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21"/>
  </p:notesMasterIdLst>
  <p:sldIdLst>
    <p:sldId id="256" r:id="rId2"/>
    <p:sldId id="263" r:id="rId3"/>
    <p:sldId id="268" r:id="rId4"/>
    <p:sldId id="269" r:id="rId5"/>
    <p:sldId id="261" r:id="rId6"/>
    <p:sldId id="257" r:id="rId7"/>
    <p:sldId id="258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284" r:id="rId17"/>
    <p:sldId id="319" r:id="rId18"/>
    <p:sldId id="282" r:id="rId19"/>
    <p:sldId id="274" r:id="rId20"/>
  </p:sldIdLst>
  <p:sldSz cx="9144000" cy="5143500" type="screen16x9"/>
  <p:notesSz cx="6858000" cy="9144000"/>
  <p:embeddedFontLst>
    <p:embeddedFont>
      <p:font typeface="Baloo 2" panose="020B0604020202020204" charset="0"/>
      <p:regular r:id="rId22"/>
      <p:bold r:id="rId23"/>
    </p:embeddedFont>
    <p:embeddedFont>
      <p:font typeface="Bebas Neue" panose="020B0606020202050201" pitchFamily="34" charset="0"/>
      <p:regular r:id="rId24"/>
    </p:embeddedFont>
    <p:embeddedFont>
      <p:font typeface="Bowlby One SC" panose="020B0604020202020204" charset="0"/>
      <p:regular r:id="rId25"/>
    </p:embeddedFont>
    <p:embeddedFont>
      <p:font typeface="Dubai" panose="020B0503030403030204" pitchFamily="34" charset="-78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509F075-1D5E-4ABF-8339-A0C47EB0535F}">
  <a:tblStyle styleId="{3509F075-1D5E-4ABF-8339-A0C47EB053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1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66b5312e1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166b5312e1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15d2f5c853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15d2f5c853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15d2f5c8539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15d2f5c8539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140b0be0b9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140b0be0b9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15b901cfa20_0_8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15b901cfa20_0_8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15d2f5c853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15d2f5c853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15b901cfa20_0_7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15b901cfa20_0_7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>
          <a:extLst>
            <a:ext uri="{FF2B5EF4-FFF2-40B4-BE49-F238E27FC236}">
              <a16:creationId xmlns:a16="http://schemas.microsoft.com/office/drawing/2014/main" id="{DFEA13B9-65A6-91BF-51E7-BCD87F3F9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15b901cfa20_0_820:notes">
            <a:extLst>
              <a:ext uri="{FF2B5EF4-FFF2-40B4-BE49-F238E27FC236}">
                <a16:creationId xmlns:a16="http://schemas.microsoft.com/office/drawing/2014/main" id="{5F5F2AB2-1A89-26BA-502E-AE7E0F90A6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15b901cfa20_0_820:notes">
            <a:extLst>
              <a:ext uri="{FF2B5EF4-FFF2-40B4-BE49-F238E27FC236}">
                <a16:creationId xmlns:a16="http://schemas.microsoft.com/office/drawing/2014/main" id="{F0D01D19-4920-DDC7-D28E-10DFDF4F4D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5954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>
          <a:extLst>
            <a:ext uri="{FF2B5EF4-FFF2-40B4-BE49-F238E27FC236}">
              <a16:creationId xmlns:a16="http://schemas.microsoft.com/office/drawing/2014/main" id="{A35FB688-5447-B55A-CF8A-C601546A7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15d2f5c8539_0_7:notes">
            <a:extLst>
              <a:ext uri="{FF2B5EF4-FFF2-40B4-BE49-F238E27FC236}">
                <a16:creationId xmlns:a16="http://schemas.microsoft.com/office/drawing/2014/main" id="{BFC94962-74B8-5EC0-3960-61F2DBF28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15d2f5c8539_0_7:notes">
            <a:extLst>
              <a:ext uri="{FF2B5EF4-FFF2-40B4-BE49-F238E27FC236}">
                <a16:creationId xmlns:a16="http://schemas.microsoft.com/office/drawing/2014/main" id="{D89319AB-BB04-5657-F8ED-3419CB01AC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2765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>
          <a:extLst>
            <a:ext uri="{FF2B5EF4-FFF2-40B4-BE49-F238E27FC236}">
              <a16:creationId xmlns:a16="http://schemas.microsoft.com/office/drawing/2014/main" id="{581A40B1-74E5-F96E-2DEA-942A174C5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15d2f5c8539_0_7:notes">
            <a:extLst>
              <a:ext uri="{FF2B5EF4-FFF2-40B4-BE49-F238E27FC236}">
                <a16:creationId xmlns:a16="http://schemas.microsoft.com/office/drawing/2014/main" id="{5CF3D068-16DB-E046-95AD-F0C92E88A0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15d2f5c8539_0_7:notes">
            <a:extLst>
              <a:ext uri="{FF2B5EF4-FFF2-40B4-BE49-F238E27FC236}">
                <a16:creationId xmlns:a16="http://schemas.microsoft.com/office/drawing/2014/main" id="{145AE019-A2F9-B1AC-C876-5E264A3B31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1738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>
          <a:extLst>
            <a:ext uri="{FF2B5EF4-FFF2-40B4-BE49-F238E27FC236}">
              <a16:creationId xmlns:a16="http://schemas.microsoft.com/office/drawing/2014/main" id="{77178040-049E-FF6D-9D9B-932E2AD98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15b901cfa20_0_820:notes">
            <a:extLst>
              <a:ext uri="{FF2B5EF4-FFF2-40B4-BE49-F238E27FC236}">
                <a16:creationId xmlns:a16="http://schemas.microsoft.com/office/drawing/2014/main" id="{91660382-9391-E728-7B73-30E0C728D0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15b901cfa20_0_820:notes">
            <a:extLst>
              <a:ext uri="{FF2B5EF4-FFF2-40B4-BE49-F238E27FC236}">
                <a16:creationId xmlns:a16="http://schemas.microsoft.com/office/drawing/2014/main" id="{6A66B078-D9F6-0A8C-EFD1-D269AFA721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04902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>
          <a:extLst>
            <a:ext uri="{FF2B5EF4-FFF2-40B4-BE49-F238E27FC236}">
              <a16:creationId xmlns:a16="http://schemas.microsoft.com/office/drawing/2014/main" id="{1FF53914-0BA9-CA5E-E435-20BD1AE0D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15d2f5c8539_0_7:notes">
            <a:extLst>
              <a:ext uri="{FF2B5EF4-FFF2-40B4-BE49-F238E27FC236}">
                <a16:creationId xmlns:a16="http://schemas.microsoft.com/office/drawing/2014/main" id="{348E2DB5-F9AC-0F82-5974-1CBD3456F7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15d2f5c8539_0_7:notes">
            <a:extLst>
              <a:ext uri="{FF2B5EF4-FFF2-40B4-BE49-F238E27FC236}">
                <a16:creationId xmlns:a16="http://schemas.microsoft.com/office/drawing/2014/main" id="{9F4DDF6A-71A0-4FBD-93DD-52698945E9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47659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>
          <a:extLst>
            <a:ext uri="{FF2B5EF4-FFF2-40B4-BE49-F238E27FC236}">
              <a16:creationId xmlns:a16="http://schemas.microsoft.com/office/drawing/2014/main" id="{A4C3EFF4-3777-50D4-7D67-3ED854C18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15d2f5c8539_0_7:notes">
            <a:extLst>
              <a:ext uri="{FF2B5EF4-FFF2-40B4-BE49-F238E27FC236}">
                <a16:creationId xmlns:a16="http://schemas.microsoft.com/office/drawing/2014/main" id="{A6AB93AD-458C-0EF3-4C5B-5017D76661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15d2f5c8539_0_7:notes">
            <a:extLst>
              <a:ext uri="{FF2B5EF4-FFF2-40B4-BE49-F238E27FC236}">
                <a16:creationId xmlns:a16="http://schemas.microsoft.com/office/drawing/2014/main" id="{5A5C8EE5-CB64-771C-2175-98DDB4CA2D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9548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>
          <a:extLst>
            <a:ext uri="{FF2B5EF4-FFF2-40B4-BE49-F238E27FC236}">
              <a16:creationId xmlns:a16="http://schemas.microsoft.com/office/drawing/2014/main" id="{A0BD3418-FA61-74BD-CED8-0F164E649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15d2f5c8539_0_7:notes">
            <a:extLst>
              <a:ext uri="{FF2B5EF4-FFF2-40B4-BE49-F238E27FC236}">
                <a16:creationId xmlns:a16="http://schemas.microsoft.com/office/drawing/2014/main" id="{00F43CE9-79CA-DC8F-03B7-6622A32D7E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15d2f5c8539_0_7:notes">
            <a:extLst>
              <a:ext uri="{FF2B5EF4-FFF2-40B4-BE49-F238E27FC236}">
                <a16:creationId xmlns:a16="http://schemas.microsoft.com/office/drawing/2014/main" id="{DD8D1B2B-FCA2-AFEB-5E7C-42A09AD059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627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>
          <a:extLst>
            <a:ext uri="{FF2B5EF4-FFF2-40B4-BE49-F238E27FC236}">
              <a16:creationId xmlns:a16="http://schemas.microsoft.com/office/drawing/2014/main" id="{E02F28FC-A84B-1667-4BB2-96A23C273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15d2f5c8539_0_7:notes">
            <a:extLst>
              <a:ext uri="{FF2B5EF4-FFF2-40B4-BE49-F238E27FC236}">
                <a16:creationId xmlns:a16="http://schemas.microsoft.com/office/drawing/2014/main" id="{DEA306FD-D4F5-B822-8400-E81B321249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15d2f5c8539_0_7:notes">
            <a:extLst>
              <a:ext uri="{FF2B5EF4-FFF2-40B4-BE49-F238E27FC236}">
                <a16:creationId xmlns:a16="http://schemas.microsoft.com/office/drawing/2014/main" id="{FA3F8613-D6F3-B79D-9CA2-1A372DD91A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53050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g15d2f5c8539_0_400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4" name="Google Shape;1794;g15d2f5c8539_0_400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>
          <a:extLst>
            <a:ext uri="{FF2B5EF4-FFF2-40B4-BE49-F238E27FC236}">
              <a16:creationId xmlns:a16="http://schemas.microsoft.com/office/drawing/2014/main" id="{6FFEC78E-D394-EDCF-E517-7272F05E4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15d2f5c8539_0_16:notes">
            <a:extLst>
              <a:ext uri="{FF2B5EF4-FFF2-40B4-BE49-F238E27FC236}">
                <a16:creationId xmlns:a16="http://schemas.microsoft.com/office/drawing/2014/main" id="{6EB054A3-B169-0708-8E52-A777B244E8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15d2f5c8539_0_16:notes">
            <a:extLst>
              <a:ext uri="{FF2B5EF4-FFF2-40B4-BE49-F238E27FC236}">
                <a16:creationId xmlns:a16="http://schemas.microsoft.com/office/drawing/2014/main" id="{915F4316-3ACF-DBCE-BA03-ACCDDA8694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87128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g15d2f5c8539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8" name="Google Shape;1628;g15d2f5c8539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g15d2f5c8539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4" name="Google Shape;1484;g15d2f5c8539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6106549" flipH="1">
            <a:off x="-1082524" y="-1106969"/>
            <a:ext cx="2572439" cy="2227033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6793759" flipH="1">
            <a:off x="7156615" y="-2040248"/>
            <a:ext cx="3752390" cy="1832801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rot="9735060" flipH="1">
            <a:off x="-1633916" y="3340604"/>
            <a:ext cx="2561537" cy="2946773"/>
          </a:xfrm>
          <a:custGeom>
            <a:avLst/>
            <a:gdLst/>
            <a:ahLst/>
            <a:cxnLst/>
            <a:rect l="l" t="t" r="r" b="b"/>
            <a:pathLst>
              <a:path w="20513" h="23598" extrusionOk="0">
                <a:moveTo>
                  <a:pt x="13816" y="0"/>
                </a:moveTo>
                <a:cubicBezTo>
                  <a:pt x="13422" y="0"/>
                  <a:pt x="13027" y="27"/>
                  <a:pt x="12637" y="76"/>
                </a:cubicBezTo>
                <a:cubicBezTo>
                  <a:pt x="11201" y="257"/>
                  <a:pt x="9814" y="736"/>
                  <a:pt x="8513" y="1376"/>
                </a:cubicBezTo>
                <a:cubicBezTo>
                  <a:pt x="7375" y="1942"/>
                  <a:pt x="6297" y="2639"/>
                  <a:pt x="5322" y="3451"/>
                </a:cubicBezTo>
                <a:cubicBezTo>
                  <a:pt x="4357" y="4264"/>
                  <a:pt x="3489" y="5193"/>
                  <a:pt x="2765" y="6229"/>
                </a:cubicBezTo>
                <a:cubicBezTo>
                  <a:pt x="2383" y="6771"/>
                  <a:pt x="2049" y="7348"/>
                  <a:pt x="1762" y="7947"/>
                </a:cubicBezTo>
                <a:cubicBezTo>
                  <a:pt x="1464" y="8425"/>
                  <a:pt x="1204" y="8927"/>
                  <a:pt x="981" y="9446"/>
                </a:cubicBezTo>
                <a:cubicBezTo>
                  <a:pt x="452" y="10687"/>
                  <a:pt x="136" y="12009"/>
                  <a:pt x="71" y="13357"/>
                </a:cubicBezTo>
                <a:cubicBezTo>
                  <a:pt x="1" y="14726"/>
                  <a:pt x="187" y="16111"/>
                  <a:pt x="609" y="17420"/>
                </a:cubicBezTo>
                <a:cubicBezTo>
                  <a:pt x="1032" y="18730"/>
                  <a:pt x="1687" y="19964"/>
                  <a:pt x="2546" y="21042"/>
                </a:cubicBezTo>
                <a:cubicBezTo>
                  <a:pt x="3386" y="22095"/>
                  <a:pt x="4464" y="23029"/>
                  <a:pt x="5783" y="23415"/>
                </a:cubicBezTo>
                <a:cubicBezTo>
                  <a:pt x="6194" y="23533"/>
                  <a:pt x="6624" y="23597"/>
                  <a:pt x="7054" y="23597"/>
                </a:cubicBezTo>
                <a:cubicBezTo>
                  <a:pt x="7318" y="23597"/>
                  <a:pt x="7581" y="23573"/>
                  <a:pt x="7840" y="23522"/>
                </a:cubicBezTo>
                <a:cubicBezTo>
                  <a:pt x="8466" y="23391"/>
                  <a:pt x="9038" y="23094"/>
                  <a:pt x="9520" y="22686"/>
                </a:cubicBezTo>
                <a:cubicBezTo>
                  <a:pt x="10510" y="21845"/>
                  <a:pt x="11085" y="20638"/>
                  <a:pt x="11527" y="19444"/>
                </a:cubicBezTo>
                <a:cubicBezTo>
                  <a:pt x="11782" y="18747"/>
                  <a:pt x="12005" y="18042"/>
                  <a:pt x="12283" y="17354"/>
                </a:cubicBezTo>
                <a:cubicBezTo>
                  <a:pt x="12548" y="16686"/>
                  <a:pt x="12873" y="16049"/>
                  <a:pt x="13286" y="15464"/>
                </a:cubicBezTo>
                <a:cubicBezTo>
                  <a:pt x="14066" y="14345"/>
                  <a:pt x="15079" y="13421"/>
                  <a:pt x="16082" y="12517"/>
                </a:cubicBezTo>
                <a:cubicBezTo>
                  <a:pt x="17090" y="11602"/>
                  <a:pt x="18102" y="10691"/>
                  <a:pt x="18919" y="9595"/>
                </a:cubicBezTo>
                <a:cubicBezTo>
                  <a:pt x="19699" y="8550"/>
                  <a:pt x="20312" y="7329"/>
                  <a:pt x="20419" y="6010"/>
                </a:cubicBezTo>
                <a:cubicBezTo>
                  <a:pt x="20512" y="4817"/>
                  <a:pt x="20140" y="3642"/>
                  <a:pt x="19435" y="2681"/>
                </a:cubicBezTo>
                <a:cubicBezTo>
                  <a:pt x="18738" y="1729"/>
                  <a:pt x="17768" y="995"/>
                  <a:pt x="16685" y="540"/>
                </a:cubicBezTo>
                <a:cubicBezTo>
                  <a:pt x="15778" y="163"/>
                  <a:pt x="14798" y="0"/>
                  <a:pt x="1381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-5072928" flipH="1">
            <a:off x="-941793" y="-1260019"/>
            <a:ext cx="3249349" cy="3041969"/>
          </a:xfrm>
          <a:custGeom>
            <a:avLst/>
            <a:gdLst/>
            <a:ahLst/>
            <a:cxnLst/>
            <a:rect l="l" t="t" r="r" b="b"/>
            <a:pathLst>
              <a:path w="129971" h="121676" extrusionOk="0">
                <a:moveTo>
                  <a:pt x="128241" y="0"/>
                </a:moveTo>
                <a:cubicBezTo>
                  <a:pt x="130601" y="12990"/>
                  <a:pt x="131988" y="32084"/>
                  <a:pt x="120667" y="38876"/>
                </a:cubicBezTo>
                <a:cubicBezTo>
                  <a:pt x="107023" y="47061"/>
                  <a:pt x="84964" y="36208"/>
                  <a:pt x="73713" y="47459"/>
                </a:cubicBezTo>
                <a:cubicBezTo>
                  <a:pt x="64027" y="57145"/>
                  <a:pt x="74360" y="76892"/>
                  <a:pt x="66140" y="87849"/>
                </a:cubicBezTo>
                <a:cubicBezTo>
                  <a:pt x="62201" y="93099"/>
                  <a:pt x="52947" y="88777"/>
                  <a:pt x="46450" y="87849"/>
                </a:cubicBezTo>
                <a:cubicBezTo>
                  <a:pt x="39899" y="86913"/>
                  <a:pt x="32756" y="87576"/>
                  <a:pt x="26759" y="90374"/>
                </a:cubicBezTo>
                <a:cubicBezTo>
                  <a:pt x="14320" y="96179"/>
                  <a:pt x="12280" y="115542"/>
                  <a:pt x="0" y="12167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3" name="Google Shape;13;p2"/>
          <p:cNvSpPr/>
          <p:nvPr/>
        </p:nvSpPr>
        <p:spPr>
          <a:xfrm rot="9719996" flipH="1">
            <a:off x="-1915500" y="3940267"/>
            <a:ext cx="3326029" cy="2711390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4" name="Google Shape;14;p2"/>
          <p:cNvSpPr/>
          <p:nvPr/>
        </p:nvSpPr>
        <p:spPr>
          <a:xfrm rot="2578066" flipH="1">
            <a:off x="7875183" y="3498004"/>
            <a:ext cx="2561541" cy="2946778"/>
          </a:xfrm>
          <a:custGeom>
            <a:avLst/>
            <a:gdLst/>
            <a:ahLst/>
            <a:cxnLst/>
            <a:rect l="l" t="t" r="r" b="b"/>
            <a:pathLst>
              <a:path w="20513" h="23598" extrusionOk="0">
                <a:moveTo>
                  <a:pt x="13816" y="0"/>
                </a:moveTo>
                <a:cubicBezTo>
                  <a:pt x="13422" y="0"/>
                  <a:pt x="13027" y="27"/>
                  <a:pt x="12637" y="76"/>
                </a:cubicBezTo>
                <a:cubicBezTo>
                  <a:pt x="11201" y="257"/>
                  <a:pt x="9814" y="736"/>
                  <a:pt x="8513" y="1376"/>
                </a:cubicBezTo>
                <a:cubicBezTo>
                  <a:pt x="7375" y="1942"/>
                  <a:pt x="6297" y="2639"/>
                  <a:pt x="5322" y="3451"/>
                </a:cubicBezTo>
                <a:cubicBezTo>
                  <a:pt x="4357" y="4264"/>
                  <a:pt x="3489" y="5193"/>
                  <a:pt x="2765" y="6229"/>
                </a:cubicBezTo>
                <a:cubicBezTo>
                  <a:pt x="2383" y="6771"/>
                  <a:pt x="2049" y="7348"/>
                  <a:pt x="1762" y="7947"/>
                </a:cubicBezTo>
                <a:cubicBezTo>
                  <a:pt x="1464" y="8425"/>
                  <a:pt x="1204" y="8927"/>
                  <a:pt x="981" y="9446"/>
                </a:cubicBezTo>
                <a:cubicBezTo>
                  <a:pt x="452" y="10687"/>
                  <a:pt x="136" y="12009"/>
                  <a:pt x="71" y="13357"/>
                </a:cubicBezTo>
                <a:cubicBezTo>
                  <a:pt x="1" y="14726"/>
                  <a:pt x="187" y="16111"/>
                  <a:pt x="609" y="17420"/>
                </a:cubicBezTo>
                <a:cubicBezTo>
                  <a:pt x="1032" y="18730"/>
                  <a:pt x="1687" y="19964"/>
                  <a:pt x="2546" y="21042"/>
                </a:cubicBezTo>
                <a:cubicBezTo>
                  <a:pt x="3386" y="22095"/>
                  <a:pt x="4464" y="23029"/>
                  <a:pt x="5783" y="23415"/>
                </a:cubicBezTo>
                <a:cubicBezTo>
                  <a:pt x="6194" y="23533"/>
                  <a:pt x="6624" y="23597"/>
                  <a:pt x="7054" y="23597"/>
                </a:cubicBezTo>
                <a:cubicBezTo>
                  <a:pt x="7318" y="23597"/>
                  <a:pt x="7581" y="23573"/>
                  <a:pt x="7840" y="23522"/>
                </a:cubicBezTo>
                <a:cubicBezTo>
                  <a:pt x="8466" y="23391"/>
                  <a:pt x="9038" y="23094"/>
                  <a:pt x="9520" y="22686"/>
                </a:cubicBezTo>
                <a:cubicBezTo>
                  <a:pt x="10510" y="21845"/>
                  <a:pt x="11085" y="20638"/>
                  <a:pt x="11527" y="19444"/>
                </a:cubicBezTo>
                <a:cubicBezTo>
                  <a:pt x="11782" y="18747"/>
                  <a:pt x="12005" y="18042"/>
                  <a:pt x="12283" y="17354"/>
                </a:cubicBezTo>
                <a:cubicBezTo>
                  <a:pt x="12548" y="16686"/>
                  <a:pt x="12873" y="16049"/>
                  <a:pt x="13286" y="15464"/>
                </a:cubicBezTo>
                <a:cubicBezTo>
                  <a:pt x="14066" y="14345"/>
                  <a:pt x="15079" y="13421"/>
                  <a:pt x="16082" y="12517"/>
                </a:cubicBezTo>
                <a:cubicBezTo>
                  <a:pt x="17090" y="11602"/>
                  <a:pt x="18102" y="10691"/>
                  <a:pt x="18919" y="9595"/>
                </a:cubicBezTo>
                <a:cubicBezTo>
                  <a:pt x="19699" y="8550"/>
                  <a:pt x="20312" y="7329"/>
                  <a:pt x="20419" y="6010"/>
                </a:cubicBezTo>
                <a:cubicBezTo>
                  <a:pt x="20512" y="4817"/>
                  <a:pt x="20140" y="3642"/>
                  <a:pt x="19435" y="2681"/>
                </a:cubicBezTo>
                <a:cubicBezTo>
                  <a:pt x="18738" y="1729"/>
                  <a:pt x="17768" y="995"/>
                  <a:pt x="16685" y="540"/>
                </a:cubicBezTo>
                <a:cubicBezTo>
                  <a:pt x="15778" y="163"/>
                  <a:pt x="14798" y="0"/>
                  <a:pt x="138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6934865">
            <a:off x="7572467" y="3129956"/>
            <a:ext cx="3761504" cy="1877727"/>
          </a:xfrm>
          <a:custGeom>
            <a:avLst/>
            <a:gdLst/>
            <a:ahLst/>
            <a:cxnLst/>
            <a:rect l="l" t="t" r="r" b="b"/>
            <a:pathLst>
              <a:path w="150456" h="75107" extrusionOk="0">
                <a:moveTo>
                  <a:pt x="0" y="36455"/>
                </a:moveTo>
                <a:cubicBezTo>
                  <a:pt x="1616" y="23532"/>
                  <a:pt x="9772" y="9875"/>
                  <a:pt x="21206" y="3638"/>
                </a:cubicBezTo>
                <a:cubicBezTo>
                  <a:pt x="30661" y="-1520"/>
                  <a:pt x="43696" y="-782"/>
                  <a:pt x="53518" y="3638"/>
                </a:cubicBezTo>
                <a:cubicBezTo>
                  <a:pt x="71638" y="11792"/>
                  <a:pt x="71850" y="38932"/>
                  <a:pt x="79772" y="57155"/>
                </a:cubicBezTo>
                <a:cubicBezTo>
                  <a:pt x="82619" y="63703"/>
                  <a:pt x="88734" y="68734"/>
                  <a:pt x="94919" y="72302"/>
                </a:cubicBezTo>
                <a:cubicBezTo>
                  <a:pt x="101479" y="76086"/>
                  <a:pt x="111018" y="75980"/>
                  <a:pt x="117638" y="72302"/>
                </a:cubicBezTo>
                <a:cubicBezTo>
                  <a:pt x="125763" y="67788"/>
                  <a:pt x="127501" y="54540"/>
                  <a:pt x="136319" y="51601"/>
                </a:cubicBezTo>
                <a:cubicBezTo>
                  <a:pt x="140835" y="50096"/>
                  <a:pt x="145788" y="52687"/>
                  <a:pt x="150456" y="5362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6" name="Google Shape;16;p2"/>
          <p:cNvSpPr/>
          <p:nvPr/>
        </p:nvSpPr>
        <p:spPr>
          <a:xfrm rot="887286" flipH="1">
            <a:off x="7035123" y="-1595004"/>
            <a:ext cx="3092374" cy="2711319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7" name="Google Shape;17;p2"/>
          <p:cNvSpPr/>
          <p:nvPr/>
        </p:nvSpPr>
        <p:spPr>
          <a:xfrm rot="-6891054" flipH="1">
            <a:off x="3509272" y="-1757828"/>
            <a:ext cx="2203581" cy="1907742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2534775" y="3559561"/>
            <a:ext cx="4152600" cy="3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Baloo 2"/>
                <a:ea typeface="Baloo 2"/>
                <a:cs typeface="Baloo 2"/>
                <a:sym typeface="Baloo 2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2007725" y="1912176"/>
            <a:ext cx="5206800" cy="16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4191000" y="2319403"/>
            <a:ext cx="4233000" cy="16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2" hasCustomPrompt="1"/>
          </p:nvPr>
        </p:nvSpPr>
        <p:spPr>
          <a:xfrm>
            <a:off x="7000356" y="1312549"/>
            <a:ext cx="12999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4191000" y="3786420"/>
            <a:ext cx="4233000" cy="41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/>
          <p:nvPr/>
        </p:nvSpPr>
        <p:spPr>
          <a:xfrm rot="5120286" flipH="1">
            <a:off x="75696" y="216337"/>
            <a:ext cx="4340463" cy="3757661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 rot="-1064940" flipH="1">
            <a:off x="7268507" y="-1311417"/>
            <a:ext cx="2561537" cy="2946773"/>
          </a:xfrm>
          <a:custGeom>
            <a:avLst/>
            <a:gdLst/>
            <a:ahLst/>
            <a:cxnLst/>
            <a:rect l="l" t="t" r="r" b="b"/>
            <a:pathLst>
              <a:path w="20513" h="23598" extrusionOk="0">
                <a:moveTo>
                  <a:pt x="13816" y="0"/>
                </a:moveTo>
                <a:cubicBezTo>
                  <a:pt x="13422" y="0"/>
                  <a:pt x="13027" y="27"/>
                  <a:pt x="12637" y="76"/>
                </a:cubicBezTo>
                <a:cubicBezTo>
                  <a:pt x="11201" y="257"/>
                  <a:pt x="9814" y="736"/>
                  <a:pt x="8513" y="1376"/>
                </a:cubicBezTo>
                <a:cubicBezTo>
                  <a:pt x="7375" y="1942"/>
                  <a:pt x="6297" y="2639"/>
                  <a:pt x="5322" y="3451"/>
                </a:cubicBezTo>
                <a:cubicBezTo>
                  <a:pt x="4357" y="4264"/>
                  <a:pt x="3489" y="5193"/>
                  <a:pt x="2765" y="6229"/>
                </a:cubicBezTo>
                <a:cubicBezTo>
                  <a:pt x="2383" y="6771"/>
                  <a:pt x="2049" y="7348"/>
                  <a:pt x="1762" y="7947"/>
                </a:cubicBezTo>
                <a:cubicBezTo>
                  <a:pt x="1464" y="8425"/>
                  <a:pt x="1204" y="8927"/>
                  <a:pt x="981" y="9446"/>
                </a:cubicBezTo>
                <a:cubicBezTo>
                  <a:pt x="452" y="10687"/>
                  <a:pt x="136" y="12009"/>
                  <a:pt x="71" y="13357"/>
                </a:cubicBezTo>
                <a:cubicBezTo>
                  <a:pt x="1" y="14726"/>
                  <a:pt x="187" y="16111"/>
                  <a:pt x="609" y="17420"/>
                </a:cubicBezTo>
                <a:cubicBezTo>
                  <a:pt x="1032" y="18730"/>
                  <a:pt x="1687" y="19964"/>
                  <a:pt x="2546" y="21042"/>
                </a:cubicBezTo>
                <a:cubicBezTo>
                  <a:pt x="3386" y="22095"/>
                  <a:pt x="4464" y="23029"/>
                  <a:pt x="5783" y="23415"/>
                </a:cubicBezTo>
                <a:cubicBezTo>
                  <a:pt x="6194" y="23533"/>
                  <a:pt x="6624" y="23597"/>
                  <a:pt x="7054" y="23597"/>
                </a:cubicBezTo>
                <a:cubicBezTo>
                  <a:pt x="7318" y="23597"/>
                  <a:pt x="7581" y="23573"/>
                  <a:pt x="7840" y="23522"/>
                </a:cubicBezTo>
                <a:cubicBezTo>
                  <a:pt x="8466" y="23391"/>
                  <a:pt x="9038" y="23094"/>
                  <a:pt x="9520" y="22686"/>
                </a:cubicBezTo>
                <a:cubicBezTo>
                  <a:pt x="10510" y="21845"/>
                  <a:pt x="11085" y="20638"/>
                  <a:pt x="11527" y="19444"/>
                </a:cubicBezTo>
                <a:cubicBezTo>
                  <a:pt x="11782" y="18747"/>
                  <a:pt x="12005" y="18042"/>
                  <a:pt x="12283" y="17354"/>
                </a:cubicBezTo>
                <a:cubicBezTo>
                  <a:pt x="12548" y="16686"/>
                  <a:pt x="12873" y="16049"/>
                  <a:pt x="13286" y="15464"/>
                </a:cubicBezTo>
                <a:cubicBezTo>
                  <a:pt x="14066" y="14345"/>
                  <a:pt x="15079" y="13421"/>
                  <a:pt x="16082" y="12517"/>
                </a:cubicBezTo>
                <a:cubicBezTo>
                  <a:pt x="17090" y="11602"/>
                  <a:pt x="18102" y="10691"/>
                  <a:pt x="18919" y="9595"/>
                </a:cubicBezTo>
                <a:cubicBezTo>
                  <a:pt x="19699" y="8550"/>
                  <a:pt x="20312" y="7329"/>
                  <a:pt x="20419" y="6010"/>
                </a:cubicBezTo>
                <a:cubicBezTo>
                  <a:pt x="20512" y="4817"/>
                  <a:pt x="20140" y="3642"/>
                  <a:pt x="19435" y="2681"/>
                </a:cubicBezTo>
                <a:cubicBezTo>
                  <a:pt x="18738" y="1729"/>
                  <a:pt x="17768" y="995"/>
                  <a:pt x="16685" y="540"/>
                </a:cubicBezTo>
                <a:cubicBezTo>
                  <a:pt x="15778" y="163"/>
                  <a:pt x="14798" y="0"/>
                  <a:pt x="1381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/>
          <p:nvPr/>
        </p:nvSpPr>
        <p:spPr>
          <a:xfrm rot="327405">
            <a:off x="7609651" y="3780821"/>
            <a:ext cx="2572444" cy="2227037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 rot="10800000">
            <a:off x="-131559" y="-220603"/>
            <a:ext cx="3136425" cy="2714625"/>
          </a:xfrm>
          <a:custGeom>
            <a:avLst/>
            <a:gdLst/>
            <a:ahLst/>
            <a:cxnLst/>
            <a:rect l="l" t="t" r="r" b="b"/>
            <a:pathLst>
              <a:path w="125457" h="108585" extrusionOk="0">
                <a:moveTo>
                  <a:pt x="124968" y="0"/>
                </a:moveTo>
                <a:cubicBezTo>
                  <a:pt x="127260" y="12991"/>
                  <a:pt x="120996" y="30782"/>
                  <a:pt x="108966" y="36195"/>
                </a:cubicBezTo>
                <a:cubicBezTo>
                  <a:pt x="102480" y="39114"/>
                  <a:pt x="94739" y="36417"/>
                  <a:pt x="87630" y="36195"/>
                </a:cubicBezTo>
                <a:cubicBezTo>
                  <a:pt x="76751" y="35855"/>
                  <a:pt x="64388" y="36215"/>
                  <a:pt x="55626" y="42672"/>
                </a:cubicBezTo>
                <a:cubicBezTo>
                  <a:pt x="42364" y="52444"/>
                  <a:pt x="55564" y="77006"/>
                  <a:pt x="47625" y="91440"/>
                </a:cubicBezTo>
                <a:cubicBezTo>
                  <a:pt x="44338" y="97417"/>
                  <a:pt x="35677" y="98653"/>
                  <a:pt x="28956" y="99822"/>
                </a:cubicBezTo>
                <a:cubicBezTo>
                  <a:pt x="19021" y="101550"/>
                  <a:pt x="9309" y="104706"/>
                  <a:pt x="0" y="10858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8" name="Google Shape;28;p3"/>
          <p:cNvSpPr/>
          <p:nvPr/>
        </p:nvSpPr>
        <p:spPr>
          <a:xfrm rot="-4198987" flipH="1">
            <a:off x="6596606" y="2742453"/>
            <a:ext cx="3326254" cy="2711574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9" name="Google Shape;29;p3"/>
          <p:cNvSpPr/>
          <p:nvPr/>
        </p:nvSpPr>
        <p:spPr>
          <a:xfrm rot="140995">
            <a:off x="5636080" y="-990390"/>
            <a:ext cx="3761178" cy="1877564"/>
          </a:xfrm>
          <a:custGeom>
            <a:avLst/>
            <a:gdLst/>
            <a:ahLst/>
            <a:cxnLst/>
            <a:rect l="l" t="t" r="r" b="b"/>
            <a:pathLst>
              <a:path w="150456" h="75107" extrusionOk="0">
                <a:moveTo>
                  <a:pt x="0" y="36455"/>
                </a:moveTo>
                <a:cubicBezTo>
                  <a:pt x="1616" y="23532"/>
                  <a:pt x="9772" y="9875"/>
                  <a:pt x="21206" y="3638"/>
                </a:cubicBezTo>
                <a:cubicBezTo>
                  <a:pt x="30661" y="-1520"/>
                  <a:pt x="43696" y="-782"/>
                  <a:pt x="53518" y="3638"/>
                </a:cubicBezTo>
                <a:cubicBezTo>
                  <a:pt x="71638" y="11792"/>
                  <a:pt x="71850" y="38932"/>
                  <a:pt x="79772" y="57155"/>
                </a:cubicBezTo>
                <a:cubicBezTo>
                  <a:pt x="82619" y="63703"/>
                  <a:pt x="88734" y="68734"/>
                  <a:pt x="94919" y="72302"/>
                </a:cubicBezTo>
                <a:cubicBezTo>
                  <a:pt x="101479" y="76086"/>
                  <a:pt x="111018" y="75980"/>
                  <a:pt x="117638" y="72302"/>
                </a:cubicBezTo>
                <a:cubicBezTo>
                  <a:pt x="125763" y="67788"/>
                  <a:pt x="127501" y="54540"/>
                  <a:pt x="136319" y="51601"/>
                </a:cubicBezTo>
                <a:cubicBezTo>
                  <a:pt x="140835" y="50096"/>
                  <a:pt x="145788" y="52687"/>
                  <a:pt x="150456" y="5362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"/>
          <p:cNvSpPr/>
          <p:nvPr/>
        </p:nvSpPr>
        <p:spPr>
          <a:xfrm rot="5679732">
            <a:off x="-1173135" y="4038836"/>
            <a:ext cx="2572439" cy="2227033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6"/>
          <p:cNvSpPr/>
          <p:nvPr/>
        </p:nvSpPr>
        <p:spPr>
          <a:xfrm rot="-5829823">
            <a:off x="7569403" y="-592400"/>
            <a:ext cx="3752363" cy="1832787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6"/>
          <p:cNvSpPr/>
          <p:nvPr/>
        </p:nvSpPr>
        <p:spPr>
          <a:xfrm rot="10800000">
            <a:off x="7656235" y="3578027"/>
            <a:ext cx="2561561" cy="2946800"/>
          </a:xfrm>
          <a:custGeom>
            <a:avLst/>
            <a:gdLst/>
            <a:ahLst/>
            <a:cxnLst/>
            <a:rect l="l" t="t" r="r" b="b"/>
            <a:pathLst>
              <a:path w="20513" h="23598" extrusionOk="0">
                <a:moveTo>
                  <a:pt x="13816" y="0"/>
                </a:moveTo>
                <a:cubicBezTo>
                  <a:pt x="13422" y="0"/>
                  <a:pt x="13027" y="27"/>
                  <a:pt x="12637" y="76"/>
                </a:cubicBezTo>
                <a:cubicBezTo>
                  <a:pt x="11201" y="257"/>
                  <a:pt x="9814" y="736"/>
                  <a:pt x="8513" y="1376"/>
                </a:cubicBezTo>
                <a:cubicBezTo>
                  <a:pt x="7375" y="1942"/>
                  <a:pt x="6297" y="2639"/>
                  <a:pt x="5322" y="3451"/>
                </a:cubicBezTo>
                <a:cubicBezTo>
                  <a:pt x="4357" y="4264"/>
                  <a:pt x="3489" y="5193"/>
                  <a:pt x="2765" y="6229"/>
                </a:cubicBezTo>
                <a:cubicBezTo>
                  <a:pt x="2383" y="6771"/>
                  <a:pt x="2049" y="7348"/>
                  <a:pt x="1762" y="7947"/>
                </a:cubicBezTo>
                <a:cubicBezTo>
                  <a:pt x="1464" y="8425"/>
                  <a:pt x="1204" y="8927"/>
                  <a:pt x="981" y="9446"/>
                </a:cubicBezTo>
                <a:cubicBezTo>
                  <a:pt x="452" y="10687"/>
                  <a:pt x="136" y="12009"/>
                  <a:pt x="71" y="13357"/>
                </a:cubicBezTo>
                <a:cubicBezTo>
                  <a:pt x="1" y="14726"/>
                  <a:pt x="187" y="16111"/>
                  <a:pt x="609" y="17420"/>
                </a:cubicBezTo>
                <a:cubicBezTo>
                  <a:pt x="1032" y="18730"/>
                  <a:pt x="1687" y="19964"/>
                  <a:pt x="2546" y="21042"/>
                </a:cubicBezTo>
                <a:cubicBezTo>
                  <a:pt x="3386" y="22095"/>
                  <a:pt x="4464" y="23029"/>
                  <a:pt x="5783" y="23415"/>
                </a:cubicBezTo>
                <a:cubicBezTo>
                  <a:pt x="6194" y="23533"/>
                  <a:pt x="6624" y="23597"/>
                  <a:pt x="7054" y="23597"/>
                </a:cubicBezTo>
                <a:cubicBezTo>
                  <a:pt x="7318" y="23597"/>
                  <a:pt x="7581" y="23573"/>
                  <a:pt x="7840" y="23522"/>
                </a:cubicBezTo>
                <a:cubicBezTo>
                  <a:pt x="8466" y="23391"/>
                  <a:pt x="9038" y="23094"/>
                  <a:pt x="9520" y="22686"/>
                </a:cubicBezTo>
                <a:cubicBezTo>
                  <a:pt x="10510" y="21845"/>
                  <a:pt x="11085" y="20638"/>
                  <a:pt x="11527" y="19444"/>
                </a:cubicBezTo>
                <a:cubicBezTo>
                  <a:pt x="11782" y="18747"/>
                  <a:pt x="12005" y="18042"/>
                  <a:pt x="12283" y="17354"/>
                </a:cubicBezTo>
                <a:cubicBezTo>
                  <a:pt x="12548" y="16686"/>
                  <a:pt x="12873" y="16049"/>
                  <a:pt x="13286" y="15464"/>
                </a:cubicBezTo>
                <a:cubicBezTo>
                  <a:pt x="14066" y="14345"/>
                  <a:pt x="15079" y="13421"/>
                  <a:pt x="16082" y="12517"/>
                </a:cubicBezTo>
                <a:cubicBezTo>
                  <a:pt x="17090" y="11602"/>
                  <a:pt x="18102" y="10691"/>
                  <a:pt x="18919" y="9595"/>
                </a:cubicBezTo>
                <a:cubicBezTo>
                  <a:pt x="19699" y="8550"/>
                  <a:pt x="20312" y="7329"/>
                  <a:pt x="20419" y="6010"/>
                </a:cubicBezTo>
                <a:cubicBezTo>
                  <a:pt x="20512" y="4817"/>
                  <a:pt x="20140" y="3642"/>
                  <a:pt x="19435" y="2681"/>
                </a:cubicBezTo>
                <a:cubicBezTo>
                  <a:pt x="18738" y="1729"/>
                  <a:pt x="17768" y="995"/>
                  <a:pt x="16685" y="540"/>
                </a:cubicBezTo>
                <a:cubicBezTo>
                  <a:pt x="15778" y="163"/>
                  <a:pt x="14798" y="0"/>
                  <a:pt x="1381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6"/>
          <p:cNvSpPr/>
          <p:nvPr/>
        </p:nvSpPr>
        <p:spPr>
          <a:xfrm rot="-10472595">
            <a:off x="-1001252" y="-1323436"/>
            <a:ext cx="2572444" cy="2227037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6"/>
          <p:cNvSpPr/>
          <p:nvPr/>
        </p:nvSpPr>
        <p:spPr>
          <a:xfrm rot="9524026" flipH="1">
            <a:off x="7288695" y="-740174"/>
            <a:ext cx="3136408" cy="2714610"/>
          </a:xfrm>
          <a:custGeom>
            <a:avLst/>
            <a:gdLst/>
            <a:ahLst/>
            <a:cxnLst/>
            <a:rect l="l" t="t" r="r" b="b"/>
            <a:pathLst>
              <a:path w="125457" h="108585" extrusionOk="0">
                <a:moveTo>
                  <a:pt x="124968" y="0"/>
                </a:moveTo>
                <a:cubicBezTo>
                  <a:pt x="127260" y="12991"/>
                  <a:pt x="120996" y="30782"/>
                  <a:pt x="108966" y="36195"/>
                </a:cubicBezTo>
                <a:cubicBezTo>
                  <a:pt x="102480" y="39114"/>
                  <a:pt x="94739" y="36417"/>
                  <a:pt x="87630" y="36195"/>
                </a:cubicBezTo>
                <a:cubicBezTo>
                  <a:pt x="76751" y="35855"/>
                  <a:pt x="64388" y="36215"/>
                  <a:pt x="55626" y="42672"/>
                </a:cubicBezTo>
                <a:cubicBezTo>
                  <a:pt x="42364" y="52444"/>
                  <a:pt x="55564" y="77006"/>
                  <a:pt x="47625" y="91440"/>
                </a:cubicBezTo>
                <a:cubicBezTo>
                  <a:pt x="44338" y="97417"/>
                  <a:pt x="35677" y="98653"/>
                  <a:pt x="28956" y="99822"/>
                </a:cubicBezTo>
                <a:cubicBezTo>
                  <a:pt x="19021" y="101550"/>
                  <a:pt x="9309" y="104706"/>
                  <a:pt x="0" y="10858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60" name="Google Shape;60;p6"/>
          <p:cNvSpPr/>
          <p:nvPr/>
        </p:nvSpPr>
        <p:spPr>
          <a:xfrm rot="-191591" flipH="1">
            <a:off x="-1085325" y="2787184"/>
            <a:ext cx="3249121" cy="3041756"/>
          </a:xfrm>
          <a:custGeom>
            <a:avLst/>
            <a:gdLst/>
            <a:ahLst/>
            <a:cxnLst/>
            <a:rect l="l" t="t" r="r" b="b"/>
            <a:pathLst>
              <a:path w="129971" h="121676" extrusionOk="0">
                <a:moveTo>
                  <a:pt x="128241" y="0"/>
                </a:moveTo>
                <a:cubicBezTo>
                  <a:pt x="130601" y="12990"/>
                  <a:pt x="131988" y="32084"/>
                  <a:pt x="120667" y="38876"/>
                </a:cubicBezTo>
                <a:cubicBezTo>
                  <a:pt x="107023" y="47061"/>
                  <a:pt x="84964" y="36208"/>
                  <a:pt x="73713" y="47459"/>
                </a:cubicBezTo>
                <a:cubicBezTo>
                  <a:pt x="64027" y="57145"/>
                  <a:pt x="74360" y="76892"/>
                  <a:pt x="66140" y="87849"/>
                </a:cubicBezTo>
                <a:cubicBezTo>
                  <a:pt x="62201" y="93099"/>
                  <a:pt x="52947" y="88777"/>
                  <a:pt x="46450" y="87849"/>
                </a:cubicBezTo>
                <a:cubicBezTo>
                  <a:pt x="39899" y="86913"/>
                  <a:pt x="32756" y="87576"/>
                  <a:pt x="26759" y="90374"/>
                </a:cubicBezTo>
                <a:cubicBezTo>
                  <a:pt x="14320" y="96179"/>
                  <a:pt x="12280" y="115542"/>
                  <a:pt x="0" y="12167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61" name="Google Shape;61;p6"/>
          <p:cNvSpPr/>
          <p:nvPr/>
        </p:nvSpPr>
        <p:spPr>
          <a:xfrm rot="-4041354" flipH="1">
            <a:off x="6186164" y="3400148"/>
            <a:ext cx="3326174" cy="2711509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62" name="Google Shape;62;p6"/>
          <p:cNvSpPr/>
          <p:nvPr/>
        </p:nvSpPr>
        <p:spPr>
          <a:xfrm rot="-1324746" flipH="1">
            <a:off x="-1280060" y="-802602"/>
            <a:ext cx="3761539" cy="1877744"/>
          </a:xfrm>
          <a:custGeom>
            <a:avLst/>
            <a:gdLst/>
            <a:ahLst/>
            <a:cxnLst/>
            <a:rect l="l" t="t" r="r" b="b"/>
            <a:pathLst>
              <a:path w="150456" h="75107" extrusionOk="0">
                <a:moveTo>
                  <a:pt x="0" y="36455"/>
                </a:moveTo>
                <a:cubicBezTo>
                  <a:pt x="1616" y="23532"/>
                  <a:pt x="9772" y="9875"/>
                  <a:pt x="21206" y="3638"/>
                </a:cubicBezTo>
                <a:cubicBezTo>
                  <a:pt x="30661" y="-1520"/>
                  <a:pt x="43696" y="-782"/>
                  <a:pt x="53518" y="3638"/>
                </a:cubicBezTo>
                <a:cubicBezTo>
                  <a:pt x="71638" y="11792"/>
                  <a:pt x="71850" y="38932"/>
                  <a:pt x="79772" y="57155"/>
                </a:cubicBezTo>
                <a:cubicBezTo>
                  <a:pt x="82619" y="63703"/>
                  <a:pt x="88734" y="68734"/>
                  <a:pt x="94919" y="72302"/>
                </a:cubicBezTo>
                <a:cubicBezTo>
                  <a:pt x="101479" y="76086"/>
                  <a:pt x="111018" y="75980"/>
                  <a:pt x="117638" y="72302"/>
                </a:cubicBezTo>
                <a:cubicBezTo>
                  <a:pt x="125763" y="67788"/>
                  <a:pt x="127501" y="54540"/>
                  <a:pt x="136319" y="51601"/>
                </a:cubicBezTo>
                <a:cubicBezTo>
                  <a:pt x="140835" y="50096"/>
                  <a:pt x="145788" y="52687"/>
                  <a:pt x="150456" y="5362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0"/>
          <p:cNvSpPr txBox="1">
            <a:spLocks noGrp="1"/>
          </p:cNvSpPr>
          <p:nvPr>
            <p:ph type="title"/>
          </p:nvPr>
        </p:nvSpPr>
        <p:spPr>
          <a:xfrm>
            <a:off x="637025" y="3357950"/>
            <a:ext cx="5452200" cy="107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0"/>
          <p:cNvSpPr/>
          <p:nvPr/>
        </p:nvSpPr>
        <p:spPr>
          <a:xfrm rot="-5679732" flipH="1">
            <a:off x="7537026" y="3895548"/>
            <a:ext cx="2572439" cy="2227033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0"/>
          <p:cNvSpPr/>
          <p:nvPr/>
        </p:nvSpPr>
        <p:spPr>
          <a:xfrm rot="5829823" flipH="1">
            <a:off x="-1480110" y="-1325825"/>
            <a:ext cx="3752363" cy="1832787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0"/>
          <p:cNvSpPr/>
          <p:nvPr/>
        </p:nvSpPr>
        <p:spPr>
          <a:xfrm rot="10472595" flipH="1">
            <a:off x="7657276" y="-941936"/>
            <a:ext cx="2572444" cy="2227037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0"/>
          <p:cNvSpPr/>
          <p:nvPr/>
        </p:nvSpPr>
        <p:spPr>
          <a:xfrm>
            <a:off x="-747150" y="-721762"/>
            <a:ext cx="3136425" cy="2714625"/>
          </a:xfrm>
          <a:custGeom>
            <a:avLst/>
            <a:gdLst/>
            <a:ahLst/>
            <a:cxnLst/>
            <a:rect l="l" t="t" r="r" b="b"/>
            <a:pathLst>
              <a:path w="125457" h="108585" extrusionOk="0">
                <a:moveTo>
                  <a:pt x="124968" y="0"/>
                </a:moveTo>
                <a:cubicBezTo>
                  <a:pt x="127260" y="12991"/>
                  <a:pt x="120996" y="30782"/>
                  <a:pt x="108966" y="36195"/>
                </a:cubicBezTo>
                <a:cubicBezTo>
                  <a:pt x="102480" y="39114"/>
                  <a:pt x="94739" y="36417"/>
                  <a:pt x="87630" y="36195"/>
                </a:cubicBezTo>
                <a:cubicBezTo>
                  <a:pt x="76751" y="35855"/>
                  <a:pt x="64388" y="36215"/>
                  <a:pt x="55626" y="42672"/>
                </a:cubicBezTo>
                <a:cubicBezTo>
                  <a:pt x="42364" y="52444"/>
                  <a:pt x="55564" y="77006"/>
                  <a:pt x="47625" y="91440"/>
                </a:cubicBezTo>
                <a:cubicBezTo>
                  <a:pt x="44338" y="97417"/>
                  <a:pt x="35677" y="98653"/>
                  <a:pt x="28956" y="99822"/>
                </a:cubicBezTo>
                <a:cubicBezTo>
                  <a:pt x="19021" y="101550"/>
                  <a:pt x="9309" y="104706"/>
                  <a:pt x="0" y="10858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96" name="Google Shape;96;p10"/>
          <p:cNvSpPr/>
          <p:nvPr/>
        </p:nvSpPr>
        <p:spPr>
          <a:xfrm rot="10295566">
            <a:off x="7144545" y="2787114"/>
            <a:ext cx="3249098" cy="3041734"/>
          </a:xfrm>
          <a:custGeom>
            <a:avLst/>
            <a:gdLst/>
            <a:ahLst/>
            <a:cxnLst/>
            <a:rect l="l" t="t" r="r" b="b"/>
            <a:pathLst>
              <a:path w="129971" h="121676" extrusionOk="0">
                <a:moveTo>
                  <a:pt x="128241" y="0"/>
                </a:moveTo>
                <a:cubicBezTo>
                  <a:pt x="130601" y="12990"/>
                  <a:pt x="131988" y="32084"/>
                  <a:pt x="120667" y="38876"/>
                </a:cubicBezTo>
                <a:cubicBezTo>
                  <a:pt x="107023" y="47061"/>
                  <a:pt x="84964" y="36208"/>
                  <a:pt x="73713" y="47459"/>
                </a:cubicBezTo>
                <a:cubicBezTo>
                  <a:pt x="64027" y="57145"/>
                  <a:pt x="74360" y="76892"/>
                  <a:pt x="66140" y="87849"/>
                </a:cubicBezTo>
                <a:cubicBezTo>
                  <a:pt x="62201" y="93099"/>
                  <a:pt x="52947" y="88777"/>
                  <a:pt x="46450" y="87849"/>
                </a:cubicBezTo>
                <a:cubicBezTo>
                  <a:pt x="39899" y="86913"/>
                  <a:pt x="32756" y="87576"/>
                  <a:pt x="26759" y="90374"/>
                </a:cubicBezTo>
                <a:cubicBezTo>
                  <a:pt x="14320" y="96179"/>
                  <a:pt x="12280" y="115542"/>
                  <a:pt x="0" y="12167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97" name="Google Shape;97;p10"/>
          <p:cNvSpPr/>
          <p:nvPr/>
        </p:nvSpPr>
        <p:spPr>
          <a:xfrm rot="2233302">
            <a:off x="6714402" y="-831193"/>
            <a:ext cx="3761396" cy="1877673"/>
          </a:xfrm>
          <a:custGeom>
            <a:avLst/>
            <a:gdLst/>
            <a:ahLst/>
            <a:cxnLst/>
            <a:rect l="l" t="t" r="r" b="b"/>
            <a:pathLst>
              <a:path w="150456" h="75107" extrusionOk="0">
                <a:moveTo>
                  <a:pt x="0" y="36455"/>
                </a:moveTo>
                <a:cubicBezTo>
                  <a:pt x="1616" y="23532"/>
                  <a:pt x="9772" y="9875"/>
                  <a:pt x="21206" y="3638"/>
                </a:cubicBezTo>
                <a:cubicBezTo>
                  <a:pt x="30661" y="-1520"/>
                  <a:pt x="43696" y="-782"/>
                  <a:pt x="53518" y="3638"/>
                </a:cubicBezTo>
                <a:cubicBezTo>
                  <a:pt x="71638" y="11792"/>
                  <a:pt x="71850" y="38932"/>
                  <a:pt x="79772" y="57155"/>
                </a:cubicBezTo>
                <a:cubicBezTo>
                  <a:pt x="82619" y="63703"/>
                  <a:pt x="88734" y="68734"/>
                  <a:pt x="94919" y="72302"/>
                </a:cubicBezTo>
                <a:cubicBezTo>
                  <a:pt x="101479" y="76086"/>
                  <a:pt x="111018" y="75980"/>
                  <a:pt x="117638" y="72302"/>
                </a:cubicBezTo>
                <a:cubicBezTo>
                  <a:pt x="125763" y="67788"/>
                  <a:pt x="127501" y="54540"/>
                  <a:pt x="136319" y="51601"/>
                </a:cubicBezTo>
                <a:cubicBezTo>
                  <a:pt x="140835" y="50096"/>
                  <a:pt x="145788" y="52687"/>
                  <a:pt x="150456" y="5362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/>
          <p:nvPr/>
        </p:nvSpPr>
        <p:spPr>
          <a:xfrm rot="-5679732" flipH="1">
            <a:off x="7975176" y="3836973"/>
            <a:ext cx="2572439" cy="2227033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3"/>
          <p:cNvSpPr/>
          <p:nvPr/>
        </p:nvSpPr>
        <p:spPr>
          <a:xfrm rot="5829823" flipH="1">
            <a:off x="-2346885" y="-744800"/>
            <a:ext cx="3752363" cy="1832787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3"/>
          <p:cNvSpPr/>
          <p:nvPr/>
        </p:nvSpPr>
        <p:spPr>
          <a:xfrm rot="9735060" flipH="1">
            <a:off x="-962141" y="3535679"/>
            <a:ext cx="2561537" cy="2946773"/>
          </a:xfrm>
          <a:custGeom>
            <a:avLst/>
            <a:gdLst/>
            <a:ahLst/>
            <a:cxnLst/>
            <a:rect l="l" t="t" r="r" b="b"/>
            <a:pathLst>
              <a:path w="20513" h="23598" extrusionOk="0">
                <a:moveTo>
                  <a:pt x="13816" y="0"/>
                </a:moveTo>
                <a:cubicBezTo>
                  <a:pt x="13422" y="0"/>
                  <a:pt x="13027" y="27"/>
                  <a:pt x="12637" y="76"/>
                </a:cubicBezTo>
                <a:cubicBezTo>
                  <a:pt x="11201" y="257"/>
                  <a:pt x="9814" y="736"/>
                  <a:pt x="8513" y="1376"/>
                </a:cubicBezTo>
                <a:cubicBezTo>
                  <a:pt x="7375" y="1942"/>
                  <a:pt x="6297" y="2639"/>
                  <a:pt x="5322" y="3451"/>
                </a:cubicBezTo>
                <a:cubicBezTo>
                  <a:pt x="4357" y="4264"/>
                  <a:pt x="3489" y="5193"/>
                  <a:pt x="2765" y="6229"/>
                </a:cubicBezTo>
                <a:cubicBezTo>
                  <a:pt x="2383" y="6771"/>
                  <a:pt x="2049" y="7348"/>
                  <a:pt x="1762" y="7947"/>
                </a:cubicBezTo>
                <a:cubicBezTo>
                  <a:pt x="1464" y="8425"/>
                  <a:pt x="1204" y="8927"/>
                  <a:pt x="981" y="9446"/>
                </a:cubicBezTo>
                <a:cubicBezTo>
                  <a:pt x="452" y="10687"/>
                  <a:pt x="136" y="12009"/>
                  <a:pt x="71" y="13357"/>
                </a:cubicBezTo>
                <a:cubicBezTo>
                  <a:pt x="1" y="14726"/>
                  <a:pt x="187" y="16111"/>
                  <a:pt x="609" y="17420"/>
                </a:cubicBezTo>
                <a:cubicBezTo>
                  <a:pt x="1032" y="18730"/>
                  <a:pt x="1687" y="19964"/>
                  <a:pt x="2546" y="21042"/>
                </a:cubicBezTo>
                <a:cubicBezTo>
                  <a:pt x="3386" y="22095"/>
                  <a:pt x="4464" y="23029"/>
                  <a:pt x="5783" y="23415"/>
                </a:cubicBezTo>
                <a:cubicBezTo>
                  <a:pt x="6194" y="23533"/>
                  <a:pt x="6624" y="23597"/>
                  <a:pt x="7054" y="23597"/>
                </a:cubicBezTo>
                <a:cubicBezTo>
                  <a:pt x="7318" y="23597"/>
                  <a:pt x="7581" y="23573"/>
                  <a:pt x="7840" y="23522"/>
                </a:cubicBezTo>
                <a:cubicBezTo>
                  <a:pt x="8466" y="23391"/>
                  <a:pt x="9038" y="23094"/>
                  <a:pt x="9520" y="22686"/>
                </a:cubicBezTo>
                <a:cubicBezTo>
                  <a:pt x="10510" y="21845"/>
                  <a:pt x="11085" y="20638"/>
                  <a:pt x="11527" y="19444"/>
                </a:cubicBezTo>
                <a:cubicBezTo>
                  <a:pt x="11782" y="18747"/>
                  <a:pt x="12005" y="18042"/>
                  <a:pt x="12283" y="17354"/>
                </a:cubicBezTo>
                <a:cubicBezTo>
                  <a:pt x="12548" y="16686"/>
                  <a:pt x="12873" y="16049"/>
                  <a:pt x="13286" y="15464"/>
                </a:cubicBezTo>
                <a:cubicBezTo>
                  <a:pt x="14066" y="14345"/>
                  <a:pt x="15079" y="13421"/>
                  <a:pt x="16082" y="12517"/>
                </a:cubicBezTo>
                <a:cubicBezTo>
                  <a:pt x="17090" y="11602"/>
                  <a:pt x="18102" y="10691"/>
                  <a:pt x="18919" y="9595"/>
                </a:cubicBezTo>
                <a:cubicBezTo>
                  <a:pt x="19699" y="8550"/>
                  <a:pt x="20312" y="7329"/>
                  <a:pt x="20419" y="6010"/>
                </a:cubicBezTo>
                <a:cubicBezTo>
                  <a:pt x="20512" y="4817"/>
                  <a:pt x="20140" y="3642"/>
                  <a:pt x="19435" y="2681"/>
                </a:cubicBezTo>
                <a:cubicBezTo>
                  <a:pt x="18738" y="1729"/>
                  <a:pt x="17768" y="995"/>
                  <a:pt x="16685" y="540"/>
                </a:cubicBezTo>
                <a:cubicBezTo>
                  <a:pt x="15778" y="163"/>
                  <a:pt x="14798" y="0"/>
                  <a:pt x="1381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3"/>
          <p:cNvSpPr/>
          <p:nvPr/>
        </p:nvSpPr>
        <p:spPr>
          <a:xfrm rot="10472595" flipH="1">
            <a:off x="8524051" y="-789536"/>
            <a:ext cx="2572444" cy="2227037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3"/>
          <p:cNvSpPr/>
          <p:nvPr/>
        </p:nvSpPr>
        <p:spPr>
          <a:xfrm>
            <a:off x="-1888300" y="-625937"/>
            <a:ext cx="3136425" cy="2714625"/>
          </a:xfrm>
          <a:custGeom>
            <a:avLst/>
            <a:gdLst/>
            <a:ahLst/>
            <a:cxnLst/>
            <a:rect l="l" t="t" r="r" b="b"/>
            <a:pathLst>
              <a:path w="125457" h="108585" extrusionOk="0">
                <a:moveTo>
                  <a:pt x="124968" y="0"/>
                </a:moveTo>
                <a:cubicBezTo>
                  <a:pt x="127260" y="12991"/>
                  <a:pt x="120996" y="30782"/>
                  <a:pt x="108966" y="36195"/>
                </a:cubicBezTo>
                <a:cubicBezTo>
                  <a:pt x="102480" y="39114"/>
                  <a:pt x="94739" y="36417"/>
                  <a:pt x="87630" y="36195"/>
                </a:cubicBezTo>
                <a:cubicBezTo>
                  <a:pt x="76751" y="35855"/>
                  <a:pt x="64388" y="36215"/>
                  <a:pt x="55626" y="42672"/>
                </a:cubicBezTo>
                <a:cubicBezTo>
                  <a:pt x="42364" y="52444"/>
                  <a:pt x="55564" y="77006"/>
                  <a:pt x="47625" y="91440"/>
                </a:cubicBezTo>
                <a:cubicBezTo>
                  <a:pt x="44338" y="97417"/>
                  <a:pt x="35677" y="98653"/>
                  <a:pt x="28956" y="99822"/>
                </a:cubicBezTo>
                <a:cubicBezTo>
                  <a:pt x="19021" y="101550"/>
                  <a:pt x="9309" y="104706"/>
                  <a:pt x="0" y="10858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16" name="Google Shape;116;p13"/>
          <p:cNvSpPr/>
          <p:nvPr/>
        </p:nvSpPr>
        <p:spPr>
          <a:xfrm rot="191591">
            <a:off x="7144459" y="2787184"/>
            <a:ext cx="3249121" cy="3041756"/>
          </a:xfrm>
          <a:custGeom>
            <a:avLst/>
            <a:gdLst/>
            <a:ahLst/>
            <a:cxnLst/>
            <a:rect l="l" t="t" r="r" b="b"/>
            <a:pathLst>
              <a:path w="129971" h="121676" extrusionOk="0">
                <a:moveTo>
                  <a:pt x="128241" y="0"/>
                </a:moveTo>
                <a:cubicBezTo>
                  <a:pt x="130601" y="12990"/>
                  <a:pt x="131988" y="32084"/>
                  <a:pt x="120667" y="38876"/>
                </a:cubicBezTo>
                <a:cubicBezTo>
                  <a:pt x="107023" y="47061"/>
                  <a:pt x="84964" y="36208"/>
                  <a:pt x="73713" y="47459"/>
                </a:cubicBezTo>
                <a:cubicBezTo>
                  <a:pt x="64027" y="57145"/>
                  <a:pt x="74360" y="76892"/>
                  <a:pt x="66140" y="87849"/>
                </a:cubicBezTo>
                <a:cubicBezTo>
                  <a:pt x="62201" y="93099"/>
                  <a:pt x="52947" y="88777"/>
                  <a:pt x="46450" y="87849"/>
                </a:cubicBezTo>
                <a:cubicBezTo>
                  <a:pt x="39899" y="86913"/>
                  <a:pt x="32756" y="87576"/>
                  <a:pt x="26759" y="90374"/>
                </a:cubicBezTo>
                <a:cubicBezTo>
                  <a:pt x="14320" y="96179"/>
                  <a:pt x="12280" y="115542"/>
                  <a:pt x="0" y="12167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17" name="Google Shape;117;p13"/>
          <p:cNvSpPr/>
          <p:nvPr/>
        </p:nvSpPr>
        <p:spPr>
          <a:xfrm rot="-6601013">
            <a:off x="-1518694" y="3594708"/>
            <a:ext cx="3326254" cy="2711574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18" name="Google Shape;118;p13"/>
          <p:cNvSpPr/>
          <p:nvPr/>
        </p:nvSpPr>
        <p:spPr>
          <a:xfrm>
            <a:off x="6181213" y="-1450298"/>
            <a:ext cx="3761400" cy="1877675"/>
          </a:xfrm>
          <a:custGeom>
            <a:avLst/>
            <a:gdLst/>
            <a:ahLst/>
            <a:cxnLst/>
            <a:rect l="l" t="t" r="r" b="b"/>
            <a:pathLst>
              <a:path w="150456" h="75107" extrusionOk="0">
                <a:moveTo>
                  <a:pt x="0" y="36455"/>
                </a:moveTo>
                <a:cubicBezTo>
                  <a:pt x="1616" y="23532"/>
                  <a:pt x="9772" y="9875"/>
                  <a:pt x="21206" y="3638"/>
                </a:cubicBezTo>
                <a:cubicBezTo>
                  <a:pt x="30661" y="-1520"/>
                  <a:pt x="43696" y="-782"/>
                  <a:pt x="53518" y="3638"/>
                </a:cubicBezTo>
                <a:cubicBezTo>
                  <a:pt x="71638" y="11792"/>
                  <a:pt x="71850" y="38932"/>
                  <a:pt x="79772" y="57155"/>
                </a:cubicBezTo>
                <a:cubicBezTo>
                  <a:pt x="82619" y="63703"/>
                  <a:pt x="88734" y="68734"/>
                  <a:pt x="94919" y="72302"/>
                </a:cubicBezTo>
                <a:cubicBezTo>
                  <a:pt x="101479" y="76086"/>
                  <a:pt x="111018" y="75980"/>
                  <a:pt x="117638" y="72302"/>
                </a:cubicBezTo>
                <a:cubicBezTo>
                  <a:pt x="125763" y="67788"/>
                  <a:pt x="127501" y="54540"/>
                  <a:pt x="136319" y="51601"/>
                </a:cubicBezTo>
                <a:cubicBezTo>
                  <a:pt x="140835" y="50096"/>
                  <a:pt x="145788" y="52687"/>
                  <a:pt x="150456" y="5362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19" name="Google Shape;119;p13"/>
          <p:cNvSpPr txBox="1">
            <a:spLocks noGrp="1"/>
          </p:cNvSpPr>
          <p:nvPr>
            <p:ph type="title" hasCustomPrompt="1"/>
          </p:nvPr>
        </p:nvSpPr>
        <p:spPr>
          <a:xfrm>
            <a:off x="1646350" y="1487109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0" name="Google Shape;120;p13"/>
          <p:cNvSpPr txBox="1">
            <a:spLocks noGrp="1"/>
          </p:cNvSpPr>
          <p:nvPr>
            <p:ph type="subTitle" idx="1"/>
          </p:nvPr>
        </p:nvSpPr>
        <p:spPr>
          <a:xfrm>
            <a:off x="869950" y="2389099"/>
            <a:ext cx="2336400" cy="50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title" idx="2" hasCustomPrompt="1"/>
          </p:nvPr>
        </p:nvSpPr>
        <p:spPr>
          <a:xfrm>
            <a:off x="4180200" y="1487109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3"/>
          </p:nvPr>
        </p:nvSpPr>
        <p:spPr>
          <a:xfrm>
            <a:off x="3403800" y="2389099"/>
            <a:ext cx="2336400" cy="50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title" idx="4" hasCustomPrompt="1"/>
          </p:nvPr>
        </p:nvSpPr>
        <p:spPr>
          <a:xfrm>
            <a:off x="6714025" y="1487109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5"/>
          </p:nvPr>
        </p:nvSpPr>
        <p:spPr>
          <a:xfrm>
            <a:off x="5937650" y="2389099"/>
            <a:ext cx="2336400" cy="50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6" hasCustomPrompt="1"/>
          </p:nvPr>
        </p:nvSpPr>
        <p:spPr>
          <a:xfrm>
            <a:off x="1646350" y="3174522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13"/>
          <p:cNvSpPr txBox="1">
            <a:spLocks noGrp="1"/>
          </p:cNvSpPr>
          <p:nvPr>
            <p:ph type="subTitle" idx="7"/>
          </p:nvPr>
        </p:nvSpPr>
        <p:spPr>
          <a:xfrm>
            <a:off x="869950" y="4097901"/>
            <a:ext cx="2336400" cy="50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8" hasCustomPrompt="1"/>
          </p:nvPr>
        </p:nvSpPr>
        <p:spPr>
          <a:xfrm>
            <a:off x="4180200" y="3174522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8" name="Google Shape;128;p13"/>
          <p:cNvSpPr txBox="1">
            <a:spLocks noGrp="1"/>
          </p:cNvSpPr>
          <p:nvPr>
            <p:ph type="subTitle" idx="9"/>
          </p:nvPr>
        </p:nvSpPr>
        <p:spPr>
          <a:xfrm>
            <a:off x="3403800" y="4097901"/>
            <a:ext cx="2336400" cy="50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title" idx="13" hasCustomPrompt="1"/>
          </p:nvPr>
        </p:nvSpPr>
        <p:spPr>
          <a:xfrm>
            <a:off x="6714025" y="3174522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0" name="Google Shape;130;p13"/>
          <p:cNvSpPr txBox="1">
            <a:spLocks noGrp="1"/>
          </p:cNvSpPr>
          <p:nvPr>
            <p:ph type="subTitle" idx="14"/>
          </p:nvPr>
        </p:nvSpPr>
        <p:spPr>
          <a:xfrm>
            <a:off x="5937650" y="4097901"/>
            <a:ext cx="2336400" cy="50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subTitle" idx="16"/>
          </p:nvPr>
        </p:nvSpPr>
        <p:spPr>
          <a:xfrm>
            <a:off x="869950" y="2166090"/>
            <a:ext cx="2336400" cy="38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subTitle" idx="17"/>
          </p:nvPr>
        </p:nvSpPr>
        <p:spPr>
          <a:xfrm>
            <a:off x="3403800" y="2166090"/>
            <a:ext cx="2336400" cy="38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18"/>
          </p:nvPr>
        </p:nvSpPr>
        <p:spPr>
          <a:xfrm>
            <a:off x="5937650" y="2166090"/>
            <a:ext cx="2336400" cy="38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9"/>
          </p:nvPr>
        </p:nvSpPr>
        <p:spPr>
          <a:xfrm>
            <a:off x="869950" y="3870203"/>
            <a:ext cx="2336400" cy="38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ubTitle" idx="20"/>
          </p:nvPr>
        </p:nvSpPr>
        <p:spPr>
          <a:xfrm>
            <a:off x="3403800" y="3870203"/>
            <a:ext cx="2336400" cy="38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21"/>
          </p:nvPr>
        </p:nvSpPr>
        <p:spPr>
          <a:xfrm>
            <a:off x="5937650" y="3870203"/>
            <a:ext cx="2336400" cy="38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5"/>
          <p:cNvSpPr/>
          <p:nvPr/>
        </p:nvSpPr>
        <p:spPr>
          <a:xfrm rot="5829823" flipH="1">
            <a:off x="7664390" y="-675950"/>
            <a:ext cx="3752363" cy="1832787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5"/>
          <p:cNvSpPr/>
          <p:nvPr/>
        </p:nvSpPr>
        <p:spPr>
          <a:xfrm rot="534429" flipH="1">
            <a:off x="-1367869" y="3701441"/>
            <a:ext cx="2572444" cy="2227037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5"/>
          <p:cNvSpPr/>
          <p:nvPr/>
        </p:nvSpPr>
        <p:spPr>
          <a:xfrm rot="-6601013">
            <a:off x="6361918" y="-377580"/>
            <a:ext cx="3326254" cy="2711574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52" name="Google Shape;152;p15"/>
          <p:cNvSpPr/>
          <p:nvPr/>
        </p:nvSpPr>
        <p:spPr>
          <a:xfrm>
            <a:off x="-746237" y="4363352"/>
            <a:ext cx="3761400" cy="1877675"/>
          </a:xfrm>
          <a:custGeom>
            <a:avLst/>
            <a:gdLst/>
            <a:ahLst/>
            <a:cxnLst/>
            <a:rect l="l" t="t" r="r" b="b"/>
            <a:pathLst>
              <a:path w="150456" h="75107" extrusionOk="0">
                <a:moveTo>
                  <a:pt x="0" y="36455"/>
                </a:moveTo>
                <a:cubicBezTo>
                  <a:pt x="1616" y="23532"/>
                  <a:pt x="9772" y="9875"/>
                  <a:pt x="21206" y="3638"/>
                </a:cubicBezTo>
                <a:cubicBezTo>
                  <a:pt x="30661" y="-1520"/>
                  <a:pt x="43696" y="-782"/>
                  <a:pt x="53518" y="3638"/>
                </a:cubicBezTo>
                <a:cubicBezTo>
                  <a:pt x="71638" y="11792"/>
                  <a:pt x="71850" y="38932"/>
                  <a:pt x="79772" y="57155"/>
                </a:cubicBezTo>
                <a:cubicBezTo>
                  <a:pt x="82619" y="63703"/>
                  <a:pt x="88734" y="68734"/>
                  <a:pt x="94919" y="72302"/>
                </a:cubicBezTo>
                <a:cubicBezTo>
                  <a:pt x="101479" y="76086"/>
                  <a:pt x="111018" y="75980"/>
                  <a:pt x="117638" y="72302"/>
                </a:cubicBezTo>
                <a:cubicBezTo>
                  <a:pt x="125763" y="67788"/>
                  <a:pt x="127501" y="54540"/>
                  <a:pt x="136319" y="51601"/>
                </a:cubicBezTo>
                <a:cubicBezTo>
                  <a:pt x="140835" y="50096"/>
                  <a:pt x="145788" y="52687"/>
                  <a:pt x="150456" y="5362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1_1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7"/>
          <p:cNvSpPr/>
          <p:nvPr/>
        </p:nvSpPr>
        <p:spPr>
          <a:xfrm rot="-5679732" flipH="1">
            <a:off x="7794201" y="3713148"/>
            <a:ext cx="2572439" cy="2227033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7"/>
          <p:cNvSpPr/>
          <p:nvPr/>
        </p:nvSpPr>
        <p:spPr>
          <a:xfrm rot="5829823" flipH="1">
            <a:off x="-2074635" y="-490425"/>
            <a:ext cx="3752363" cy="1832787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7"/>
          <p:cNvSpPr/>
          <p:nvPr/>
        </p:nvSpPr>
        <p:spPr>
          <a:xfrm>
            <a:off x="-507175" y="-1597487"/>
            <a:ext cx="3136425" cy="2714625"/>
          </a:xfrm>
          <a:custGeom>
            <a:avLst/>
            <a:gdLst/>
            <a:ahLst/>
            <a:cxnLst/>
            <a:rect l="l" t="t" r="r" b="b"/>
            <a:pathLst>
              <a:path w="125457" h="108585" extrusionOk="0">
                <a:moveTo>
                  <a:pt x="124968" y="0"/>
                </a:moveTo>
                <a:cubicBezTo>
                  <a:pt x="127260" y="12991"/>
                  <a:pt x="120996" y="30782"/>
                  <a:pt x="108966" y="36195"/>
                </a:cubicBezTo>
                <a:cubicBezTo>
                  <a:pt x="102480" y="39114"/>
                  <a:pt x="94739" y="36417"/>
                  <a:pt x="87630" y="36195"/>
                </a:cubicBezTo>
                <a:cubicBezTo>
                  <a:pt x="76751" y="35855"/>
                  <a:pt x="64388" y="36215"/>
                  <a:pt x="55626" y="42672"/>
                </a:cubicBezTo>
                <a:cubicBezTo>
                  <a:pt x="42364" y="52444"/>
                  <a:pt x="55564" y="77006"/>
                  <a:pt x="47625" y="91440"/>
                </a:cubicBezTo>
                <a:cubicBezTo>
                  <a:pt x="44338" y="97417"/>
                  <a:pt x="35677" y="98653"/>
                  <a:pt x="28956" y="99822"/>
                </a:cubicBezTo>
                <a:cubicBezTo>
                  <a:pt x="19021" y="101550"/>
                  <a:pt x="9309" y="104706"/>
                  <a:pt x="0" y="10858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68" name="Google Shape;168;p17"/>
          <p:cNvSpPr/>
          <p:nvPr/>
        </p:nvSpPr>
        <p:spPr>
          <a:xfrm rot="191591">
            <a:off x="6534859" y="3390309"/>
            <a:ext cx="3249121" cy="3041756"/>
          </a:xfrm>
          <a:custGeom>
            <a:avLst/>
            <a:gdLst/>
            <a:ahLst/>
            <a:cxnLst/>
            <a:rect l="l" t="t" r="r" b="b"/>
            <a:pathLst>
              <a:path w="129971" h="121676" extrusionOk="0">
                <a:moveTo>
                  <a:pt x="128241" y="0"/>
                </a:moveTo>
                <a:cubicBezTo>
                  <a:pt x="130601" y="12990"/>
                  <a:pt x="131988" y="32084"/>
                  <a:pt x="120667" y="38876"/>
                </a:cubicBezTo>
                <a:cubicBezTo>
                  <a:pt x="107023" y="47061"/>
                  <a:pt x="84964" y="36208"/>
                  <a:pt x="73713" y="47459"/>
                </a:cubicBezTo>
                <a:cubicBezTo>
                  <a:pt x="64027" y="57145"/>
                  <a:pt x="74360" y="76892"/>
                  <a:pt x="66140" y="87849"/>
                </a:cubicBezTo>
                <a:cubicBezTo>
                  <a:pt x="62201" y="93099"/>
                  <a:pt x="52947" y="88777"/>
                  <a:pt x="46450" y="87849"/>
                </a:cubicBezTo>
                <a:cubicBezTo>
                  <a:pt x="39899" y="86913"/>
                  <a:pt x="32756" y="87576"/>
                  <a:pt x="26759" y="90374"/>
                </a:cubicBezTo>
                <a:cubicBezTo>
                  <a:pt x="14320" y="96179"/>
                  <a:pt x="12280" y="115542"/>
                  <a:pt x="0" y="12167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_ONLY_1_1_1_1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8"/>
          <p:cNvSpPr/>
          <p:nvPr/>
        </p:nvSpPr>
        <p:spPr>
          <a:xfrm rot="5120268" flipH="1">
            <a:off x="-1213299" y="-978572"/>
            <a:ext cx="2572439" cy="2227033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8"/>
          <p:cNvSpPr/>
          <p:nvPr/>
        </p:nvSpPr>
        <p:spPr>
          <a:xfrm rot="636888" flipH="1">
            <a:off x="7601082" y="4289755"/>
            <a:ext cx="3752350" cy="1832781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8"/>
          <p:cNvSpPr/>
          <p:nvPr/>
        </p:nvSpPr>
        <p:spPr>
          <a:xfrm rot="-327388" flipH="1">
            <a:off x="-901249" y="2282072"/>
            <a:ext cx="4559148" cy="3947027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8"/>
          <p:cNvSpPr/>
          <p:nvPr/>
        </p:nvSpPr>
        <p:spPr>
          <a:xfrm rot="10800000">
            <a:off x="-915059" y="-1039965"/>
            <a:ext cx="3136425" cy="2714625"/>
          </a:xfrm>
          <a:custGeom>
            <a:avLst/>
            <a:gdLst/>
            <a:ahLst/>
            <a:cxnLst/>
            <a:rect l="l" t="t" r="r" b="b"/>
            <a:pathLst>
              <a:path w="125457" h="108585" extrusionOk="0">
                <a:moveTo>
                  <a:pt x="124968" y="0"/>
                </a:moveTo>
                <a:cubicBezTo>
                  <a:pt x="127260" y="12991"/>
                  <a:pt x="120996" y="30782"/>
                  <a:pt x="108966" y="36195"/>
                </a:cubicBezTo>
                <a:cubicBezTo>
                  <a:pt x="102480" y="39114"/>
                  <a:pt x="94739" y="36417"/>
                  <a:pt x="87630" y="36195"/>
                </a:cubicBezTo>
                <a:cubicBezTo>
                  <a:pt x="76751" y="35855"/>
                  <a:pt x="64388" y="36215"/>
                  <a:pt x="55626" y="42672"/>
                </a:cubicBezTo>
                <a:cubicBezTo>
                  <a:pt x="42364" y="52444"/>
                  <a:pt x="55564" y="77006"/>
                  <a:pt x="47625" y="91440"/>
                </a:cubicBezTo>
                <a:cubicBezTo>
                  <a:pt x="44338" y="97417"/>
                  <a:pt x="35677" y="98653"/>
                  <a:pt x="28956" y="99822"/>
                </a:cubicBezTo>
                <a:cubicBezTo>
                  <a:pt x="19021" y="101550"/>
                  <a:pt x="9309" y="104706"/>
                  <a:pt x="0" y="10858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75" name="Google Shape;175;p18"/>
          <p:cNvSpPr/>
          <p:nvPr/>
        </p:nvSpPr>
        <p:spPr>
          <a:xfrm rot="-10608409">
            <a:off x="7070111" y="3685273"/>
            <a:ext cx="3249121" cy="3041756"/>
          </a:xfrm>
          <a:custGeom>
            <a:avLst/>
            <a:gdLst/>
            <a:ahLst/>
            <a:cxnLst/>
            <a:rect l="l" t="t" r="r" b="b"/>
            <a:pathLst>
              <a:path w="129971" h="121676" extrusionOk="0">
                <a:moveTo>
                  <a:pt x="128241" y="0"/>
                </a:moveTo>
                <a:cubicBezTo>
                  <a:pt x="130601" y="12990"/>
                  <a:pt x="131988" y="32084"/>
                  <a:pt x="120667" y="38876"/>
                </a:cubicBezTo>
                <a:cubicBezTo>
                  <a:pt x="107023" y="47061"/>
                  <a:pt x="84964" y="36208"/>
                  <a:pt x="73713" y="47459"/>
                </a:cubicBezTo>
                <a:cubicBezTo>
                  <a:pt x="64027" y="57145"/>
                  <a:pt x="74360" y="76892"/>
                  <a:pt x="66140" y="87849"/>
                </a:cubicBezTo>
                <a:cubicBezTo>
                  <a:pt x="62201" y="93099"/>
                  <a:pt x="52947" y="88777"/>
                  <a:pt x="46450" y="87849"/>
                </a:cubicBezTo>
                <a:cubicBezTo>
                  <a:pt x="39899" y="86913"/>
                  <a:pt x="32756" y="87576"/>
                  <a:pt x="26759" y="90374"/>
                </a:cubicBezTo>
                <a:cubicBezTo>
                  <a:pt x="14320" y="96179"/>
                  <a:pt x="12280" y="115542"/>
                  <a:pt x="0" y="12167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76" name="Google Shape;176;p18"/>
          <p:cNvSpPr/>
          <p:nvPr/>
        </p:nvSpPr>
        <p:spPr>
          <a:xfrm rot="-6715171">
            <a:off x="-1590173" y="2900403"/>
            <a:ext cx="3326192" cy="2711523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/>
          <p:nvPr/>
        </p:nvSpPr>
        <p:spPr>
          <a:xfrm rot="-10176959">
            <a:off x="5764328" y="2288329"/>
            <a:ext cx="3530101" cy="3056108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0"/>
          <p:cNvSpPr/>
          <p:nvPr/>
        </p:nvSpPr>
        <p:spPr>
          <a:xfrm rot="-4198987" flipH="1">
            <a:off x="5866231" y="2830816"/>
            <a:ext cx="3326254" cy="2711574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91" name="Google Shape;191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"/>
          <p:cNvSpPr txBox="1">
            <a:spLocks noGrp="1"/>
          </p:cNvSpPr>
          <p:nvPr>
            <p:ph type="body" idx="1"/>
          </p:nvPr>
        </p:nvSpPr>
        <p:spPr>
          <a:xfrm>
            <a:off x="720000" y="1858847"/>
            <a:ext cx="4174800" cy="204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3" name="Google Shape;193;p20"/>
          <p:cNvSpPr/>
          <p:nvPr/>
        </p:nvSpPr>
        <p:spPr>
          <a:xfrm rot="-5120268">
            <a:off x="7736926" y="-1024097"/>
            <a:ext cx="2572439" cy="2227033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0"/>
          <p:cNvSpPr/>
          <p:nvPr/>
        </p:nvSpPr>
        <p:spPr>
          <a:xfrm rot="-636888">
            <a:off x="-1801166" y="4458280"/>
            <a:ext cx="3752350" cy="1832781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0"/>
          <p:cNvSpPr/>
          <p:nvPr/>
        </p:nvSpPr>
        <p:spPr>
          <a:xfrm rot="10800000" flipH="1">
            <a:off x="7388775" y="-259103"/>
            <a:ext cx="3136425" cy="2714625"/>
          </a:xfrm>
          <a:custGeom>
            <a:avLst/>
            <a:gdLst/>
            <a:ahLst/>
            <a:cxnLst/>
            <a:rect l="l" t="t" r="r" b="b"/>
            <a:pathLst>
              <a:path w="125457" h="108585" extrusionOk="0">
                <a:moveTo>
                  <a:pt x="124968" y="0"/>
                </a:moveTo>
                <a:cubicBezTo>
                  <a:pt x="127260" y="12991"/>
                  <a:pt x="120996" y="30782"/>
                  <a:pt x="108966" y="36195"/>
                </a:cubicBezTo>
                <a:cubicBezTo>
                  <a:pt x="102480" y="39114"/>
                  <a:pt x="94739" y="36417"/>
                  <a:pt x="87630" y="36195"/>
                </a:cubicBezTo>
                <a:cubicBezTo>
                  <a:pt x="76751" y="35855"/>
                  <a:pt x="64388" y="36215"/>
                  <a:pt x="55626" y="42672"/>
                </a:cubicBezTo>
                <a:cubicBezTo>
                  <a:pt x="42364" y="52444"/>
                  <a:pt x="55564" y="77006"/>
                  <a:pt x="47625" y="91440"/>
                </a:cubicBezTo>
                <a:cubicBezTo>
                  <a:pt x="44338" y="97417"/>
                  <a:pt x="35677" y="98653"/>
                  <a:pt x="28956" y="99822"/>
                </a:cubicBezTo>
                <a:cubicBezTo>
                  <a:pt x="19021" y="101550"/>
                  <a:pt x="9309" y="104706"/>
                  <a:pt x="0" y="10858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96" name="Google Shape;196;p20"/>
          <p:cNvSpPr/>
          <p:nvPr/>
        </p:nvSpPr>
        <p:spPr>
          <a:xfrm rot="10608409" flipH="1">
            <a:off x="-1549566" y="2738648"/>
            <a:ext cx="3249121" cy="3041756"/>
          </a:xfrm>
          <a:custGeom>
            <a:avLst/>
            <a:gdLst/>
            <a:ahLst/>
            <a:cxnLst/>
            <a:rect l="l" t="t" r="r" b="b"/>
            <a:pathLst>
              <a:path w="129971" h="121676" extrusionOk="0">
                <a:moveTo>
                  <a:pt x="128241" y="0"/>
                </a:moveTo>
                <a:cubicBezTo>
                  <a:pt x="130601" y="12990"/>
                  <a:pt x="131988" y="32084"/>
                  <a:pt x="120667" y="38876"/>
                </a:cubicBezTo>
                <a:cubicBezTo>
                  <a:pt x="107023" y="47061"/>
                  <a:pt x="84964" y="36208"/>
                  <a:pt x="73713" y="47459"/>
                </a:cubicBezTo>
                <a:cubicBezTo>
                  <a:pt x="64027" y="57145"/>
                  <a:pt x="74360" y="76892"/>
                  <a:pt x="66140" y="87849"/>
                </a:cubicBezTo>
                <a:cubicBezTo>
                  <a:pt x="62201" y="93099"/>
                  <a:pt x="52947" y="88777"/>
                  <a:pt x="46450" y="87849"/>
                </a:cubicBezTo>
                <a:cubicBezTo>
                  <a:pt x="39899" y="86913"/>
                  <a:pt x="32756" y="87576"/>
                  <a:pt x="26759" y="90374"/>
                </a:cubicBezTo>
                <a:cubicBezTo>
                  <a:pt x="14320" y="96179"/>
                  <a:pt x="12280" y="115542"/>
                  <a:pt x="0" y="12167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8"/>
          <p:cNvSpPr txBox="1">
            <a:spLocks noGrp="1"/>
          </p:cNvSpPr>
          <p:nvPr>
            <p:ph type="subTitle" idx="1"/>
          </p:nvPr>
        </p:nvSpPr>
        <p:spPr>
          <a:xfrm>
            <a:off x="2275075" y="1778769"/>
            <a:ext cx="2013600" cy="3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8" name="Google Shape;278;p28"/>
          <p:cNvSpPr txBox="1">
            <a:spLocks noGrp="1"/>
          </p:cNvSpPr>
          <p:nvPr>
            <p:ph type="subTitle" idx="2"/>
          </p:nvPr>
        </p:nvSpPr>
        <p:spPr>
          <a:xfrm>
            <a:off x="2275075" y="1989827"/>
            <a:ext cx="2013600" cy="75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28"/>
          <p:cNvSpPr txBox="1">
            <a:spLocks noGrp="1"/>
          </p:cNvSpPr>
          <p:nvPr>
            <p:ph type="subTitle" idx="3"/>
          </p:nvPr>
        </p:nvSpPr>
        <p:spPr>
          <a:xfrm>
            <a:off x="6105599" y="1989827"/>
            <a:ext cx="2013600" cy="75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28"/>
          <p:cNvSpPr txBox="1">
            <a:spLocks noGrp="1"/>
          </p:cNvSpPr>
          <p:nvPr>
            <p:ph type="subTitle" idx="4"/>
          </p:nvPr>
        </p:nvSpPr>
        <p:spPr>
          <a:xfrm>
            <a:off x="2275075" y="3379752"/>
            <a:ext cx="2013600" cy="75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28"/>
          <p:cNvSpPr txBox="1">
            <a:spLocks noGrp="1"/>
          </p:cNvSpPr>
          <p:nvPr>
            <p:ph type="subTitle" idx="5"/>
          </p:nvPr>
        </p:nvSpPr>
        <p:spPr>
          <a:xfrm>
            <a:off x="6105599" y="3379752"/>
            <a:ext cx="2013600" cy="75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28"/>
          <p:cNvSpPr txBox="1">
            <a:spLocks noGrp="1"/>
          </p:cNvSpPr>
          <p:nvPr>
            <p:ph type="subTitle" idx="6"/>
          </p:nvPr>
        </p:nvSpPr>
        <p:spPr>
          <a:xfrm>
            <a:off x="2275075" y="3168544"/>
            <a:ext cx="2013600" cy="3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4" name="Google Shape;284;p28"/>
          <p:cNvSpPr txBox="1">
            <a:spLocks noGrp="1"/>
          </p:cNvSpPr>
          <p:nvPr>
            <p:ph type="subTitle" idx="7"/>
          </p:nvPr>
        </p:nvSpPr>
        <p:spPr>
          <a:xfrm>
            <a:off x="6105598" y="1778769"/>
            <a:ext cx="2013600" cy="3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5" name="Google Shape;285;p28"/>
          <p:cNvSpPr txBox="1">
            <a:spLocks noGrp="1"/>
          </p:cNvSpPr>
          <p:nvPr>
            <p:ph type="subTitle" idx="8"/>
          </p:nvPr>
        </p:nvSpPr>
        <p:spPr>
          <a:xfrm>
            <a:off x="6105598" y="3168544"/>
            <a:ext cx="2013600" cy="3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6" name="Google Shape;286;p28"/>
          <p:cNvSpPr/>
          <p:nvPr/>
        </p:nvSpPr>
        <p:spPr>
          <a:xfrm rot="5679732">
            <a:off x="-940485" y="4171498"/>
            <a:ext cx="2572439" cy="2227033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8"/>
          <p:cNvSpPr/>
          <p:nvPr/>
        </p:nvSpPr>
        <p:spPr>
          <a:xfrm rot="-5829823">
            <a:off x="7205515" y="-1709425"/>
            <a:ext cx="3752363" cy="1832787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8"/>
          <p:cNvSpPr/>
          <p:nvPr/>
        </p:nvSpPr>
        <p:spPr>
          <a:xfrm rot="-9735060">
            <a:off x="7432733" y="3649979"/>
            <a:ext cx="2561537" cy="2946773"/>
          </a:xfrm>
          <a:custGeom>
            <a:avLst/>
            <a:gdLst/>
            <a:ahLst/>
            <a:cxnLst/>
            <a:rect l="l" t="t" r="r" b="b"/>
            <a:pathLst>
              <a:path w="20513" h="23598" extrusionOk="0">
                <a:moveTo>
                  <a:pt x="13816" y="0"/>
                </a:moveTo>
                <a:cubicBezTo>
                  <a:pt x="13422" y="0"/>
                  <a:pt x="13027" y="27"/>
                  <a:pt x="12637" y="76"/>
                </a:cubicBezTo>
                <a:cubicBezTo>
                  <a:pt x="11201" y="257"/>
                  <a:pt x="9814" y="736"/>
                  <a:pt x="8513" y="1376"/>
                </a:cubicBezTo>
                <a:cubicBezTo>
                  <a:pt x="7375" y="1942"/>
                  <a:pt x="6297" y="2639"/>
                  <a:pt x="5322" y="3451"/>
                </a:cubicBezTo>
                <a:cubicBezTo>
                  <a:pt x="4357" y="4264"/>
                  <a:pt x="3489" y="5193"/>
                  <a:pt x="2765" y="6229"/>
                </a:cubicBezTo>
                <a:cubicBezTo>
                  <a:pt x="2383" y="6771"/>
                  <a:pt x="2049" y="7348"/>
                  <a:pt x="1762" y="7947"/>
                </a:cubicBezTo>
                <a:cubicBezTo>
                  <a:pt x="1464" y="8425"/>
                  <a:pt x="1204" y="8927"/>
                  <a:pt x="981" y="9446"/>
                </a:cubicBezTo>
                <a:cubicBezTo>
                  <a:pt x="452" y="10687"/>
                  <a:pt x="136" y="12009"/>
                  <a:pt x="71" y="13357"/>
                </a:cubicBezTo>
                <a:cubicBezTo>
                  <a:pt x="1" y="14726"/>
                  <a:pt x="187" y="16111"/>
                  <a:pt x="609" y="17420"/>
                </a:cubicBezTo>
                <a:cubicBezTo>
                  <a:pt x="1032" y="18730"/>
                  <a:pt x="1687" y="19964"/>
                  <a:pt x="2546" y="21042"/>
                </a:cubicBezTo>
                <a:cubicBezTo>
                  <a:pt x="3386" y="22095"/>
                  <a:pt x="4464" y="23029"/>
                  <a:pt x="5783" y="23415"/>
                </a:cubicBezTo>
                <a:cubicBezTo>
                  <a:pt x="6194" y="23533"/>
                  <a:pt x="6624" y="23597"/>
                  <a:pt x="7054" y="23597"/>
                </a:cubicBezTo>
                <a:cubicBezTo>
                  <a:pt x="7318" y="23597"/>
                  <a:pt x="7581" y="23573"/>
                  <a:pt x="7840" y="23522"/>
                </a:cubicBezTo>
                <a:cubicBezTo>
                  <a:pt x="8466" y="23391"/>
                  <a:pt x="9038" y="23094"/>
                  <a:pt x="9520" y="22686"/>
                </a:cubicBezTo>
                <a:cubicBezTo>
                  <a:pt x="10510" y="21845"/>
                  <a:pt x="11085" y="20638"/>
                  <a:pt x="11527" y="19444"/>
                </a:cubicBezTo>
                <a:cubicBezTo>
                  <a:pt x="11782" y="18747"/>
                  <a:pt x="12005" y="18042"/>
                  <a:pt x="12283" y="17354"/>
                </a:cubicBezTo>
                <a:cubicBezTo>
                  <a:pt x="12548" y="16686"/>
                  <a:pt x="12873" y="16049"/>
                  <a:pt x="13286" y="15464"/>
                </a:cubicBezTo>
                <a:cubicBezTo>
                  <a:pt x="14066" y="14345"/>
                  <a:pt x="15079" y="13421"/>
                  <a:pt x="16082" y="12517"/>
                </a:cubicBezTo>
                <a:cubicBezTo>
                  <a:pt x="17090" y="11602"/>
                  <a:pt x="18102" y="10691"/>
                  <a:pt x="18919" y="9595"/>
                </a:cubicBezTo>
                <a:cubicBezTo>
                  <a:pt x="19699" y="8550"/>
                  <a:pt x="20312" y="7329"/>
                  <a:pt x="20419" y="6010"/>
                </a:cubicBezTo>
                <a:cubicBezTo>
                  <a:pt x="20512" y="4817"/>
                  <a:pt x="20140" y="3642"/>
                  <a:pt x="19435" y="2681"/>
                </a:cubicBezTo>
                <a:cubicBezTo>
                  <a:pt x="18738" y="1729"/>
                  <a:pt x="17768" y="995"/>
                  <a:pt x="16685" y="540"/>
                </a:cubicBezTo>
                <a:cubicBezTo>
                  <a:pt x="15778" y="163"/>
                  <a:pt x="14798" y="0"/>
                  <a:pt x="1381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8"/>
          <p:cNvSpPr/>
          <p:nvPr/>
        </p:nvSpPr>
        <p:spPr>
          <a:xfrm rot="-10472595">
            <a:off x="-984539" y="-1218736"/>
            <a:ext cx="2572444" cy="2227037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8"/>
          <p:cNvSpPr/>
          <p:nvPr/>
        </p:nvSpPr>
        <p:spPr>
          <a:xfrm flipH="1">
            <a:off x="7044555" y="-540212"/>
            <a:ext cx="3136425" cy="2714625"/>
          </a:xfrm>
          <a:custGeom>
            <a:avLst/>
            <a:gdLst/>
            <a:ahLst/>
            <a:cxnLst/>
            <a:rect l="l" t="t" r="r" b="b"/>
            <a:pathLst>
              <a:path w="125457" h="108585" extrusionOk="0">
                <a:moveTo>
                  <a:pt x="124968" y="0"/>
                </a:moveTo>
                <a:cubicBezTo>
                  <a:pt x="127260" y="12991"/>
                  <a:pt x="120996" y="30782"/>
                  <a:pt x="108966" y="36195"/>
                </a:cubicBezTo>
                <a:cubicBezTo>
                  <a:pt x="102480" y="39114"/>
                  <a:pt x="94739" y="36417"/>
                  <a:pt x="87630" y="36195"/>
                </a:cubicBezTo>
                <a:cubicBezTo>
                  <a:pt x="76751" y="35855"/>
                  <a:pt x="64388" y="36215"/>
                  <a:pt x="55626" y="42672"/>
                </a:cubicBezTo>
                <a:cubicBezTo>
                  <a:pt x="42364" y="52444"/>
                  <a:pt x="55564" y="77006"/>
                  <a:pt x="47625" y="91440"/>
                </a:cubicBezTo>
                <a:cubicBezTo>
                  <a:pt x="44338" y="97417"/>
                  <a:pt x="35677" y="98653"/>
                  <a:pt x="28956" y="99822"/>
                </a:cubicBezTo>
                <a:cubicBezTo>
                  <a:pt x="19021" y="101550"/>
                  <a:pt x="9309" y="104706"/>
                  <a:pt x="0" y="10858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91" name="Google Shape;291;p28"/>
          <p:cNvSpPr/>
          <p:nvPr/>
        </p:nvSpPr>
        <p:spPr>
          <a:xfrm rot="681360" flipH="1">
            <a:off x="-1167552" y="2901448"/>
            <a:ext cx="3249200" cy="3041830"/>
          </a:xfrm>
          <a:custGeom>
            <a:avLst/>
            <a:gdLst/>
            <a:ahLst/>
            <a:cxnLst/>
            <a:rect l="l" t="t" r="r" b="b"/>
            <a:pathLst>
              <a:path w="129971" h="121676" extrusionOk="0">
                <a:moveTo>
                  <a:pt x="128241" y="0"/>
                </a:moveTo>
                <a:cubicBezTo>
                  <a:pt x="130601" y="12990"/>
                  <a:pt x="131988" y="32084"/>
                  <a:pt x="120667" y="38876"/>
                </a:cubicBezTo>
                <a:cubicBezTo>
                  <a:pt x="107023" y="47061"/>
                  <a:pt x="84964" y="36208"/>
                  <a:pt x="73713" y="47459"/>
                </a:cubicBezTo>
                <a:cubicBezTo>
                  <a:pt x="64027" y="57145"/>
                  <a:pt x="74360" y="76892"/>
                  <a:pt x="66140" y="87849"/>
                </a:cubicBezTo>
                <a:cubicBezTo>
                  <a:pt x="62201" y="93099"/>
                  <a:pt x="52947" y="88777"/>
                  <a:pt x="46450" y="87849"/>
                </a:cubicBezTo>
                <a:cubicBezTo>
                  <a:pt x="39899" y="86913"/>
                  <a:pt x="32756" y="87576"/>
                  <a:pt x="26759" y="90374"/>
                </a:cubicBezTo>
                <a:cubicBezTo>
                  <a:pt x="14320" y="96179"/>
                  <a:pt x="12280" y="115542"/>
                  <a:pt x="0" y="12167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92" name="Google Shape;292;p28"/>
          <p:cNvSpPr/>
          <p:nvPr/>
        </p:nvSpPr>
        <p:spPr>
          <a:xfrm rot="6601013" flipH="1">
            <a:off x="7418558" y="2785083"/>
            <a:ext cx="3326254" cy="2711574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93" name="Google Shape;293;p28"/>
          <p:cNvSpPr/>
          <p:nvPr/>
        </p:nvSpPr>
        <p:spPr>
          <a:xfrm rot="-3106666" flipH="1">
            <a:off x="-1639621" y="-207442"/>
            <a:ext cx="3761319" cy="1877635"/>
          </a:xfrm>
          <a:custGeom>
            <a:avLst/>
            <a:gdLst/>
            <a:ahLst/>
            <a:cxnLst/>
            <a:rect l="l" t="t" r="r" b="b"/>
            <a:pathLst>
              <a:path w="150456" h="75107" extrusionOk="0">
                <a:moveTo>
                  <a:pt x="0" y="36455"/>
                </a:moveTo>
                <a:cubicBezTo>
                  <a:pt x="1616" y="23532"/>
                  <a:pt x="9772" y="9875"/>
                  <a:pt x="21206" y="3638"/>
                </a:cubicBezTo>
                <a:cubicBezTo>
                  <a:pt x="30661" y="-1520"/>
                  <a:pt x="43696" y="-782"/>
                  <a:pt x="53518" y="3638"/>
                </a:cubicBezTo>
                <a:cubicBezTo>
                  <a:pt x="71638" y="11792"/>
                  <a:pt x="71850" y="38932"/>
                  <a:pt x="79772" y="57155"/>
                </a:cubicBezTo>
                <a:cubicBezTo>
                  <a:pt x="82619" y="63703"/>
                  <a:pt x="88734" y="68734"/>
                  <a:pt x="94919" y="72302"/>
                </a:cubicBezTo>
                <a:cubicBezTo>
                  <a:pt x="101479" y="76086"/>
                  <a:pt x="111018" y="75980"/>
                  <a:pt x="117638" y="72302"/>
                </a:cubicBezTo>
                <a:cubicBezTo>
                  <a:pt x="125763" y="67788"/>
                  <a:pt x="127501" y="54540"/>
                  <a:pt x="136319" y="51601"/>
                </a:cubicBezTo>
                <a:cubicBezTo>
                  <a:pt x="140835" y="50096"/>
                  <a:pt x="145788" y="52687"/>
                  <a:pt x="150456" y="5362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3"/>
          <p:cNvSpPr/>
          <p:nvPr/>
        </p:nvSpPr>
        <p:spPr>
          <a:xfrm rot="-5679732" flipH="1">
            <a:off x="7142676" y="3163248"/>
            <a:ext cx="2572439" cy="2227033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3"/>
          <p:cNvSpPr/>
          <p:nvPr/>
        </p:nvSpPr>
        <p:spPr>
          <a:xfrm rot="-10163112" flipH="1">
            <a:off x="-995391" y="-100901"/>
            <a:ext cx="3752350" cy="1832781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3"/>
          <p:cNvSpPr/>
          <p:nvPr/>
        </p:nvSpPr>
        <p:spPr>
          <a:xfrm rot="9735060" flipH="1">
            <a:off x="-660928" y="2803379"/>
            <a:ext cx="2561537" cy="2946773"/>
          </a:xfrm>
          <a:custGeom>
            <a:avLst/>
            <a:gdLst/>
            <a:ahLst/>
            <a:cxnLst/>
            <a:rect l="l" t="t" r="r" b="b"/>
            <a:pathLst>
              <a:path w="20513" h="23598" extrusionOk="0">
                <a:moveTo>
                  <a:pt x="13816" y="0"/>
                </a:moveTo>
                <a:cubicBezTo>
                  <a:pt x="13422" y="0"/>
                  <a:pt x="13027" y="27"/>
                  <a:pt x="12637" y="76"/>
                </a:cubicBezTo>
                <a:cubicBezTo>
                  <a:pt x="11201" y="257"/>
                  <a:pt x="9814" y="736"/>
                  <a:pt x="8513" y="1376"/>
                </a:cubicBezTo>
                <a:cubicBezTo>
                  <a:pt x="7375" y="1942"/>
                  <a:pt x="6297" y="2639"/>
                  <a:pt x="5322" y="3451"/>
                </a:cubicBezTo>
                <a:cubicBezTo>
                  <a:pt x="4357" y="4264"/>
                  <a:pt x="3489" y="5193"/>
                  <a:pt x="2765" y="6229"/>
                </a:cubicBezTo>
                <a:cubicBezTo>
                  <a:pt x="2383" y="6771"/>
                  <a:pt x="2049" y="7348"/>
                  <a:pt x="1762" y="7947"/>
                </a:cubicBezTo>
                <a:cubicBezTo>
                  <a:pt x="1464" y="8425"/>
                  <a:pt x="1204" y="8927"/>
                  <a:pt x="981" y="9446"/>
                </a:cubicBezTo>
                <a:cubicBezTo>
                  <a:pt x="452" y="10687"/>
                  <a:pt x="136" y="12009"/>
                  <a:pt x="71" y="13357"/>
                </a:cubicBezTo>
                <a:cubicBezTo>
                  <a:pt x="1" y="14726"/>
                  <a:pt x="187" y="16111"/>
                  <a:pt x="609" y="17420"/>
                </a:cubicBezTo>
                <a:cubicBezTo>
                  <a:pt x="1032" y="18730"/>
                  <a:pt x="1687" y="19964"/>
                  <a:pt x="2546" y="21042"/>
                </a:cubicBezTo>
                <a:cubicBezTo>
                  <a:pt x="3386" y="22095"/>
                  <a:pt x="4464" y="23029"/>
                  <a:pt x="5783" y="23415"/>
                </a:cubicBezTo>
                <a:cubicBezTo>
                  <a:pt x="6194" y="23533"/>
                  <a:pt x="6624" y="23597"/>
                  <a:pt x="7054" y="23597"/>
                </a:cubicBezTo>
                <a:cubicBezTo>
                  <a:pt x="7318" y="23597"/>
                  <a:pt x="7581" y="23573"/>
                  <a:pt x="7840" y="23522"/>
                </a:cubicBezTo>
                <a:cubicBezTo>
                  <a:pt x="8466" y="23391"/>
                  <a:pt x="9038" y="23094"/>
                  <a:pt x="9520" y="22686"/>
                </a:cubicBezTo>
                <a:cubicBezTo>
                  <a:pt x="10510" y="21845"/>
                  <a:pt x="11085" y="20638"/>
                  <a:pt x="11527" y="19444"/>
                </a:cubicBezTo>
                <a:cubicBezTo>
                  <a:pt x="11782" y="18747"/>
                  <a:pt x="12005" y="18042"/>
                  <a:pt x="12283" y="17354"/>
                </a:cubicBezTo>
                <a:cubicBezTo>
                  <a:pt x="12548" y="16686"/>
                  <a:pt x="12873" y="16049"/>
                  <a:pt x="13286" y="15464"/>
                </a:cubicBezTo>
                <a:cubicBezTo>
                  <a:pt x="14066" y="14345"/>
                  <a:pt x="15079" y="13421"/>
                  <a:pt x="16082" y="12517"/>
                </a:cubicBezTo>
                <a:cubicBezTo>
                  <a:pt x="17090" y="11602"/>
                  <a:pt x="18102" y="10691"/>
                  <a:pt x="18919" y="9595"/>
                </a:cubicBezTo>
                <a:cubicBezTo>
                  <a:pt x="19699" y="8550"/>
                  <a:pt x="20312" y="7329"/>
                  <a:pt x="20419" y="6010"/>
                </a:cubicBezTo>
                <a:cubicBezTo>
                  <a:pt x="20512" y="4817"/>
                  <a:pt x="20140" y="3642"/>
                  <a:pt x="19435" y="2681"/>
                </a:cubicBezTo>
                <a:cubicBezTo>
                  <a:pt x="18738" y="1729"/>
                  <a:pt x="17768" y="995"/>
                  <a:pt x="16685" y="540"/>
                </a:cubicBezTo>
                <a:cubicBezTo>
                  <a:pt x="15778" y="163"/>
                  <a:pt x="14798" y="0"/>
                  <a:pt x="1381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33"/>
          <p:cNvSpPr/>
          <p:nvPr/>
        </p:nvSpPr>
        <p:spPr>
          <a:xfrm rot="10472595" flipH="1">
            <a:off x="7000051" y="-578523"/>
            <a:ext cx="2572444" cy="2227037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3"/>
          <p:cNvSpPr/>
          <p:nvPr/>
        </p:nvSpPr>
        <p:spPr>
          <a:xfrm>
            <a:off x="6150800" y="2612563"/>
            <a:ext cx="3136425" cy="2714625"/>
          </a:xfrm>
          <a:custGeom>
            <a:avLst/>
            <a:gdLst/>
            <a:ahLst/>
            <a:cxnLst/>
            <a:rect l="l" t="t" r="r" b="b"/>
            <a:pathLst>
              <a:path w="125457" h="108585" extrusionOk="0">
                <a:moveTo>
                  <a:pt x="124968" y="0"/>
                </a:moveTo>
                <a:cubicBezTo>
                  <a:pt x="127260" y="12991"/>
                  <a:pt x="120996" y="30782"/>
                  <a:pt x="108966" y="36195"/>
                </a:cubicBezTo>
                <a:cubicBezTo>
                  <a:pt x="102480" y="39114"/>
                  <a:pt x="94739" y="36417"/>
                  <a:pt x="87630" y="36195"/>
                </a:cubicBezTo>
                <a:cubicBezTo>
                  <a:pt x="76751" y="35855"/>
                  <a:pt x="64388" y="36215"/>
                  <a:pt x="55626" y="42672"/>
                </a:cubicBezTo>
                <a:cubicBezTo>
                  <a:pt x="42364" y="52444"/>
                  <a:pt x="55564" y="77006"/>
                  <a:pt x="47625" y="91440"/>
                </a:cubicBezTo>
                <a:cubicBezTo>
                  <a:pt x="44338" y="97417"/>
                  <a:pt x="35677" y="98653"/>
                  <a:pt x="28956" y="99822"/>
                </a:cubicBezTo>
                <a:cubicBezTo>
                  <a:pt x="19021" y="101550"/>
                  <a:pt x="9309" y="104706"/>
                  <a:pt x="0" y="10858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63" name="Google Shape;363;p33"/>
          <p:cNvSpPr/>
          <p:nvPr/>
        </p:nvSpPr>
        <p:spPr>
          <a:xfrm rot="191591">
            <a:off x="-399341" y="-1162594"/>
            <a:ext cx="3249121" cy="3041756"/>
          </a:xfrm>
          <a:custGeom>
            <a:avLst/>
            <a:gdLst/>
            <a:ahLst/>
            <a:cxnLst/>
            <a:rect l="l" t="t" r="r" b="b"/>
            <a:pathLst>
              <a:path w="129971" h="121676" extrusionOk="0">
                <a:moveTo>
                  <a:pt x="128241" y="0"/>
                </a:moveTo>
                <a:cubicBezTo>
                  <a:pt x="130601" y="12990"/>
                  <a:pt x="131988" y="32084"/>
                  <a:pt x="120667" y="38876"/>
                </a:cubicBezTo>
                <a:cubicBezTo>
                  <a:pt x="107023" y="47061"/>
                  <a:pt x="84964" y="36208"/>
                  <a:pt x="73713" y="47459"/>
                </a:cubicBezTo>
                <a:cubicBezTo>
                  <a:pt x="64027" y="57145"/>
                  <a:pt x="74360" y="76892"/>
                  <a:pt x="66140" y="87849"/>
                </a:cubicBezTo>
                <a:cubicBezTo>
                  <a:pt x="62201" y="93099"/>
                  <a:pt x="52947" y="88777"/>
                  <a:pt x="46450" y="87849"/>
                </a:cubicBezTo>
                <a:cubicBezTo>
                  <a:pt x="39899" y="86913"/>
                  <a:pt x="32756" y="87576"/>
                  <a:pt x="26759" y="90374"/>
                </a:cubicBezTo>
                <a:cubicBezTo>
                  <a:pt x="14320" y="96179"/>
                  <a:pt x="12280" y="115542"/>
                  <a:pt x="0" y="12167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64" name="Google Shape;364;p33"/>
          <p:cNvSpPr/>
          <p:nvPr/>
        </p:nvSpPr>
        <p:spPr>
          <a:xfrm rot="-6601013">
            <a:off x="5967956" y="-272442"/>
            <a:ext cx="3326254" cy="2711574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65" name="Google Shape;365;p33"/>
          <p:cNvSpPr/>
          <p:nvPr/>
        </p:nvSpPr>
        <p:spPr>
          <a:xfrm rot="-9046306">
            <a:off x="-655523" y="3337902"/>
            <a:ext cx="3761479" cy="1877715"/>
          </a:xfrm>
          <a:custGeom>
            <a:avLst/>
            <a:gdLst/>
            <a:ahLst/>
            <a:cxnLst/>
            <a:rect l="l" t="t" r="r" b="b"/>
            <a:pathLst>
              <a:path w="150456" h="75107" extrusionOk="0">
                <a:moveTo>
                  <a:pt x="0" y="36455"/>
                </a:moveTo>
                <a:cubicBezTo>
                  <a:pt x="1616" y="23532"/>
                  <a:pt x="9772" y="9875"/>
                  <a:pt x="21206" y="3638"/>
                </a:cubicBezTo>
                <a:cubicBezTo>
                  <a:pt x="30661" y="-1520"/>
                  <a:pt x="43696" y="-782"/>
                  <a:pt x="53518" y="3638"/>
                </a:cubicBezTo>
                <a:cubicBezTo>
                  <a:pt x="71638" y="11792"/>
                  <a:pt x="71850" y="38932"/>
                  <a:pt x="79772" y="57155"/>
                </a:cubicBezTo>
                <a:cubicBezTo>
                  <a:pt x="82619" y="63703"/>
                  <a:pt x="88734" y="68734"/>
                  <a:pt x="94919" y="72302"/>
                </a:cubicBezTo>
                <a:cubicBezTo>
                  <a:pt x="101479" y="76086"/>
                  <a:pt x="111018" y="75980"/>
                  <a:pt x="117638" y="72302"/>
                </a:cubicBezTo>
                <a:cubicBezTo>
                  <a:pt x="125763" y="67788"/>
                  <a:pt x="127501" y="54540"/>
                  <a:pt x="136319" y="51601"/>
                </a:cubicBezTo>
                <a:cubicBezTo>
                  <a:pt x="140835" y="50096"/>
                  <a:pt x="145788" y="52687"/>
                  <a:pt x="150456" y="5362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4"/>
          <p:cNvSpPr/>
          <p:nvPr/>
        </p:nvSpPr>
        <p:spPr>
          <a:xfrm rot="-5679732" flipH="1">
            <a:off x="7975176" y="3836973"/>
            <a:ext cx="2572439" cy="2227033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34"/>
          <p:cNvSpPr/>
          <p:nvPr/>
        </p:nvSpPr>
        <p:spPr>
          <a:xfrm rot="5829823" flipH="1">
            <a:off x="-2346885" y="-744800"/>
            <a:ext cx="3752363" cy="1832787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4"/>
          <p:cNvSpPr/>
          <p:nvPr/>
        </p:nvSpPr>
        <p:spPr>
          <a:xfrm rot="9735060" flipH="1">
            <a:off x="-962141" y="3535679"/>
            <a:ext cx="2561537" cy="2946773"/>
          </a:xfrm>
          <a:custGeom>
            <a:avLst/>
            <a:gdLst/>
            <a:ahLst/>
            <a:cxnLst/>
            <a:rect l="l" t="t" r="r" b="b"/>
            <a:pathLst>
              <a:path w="20513" h="23598" extrusionOk="0">
                <a:moveTo>
                  <a:pt x="13816" y="0"/>
                </a:moveTo>
                <a:cubicBezTo>
                  <a:pt x="13422" y="0"/>
                  <a:pt x="13027" y="27"/>
                  <a:pt x="12637" y="76"/>
                </a:cubicBezTo>
                <a:cubicBezTo>
                  <a:pt x="11201" y="257"/>
                  <a:pt x="9814" y="736"/>
                  <a:pt x="8513" y="1376"/>
                </a:cubicBezTo>
                <a:cubicBezTo>
                  <a:pt x="7375" y="1942"/>
                  <a:pt x="6297" y="2639"/>
                  <a:pt x="5322" y="3451"/>
                </a:cubicBezTo>
                <a:cubicBezTo>
                  <a:pt x="4357" y="4264"/>
                  <a:pt x="3489" y="5193"/>
                  <a:pt x="2765" y="6229"/>
                </a:cubicBezTo>
                <a:cubicBezTo>
                  <a:pt x="2383" y="6771"/>
                  <a:pt x="2049" y="7348"/>
                  <a:pt x="1762" y="7947"/>
                </a:cubicBezTo>
                <a:cubicBezTo>
                  <a:pt x="1464" y="8425"/>
                  <a:pt x="1204" y="8927"/>
                  <a:pt x="981" y="9446"/>
                </a:cubicBezTo>
                <a:cubicBezTo>
                  <a:pt x="452" y="10687"/>
                  <a:pt x="136" y="12009"/>
                  <a:pt x="71" y="13357"/>
                </a:cubicBezTo>
                <a:cubicBezTo>
                  <a:pt x="1" y="14726"/>
                  <a:pt x="187" y="16111"/>
                  <a:pt x="609" y="17420"/>
                </a:cubicBezTo>
                <a:cubicBezTo>
                  <a:pt x="1032" y="18730"/>
                  <a:pt x="1687" y="19964"/>
                  <a:pt x="2546" y="21042"/>
                </a:cubicBezTo>
                <a:cubicBezTo>
                  <a:pt x="3386" y="22095"/>
                  <a:pt x="4464" y="23029"/>
                  <a:pt x="5783" y="23415"/>
                </a:cubicBezTo>
                <a:cubicBezTo>
                  <a:pt x="6194" y="23533"/>
                  <a:pt x="6624" y="23597"/>
                  <a:pt x="7054" y="23597"/>
                </a:cubicBezTo>
                <a:cubicBezTo>
                  <a:pt x="7318" y="23597"/>
                  <a:pt x="7581" y="23573"/>
                  <a:pt x="7840" y="23522"/>
                </a:cubicBezTo>
                <a:cubicBezTo>
                  <a:pt x="8466" y="23391"/>
                  <a:pt x="9038" y="23094"/>
                  <a:pt x="9520" y="22686"/>
                </a:cubicBezTo>
                <a:cubicBezTo>
                  <a:pt x="10510" y="21845"/>
                  <a:pt x="11085" y="20638"/>
                  <a:pt x="11527" y="19444"/>
                </a:cubicBezTo>
                <a:cubicBezTo>
                  <a:pt x="11782" y="18747"/>
                  <a:pt x="12005" y="18042"/>
                  <a:pt x="12283" y="17354"/>
                </a:cubicBezTo>
                <a:cubicBezTo>
                  <a:pt x="12548" y="16686"/>
                  <a:pt x="12873" y="16049"/>
                  <a:pt x="13286" y="15464"/>
                </a:cubicBezTo>
                <a:cubicBezTo>
                  <a:pt x="14066" y="14345"/>
                  <a:pt x="15079" y="13421"/>
                  <a:pt x="16082" y="12517"/>
                </a:cubicBezTo>
                <a:cubicBezTo>
                  <a:pt x="17090" y="11602"/>
                  <a:pt x="18102" y="10691"/>
                  <a:pt x="18919" y="9595"/>
                </a:cubicBezTo>
                <a:cubicBezTo>
                  <a:pt x="19699" y="8550"/>
                  <a:pt x="20312" y="7329"/>
                  <a:pt x="20419" y="6010"/>
                </a:cubicBezTo>
                <a:cubicBezTo>
                  <a:pt x="20512" y="4817"/>
                  <a:pt x="20140" y="3642"/>
                  <a:pt x="19435" y="2681"/>
                </a:cubicBezTo>
                <a:cubicBezTo>
                  <a:pt x="18738" y="1729"/>
                  <a:pt x="17768" y="995"/>
                  <a:pt x="16685" y="540"/>
                </a:cubicBezTo>
                <a:cubicBezTo>
                  <a:pt x="15778" y="163"/>
                  <a:pt x="14798" y="0"/>
                  <a:pt x="138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4"/>
          <p:cNvSpPr/>
          <p:nvPr/>
        </p:nvSpPr>
        <p:spPr>
          <a:xfrm rot="10472595" flipH="1">
            <a:off x="8524051" y="-789536"/>
            <a:ext cx="2572444" cy="2227037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4"/>
          <p:cNvSpPr/>
          <p:nvPr/>
        </p:nvSpPr>
        <p:spPr>
          <a:xfrm>
            <a:off x="-1888300" y="-625937"/>
            <a:ext cx="3136425" cy="2714625"/>
          </a:xfrm>
          <a:custGeom>
            <a:avLst/>
            <a:gdLst/>
            <a:ahLst/>
            <a:cxnLst/>
            <a:rect l="l" t="t" r="r" b="b"/>
            <a:pathLst>
              <a:path w="125457" h="108585" extrusionOk="0">
                <a:moveTo>
                  <a:pt x="124968" y="0"/>
                </a:moveTo>
                <a:cubicBezTo>
                  <a:pt x="127260" y="12991"/>
                  <a:pt x="120996" y="30782"/>
                  <a:pt x="108966" y="36195"/>
                </a:cubicBezTo>
                <a:cubicBezTo>
                  <a:pt x="102480" y="39114"/>
                  <a:pt x="94739" y="36417"/>
                  <a:pt x="87630" y="36195"/>
                </a:cubicBezTo>
                <a:cubicBezTo>
                  <a:pt x="76751" y="35855"/>
                  <a:pt x="64388" y="36215"/>
                  <a:pt x="55626" y="42672"/>
                </a:cubicBezTo>
                <a:cubicBezTo>
                  <a:pt x="42364" y="52444"/>
                  <a:pt x="55564" y="77006"/>
                  <a:pt x="47625" y="91440"/>
                </a:cubicBezTo>
                <a:cubicBezTo>
                  <a:pt x="44338" y="97417"/>
                  <a:pt x="35677" y="98653"/>
                  <a:pt x="28956" y="99822"/>
                </a:cubicBezTo>
                <a:cubicBezTo>
                  <a:pt x="19021" y="101550"/>
                  <a:pt x="9309" y="104706"/>
                  <a:pt x="0" y="10858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72" name="Google Shape;372;p34"/>
          <p:cNvSpPr/>
          <p:nvPr/>
        </p:nvSpPr>
        <p:spPr>
          <a:xfrm rot="191591">
            <a:off x="7144459" y="2787184"/>
            <a:ext cx="3249121" cy="3041756"/>
          </a:xfrm>
          <a:custGeom>
            <a:avLst/>
            <a:gdLst/>
            <a:ahLst/>
            <a:cxnLst/>
            <a:rect l="l" t="t" r="r" b="b"/>
            <a:pathLst>
              <a:path w="129971" h="121676" extrusionOk="0">
                <a:moveTo>
                  <a:pt x="128241" y="0"/>
                </a:moveTo>
                <a:cubicBezTo>
                  <a:pt x="130601" y="12990"/>
                  <a:pt x="131988" y="32084"/>
                  <a:pt x="120667" y="38876"/>
                </a:cubicBezTo>
                <a:cubicBezTo>
                  <a:pt x="107023" y="47061"/>
                  <a:pt x="84964" y="36208"/>
                  <a:pt x="73713" y="47459"/>
                </a:cubicBezTo>
                <a:cubicBezTo>
                  <a:pt x="64027" y="57145"/>
                  <a:pt x="74360" y="76892"/>
                  <a:pt x="66140" y="87849"/>
                </a:cubicBezTo>
                <a:cubicBezTo>
                  <a:pt x="62201" y="93099"/>
                  <a:pt x="52947" y="88777"/>
                  <a:pt x="46450" y="87849"/>
                </a:cubicBezTo>
                <a:cubicBezTo>
                  <a:pt x="39899" y="86913"/>
                  <a:pt x="32756" y="87576"/>
                  <a:pt x="26759" y="90374"/>
                </a:cubicBezTo>
                <a:cubicBezTo>
                  <a:pt x="14320" y="96179"/>
                  <a:pt x="12280" y="115542"/>
                  <a:pt x="0" y="12167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73" name="Google Shape;373;p34"/>
          <p:cNvSpPr/>
          <p:nvPr/>
        </p:nvSpPr>
        <p:spPr>
          <a:xfrm rot="-6601013">
            <a:off x="-1518694" y="3594708"/>
            <a:ext cx="3326254" cy="2711574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74" name="Google Shape;374;p34"/>
          <p:cNvSpPr/>
          <p:nvPr/>
        </p:nvSpPr>
        <p:spPr>
          <a:xfrm>
            <a:off x="6181213" y="-1450298"/>
            <a:ext cx="3761400" cy="1877675"/>
          </a:xfrm>
          <a:custGeom>
            <a:avLst/>
            <a:gdLst/>
            <a:ahLst/>
            <a:cxnLst/>
            <a:rect l="l" t="t" r="r" b="b"/>
            <a:pathLst>
              <a:path w="150456" h="75107" extrusionOk="0">
                <a:moveTo>
                  <a:pt x="0" y="36455"/>
                </a:moveTo>
                <a:cubicBezTo>
                  <a:pt x="1616" y="23532"/>
                  <a:pt x="9772" y="9875"/>
                  <a:pt x="21206" y="3638"/>
                </a:cubicBezTo>
                <a:cubicBezTo>
                  <a:pt x="30661" y="-1520"/>
                  <a:pt x="43696" y="-782"/>
                  <a:pt x="53518" y="3638"/>
                </a:cubicBezTo>
                <a:cubicBezTo>
                  <a:pt x="71638" y="11792"/>
                  <a:pt x="71850" y="38932"/>
                  <a:pt x="79772" y="57155"/>
                </a:cubicBezTo>
                <a:cubicBezTo>
                  <a:pt x="82619" y="63703"/>
                  <a:pt x="88734" y="68734"/>
                  <a:pt x="94919" y="72302"/>
                </a:cubicBezTo>
                <a:cubicBezTo>
                  <a:pt x="101479" y="76086"/>
                  <a:pt x="111018" y="75980"/>
                  <a:pt x="117638" y="72302"/>
                </a:cubicBezTo>
                <a:cubicBezTo>
                  <a:pt x="125763" y="67788"/>
                  <a:pt x="127501" y="54540"/>
                  <a:pt x="136319" y="51601"/>
                </a:cubicBezTo>
                <a:cubicBezTo>
                  <a:pt x="140835" y="50096"/>
                  <a:pt x="145788" y="52687"/>
                  <a:pt x="150456" y="5362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5"/>
          <p:cNvSpPr/>
          <p:nvPr/>
        </p:nvSpPr>
        <p:spPr>
          <a:xfrm rot="-5120268">
            <a:off x="7775151" y="-710015"/>
            <a:ext cx="2572439" cy="2227033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35"/>
          <p:cNvSpPr/>
          <p:nvPr/>
        </p:nvSpPr>
        <p:spPr>
          <a:xfrm rot="4970177">
            <a:off x="-1731735" y="4027879"/>
            <a:ext cx="3752363" cy="1832787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35"/>
          <p:cNvSpPr/>
          <p:nvPr/>
        </p:nvSpPr>
        <p:spPr>
          <a:xfrm rot="1064940">
            <a:off x="-962141" y="-1309436"/>
            <a:ext cx="2561537" cy="2946773"/>
          </a:xfrm>
          <a:custGeom>
            <a:avLst/>
            <a:gdLst/>
            <a:ahLst/>
            <a:cxnLst/>
            <a:rect l="l" t="t" r="r" b="b"/>
            <a:pathLst>
              <a:path w="20513" h="23598" extrusionOk="0">
                <a:moveTo>
                  <a:pt x="13816" y="0"/>
                </a:moveTo>
                <a:cubicBezTo>
                  <a:pt x="13422" y="0"/>
                  <a:pt x="13027" y="27"/>
                  <a:pt x="12637" y="76"/>
                </a:cubicBezTo>
                <a:cubicBezTo>
                  <a:pt x="11201" y="257"/>
                  <a:pt x="9814" y="736"/>
                  <a:pt x="8513" y="1376"/>
                </a:cubicBezTo>
                <a:cubicBezTo>
                  <a:pt x="7375" y="1942"/>
                  <a:pt x="6297" y="2639"/>
                  <a:pt x="5322" y="3451"/>
                </a:cubicBezTo>
                <a:cubicBezTo>
                  <a:pt x="4357" y="4264"/>
                  <a:pt x="3489" y="5193"/>
                  <a:pt x="2765" y="6229"/>
                </a:cubicBezTo>
                <a:cubicBezTo>
                  <a:pt x="2383" y="6771"/>
                  <a:pt x="2049" y="7348"/>
                  <a:pt x="1762" y="7947"/>
                </a:cubicBezTo>
                <a:cubicBezTo>
                  <a:pt x="1464" y="8425"/>
                  <a:pt x="1204" y="8927"/>
                  <a:pt x="981" y="9446"/>
                </a:cubicBezTo>
                <a:cubicBezTo>
                  <a:pt x="452" y="10687"/>
                  <a:pt x="136" y="12009"/>
                  <a:pt x="71" y="13357"/>
                </a:cubicBezTo>
                <a:cubicBezTo>
                  <a:pt x="1" y="14726"/>
                  <a:pt x="187" y="16111"/>
                  <a:pt x="609" y="17420"/>
                </a:cubicBezTo>
                <a:cubicBezTo>
                  <a:pt x="1032" y="18730"/>
                  <a:pt x="1687" y="19964"/>
                  <a:pt x="2546" y="21042"/>
                </a:cubicBezTo>
                <a:cubicBezTo>
                  <a:pt x="3386" y="22095"/>
                  <a:pt x="4464" y="23029"/>
                  <a:pt x="5783" y="23415"/>
                </a:cubicBezTo>
                <a:cubicBezTo>
                  <a:pt x="6194" y="23533"/>
                  <a:pt x="6624" y="23597"/>
                  <a:pt x="7054" y="23597"/>
                </a:cubicBezTo>
                <a:cubicBezTo>
                  <a:pt x="7318" y="23597"/>
                  <a:pt x="7581" y="23573"/>
                  <a:pt x="7840" y="23522"/>
                </a:cubicBezTo>
                <a:cubicBezTo>
                  <a:pt x="8466" y="23391"/>
                  <a:pt x="9038" y="23094"/>
                  <a:pt x="9520" y="22686"/>
                </a:cubicBezTo>
                <a:cubicBezTo>
                  <a:pt x="10510" y="21845"/>
                  <a:pt x="11085" y="20638"/>
                  <a:pt x="11527" y="19444"/>
                </a:cubicBezTo>
                <a:cubicBezTo>
                  <a:pt x="11782" y="18747"/>
                  <a:pt x="12005" y="18042"/>
                  <a:pt x="12283" y="17354"/>
                </a:cubicBezTo>
                <a:cubicBezTo>
                  <a:pt x="12548" y="16686"/>
                  <a:pt x="12873" y="16049"/>
                  <a:pt x="13286" y="15464"/>
                </a:cubicBezTo>
                <a:cubicBezTo>
                  <a:pt x="14066" y="14345"/>
                  <a:pt x="15079" y="13421"/>
                  <a:pt x="16082" y="12517"/>
                </a:cubicBezTo>
                <a:cubicBezTo>
                  <a:pt x="17090" y="11602"/>
                  <a:pt x="18102" y="10691"/>
                  <a:pt x="18919" y="9595"/>
                </a:cubicBezTo>
                <a:cubicBezTo>
                  <a:pt x="19699" y="8550"/>
                  <a:pt x="20312" y="7329"/>
                  <a:pt x="20419" y="6010"/>
                </a:cubicBezTo>
                <a:cubicBezTo>
                  <a:pt x="20512" y="4817"/>
                  <a:pt x="20140" y="3642"/>
                  <a:pt x="19435" y="2681"/>
                </a:cubicBezTo>
                <a:cubicBezTo>
                  <a:pt x="18738" y="1729"/>
                  <a:pt x="17768" y="995"/>
                  <a:pt x="16685" y="540"/>
                </a:cubicBezTo>
                <a:cubicBezTo>
                  <a:pt x="15778" y="163"/>
                  <a:pt x="14798" y="0"/>
                  <a:pt x="1381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5"/>
          <p:cNvSpPr/>
          <p:nvPr/>
        </p:nvSpPr>
        <p:spPr>
          <a:xfrm rot="327405">
            <a:off x="7482801" y="3344990"/>
            <a:ext cx="2572444" cy="2227037"/>
          </a:xfrm>
          <a:custGeom>
            <a:avLst/>
            <a:gdLst/>
            <a:ahLst/>
            <a:cxnLst/>
            <a:rect l="l" t="t" r="r" b="b"/>
            <a:pathLst>
              <a:path w="20600" h="17834" extrusionOk="0">
                <a:moveTo>
                  <a:pt x="13314" y="0"/>
                </a:moveTo>
                <a:cubicBezTo>
                  <a:pt x="13049" y="0"/>
                  <a:pt x="12783" y="20"/>
                  <a:pt x="12519" y="61"/>
                </a:cubicBezTo>
                <a:cubicBezTo>
                  <a:pt x="11944" y="154"/>
                  <a:pt x="11382" y="359"/>
                  <a:pt x="10890" y="670"/>
                </a:cubicBezTo>
                <a:cubicBezTo>
                  <a:pt x="10365" y="1004"/>
                  <a:pt x="9924" y="1440"/>
                  <a:pt x="9533" y="1914"/>
                </a:cubicBezTo>
                <a:cubicBezTo>
                  <a:pt x="9135" y="2397"/>
                  <a:pt x="8781" y="2912"/>
                  <a:pt x="8410" y="3414"/>
                </a:cubicBezTo>
                <a:cubicBezTo>
                  <a:pt x="8029" y="3930"/>
                  <a:pt x="7621" y="4412"/>
                  <a:pt x="7161" y="4863"/>
                </a:cubicBezTo>
                <a:cubicBezTo>
                  <a:pt x="6780" y="5183"/>
                  <a:pt x="6385" y="5490"/>
                  <a:pt x="5972" y="5769"/>
                </a:cubicBezTo>
                <a:cubicBezTo>
                  <a:pt x="5392" y="6163"/>
                  <a:pt x="4793" y="6525"/>
                  <a:pt x="4199" y="6892"/>
                </a:cubicBezTo>
                <a:cubicBezTo>
                  <a:pt x="3052" y="7603"/>
                  <a:pt x="1914" y="8364"/>
                  <a:pt x="1087" y="9451"/>
                </a:cubicBezTo>
                <a:cubicBezTo>
                  <a:pt x="952" y="9631"/>
                  <a:pt x="827" y="9817"/>
                  <a:pt x="706" y="10012"/>
                </a:cubicBezTo>
                <a:cubicBezTo>
                  <a:pt x="311" y="10584"/>
                  <a:pt x="47" y="11275"/>
                  <a:pt x="33" y="11958"/>
                </a:cubicBezTo>
                <a:cubicBezTo>
                  <a:pt x="0" y="12288"/>
                  <a:pt x="5" y="12623"/>
                  <a:pt x="65" y="12957"/>
                </a:cubicBezTo>
                <a:cubicBezTo>
                  <a:pt x="283" y="14164"/>
                  <a:pt x="1138" y="15130"/>
                  <a:pt x="2099" y="15831"/>
                </a:cubicBezTo>
                <a:cubicBezTo>
                  <a:pt x="3121" y="16574"/>
                  <a:pt x="4314" y="17098"/>
                  <a:pt x="5536" y="17424"/>
                </a:cubicBezTo>
                <a:cubicBezTo>
                  <a:pt x="6575" y="17703"/>
                  <a:pt x="7652" y="17833"/>
                  <a:pt x="8728" y="17833"/>
                </a:cubicBezTo>
                <a:cubicBezTo>
                  <a:pt x="8939" y="17833"/>
                  <a:pt x="9151" y="17828"/>
                  <a:pt x="9362" y="17818"/>
                </a:cubicBezTo>
                <a:cubicBezTo>
                  <a:pt x="10652" y="17749"/>
                  <a:pt x="11940" y="17498"/>
                  <a:pt x="13160" y="17061"/>
                </a:cubicBezTo>
                <a:cubicBezTo>
                  <a:pt x="14317" y="16652"/>
                  <a:pt x="15422" y="16077"/>
                  <a:pt x="16411" y="15349"/>
                </a:cubicBezTo>
                <a:cubicBezTo>
                  <a:pt x="17367" y="14646"/>
                  <a:pt x="18226" y="13806"/>
                  <a:pt x="18914" y="12835"/>
                </a:cubicBezTo>
                <a:cubicBezTo>
                  <a:pt x="19596" y="11879"/>
                  <a:pt x="20103" y="10797"/>
                  <a:pt x="20348" y="9646"/>
                </a:cubicBezTo>
                <a:cubicBezTo>
                  <a:pt x="20599" y="8480"/>
                  <a:pt x="20567" y="7263"/>
                  <a:pt x="20288" y="6103"/>
                </a:cubicBezTo>
                <a:cubicBezTo>
                  <a:pt x="20005" y="4942"/>
                  <a:pt x="19480" y="3836"/>
                  <a:pt x="18747" y="2889"/>
                </a:cubicBezTo>
                <a:cubicBezTo>
                  <a:pt x="18018" y="1937"/>
                  <a:pt x="17080" y="1139"/>
                  <a:pt x="15993" y="628"/>
                </a:cubicBezTo>
                <a:cubicBezTo>
                  <a:pt x="15156" y="238"/>
                  <a:pt x="14236" y="0"/>
                  <a:pt x="1331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5"/>
          <p:cNvSpPr/>
          <p:nvPr/>
        </p:nvSpPr>
        <p:spPr>
          <a:xfrm rot="10800000" flipH="1">
            <a:off x="-1059625" y="2912879"/>
            <a:ext cx="3136425" cy="2714625"/>
          </a:xfrm>
          <a:custGeom>
            <a:avLst/>
            <a:gdLst/>
            <a:ahLst/>
            <a:cxnLst/>
            <a:rect l="l" t="t" r="r" b="b"/>
            <a:pathLst>
              <a:path w="125457" h="108585" extrusionOk="0">
                <a:moveTo>
                  <a:pt x="124968" y="0"/>
                </a:moveTo>
                <a:cubicBezTo>
                  <a:pt x="127260" y="12991"/>
                  <a:pt x="120996" y="30782"/>
                  <a:pt x="108966" y="36195"/>
                </a:cubicBezTo>
                <a:cubicBezTo>
                  <a:pt x="102480" y="39114"/>
                  <a:pt x="94739" y="36417"/>
                  <a:pt x="87630" y="36195"/>
                </a:cubicBezTo>
                <a:cubicBezTo>
                  <a:pt x="76751" y="35855"/>
                  <a:pt x="64388" y="36215"/>
                  <a:pt x="55626" y="42672"/>
                </a:cubicBezTo>
                <a:cubicBezTo>
                  <a:pt x="42364" y="52444"/>
                  <a:pt x="55564" y="77006"/>
                  <a:pt x="47625" y="91440"/>
                </a:cubicBezTo>
                <a:cubicBezTo>
                  <a:pt x="44338" y="97417"/>
                  <a:pt x="35677" y="98653"/>
                  <a:pt x="28956" y="99822"/>
                </a:cubicBezTo>
                <a:cubicBezTo>
                  <a:pt x="19021" y="101550"/>
                  <a:pt x="9309" y="104706"/>
                  <a:pt x="0" y="10858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81" name="Google Shape;381;p35"/>
          <p:cNvSpPr/>
          <p:nvPr/>
        </p:nvSpPr>
        <p:spPr>
          <a:xfrm rot="10608409" flipH="1">
            <a:off x="6611059" y="-655923"/>
            <a:ext cx="3249121" cy="3041756"/>
          </a:xfrm>
          <a:custGeom>
            <a:avLst/>
            <a:gdLst/>
            <a:ahLst/>
            <a:cxnLst/>
            <a:rect l="l" t="t" r="r" b="b"/>
            <a:pathLst>
              <a:path w="129971" h="121676" extrusionOk="0">
                <a:moveTo>
                  <a:pt x="128241" y="0"/>
                </a:moveTo>
                <a:cubicBezTo>
                  <a:pt x="130601" y="12990"/>
                  <a:pt x="131988" y="32084"/>
                  <a:pt x="120667" y="38876"/>
                </a:cubicBezTo>
                <a:cubicBezTo>
                  <a:pt x="107023" y="47061"/>
                  <a:pt x="84964" y="36208"/>
                  <a:pt x="73713" y="47459"/>
                </a:cubicBezTo>
                <a:cubicBezTo>
                  <a:pt x="64027" y="57145"/>
                  <a:pt x="74360" y="76892"/>
                  <a:pt x="66140" y="87849"/>
                </a:cubicBezTo>
                <a:cubicBezTo>
                  <a:pt x="62201" y="93099"/>
                  <a:pt x="52947" y="88777"/>
                  <a:pt x="46450" y="87849"/>
                </a:cubicBezTo>
                <a:cubicBezTo>
                  <a:pt x="39899" y="86913"/>
                  <a:pt x="32756" y="87576"/>
                  <a:pt x="26759" y="90374"/>
                </a:cubicBezTo>
                <a:cubicBezTo>
                  <a:pt x="14320" y="96179"/>
                  <a:pt x="12280" y="115542"/>
                  <a:pt x="0" y="12167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82" name="Google Shape;382;p35"/>
          <p:cNvSpPr/>
          <p:nvPr/>
        </p:nvSpPr>
        <p:spPr>
          <a:xfrm rot="-4198987" flipH="1">
            <a:off x="-1518694" y="-1133265"/>
            <a:ext cx="3326254" cy="2711574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83" name="Google Shape;383;p35"/>
          <p:cNvSpPr/>
          <p:nvPr/>
        </p:nvSpPr>
        <p:spPr>
          <a:xfrm rot="8524546" flipH="1">
            <a:off x="6143091" y="3431602"/>
            <a:ext cx="3761285" cy="1877617"/>
          </a:xfrm>
          <a:custGeom>
            <a:avLst/>
            <a:gdLst/>
            <a:ahLst/>
            <a:cxnLst/>
            <a:rect l="l" t="t" r="r" b="b"/>
            <a:pathLst>
              <a:path w="150456" h="75107" extrusionOk="0">
                <a:moveTo>
                  <a:pt x="0" y="36455"/>
                </a:moveTo>
                <a:cubicBezTo>
                  <a:pt x="1616" y="23532"/>
                  <a:pt x="9772" y="9875"/>
                  <a:pt x="21206" y="3638"/>
                </a:cubicBezTo>
                <a:cubicBezTo>
                  <a:pt x="30661" y="-1520"/>
                  <a:pt x="43696" y="-782"/>
                  <a:pt x="53518" y="3638"/>
                </a:cubicBezTo>
                <a:cubicBezTo>
                  <a:pt x="71638" y="11792"/>
                  <a:pt x="71850" y="38932"/>
                  <a:pt x="79772" y="57155"/>
                </a:cubicBezTo>
                <a:cubicBezTo>
                  <a:pt x="82619" y="63703"/>
                  <a:pt x="88734" y="68734"/>
                  <a:pt x="94919" y="72302"/>
                </a:cubicBezTo>
                <a:cubicBezTo>
                  <a:pt x="101479" y="76086"/>
                  <a:pt x="111018" y="75980"/>
                  <a:pt x="117638" y="72302"/>
                </a:cubicBezTo>
                <a:cubicBezTo>
                  <a:pt x="125763" y="67788"/>
                  <a:pt x="127501" y="54540"/>
                  <a:pt x="136319" y="51601"/>
                </a:cubicBezTo>
                <a:cubicBezTo>
                  <a:pt x="140835" y="50096"/>
                  <a:pt x="145788" y="52687"/>
                  <a:pt x="150456" y="5362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●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●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●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6" r:id="rId4"/>
    <p:sldLayoutId id="2147483658" r:id="rId5"/>
    <p:sldLayoutId id="2147483659" r:id="rId6"/>
    <p:sldLayoutId id="2147483661" r:id="rId7"/>
    <p:sldLayoutId id="2147483663" r:id="rId8"/>
    <p:sldLayoutId id="2147483664" r:id="rId9"/>
    <p:sldLayoutId id="2147483666" r:id="rId10"/>
    <p:sldLayoutId id="2147483674" r:id="rId11"/>
    <p:sldLayoutId id="2147483679" r:id="rId12"/>
    <p:sldLayoutId id="2147483680" r:id="rId13"/>
    <p:sldLayoutId id="2147483681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9"/>
          <p:cNvSpPr/>
          <p:nvPr/>
        </p:nvSpPr>
        <p:spPr>
          <a:xfrm rot="9363577" flipH="1">
            <a:off x="2201517" y="485684"/>
            <a:ext cx="3326341" cy="2711644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395" name="Google Shape;395;p39"/>
          <p:cNvGrpSpPr/>
          <p:nvPr/>
        </p:nvGrpSpPr>
        <p:grpSpPr>
          <a:xfrm>
            <a:off x="2985030" y="304690"/>
            <a:ext cx="721709" cy="2171350"/>
            <a:chOff x="3179330" y="281940"/>
            <a:chExt cx="721709" cy="2171350"/>
          </a:xfrm>
        </p:grpSpPr>
        <p:sp>
          <p:nvSpPr>
            <p:cNvPr id="396" name="Google Shape;396;p39"/>
            <p:cNvSpPr/>
            <p:nvPr/>
          </p:nvSpPr>
          <p:spPr>
            <a:xfrm>
              <a:off x="3179330" y="597103"/>
              <a:ext cx="721709" cy="1856187"/>
            </a:xfrm>
            <a:custGeom>
              <a:avLst/>
              <a:gdLst/>
              <a:ahLst/>
              <a:cxnLst/>
              <a:rect l="l" t="t" r="r" b="b"/>
              <a:pathLst>
                <a:path w="8230" h="21167" extrusionOk="0">
                  <a:moveTo>
                    <a:pt x="3813" y="1"/>
                  </a:moveTo>
                  <a:lnTo>
                    <a:pt x="0" y="879"/>
                  </a:lnTo>
                  <a:lnTo>
                    <a:pt x="4417" y="21167"/>
                  </a:lnTo>
                  <a:lnTo>
                    <a:pt x="8230" y="20290"/>
                  </a:lnTo>
                  <a:lnTo>
                    <a:pt x="381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97" name="Google Shape;397;p39"/>
            <p:cNvSpPr/>
            <p:nvPr/>
          </p:nvSpPr>
          <p:spPr>
            <a:xfrm>
              <a:off x="3179330" y="281940"/>
              <a:ext cx="334372" cy="433990"/>
            </a:xfrm>
            <a:custGeom>
              <a:avLst/>
              <a:gdLst/>
              <a:ahLst/>
              <a:cxnLst/>
              <a:rect l="l" t="t" r="r" b="b"/>
              <a:pathLst>
                <a:path w="3813" h="4949" extrusionOk="0">
                  <a:moveTo>
                    <a:pt x="1348" y="0"/>
                  </a:moveTo>
                  <a:cubicBezTo>
                    <a:pt x="1233" y="0"/>
                    <a:pt x="1116" y="33"/>
                    <a:pt x="1013" y="103"/>
                  </a:cubicBezTo>
                  <a:cubicBezTo>
                    <a:pt x="874" y="191"/>
                    <a:pt x="780" y="335"/>
                    <a:pt x="748" y="498"/>
                  </a:cubicBezTo>
                  <a:lnTo>
                    <a:pt x="0" y="4473"/>
                  </a:lnTo>
                  <a:cubicBezTo>
                    <a:pt x="0" y="4473"/>
                    <a:pt x="189" y="4948"/>
                    <a:pt x="566" y="4948"/>
                  </a:cubicBezTo>
                  <a:cubicBezTo>
                    <a:pt x="590" y="4948"/>
                    <a:pt x="615" y="4946"/>
                    <a:pt x="641" y="4942"/>
                  </a:cubicBezTo>
                  <a:cubicBezTo>
                    <a:pt x="1074" y="4872"/>
                    <a:pt x="1408" y="4329"/>
                    <a:pt x="1408" y="4329"/>
                  </a:cubicBezTo>
                  <a:cubicBezTo>
                    <a:pt x="1408" y="4329"/>
                    <a:pt x="1614" y="4700"/>
                    <a:pt x="2107" y="4700"/>
                  </a:cubicBezTo>
                  <a:cubicBezTo>
                    <a:pt x="2138" y="4700"/>
                    <a:pt x="2169" y="4699"/>
                    <a:pt x="2201" y="4696"/>
                  </a:cubicBezTo>
                  <a:cubicBezTo>
                    <a:pt x="2759" y="4645"/>
                    <a:pt x="2936" y="4046"/>
                    <a:pt x="2936" y="4046"/>
                  </a:cubicBezTo>
                  <a:cubicBezTo>
                    <a:pt x="2936" y="4046"/>
                    <a:pt x="3158" y="4417"/>
                    <a:pt x="3441" y="4417"/>
                  </a:cubicBezTo>
                  <a:cubicBezTo>
                    <a:pt x="3444" y="4417"/>
                    <a:pt x="3447" y="4417"/>
                    <a:pt x="3451" y="4417"/>
                  </a:cubicBezTo>
                  <a:cubicBezTo>
                    <a:pt x="3738" y="4408"/>
                    <a:pt x="3813" y="3595"/>
                    <a:pt x="3813" y="3595"/>
                  </a:cubicBezTo>
                  <a:lnTo>
                    <a:pt x="1872" y="298"/>
                  </a:lnTo>
                  <a:cubicBezTo>
                    <a:pt x="1758" y="107"/>
                    <a:pt x="1555" y="0"/>
                    <a:pt x="1348" y="0"/>
                  </a:cubicBezTo>
                  <a:close/>
                </a:path>
              </a:pathLst>
            </a:custGeom>
            <a:solidFill>
              <a:srgbClr val="FFBF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98" name="Google Shape;398;p39"/>
            <p:cNvSpPr/>
            <p:nvPr/>
          </p:nvSpPr>
          <p:spPr>
            <a:xfrm>
              <a:off x="3205813" y="281940"/>
              <a:ext cx="194327" cy="250537"/>
            </a:xfrm>
            <a:custGeom>
              <a:avLst/>
              <a:gdLst/>
              <a:ahLst/>
              <a:cxnLst/>
              <a:rect l="l" t="t" r="r" b="b"/>
              <a:pathLst>
                <a:path w="2216" h="2857" extrusionOk="0">
                  <a:moveTo>
                    <a:pt x="1045" y="1"/>
                  </a:moveTo>
                  <a:cubicBezTo>
                    <a:pt x="930" y="1"/>
                    <a:pt x="814" y="34"/>
                    <a:pt x="711" y="103"/>
                  </a:cubicBezTo>
                  <a:cubicBezTo>
                    <a:pt x="572" y="191"/>
                    <a:pt x="478" y="335"/>
                    <a:pt x="446" y="498"/>
                  </a:cubicBezTo>
                  <a:lnTo>
                    <a:pt x="0" y="2857"/>
                  </a:lnTo>
                  <a:lnTo>
                    <a:pt x="2216" y="1399"/>
                  </a:lnTo>
                  <a:lnTo>
                    <a:pt x="1570" y="303"/>
                  </a:lnTo>
                  <a:cubicBezTo>
                    <a:pt x="1456" y="108"/>
                    <a:pt x="1252" y="1"/>
                    <a:pt x="1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399" name="Google Shape;399;p39"/>
            <p:cNvSpPr/>
            <p:nvPr/>
          </p:nvSpPr>
          <p:spPr>
            <a:xfrm>
              <a:off x="3293241" y="664977"/>
              <a:ext cx="405841" cy="1768319"/>
            </a:xfrm>
            <a:custGeom>
              <a:avLst/>
              <a:gdLst/>
              <a:ahLst/>
              <a:cxnLst/>
              <a:rect l="l" t="t" r="r" b="b"/>
              <a:pathLst>
                <a:path w="4628" h="20165" extrusionOk="0">
                  <a:moveTo>
                    <a:pt x="148" y="1"/>
                  </a:moveTo>
                  <a:cubicBezTo>
                    <a:pt x="77" y="1"/>
                    <a:pt x="1" y="59"/>
                    <a:pt x="21" y="152"/>
                  </a:cubicBezTo>
                  <a:cubicBezTo>
                    <a:pt x="587" y="2743"/>
                    <a:pt x="1149" y="5334"/>
                    <a:pt x="1715" y="7920"/>
                  </a:cubicBezTo>
                  <a:cubicBezTo>
                    <a:pt x="2282" y="10511"/>
                    <a:pt x="2848" y="13097"/>
                    <a:pt x="3414" y="15688"/>
                  </a:cubicBezTo>
                  <a:lnTo>
                    <a:pt x="4372" y="20077"/>
                  </a:lnTo>
                  <a:cubicBezTo>
                    <a:pt x="4385" y="20138"/>
                    <a:pt x="4430" y="20164"/>
                    <a:pt x="4477" y="20164"/>
                  </a:cubicBezTo>
                  <a:cubicBezTo>
                    <a:pt x="4550" y="20164"/>
                    <a:pt x="4628" y="20104"/>
                    <a:pt x="4608" y="20011"/>
                  </a:cubicBezTo>
                  <a:cubicBezTo>
                    <a:pt x="4042" y="17426"/>
                    <a:pt x="3476" y="14835"/>
                    <a:pt x="2908" y="12244"/>
                  </a:cubicBezTo>
                  <a:cubicBezTo>
                    <a:pt x="2342" y="9657"/>
                    <a:pt x="1776" y="7066"/>
                    <a:pt x="1213" y="4475"/>
                  </a:cubicBezTo>
                  <a:lnTo>
                    <a:pt x="253" y="86"/>
                  </a:lnTo>
                  <a:cubicBezTo>
                    <a:pt x="240" y="27"/>
                    <a:pt x="195" y="1"/>
                    <a:pt x="1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00" name="Google Shape;400;p39"/>
            <p:cNvSpPr/>
            <p:nvPr/>
          </p:nvSpPr>
          <p:spPr>
            <a:xfrm>
              <a:off x="3431092" y="648929"/>
              <a:ext cx="440129" cy="1730173"/>
            </a:xfrm>
            <a:custGeom>
              <a:avLst/>
              <a:gdLst/>
              <a:ahLst/>
              <a:cxnLst/>
              <a:rect l="l" t="t" r="r" b="b"/>
              <a:pathLst>
                <a:path w="5019" h="19730" extrusionOk="0">
                  <a:moveTo>
                    <a:pt x="150" y="1"/>
                  </a:moveTo>
                  <a:cubicBezTo>
                    <a:pt x="77" y="1"/>
                    <a:pt x="0" y="61"/>
                    <a:pt x="23" y="153"/>
                  </a:cubicBezTo>
                  <a:cubicBezTo>
                    <a:pt x="640" y="2684"/>
                    <a:pt x="1253" y="5215"/>
                    <a:pt x="1870" y="7746"/>
                  </a:cubicBezTo>
                  <a:cubicBezTo>
                    <a:pt x="2489" y="10281"/>
                    <a:pt x="3102" y="12811"/>
                    <a:pt x="3719" y="15342"/>
                  </a:cubicBezTo>
                  <a:cubicBezTo>
                    <a:pt x="4067" y="16778"/>
                    <a:pt x="4416" y="18207"/>
                    <a:pt x="4763" y="19643"/>
                  </a:cubicBezTo>
                  <a:cubicBezTo>
                    <a:pt x="4779" y="19704"/>
                    <a:pt x="4824" y="19730"/>
                    <a:pt x="4872" y="19730"/>
                  </a:cubicBezTo>
                  <a:cubicBezTo>
                    <a:pt x="4943" y="19730"/>
                    <a:pt x="5019" y="19670"/>
                    <a:pt x="4996" y="19577"/>
                  </a:cubicBezTo>
                  <a:cubicBezTo>
                    <a:pt x="4383" y="17046"/>
                    <a:pt x="3765" y="14511"/>
                    <a:pt x="3152" y="11981"/>
                  </a:cubicBezTo>
                  <a:cubicBezTo>
                    <a:pt x="2535" y="9450"/>
                    <a:pt x="1917" y="6919"/>
                    <a:pt x="1304" y="4384"/>
                  </a:cubicBezTo>
                  <a:cubicBezTo>
                    <a:pt x="956" y="2954"/>
                    <a:pt x="608" y="1518"/>
                    <a:pt x="260" y="88"/>
                  </a:cubicBezTo>
                  <a:cubicBezTo>
                    <a:pt x="245" y="27"/>
                    <a:pt x="198" y="1"/>
                    <a:pt x="1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401" name="Google Shape;401;p39"/>
          <p:cNvGrpSpPr/>
          <p:nvPr/>
        </p:nvGrpSpPr>
        <p:grpSpPr>
          <a:xfrm>
            <a:off x="5288265" y="390239"/>
            <a:ext cx="700926" cy="2195816"/>
            <a:chOff x="3470465" y="390239"/>
            <a:chExt cx="700926" cy="2195816"/>
          </a:xfrm>
        </p:grpSpPr>
        <p:sp>
          <p:nvSpPr>
            <p:cNvPr id="402" name="Google Shape;402;p39"/>
            <p:cNvSpPr/>
            <p:nvPr/>
          </p:nvSpPr>
          <p:spPr>
            <a:xfrm>
              <a:off x="3470465" y="699702"/>
              <a:ext cx="700926" cy="1886353"/>
            </a:xfrm>
            <a:custGeom>
              <a:avLst/>
              <a:gdLst/>
              <a:ahLst/>
              <a:cxnLst/>
              <a:rect l="l" t="t" r="r" b="b"/>
              <a:pathLst>
                <a:path w="7993" h="21511" extrusionOk="0">
                  <a:moveTo>
                    <a:pt x="3706" y="1"/>
                  </a:moveTo>
                  <a:lnTo>
                    <a:pt x="0" y="20563"/>
                  </a:lnTo>
                  <a:lnTo>
                    <a:pt x="4287" y="21510"/>
                  </a:lnTo>
                  <a:lnTo>
                    <a:pt x="7992" y="954"/>
                  </a:lnTo>
                  <a:lnTo>
                    <a:pt x="37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03" name="Google Shape;403;p39"/>
            <p:cNvSpPr/>
            <p:nvPr/>
          </p:nvSpPr>
          <p:spPr>
            <a:xfrm>
              <a:off x="3795361" y="390239"/>
              <a:ext cx="376025" cy="445303"/>
            </a:xfrm>
            <a:custGeom>
              <a:avLst/>
              <a:gdLst/>
              <a:ahLst/>
              <a:cxnLst/>
              <a:rect l="l" t="t" r="r" b="b"/>
              <a:pathLst>
                <a:path w="4288" h="5078" extrusionOk="0">
                  <a:moveTo>
                    <a:pt x="2908" y="1"/>
                  </a:moveTo>
                  <a:cubicBezTo>
                    <a:pt x="2879" y="1"/>
                    <a:pt x="2850" y="2"/>
                    <a:pt x="2821" y="6"/>
                  </a:cubicBezTo>
                  <a:cubicBezTo>
                    <a:pt x="2643" y="25"/>
                    <a:pt x="2491" y="113"/>
                    <a:pt x="2393" y="242"/>
                  </a:cubicBezTo>
                  <a:lnTo>
                    <a:pt x="1" y="3530"/>
                  </a:lnTo>
                  <a:cubicBezTo>
                    <a:pt x="1" y="3530"/>
                    <a:pt x="1" y="4121"/>
                    <a:pt x="475" y="4254"/>
                  </a:cubicBezTo>
                  <a:cubicBezTo>
                    <a:pt x="552" y="4276"/>
                    <a:pt x="631" y="4286"/>
                    <a:pt x="711" y="4286"/>
                  </a:cubicBezTo>
                  <a:cubicBezTo>
                    <a:pt x="1115" y="4286"/>
                    <a:pt x="1511" y="4046"/>
                    <a:pt x="1511" y="4046"/>
                  </a:cubicBezTo>
                  <a:cubicBezTo>
                    <a:pt x="1511" y="4046"/>
                    <a:pt x="1580" y="4539"/>
                    <a:pt x="2180" y="4747"/>
                  </a:cubicBezTo>
                  <a:cubicBezTo>
                    <a:pt x="2289" y="4785"/>
                    <a:pt x="2392" y="4801"/>
                    <a:pt x="2489" y="4801"/>
                  </a:cubicBezTo>
                  <a:cubicBezTo>
                    <a:pt x="2915" y="4801"/>
                    <a:pt x="3196" y="4492"/>
                    <a:pt x="3196" y="4492"/>
                  </a:cubicBezTo>
                  <a:cubicBezTo>
                    <a:pt x="3196" y="4492"/>
                    <a:pt x="3280" y="4942"/>
                    <a:pt x="3582" y="5062"/>
                  </a:cubicBezTo>
                  <a:cubicBezTo>
                    <a:pt x="3606" y="5073"/>
                    <a:pt x="3631" y="5077"/>
                    <a:pt x="3657" y="5077"/>
                  </a:cubicBezTo>
                  <a:cubicBezTo>
                    <a:pt x="3943" y="5077"/>
                    <a:pt x="4287" y="4483"/>
                    <a:pt x="4287" y="4483"/>
                  </a:cubicBezTo>
                  <a:lnTo>
                    <a:pt x="3629" y="582"/>
                  </a:lnTo>
                  <a:cubicBezTo>
                    <a:pt x="3572" y="252"/>
                    <a:pt x="3255" y="1"/>
                    <a:pt x="2908" y="1"/>
                  </a:cubicBezTo>
                  <a:close/>
                </a:path>
              </a:pathLst>
            </a:custGeom>
            <a:solidFill>
              <a:srgbClr val="FFBF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04" name="Google Shape;404;p39"/>
            <p:cNvSpPr/>
            <p:nvPr/>
          </p:nvSpPr>
          <p:spPr>
            <a:xfrm>
              <a:off x="3933914" y="390239"/>
              <a:ext cx="198711" cy="164687"/>
            </a:xfrm>
            <a:custGeom>
              <a:avLst/>
              <a:gdLst/>
              <a:ahLst/>
              <a:cxnLst/>
              <a:rect l="l" t="t" r="r" b="b"/>
              <a:pathLst>
                <a:path w="2266" h="1878" extrusionOk="0">
                  <a:moveTo>
                    <a:pt x="1328" y="1"/>
                  </a:moveTo>
                  <a:cubicBezTo>
                    <a:pt x="1299" y="1"/>
                    <a:pt x="1270" y="2"/>
                    <a:pt x="1241" y="6"/>
                  </a:cubicBezTo>
                  <a:cubicBezTo>
                    <a:pt x="1063" y="25"/>
                    <a:pt x="911" y="113"/>
                    <a:pt x="813" y="242"/>
                  </a:cubicBezTo>
                  <a:lnTo>
                    <a:pt x="0" y="1357"/>
                  </a:lnTo>
                  <a:lnTo>
                    <a:pt x="2266" y="1877"/>
                  </a:lnTo>
                  <a:lnTo>
                    <a:pt x="2049" y="582"/>
                  </a:lnTo>
                  <a:cubicBezTo>
                    <a:pt x="1992" y="252"/>
                    <a:pt x="1675" y="1"/>
                    <a:pt x="13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05" name="Google Shape;405;p39"/>
            <p:cNvSpPr/>
            <p:nvPr/>
          </p:nvSpPr>
          <p:spPr>
            <a:xfrm>
              <a:off x="3552281" y="754860"/>
              <a:ext cx="375675" cy="1727279"/>
            </a:xfrm>
            <a:custGeom>
              <a:avLst/>
              <a:gdLst/>
              <a:ahLst/>
              <a:cxnLst/>
              <a:rect l="l" t="t" r="r" b="b"/>
              <a:pathLst>
                <a:path w="4284" h="19697" extrusionOk="0">
                  <a:moveTo>
                    <a:pt x="4137" y="0"/>
                  </a:moveTo>
                  <a:cubicBezTo>
                    <a:pt x="4090" y="0"/>
                    <a:pt x="4045" y="27"/>
                    <a:pt x="4032" y="87"/>
                  </a:cubicBezTo>
                  <a:cubicBezTo>
                    <a:pt x="3507" y="2618"/>
                    <a:pt x="2987" y="5149"/>
                    <a:pt x="2466" y="7680"/>
                  </a:cubicBezTo>
                  <a:cubicBezTo>
                    <a:pt x="1943" y="10210"/>
                    <a:pt x="1422" y="12741"/>
                    <a:pt x="902" y="15272"/>
                  </a:cubicBezTo>
                  <a:cubicBezTo>
                    <a:pt x="605" y="16697"/>
                    <a:pt x="312" y="18123"/>
                    <a:pt x="20" y="19544"/>
                  </a:cubicBezTo>
                  <a:cubicBezTo>
                    <a:pt x="0" y="19636"/>
                    <a:pt x="78" y="19697"/>
                    <a:pt x="150" y="19697"/>
                  </a:cubicBezTo>
                  <a:cubicBezTo>
                    <a:pt x="198" y="19697"/>
                    <a:pt x="244" y="19670"/>
                    <a:pt x="257" y="19609"/>
                  </a:cubicBezTo>
                  <a:cubicBezTo>
                    <a:pt x="777" y="17078"/>
                    <a:pt x="1296" y="14548"/>
                    <a:pt x="1821" y="12017"/>
                  </a:cubicBezTo>
                  <a:cubicBezTo>
                    <a:pt x="2342" y="9486"/>
                    <a:pt x="2862" y="6956"/>
                    <a:pt x="3386" y="4420"/>
                  </a:cubicBezTo>
                  <a:cubicBezTo>
                    <a:pt x="3679" y="2999"/>
                    <a:pt x="3971" y="1573"/>
                    <a:pt x="4264" y="152"/>
                  </a:cubicBezTo>
                  <a:cubicBezTo>
                    <a:pt x="4284" y="60"/>
                    <a:pt x="4207" y="0"/>
                    <a:pt x="41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06" name="Google Shape;406;p39"/>
            <p:cNvSpPr/>
            <p:nvPr/>
          </p:nvSpPr>
          <p:spPr>
            <a:xfrm>
              <a:off x="3697235" y="793971"/>
              <a:ext cx="386724" cy="1710179"/>
            </a:xfrm>
            <a:custGeom>
              <a:avLst/>
              <a:gdLst/>
              <a:ahLst/>
              <a:cxnLst/>
              <a:rect l="l" t="t" r="r" b="b"/>
              <a:pathLst>
                <a:path w="4410" h="19502" extrusionOk="0">
                  <a:moveTo>
                    <a:pt x="4259" y="0"/>
                  </a:moveTo>
                  <a:cubicBezTo>
                    <a:pt x="4211" y="0"/>
                    <a:pt x="4165" y="26"/>
                    <a:pt x="4152" y="87"/>
                  </a:cubicBezTo>
                  <a:cubicBezTo>
                    <a:pt x="3614" y="2595"/>
                    <a:pt x="3076" y="5107"/>
                    <a:pt x="2536" y="7614"/>
                  </a:cubicBezTo>
                  <a:cubicBezTo>
                    <a:pt x="2003" y="10113"/>
                    <a:pt x="1464" y="12612"/>
                    <a:pt x="931" y="15109"/>
                  </a:cubicBezTo>
                  <a:cubicBezTo>
                    <a:pt x="624" y="16526"/>
                    <a:pt x="322" y="17938"/>
                    <a:pt x="20" y="19348"/>
                  </a:cubicBezTo>
                  <a:cubicBezTo>
                    <a:pt x="1" y="19441"/>
                    <a:pt x="77" y="19501"/>
                    <a:pt x="148" y="19501"/>
                  </a:cubicBezTo>
                  <a:cubicBezTo>
                    <a:pt x="194" y="19501"/>
                    <a:pt x="239" y="19475"/>
                    <a:pt x="252" y="19414"/>
                  </a:cubicBezTo>
                  <a:cubicBezTo>
                    <a:pt x="791" y="16907"/>
                    <a:pt x="1329" y="14395"/>
                    <a:pt x="1868" y="11887"/>
                  </a:cubicBezTo>
                  <a:cubicBezTo>
                    <a:pt x="2407" y="9388"/>
                    <a:pt x="2941" y="6890"/>
                    <a:pt x="3479" y="4392"/>
                  </a:cubicBezTo>
                  <a:cubicBezTo>
                    <a:pt x="3781" y="2976"/>
                    <a:pt x="4083" y="1564"/>
                    <a:pt x="4390" y="152"/>
                  </a:cubicBezTo>
                  <a:cubicBezTo>
                    <a:pt x="4409" y="60"/>
                    <a:pt x="4331" y="0"/>
                    <a:pt x="42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407" name="Google Shape;407;p39"/>
          <p:cNvGrpSpPr/>
          <p:nvPr/>
        </p:nvGrpSpPr>
        <p:grpSpPr>
          <a:xfrm>
            <a:off x="5732409" y="427771"/>
            <a:ext cx="1485160" cy="2008071"/>
            <a:chOff x="5965459" y="427771"/>
            <a:chExt cx="1485160" cy="2008071"/>
          </a:xfrm>
        </p:grpSpPr>
        <p:sp>
          <p:nvSpPr>
            <p:cNvPr id="408" name="Google Shape;408;p39"/>
            <p:cNvSpPr/>
            <p:nvPr/>
          </p:nvSpPr>
          <p:spPr>
            <a:xfrm>
              <a:off x="5965459" y="427771"/>
              <a:ext cx="1485160" cy="2008071"/>
            </a:xfrm>
            <a:custGeom>
              <a:avLst/>
              <a:gdLst/>
              <a:ahLst/>
              <a:cxnLst/>
              <a:rect l="l" t="t" r="r" b="b"/>
              <a:pathLst>
                <a:path w="16936" h="22899" extrusionOk="0">
                  <a:moveTo>
                    <a:pt x="11641" y="0"/>
                  </a:moveTo>
                  <a:cubicBezTo>
                    <a:pt x="11641" y="1"/>
                    <a:pt x="1" y="7217"/>
                    <a:pt x="4129" y="22898"/>
                  </a:cubicBezTo>
                  <a:cubicBezTo>
                    <a:pt x="4129" y="22898"/>
                    <a:pt x="16935" y="13908"/>
                    <a:pt x="116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09" name="Google Shape;409;p39"/>
            <p:cNvSpPr/>
            <p:nvPr/>
          </p:nvSpPr>
          <p:spPr>
            <a:xfrm>
              <a:off x="6339463" y="532387"/>
              <a:ext cx="664008" cy="1784367"/>
            </a:xfrm>
            <a:custGeom>
              <a:avLst/>
              <a:gdLst/>
              <a:ahLst/>
              <a:cxnLst/>
              <a:rect l="l" t="t" r="r" b="b"/>
              <a:pathLst>
                <a:path w="7572" h="20348" extrusionOk="0">
                  <a:moveTo>
                    <a:pt x="7036" y="1"/>
                  </a:moveTo>
                  <a:cubicBezTo>
                    <a:pt x="6992" y="1"/>
                    <a:pt x="6947" y="23"/>
                    <a:pt x="6926" y="76"/>
                  </a:cubicBezTo>
                  <a:cubicBezTo>
                    <a:pt x="6234" y="1797"/>
                    <a:pt x="5571" y="3525"/>
                    <a:pt x="4925" y="5267"/>
                  </a:cubicBezTo>
                  <a:cubicBezTo>
                    <a:pt x="4721" y="4440"/>
                    <a:pt x="4521" y="3614"/>
                    <a:pt x="4322" y="2787"/>
                  </a:cubicBezTo>
                  <a:cubicBezTo>
                    <a:pt x="4306" y="2726"/>
                    <a:pt x="4256" y="2700"/>
                    <a:pt x="4207" y="2700"/>
                  </a:cubicBezTo>
                  <a:cubicBezTo>
                    <a:pt x="4139" y="2700"/>
                    <a:pt x="4072" y="2750"/>
                    <a:pt x="4094" y="2834"/>
                  </a:cubicBezTo>
                  <a:cubicBezTo>
                    <a:pt x="4322" y="3776"/>
                    <a:pt x="4549" y="4714"/>
                    <a:pt x="4776" y="5657"/>
                  </a:cubicBezTo>
                  <a:cubicBezTo>
                    <a:pt x="4512" y="6377"/>
                    <a:pt x="4247" y="7101"/>
                    <a:pt x="3992" y="7830"/>
                  </a:cubicBezTo>
                  <a:cubicBezTo>
                    <a:pt x="3587" y="8953"/>
                    <a:pt x="3203" y="10082"/>
                    <a:pt x="2822" y="11215"/>
                  </a:cubicBezTo>
                  <a:cubicBezTo>
                    <a:pt x="2511" y="9956"/>
                    <a:pt x="2200" y="8698"/>
                    <a:pt x="1893" y="7436"/>
                  </a:cubicBezTo>
                  <a:cubicBezTo>
                    <a:pt x="1877" y="7375"/>
                    <a:pt x="1828" y="7348"/>
                    <a:pt x="1779" y="7348"/>
                  </a:cubicBezTo>
                  <a:cubicBezTo>
                    <a:pt x="1711" y="7348"/>
                    <a:pt x="1643" y="7400"/>
                    <a:pt x="1665" y="7487"/>
                  </a:cubicBezTo>
                  <a:cubicBezTo>
                    <a:pt x="2005" y="8865"/>
                    <a:pt x="2343" y="10245"/>
                    <a:pt x="2682" y="11628"/>
                  </a:cubicBezTo>
                  <a:cubicBezTo>
                    <a:pt x="2228" y="12989"/>
                    <a:pt x="1786" y="14354"/>
                    <a:pt x="1358" y="15724"/>
                  </a:cubicBezTo>
                  <a:cubicBezTo>
                    <a:pt x="1270" y="16007"/>
                    <a:pt x="1182" y="16296"/>
                    <a:pt x="1094" y="16583"/>
                  </a:cubicBezTo>
                  <a:cubicBezTo>
                    <a:pt x="871" y="15362"/>
                    <a:pt x="644" y="14140"/>
                    <a:pt x="421" y="12914"/>
                  </a:cubicBezTo>
                  <a:cubicBezTo>
                    <a:pt x="409" y="12854"/>
                    <a:pt x="363" y="12827"/>
                    <a:pt x="315" y="12827"/>
                  </a:cubicBezTo>
                  <a:cubicBezTo>
                    <a:pt x="248" y="12827"/>
                    <a:pt x="177" y="12879"/>
                    <a:pt x="194" y="12965"/>
                  </a:cubicBezTo>
                  <a:cubicBezTo>
                    <a:pt x="444" y="14331"/>
                    <a:pt x="695" y="15700"/>
                    <a:pt x="950" y="17066"/>
                  </a:cubicBezTo>
                  <a:cubicBezTo>
                    <a:pt x="634" y="18107"/>
                    <a:pt x="323" y="19151"/>
                    <a:pt x="26" y="20196"/>
                  </a:cubicBezTo>
                  <a:cubicBezTo>
                    <a:pt x="0" y="20285"/>
                    <a:pt x="76" y="20348"/>
                    <a:pt x="148" y="20348"/>
                  </a:cubicBezTo>
                  <a:cubicBezTo>
                    <a:pt x="191" y="20348"/>
                    <a:pt x="233" y="20325"/>
                    <a:pt x="249" y="20270"/>
                  </a:cubicBezTo>
                  <a:cubicBezTo>
                    <a:pt x="546" y="19225"/>
                    <a:pt x="857" y="18180"/>
                    <a:pt x="1173" y="17140"/>
                  </a:cubicBezTo>
                  <a:cubicBezTo>
                    <a:pt x="2367" y="16086"/>
                    <a:pt x="3559" y="15032"/>
                    <a:pt x="4757" y="13973"/>
                  </a:cubicBezTo>
                  <a:cubicBezTo>
                    <a:pt x="4845" y="13897"/>
                    <a:pt x="4769" y="13771"/>
                    <a:pt x="4676" y="13771"/>
                  </a:cubicBezTo>
                  <a:cubicBezTo>
                    <a:pt x="4651" y="13771"/>
                    <a:pt x="4625" y="13780"/>
                    <a:pt x="4600" y="13801"/>
                  </a:cubicBezTo>
                  <a:cubicBezTo>
                    <a:pt x="3499" y="14772"/>
                    <a:pt x="2399" y="15743"/>
                    <a:pt x="1298" y="16718"/>
                  </a:cubicBezTo>
                  <a:cubicBezTo>
                    <a:pt x="1748" y="15255"/>
                    <a:pt x="2209" y="13797"/>
                    <a:pt x="2687" y="12344"/>
                  </a:cubicBezTo>
                  <a:cubicBezTo>
                    <a:pt x="2751" y="12153"/>
                    <a:pt x="2817" y="11958"/>
                    <a:pt x="2882" y="11767"/>
                  </a:cubicBezTo>
                  <a:cubicBezTo>
                    <a:pt x="2886" y="11763"/>
                    <a:pt x="2886" y="11763"/>
                    <a:pt x="2891" y="11763"/>
                  </a:cubicBezTo>
                  <a:cubicBezTo>
                    <a:pt x="4089" y="10695"/>
                    <a:pt x="5282" y="9627"/>
                    <a:pt x="6480" y="8563"/>
                  </a:cubicBezTo>
                  <a:cubicBezTo>
                    <a:pt x="6569" y="8483"/>
                    <a:pt x="6491" y="8358"/>
                    <a:pt x="6400" y="8358"/>
                  </a:cubicBezTo>
                  <a:cubicBezTo>
                    <a:pt x="6376" y="8358"/>
                    <a:pt x="6351" y="8367"/>
                    <a:pt x="6328" y="8387"/>
                  </a:cubicBezTo>
                  <a:cubicBezTo>
                    <a:pt x="5227" y="9367"/>
                    <a:pt x="4131" y="10347"/>
                    <a:pt x="3030" y="11322"/>
                  </a:cubicBezTo>
                  <a:cubicBezTo>
                    <a:pt x="3653" y="9478"/>
                    <a:pt x="4298" y="7639"/>
                    <a:pt x="4971" y="5815"/>
                  </a:cubicBezTo>
                  <a:cubicBezTo>
                    <a:pt x="4976" y="5810"/>
                    <a:pt x="4986" y="5805"/>
                    <a:pt x="4990" y="5801"/>
                  </a:cubicBezTo>
                  <a:cubicBezTo>
                    <a:pt x="5822" y="5095"/>
                    <a:pt x="6648" y="4389"/>
                    <a:pt x="7479" y="3688"/>
                  </a:cubicBezTo>
                  <a:cubicBezTo>
                    <a:pt x="7571" y="3611"/>
                    <a:pt x="7491" y="3483"/>
                    <a:pt x="7398" y="3483"/>
                  </a:cubicBezTo>
                  <a:cubicBezTo>
                    <a:pt x="7374" y="3483"/>
                    <a:pt x="7349" y="3491"/>
                    <a:pt x="7326" y="3512"/>
                  </a:cubicBezTo>
                  <a:cubicBezTo>
                    <a:pt x="6592" y="4133"/>
                    <a:pt x="5863" y="4751"/>
                    <a:pt x="5134" y="5374"/>
                  </a:cubicBezTo>
                  <a:cubicBezTo>
                    <a:pt x="5241" y="5081"/>
                    <a:pt x="5348" y="4789"/>
                    <a:pt x="5454" y="4500"/>
                  </a:cubicBezTo>
                  <a:cubicBezTo>
                    <a:pt x="6002" y="3042"/>
                    <a:pt x="6568" y="1594"/>
                    <a:pt x="7149" y="149"/>
                  </a:cubicBezTo>
                  <a:cubicBezTo>
                    <a:pt x="7184" y="62"/>
                    <a:pt x="7110" y="1"/>
                    <a:pt x="70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410" name="Google Shape;410;p39"/>
          <p:cNvGrpSpPr/>
          <p:nvPr/>
        </p:nvGrpSpPr>
        <p:grpSpPr>
          <a:xfrm>
            <a:off x="6064672" y="1038980"/>
            <a:ext cx="1577237" cy="1407377"/>
            <a:chOff x="6297722" y="1038980"/>
            <a:chExt cx="1577237" cy="1407377"/>
          </a:xfrm>
        </p:grpSpPr>
        <p:sp>
          <p:nvSpPr>
            <p:cNvPr id="411" name="Google Shape;411;p39"/>
            <p:cNvSpPr/>
            <p:nvPr/>
          </p:nvSpPr>
          <p:spPr>
            <a:xfrm>
              <a:off x="6297722" y="1038980"/>
              <a:ext cx="1577237" cy="1407377"/>
            </a:xfrm>
            <a:custGeom>
              <a:avLst/>
              <a:gdLst/>
              <a:ahLst/>
              <a:cxnLst/>
              <a:rect l="l" t="t" r="r" b="b"/>
              <a:pathLst>
                <a:path w="17986" h="16049" extrusionOk="0">
                  <a:moveTo>
                    <a:pt x="17555" y="0"/>
                  </a:moveTo>
                  <a:cubicBezTo>
                    <a:pt x="15089" y="0"/>
                    <a:pt x="2771" y="774"/>
                    <a:pt x="1" y="16048"/>
                  </a:cubicBezTo>
                  <a:cubicBezTo>
                    <a:pt x="1" y="16048"/>
                    <a:pt x="3" y="16048"/>
                    <a:pt x="8" y="16048"/>
                  </a:cubicBezTo>
                  <a:cubicBezTo>
                    <a:pt x="404" y="16048"/>
                    <a:pt x="16893" y="15953"/>
                    <a:pt x="17985" y="10"/>
                  </a:cubicBezTo>
                  <a:cubicBezTo>
                    <a:pt x="17985" y="10"/>
                    <a:pt x="17832" y="0"/>
                    <a:pt x="17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12" name="Google Shape;412;p39"/>
            <p:cNvSpPr/>
            <p:nvPr/>
          </p:nvSpPr>
          <p:spPr>
            <a:xfrm>
              <a:off x="6407950" y="1157101"/>
              <a:ext cx="1395188" cy="1251109"/>
            </a:xfrm>
            <a:custGeom>
              <a:avLst/>
              <a:gdLst/>
              <a:ahLst/>
              <a:cxnLst/>
              <a:rect l="l" t="t" r="r" b="b"/>
              <a:pathLst>
                <a:path w="15910" h="14267" extrusionOk="0">
                  <a:moveTo>
                    <a:pt x="15729" y="1"/>
                  </a:moveTo>
                  <a:cubicBezTo>
                    <a:pt x="15701" y="1"/>
                    <a:pt x="15672" y="10"/>
                    <a:pt x="15646" y="33"/>
                  </a:cubicBezTo>
                  <a:cubicBezTo>
                    <a:pt x="14444" y="1120"/>
                    <a:pt x="13241" y="2206"/>
                    <a:pt x="12038" y="3293"/>
                  </a:cubicBezTo>
                  <a:cubicBezTo>
                    <a:pt x="12163" y="2397"/>
                    <a:pt x="12289" y="1505"/>
                    <a:pt x="12419" y="614"/>
                  </a:cubicBezTo>
                  <a:cubicBezTo>
                    <a:pt x="12429" y="528"/>
                    <a:pt x="12359" y="476"/>
                    <a:pt x="12292" y="476"/>
                  </a:cubicBezTo>
                  <a:cubicBezTo>
                    <a:pt x="12243" y="476"/>
                    <a:pt x="12197" y="504"/>
                    <a:pt x="12187" y="567"/>
                  </a:cubicBezTo>
                  <a:lnTo>
                    <a:pt x="11769" y="3533"/>
                  </a:lnTo>
                  <a:cubicBezTo>
                    <a:pt x="11035" y="4193"/>
                    <a:pt x="10307" y="4857"/>
                    <a:pt x="9572" y="5517"/>
                  </a:cubicBezTo>
                  <a:cubicBezTo>
                    <a:pt x="8760" y="6251"/>
                    <a:pt x="7952" y="6979"/>
                    <a:pt x="7139" y="7713"/>
                  </a:cubicBezTo>
                  <a:cubicBezTo>
                    <a:pt x="7376" y="6223"/>
                    <a:pt x="7613" y="4737"/>
                    <a:pt x="7849" y="3246"/>
                  </a:cubicBezTo>
                  <a:cubicBezTo>
                    <a:pt x="7863" y="3160"/>
                    <a:pt x="7793" y="3109"/>
                    <a:pt x="7727" y="3109"/>
                  </a:cubicBezTo>
                  <a:cubicBezTo>
                    <a:pt x="7678" y="3109"/>
                    <a:pt x="7632" y="3136"/>
                    <a:pt x="7622" y="3199"/>
                  </a:cubicBezTo>
                  <a:cubicBezTo>
                    <a:pt x="7367" y="4787"/>
                    <a:pt x="7116" y="6375"/>
                    <a:pt x="6865" y="7963"/>
                  </a:cubicBezTo>
                  <a:cubicBezTo>
                    <a:pt x="5742" y="8976"/>
                    <a:pt x="4623" y="9988"/>
                    <a:pt x="3498" y="11000"/>
                  </a:cubicBezTo>
                  <a:cubicBezTo>
                    <a:pt x="3243" y="11233"/>
                    <a:pt x="2983" y="11465"/>
                    <a:pt x="2723" y="11702"/>
                  </a:cubicBezTo>
                  <a:cubicBezTo>
                    <a:pt x="2973" y="10355"/>
                    <a:pt x="3230" y="9013"/>
                    <a:pt x="3480" y="7667"/>
                  </a:cubicBezTo>
                  <a:cubicBezTo>
                    <a:pt x="3497" y="7581"/>
                    <a:pt x="3428" y="7529"/>
                    <a:pt x="3361" y="7529"/>
                  </a:cubicBezTo>
                  <a:cubicBezTo>
                    <a:pt x="3312" y="7529"/>
                    <a:pt x="3264" y="7557"/>
                    <a:pt x="3252" y="7620"/>
                  </a:cubicBezTo>
                  <a:cubicBezTo>
                    <a:pt x="2979" y="9065"/>
                    <a:pt x="2709" y="10513"/>
                    <a:pt x="2435" y="11958"/>
                  </a:cubicBezTo>
                  <a:cubicBezTo>
                    <a:pt x="1655" y="12668"/>
                    <a:pt x="870" y="13374"/>
                    <a:pt x="86" y="14084"/>
                  </a:cubicBezTo>
                  <a:cubicBezTo>
                    <a:pt x="0" y="14159"/>
                    <a:pt x="84" y="14266"/>
                    <a:pt x="177" y="14266"/>
                  </a:cubicBezTo>
                  <a:cubicBezTo>
                    <a:pt x="206" y="14266"/>
                    <a:pt x="236" y="14256"/>
                    <a:pt x="262" y="14232"/>
                  </a:cubicBezTo>
                  <a:cubicBezTo>
                    <a:pt x="1046" y="13527"/>
                    <a:pt x="1827" y="12821"/>
                    <a:pt x="2611" y="12115"/>
                  </a:cubicBezTo>
                  <a:cubicBezTo>
                    <a:pt x="4469" y="11911"/>
                    <a:pt x="6327" y="11711"/>
                    <a:pt x="8184" y="11512"/>
                  </a:cubicBezTo>
                  <a:cubicBezTo>
                    <a:pt x="8327" y="11494"/>
                    <a:pt x="8323" y="11278"/>
                    <a:pt x="8187" y="11278"/>
                  </a:cubicBezTo>
                  <a:cubicBezTo>
                    <a:pt x="8181" y="11278"/>
                    <a:pt x="8176" y="11278"/>
                    <a:pt x="8170" y="11279"/>
                  </a:cubicBezTo>
                  <a:cubicBezTo>
                    <a:pt x="6415" y="11470"/>
                    <a:pt x="4660" y="11660"/>
                    <a:pt x="2904" y="11846"/>
                  </a:cubicBezTo>
                  <a:cubicBezTo>
                    <a:pt x="4047" y="10815"/>
                    <a:pt x="5193" y="9784"/>
                    <a:pt x="6336" y="8754"/>
                  </a:cubicBezTo>
                  <a:cubicBezTo>
                    <a:pt x="6559" y="8549"/>
                    <a:pt x="6782" y="8349"/>
                    <a:pt x="7004" y="8150"/>
                  </a:cubicBezTo>
                  <a:cubicBezTo>
                    <a:pt x="8648" y="7950"/>
                    <a:pt x="10292" y="7755"/>
                    <a:pt x="11936" y="7556"/>
                  </a:cubicBezTo>
                  <a:cubicBezTo>
                    <a:pt x="12079" y="7537"/>
                    <a:pt x="12072" y="7322"/>
                    <a:pt x="11938" y="7322"/>
                  </a:cubicBezTo>
                  <a:cubicBezTo>
                    <a:pt x="11933" y="7322"/>
                    <a:pt x="11928" y="7322"/>
                    <a:pt x="11923" y="7323"/>
                  </a:cubicBezTo>
                  <a:cubicBezTo>
                    <a:pt x="10385" y="7509"/>
                    <a:pt x="8843" y="7695"/>
                    <a:pt x="7302" y="7880"/>
                  </a:cubicBezTo>
                  <a:cubicBezTo>
                    <a:pt x="8811" y="6515"/>
                    <a:pt x="10320" y="5155"/>
                    <a:pt x="11829" y="3790"/>
                  </a:cubicBezTo>
                  <a:cubicBezTo>
                    <a:pt x="11843" y="3794"/>
                    <a:pt x="11857" y="3799"/>
                    <a:pt x="11871" y="3799"/>
                  </a:cubicBezTo>
                  <a:cubicBezTo>
                    <a:pt x="12864" y="3715"/>
                    <a:pt x="13858" y="3632"/>
                    <a:pt x="14848" y="3548"/>
                  </a:cubicBezTo>
                  <a:cubicBezTo>
                    <a:pt x="14992" y="3534"/>
                    <a:pt x="14983" y="3315"/>
                    <a:pt x="14847" y="3315"/>
                  </a:cubicBezTo>
                  <a:cubicBezTo>
                    <a:pt x="14842" y="3315"/>
                    <a:pt x="14838" y="3316"/>
                    <a:pt x="14834" y="3316"/>
                  </a:cubicBezTo>
                  <a:cubicBezTo>
                    <a:pt x="13923" y="3390"/>
                    <a:pt x="13014" y="3469"/>
                    <a:pt x="12103" y="3543"/>
                  </a:cubicBezTo>
                  <a:cubicBezTo>
                    <a:pt x="12206" y="3450"/>
                    <a:pt x="12307" y="3362"/>
                    <a:pt x="12410" y="3269"/>
                  </a:cubicBezTo>
                  <a:cubicBezTo>
                    <a:pt x="13547" y="2243"/>
                    <a:pt x="14685" y="1212"/>
                    <a:pt x="15823" y="186"/>
                  </a:cubicBezTo>
                  <a:cubicBezTo>
                    <a:pt x="15909" y="107"/>
                    <a:pt x="15824" y="1"/>
                    <a:pt x="157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413" name="Google Shape;413;p39"/>
          <p:cNvGrpSpPr/>
          <p:nvPr/>
        </p:nvGrpSpPr>
        <p:grpSpPr>
          <a:xfrm>
            <a:off x="1343597" y="1108607"/>
            <a:ext cx="1562943" cy="1315738"/>
            <a:chOff x="1440147" y="1108607"/>
            <a:chExt cx="1562943" cy="1315738"/>
          </a:xfrm>
        </p:grpSpPr>
        <p:sp>
          <p:nvSpPr>
            <p:cNvPr id="414" name="Google Shape;414;p39"/>
            <p:cNvSpPr/>
            <p:nvPr/>
          </p:nvSpPr>
          <p:spPr>
            <a:xfrm>
              <a:off x="1440147" y="1108607"/>
              <a:ext cx="1562943" cy="1315738"/>
            </a:xfrm>
            <a:custGeom>
              <a:avLst/>
              <a:gdLst/>
              <a:ahLst/>
              <a:cxnLst/>
              <a:rect l="l" t="t" r="r" b="b"/>
              <a:pathLst>
                <a:path w="17823" h="15004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2272" y="13049"/>
                    <a:pt x="17823" y="15004"/>
                  </a:cubicBezTo>
                  <a:cubicBezTo>
                    <a:pt x="17823" y="15004"/>
                    <a:pt x="14387" y="275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15" name="Google Shape;415;p39"/>
            <p:cNvSpPr/>
            <p:nvPr/>
          </p:nvSpPr>
          <p:spPr>
            <a:xfrm>
              <a:off x="1518631" y="1166308"/>
              <a:ext cx="1391768" cy="1199984"/>
            </a:xfrm>
            <a:custGeom>
              <a:avLst/>
              <a:gdLst/>
              <a:ahLst/>
              <a:cxnLst/>
              <a:rect l="l" t="t" r="r" b="b"/>
              <a:pathLst>
                <a:path w="15871" h="13684" extrusionOk="0">
                  <a:moveTo>
                    <a:pt x="159" y="1"/>
                  </a:moveTo>
                  <a:cubicBezTo>
                    <a:pt x="74" y="1"/>
                    <a:pt x="0" y="124"/>
                    <a:pt x="80" y="202"/>
                  </a:cubicBezTo>
                  <a:cubicBezTo>
                    <a:pt x="1377" y="1446"/>
                    <a:pt x="2686" y="2667"/>
                    <a:pt x="4015" y="3874"/>
                  </a:cubicBezTo>
                  <a:cubicBezTo>
                    <a:pt x="3196" y="3754"/>
                    <a:pt x="2384" y="3638"/>
                    <a:pt x="1572" y="3518"/>
                  </a:cubicBezTo>
                  <a:cubicBezTo>
                    <a:pt x="1566" y="3517"/>
                    <a:pt x="1560" y="3516"/>
                    <a:pt x="1555" y="3516"/>
                  </a:cubicBezTo>
                  <a:cubicBezTo>
                    <a:pt x="1425" y="3516"/>
                    <a:pt x="1396" y="3722"/>
                    <a:pt x="1535" y="3740"/>
                  </a:cubicBezTo>
                  <a:cubicBezTo>
                    <a:pt x="2459" y="3874"/>
                    <a:pt x="3383" y="4009"/>
                    <a:pt x="4306" y="4144"/>
                  </a:cubicBezTo>
                  <a:cubicBezTo>
                    <a:pt x="4859" y="4645"/>
                    <a:pt x="5417" y="5142"/>
                    <a:pt x="5974" y="5640"/>
                  </a:cubicBezTo>
                  <a:cubicBezTo>
                    <a:pt x="6837" y="6401"/>
                    <a:pt x="7710" y="7157"/>
                    <a:pt x="8588" y="7910"/>
                  </a:cubicBezTo>
                  <a:cubicBezTo>
                    <a:pt x="7348" y="7729"/>
                    <a:pt x="6109" y="7552"/>
                    <a:pt x="4864" y="7376"/>
                  </a:cubicBezTo>
                  <a:cubicBezTo>
                    <a:pt x="4858" y="7375"/>
                    <a:pt x="4852" y="7375"/>
                    <a:pt x="4847" y="7375"/>
                  </a:cubicBezTo>
                  <a:cubicBezTo>
                    <a:pt x="4717" y="7375"/>
                    <a:pt x="4689" y="7581"/>
                    <a:pt x="4827" y="7599"/>
                  </a:cubicBezTo>
                  <a:cubicBezTo>
                    <a:pt x="6188" y="7794"/>
                    <a:pt x="7547" y="7989"/>
                    <a:pt x="8908" y="8184"/>
                  </a:cubicBezTo>
                  <a:cubicBezTo>
                    <a:pt x="9962" y="9080"/>
                    <a:pt x="11030" y="9967"/>
                    <a:pt x="12103" y="10845"/>
                  </a:cubicBezTo>
                  <a:cubicBezTo>
                    <a:pt x="12331" y="11030"/>
                    <a:pt x="12554" y="11212"/>
                    <a:pt x="12781" y="11392"/>
                  </a:cubicBezTo>
                  <a:cubicBezTo>
                    <a:pt x="11602" y="11156"/>
                    <a:pt x="10427" y="10914"/>
                    <a:pt x="9247" y="10678"/>
                  </a:cubicBezTo>
                  <a:cubicBezTo>
                    <a:pt x="9237" y="10676"/>
                    <a:pt x="9227" y="10675"/>
                    <a:pt x="9219" y="10675"/>
                  </a:cubicBezTo>
                  <a:cubicBezTo>
                    <a:pt x="9099" y="10675"/>
                    <a:pt x="9076" y="10869"/>
                    <a:pt x="9210" y="10895"/>
                  </a:cubicBezTo>
                  <a:cubicBezTo>
                    <a:pt x="10524" y="11165"/>
                    <a:pt x="11844" y="11435"/>
                    <a:pt x="13162" y="11699"/>
                  </a:cubicBezTo>
                  <a:cubicBezTo>
                    <a:pt x="13979" y="12359"/>
                    <a:pt x="14806" y="13013"/>
                    <a:pt x="15633" y="13659"/>
                  </a:cubicBezTo>
                  <a:cubicBezTo>
                    <a:pt x="15655" y="13676"/>
                    <a:pt x="15679" y="13684"/>
                    <a:pt x="15702" y="13684"/>
                  </a:cubicBezTo>
                  <a:cubicBezTo>
                    <a:pt x="15795" y="13684"/>
                    <a:pt x="15871" y="13558"/>
                    <a:pt x="15781" y="13486"/>
                  </a:cubicBezTo>
                  <a:cubicBezTo>
                    <a:pt x="14950" y="12837"/>
                    <a:pt x="14128" y="12187"/>
                    <a:pt x="13306" y="11527"/>
                  </a:cubicBezTo>
                  <a:cubicBezTo>
                    <a:pt x="12791" y="10074"/>
                    <a:pt x="12279" y="8621"/>
                    <a:pt x="11765" y="7167"/>
                  </a:cubicBezTo>
                  <a:cubicBezTo>
                    <a:pt x="11746" y="7118"/>
                    <a:pt x="11705" y="7096"/>
                    <a:pt x="11663" y="7096"/>
                  </a:cubicBezTo>
                  <a:cubicBezTo>
                    <a:pt x="11593" y="7096"/>
                    <a:pt x="11521" y="7158"/>
                    <a:pt x="11551" y="7245"/>
                  </a:cubicBezTo>
                  <a:lnTo>
                    <a:pt x="12971" y="11258"/>
                  </a:lnTo>
                  <a:cubicBezTo>
                    <a:pt x="11825" y="10329"/>
                    <a:pt x="10682" y="9391"/>
                    <a:pt x="9553" y="8435"/>
                  </a:cubicBezTo>
                  <a:cubicBezTo>
                    <a:pt x="9405" y="8310"/>
                    <a:pt x="9257" y="8179"/>
                    <a:pt x="9108" y="8053"/>
                  </a:cubicBezTo>
                  <a:cubicBezTo>
                    <a:pt x="9103" y="8049"/>
                    <a:pt x="9103" y="8045"/>
                    <a:pt x="9103" y="8045"/>
                  </a:cubicBezTo>
                  <a:cubicBezTo>
                    <a:pt x="8578" y="6582"/>
                    <a:pt x="8054" y="5124"/>
                    <a:pt x="7534" y="3666"/>
                  </a:cubicBezTo>
                  <a:cubicBezTo>
                    <a:pt x="7515" y="3616"/>
                    <a:pt x="7474" y="3595"/>
                    <a:pt x="7432" y="3595"/>
                  </a:cubicBezTo>
                  <a:cubicBezTo>
                    <a:pt x="7361" y="3595"/>
                    <a:pt x="7288" y="3656"/>
                    <a:pt x="7320" y="3740"/>
                  </a:cubicBezTo>
                  <a:cubicBezTo>
                    <a:pt x="7798" y="5082"/>
                    <a:pt x="8282" y="6420"/>
                    <a:pt x="8760" y="7761"/>
                  </a:cubicBezTo>
                  <a:cubicBezTo>
                    <a:pt x="7330" y="6536"/>
                    <a:pt x="5918" y="5291"/>
                    <a:pt x="4520" y="4028"/>
                  </a:cubicBezTo>
                  <a:cubicBezTo>
                    <a:pt x="4520" y="4024"/>
                    <a:pt x="4516" y="4014"/>
                    <a:pt x="4516" y="4005"/>
                  </a:cubicBezTo>
                  <a:cubicBezTo>
                    <a:pt x="4182" y="3006"/>
                    <a:pt x="3852" y="2008"/>
                    <a:pt x="3517" y="1010"/>
                  </a:cubicBezTo>
                  <a:cubicBezTo>
                    <a:pt x="3500" y="960"/>
                    <a:pt x="3461" y="939"/>
                    <a:pt x="3420" y="939"/>
                  </a:cubicBezTo>
                  <a:cubicBezTo>
                    <a:pt x="3351" y="939"/>
                    <a:pt x="3279" y="1000"/>
                    <a:pt x="3308" y="1088"/>
                  </a:cubicBezTo>
                  <a:cubicBezTo>
                    <a:pt x="3601" y="1966"/>
                    <a:pt x="3893" y="2843"/>
                    <a:pt x="4182" y="3726"/>
                  </a:cubicBezTo>
                  <a:cubicBezTo>
                    <a:pt x="3963" y="3522"/>
                    <a:pt x="3740" y="3323"/>
                    <a:pt x="3517" y="3118"/>
                  </a:cubicBezTo>
                  <a:cubicBezTo>
                    <a:pt x="2407" y="2101"/>
                    <a:pt x="1312" y="1075"/>
                    <a:pt x="225" y="29"/>
                  </a:cubicBezTo>
                  <a:cubicBezTo>
                    <a:pt x="204" y="9"/>
                    <a:pt x="181" y="1"/>
                    <a:pt x="1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416" name="Google Shape;416;p39"/>
          <p:cNvGrpSpPr/>
          <p:nvPr/>
        </p:nvGrpSpPr>
        <p:grpSpPr>
          <a:xfrm>
            <a:off x="1666126" y="532387"/>
            <a:ext cx="1781210" cy="1922570"/>
            <a:chOff x="1762676" y="532387"/>
            <a:chExt cx="1781210" cy="1922570"/>
          </a:xfrm>
        </p:grpSpPr>
        <p:sp>
          <p:nvSpPr>
            <p:cNvPr id="417" name="Google Shape;417;p39"/>
            <p:cNvSpPr/>
            <p:nvPr/>
          </p:nvSpPr>
          <p:spPr>
            <a:xfrm>
              <a:off x="1762676" y="532387"/>
              <a:ext cx="1781210" cy="1922570"/>
            </a:xfrm>
            <a:custGeom>
              <a:avLst/>
              <a:gdLst/>
              <a:ahLst/>
              <a:cxnLst/>
              <a:rect l="l" t="t" r="r" b="b"/>
              <a:pathLst>
                <a:path w="20312" h="21924" extrusionOk="0">
                  <a:moveTo>
                    <a:pt x="6241" y="1"/>
                  </a:moveTo>
                  <a:cubicBezTo>
                    <a:pt x="6241" y="1"/>
                    <a:pt x="0" y="13021"/>
                    <a:pt x="14131" y="21924"/>
                  </a:cubicBezTo>
                  <a:cubicBezTo>
                    <a:pt x="14131" y="21924"/>
                    <a:pt x="20311" y="6823"/>
                    <a:pt x="62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18" name="Google Shape;418;p39"/>
            <p:cNvSpPr/>
            <p:nvPr/>
          </p:nvSpPr>
          <p:spPr>
            <a:xfrm>
              <a:off x="2306362" y="646386"/>
              <a:ext cx="745912" cy="1689045"/>
            </a:xfrm>
            <a:custGeom>
              <a:avLst/>
              <a:gdLst/>
              <a:ahLst/>
              <a:cxnLst/>
              <a:rect l="l" t="t" r="r" b="b"/>
              <a:pathLst>
                <a:path w="8506" h="19261" extrusionOk="0">
                  <a:moveTo>
                    <a:pt x="997" y="1"/>
                  </a:moveTo>
                  <a:cubicBezTo>
                    <a:pt x="926" y="1"/>
                    <a:pt x="848" y="79"/>
                    <a:pt x="882" y="169"/>
                  </a:cubicBezTo>
                  <a:cubicBezTo>
                    <a:pt x="1421" y="1640"/>
                    <a:pt x="1959" y="3108"/>
                    <a:pt x="2498" y="4580"/>
                  </a:cubicBezTo>
                  <a:cubicBezTo>
                    <a:pt x="1741" y="4143"/>
                    <a:pt x="988" y="3712"/>
                    <a:pt x="232" y="3275"/>
                  </a:cubicBezTo>
                  <a:cubicBezTo>
                    <a:pt x="212" y="3263"/>
                    <a:pt x="192" y="3258"/>
                    <a:pt x="173" y="3258"/>
                  </a:cubicBezTo>
                  <a:cubicBezTo>
                    <a:pt x="73" y="3258"/>
                    <a:pt x="1" y="3402"/>
                    <a:pt x="107" y="3461"/>
                  </a:cubicBezTo>
                  <a:cubicBezTo>
                    <a:pt x="947" y="3943"/>
                    <a:pt x="1783" y="4426"/>
                    <a:pt x="2619" y="4910"/>
                  </a:cubicBezTo>
                  <a:cubicBezTo>
                    <a:pt x="2949" y="5806"/>
                    <a:pt x="3279" y="6702"/>
                    <a:pt x="3603" y="7593"/>
                  </a:cubicBezTo>
                  <a:cubicBezTo>
                    <a:pt x="3970" y="8587"/>
                    <a:pt x="4332" y="9580"/>
                    <a:pt x="4694" y="10574"/>
                  </a:cubicBezTo>
                  <a:cubicBezTo>
                    <a:pt x="3446" y="9822"/>
                    <a:pt x="2196" y="9070"/>
                    <a:pt x="943" y="8322"/>
                  </a:cubicBezTo>
                  <a:cubicBezTo>
                    <a:pt x="923" y="8310"/>
                    <a:pt x="904" y="8305"/>
                    <a:pt x="885" y="8305"/>
                  </a:cubicBezTo>
                  <a:cubicBezTo>
                    <a:pt x="788" y="8305"/>
                    <a:pt x="716" y="8446"/>
                    <a:pt x="821" y="8508"/>
                  </a:cubicBezTo>
                  <a:cubicBezTo>
                    <a:pt x="2154" y="9312"/>
                    <a:pt x="3487" y="10110"/>
                    <a:pt x="4820" y="10909"/>
                  </a:cubicBezTo>
                  <a:cubicBezTo>
                    <a:pt x="5321" y="12278"/>
                    <a:pt x="5827" y="13654"/>
                    <a:pt x="6329" y="15023"/>
                  </a:cubicBezTo>
                  <a:cubicBezTo>
                    <a:pt x="6445" y="15339"/>
                    <a:pt x="6561" y="15654"/>
                    <a:pt x="6678" y="15971"/>
                  </a:cubicBezTo>
                  <a:cubicBezTo>
                    <a:pt x="5563" y="15260"/>
                    <a:pt x="4449" y="14550"/>
                    <a:pt x="3334" y="13834"/>
                  </a:cubicBezTo>
                  <a:cubicBezTo>
                    <a:pt x="3313" y="13821"/>
                    <a:pt x="3293" y="13815"/>
                    <a:pt x="3273" y="13815"/>
                  </a:cubicBezTo>
                  <a:cubicBezTo>
                    <a:pt x="3175" y="13815"/>
                    <a:pt x="3108" y="13959"/>
                    <a:pt x="3208" y="14025"/>
                  </a:cubicBezTo>
                  <a:cubicBezTo>
                    <a:pt x="4406" y="14790"/>
                    <a:pt x="5604" y="15557"/>
                    <a:pt x="6807" y="16323"/>
                  </a:cubicBezTo>
                  <a:cubicBezTo>
                    <a:pt x="7156" y="17280"/>
                    <a:pt x="7508" y="18241"/>
                    <a:pt x="7861" y="19198"/>
                  </a:cubicBezTo>
                  <a:cubicBezTo>
                    <a:pt x="7878" y="19242"/>
                    <a:pt x="7912" y="19261"/>
                    <a:pt x="7947" y="19261"/>
                  </a:cubicBezTo>
                  <a:cubicBezTo>
                    <a:pt x="8017" y="19261"/>
                    <a:pt x="8095" y="19186"/>
                    <a:pt x="8061" y="19096"/>
                  </a:cubicBezTo>
                  <a:cubicBezTo>
                    <a:pt x="7709" y="18139"/>
                    <a:pt x="7360" y="17178"/>
                    <a:pt x="7006" y="16221"/>
                  </a:cubicBezTo>
                  <a:cubicBezTo>
                    <a:pt x="7499" y="14484"/>
                    <a:pt x="7987" y="12743"/>
                    <a:pt x="8479" y="11007"/>
                  </a:cubicBezTo>
                  <a:cubicBezTo>
                    <a:pt x="8505" y="10920"/>
                    <a:pt x="8431" y="10858"/>
                    <a:pt x="8362" y="10858"/>
                  </a:cubicBezTo>
                  <a:cubicBezTo>
                    <a:pt x="8321" y="10858"/>
                    <a:pt x="8281" y="10880"/>
                    <a:pt x="8266" y="10932"/>
                  </a:cubicBezTo>
                  <a:cubicBezTo>
                    <a:pt x="7801" y="12576"/>
                    <a:pt x="7336" y="14220"/>
                    <a:pt x="6877" y="15864"/>
                  </a:cubicBezTo>
                  <a:cubicBezTo>
                    <a:pt x="6361" y="14466"/>
                    <a:pt x="5851" y="13063"/>
                    <a:pt x="5335" y="11665"/>
                  </a:cubicBezTo>
                  <a:cubicBezTo>
                    <a:pt x="5238" y="11397"/>
                    <a:pt x="5135" y="11123"/>
                    <a:pt x="5038" y="10853"/>
                  </a:cubicBezTo>
                  <a:cubicBezTo>
                    <a:pt x="5456" y="9307"/>
                    <a:pt x="5870" y="7756"/>
                    <a:pt x="6288" y="6209"/>
                  </a:cubicBezTo>
                  <a:cubicBezTo>
                    <a:pt x="6310" y="6123"/>
                    <a:pt x="6238" y="6064"/>
                    <a:pt x="6170" y="6064"/>
                  </a:cubicBezTo>
                  <a:cubicBezTo>
                    <a:pt x="6128" y="6064"/>
                    <a:pt x="6088" y="6087"/>
                    <a:pt x="6074" y="6140"/>
                  </a:cubicBezTo>
                  <a:lnTo>
                    <a:pt x="4903" y="10486"/>
                  </a:lnTo>
                  <a:cubicBezTo>
                    <a:pt x="4226" y="8639"/>
                    <a:pt x="3547" y="6794"/>
                    <a:pt x="2874" y="4946"/>
                  </a:cubicBezTo>
                  <a:cubicBezTo>
                    <a:pt x="2878" y="4937"/>
                    <a:pt x="2889" y="4927"/>
                    <a:pt x="2893" y="4914"/>
                  </a:cubicBezTo>
                  <a:cubicBezTo>
                    <a:pt x="3176" y="3995"/>
                    <a:pt x="3459" y="3071"/>
                    <a:pt x="3742" y="2151"/>
                  </a:cubicBezTo>
                  <a:cubicBezTo>
                    <a:pt x="3771" y="2067"/>
                    <a:pt x="3699" y="2007"/>
                    <a:pt x="3630" y="2007"/>
                  </a:cubicBezTo>
                  <a:cubicBezTo>
                    <a:pt x="3588" y="2007"/>
                    <a:pt x="3547" y="2029"/>
                    <a:pt x="3529" y="2081"/>
                  </a:cubicBezTo>
                  <a:cubicBezTo>
                    <a:pt x="3269" y="2927"/>
                    <a:pt x="3009" y="3772"/>
                    <a:pt x="2749" y="4612"/>
                  </a:cubicBezTo>
                  <a:cubicBezTo>
                    <a:pt x="2702" y="4492"/>
                    <a:pt x="2656" y="4366"/>
                    <a:pt x="2614" y="4241"/>
                  </a:cubicBezTo>
                  <a:cubicBezTo>
                    <a:pt x="2103" y="2848"/>
                    <a:pt x="1592" y="1459"/>
                    <a:pt x="1082" y="66"/>
                  </a:cubicBezTo>
                  <a:cubicBezTo>
                    <a:pt x="1065" y="20"/>
                    <a:pt x="1032" y="1"/>
                    <a:pt x="9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419" name="Google Shape;419;p39"/>
          <p:cNvGrpSpPr/>
          <p:nvPr/>
        </p:nvGrpSpPr>
        <p:grpSpPr>
          <a:xfrm>
            <a:off x="6343512" y="1178761"/>
            <a:ext cx="2667331" cy="3964894"/>
            <a:chOff x="5772012" y="1178761"/>
            <a:chExt cx="2667331" cy="3964894"/>
          </a:xfrm>
        </p:grpSpPr>
        <p:sp>
          <p:nvSpPr>
            <p:cNvPr id="420" name="Google Shape;420;p39"/>
            <p:cNvSpPr/>
            <p:nvPr/>
          </p:nvSpPr>
          <p:spPr>
            <a:xfrm>
              <a:off x="5772012" y="3998565"/>
              <a:ext cx="1381420" cy="1145089"/>
            </a:xfrm>
            <a:custGeom>
              <a:avLst/>
              <a:gdLst/>
              <a:ahLst/>
              <a:cxnLst/>
              <a:rect l="l" t="t" r="r" b="b"/>
              <a:pathLst>
                <a:path w="15753" h="13058" extrusionOk="0">
                  <a:moveTo>
                    <a:pt x="4059" y="1"/>
                  </a:moveTo>
                  <a:lnTo>
                    <a:pt x="0" y="13058"/>
                  </a:lnTo>
                  <a:lnTo>
                    <a:pt x="15752" y="13058"/>
                  </a:lnTo>
                  <a:lnTo>
                    <a:pt x="15292" y="3533"/>
                  </a:lnTo>
                  <a:lnTo>
                    <a:pt x="4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21" name="Google Shape;421;p39"/>
            <p:cNvSpPr/>
            <p:nvPr/>
          </p:nvSpPr>
          <p:spPr>
            <a:xfrm>
              <a:off x="6956985" y="4624068"/>
              <a:ext cx="72697" cy="517473"/>
            </a:xfrm>
            <a:custGeom>
              <a:avLst/>
              <a:gdLst/>
              <a:ahLst/>
              <a:cxnLst/>
              <a:rect l="l" t="t" r="r" b="b"/>
              <a:pathLst>
                <a:path w="829" h="5901" extrusionOk="0">
                  <a:moveTo>
                    <a:pt x="151" y="1"/>
                  </a:moveTo>
                  <a:cubicBezTo>
                    <a:pt x="81" y="1"/>
                    <a:pt x="0" y="61"/>
                    <a:pt x="15" y="153"/>
                  </a:cubicBezTo>
                  <a:cubicBezTo>
                    <a:pt x="205" y="1546"/>
                    <a:pt x="396" y="4416"/>
                    <a:pt x="581" y="5813"/>
                  </a:cubicBezTo>
                  <a:cubicBezTo>
                    <a:pt x="590" y="5874"/>
                    <a:pt x="632" y="5901"/>
                    <a:pt x="679" y="5901"/>
                  </a:cubicBezTo>
                  <a:cubicBezTo>
                    <a:pt x="749" y="5901"/>
                    <a:pt x="829" y="5840"/>
                    <a:pt x="818" y="5749"/>
                  </a:cubicBezTo>
                  <a:cubicBezTo>
                    <a:pt x="628" y="4351"/>
                    <a:pt x="437" y="1481"/>
                    <a:pt x="246" y="88"/>
                  </a:cubicBezTo>
                  <a:cubicBezTo>
                    <a:pt x="239" y="27"/>
                    <a:pt x="197" y="1"/>
                    <a:pt x="1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22" name="Google Shape;422;p39"/>
            <p:cNvSpPr/>
            <p:nvPr/>
          </p:nvSpPr>
          <p:spPr>
            <a:xfrm>
              <a:off x="6070513" y="2926275"/>
              <a:ext cx="1428511" cy="1784016"/>
            </a:xfrm>
            <a:custGeom>
              <a:avLst/>
              <a:gdLst/>
              <a:ahLst/>
              <a:cxnLst/>
              <a:rect l="l" t="t" r="r" b="b"/>
              <a:pathLst>
                <a:path w="16290" h="20344" extrusionOk="0">
                  <a:moveTo>
                    <a:pt x="8985" y="1"/>
                  </a:moveTo>
                  <a:cubicBezTo>
                    <a:pt x="8653" y="1"/>
                    <a:pt x="8319" y="42"/>
                    <a:pt x="7987" y="131"/>
                  </a:cubicBezTo>
                  <a:cubicBezTo>
                    <a:pt x="6028" y="656"/>
                    <a:pt x="4774" y="2388"/>
                    <a:pt x="3891" y="4106"/>
                  </a:cubicBezTo>
                  <a:cubicBezTo>
                    <a:pt x="3385" y="5096"/>
                    <a:pt x="2931" y="6117"/>
                    <a:pt x="2457" y="7130"/>
                  </a:cubicBezTo>
                  <a:cubicBezTo>
                    <a:pt x="1960" y="8193"/>
                    <a:pt x="1459" y="9261"/>
                    <a:pt x="957" y="10328"/>
                  </a:cubicBezTo>
                  <a:cubicBezTo>
                    <a:pt x="516" y="11267"/>
                    <a:pt x="1" y="12270"/>
                    <a:pt x="121" y="13343"/>
                  </a:cubicBezTo>
                  <a:cubicBezTo>
                    <a:pt x="233" y="14374"/>
                    <a:pt x="827" y="15288"/>
                    <a:pt x="1338" y="16170"/>
                  </a:cubicBezTo>
                  <a:cubicBezTo>
                    <a:pt x="2322" y="17866"/>
                    <a:pt x="3567" y="19672"/>
                    <a:pt x="5573" y="20210"/>
                  </a:cubicBezTo>
                  <a:cubicBezTo>
                    <a:pt x="5913" y="20303"/>
                    <a:pt x="6255" y="20344"/>
                    <a:pt x="6596" y="20344"/>
                  </a:cubicBezTo>
                  <a:cubicBezTo>
                    <a:pt x="7281" y="20344"/>
                    <a:pt x="7964" y="20179"/>
                    <a:pt x="8615" y="19941"/>
                  </a:cubicBezTo>
                  <a:cubicBezTo>
                    <a:pt x="9121" y="19756"/>
                    <a:pt x="9608" y="19528"/>
                    <a:pt x="10096" y="19305"/>
                  </a:cubicBezTo>
                  <a:cubicBezTo>
                    <a:pt x="10533" y="19110"/>
                    <a:pt x="10964" y="18905"/>
                    <a:pt x="11382" y="18669"/>
                  </a:cubicBezTo>
                  <a:cubicBezTo>
                    <a:pt x="12227" y="18185"/>
                    <a:pt x="12961" y="17559"/>
                    <a:pt x="13435" y="16695"/>
                  </a:cubicBezTo>
                  <a:cubicBezTo>
                    <a:pt x="13932" y="15789"/>
                    <a:pt x="14168" y="14764"/>
                    <a:pt x="14442" y="13774"/>
                  </a:cubicBezTo>
                  <a:cubicBezTo>
                    <a:pt x="14758" y="12647"/>
                    <a:pt x="15074" y="11513"/>
                    <a:pt x="15389" y="10380"/>
                  </a:cubicBezTo>
                  <a:cubicBezTo>
                    <a:pt x="15691" y="9308"/>
                    <a:pt x="16049" y="8225"/>
                    <a:pt x="16174" y="7111"/>
                  </a:cubicBezTo>
                  <a:cubicBezTo>
                    <a:pt x="16290" y="6104"/>
                    <a:pt x="16137" y="5105"/>
                    <a:pt x="15584" y="4246"/>
                  </a:cubicBezTo>
                  <a:cubicBezTo>
                    <a:pt x="15370" y="3916"/>
                    <a:pt x="15111" y="3619"/>
                    <a:pt x="14832" y="3345"/>
                  </a:cubicBezTo>
                  <a:cubicBezTo>
                    <a:pt x="14433" y="2844"/>
                    <a:pt x="13973" y="2388"/>
                    <a:pt x="13476" y="1998"/>
                  </a:cubicBezTo>
                  <a:cubicBezTo>
                    <a:pt x="12691" y="1372"/>
                    <a:pt x="11819" y="805"/>
                    <a:pt x="10889" y="415"/>
                  </a:cubicBezTo>
                  <a:cubicBezTo>
                    <a:pt x="10278" y="157"/>
                    <a:pt x="9634" y="1"/>
                    <a:pt x="89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23" name="Google Shape;423;p39"/>
            <p:cNvSpPr/>
            <p:nvPr/>
          </p:nvSpPr>
          <p:spPr>
            <a:xfrm>
              <a:off x="6437151" y="4430796"/>
              <a:ext cx="628404" cy="203359"/>
            </a:xfrm>
            <a:custGeom>
              <a:avLst/>
              <a:gdLst/>
              <a:ahLst/>
              <a:cxnLst/>
              <a:rect l="l" t="t" r="r" b="b"/>
              <a:pathLst>
                <a:path w="7166" h="2319" extrusionOk="0">
                  <a:moveTo>
                    <a:pt x="7006" y="1"/>
                  </a:moveTo>
                  <a:cubicBezTo>
                    <a:pt x="6985" y="1"/>
                    <a:pt x="6963" y="8"/>
                    <a:pt x="6941" y="25"/>
                  </a:cubicBezTo>
                  <a:cubicBezTo>
                    <a:pt x="6123" y="657"/>
                    <a:pt x="5232" y="1196"/>
                    <a:pt x="4290" y="1619"/>
                  </a:cubicBezTo>
                  <a:cubicBezTo>
                    <a:pt x="3806" y="1836"/>
                    <a:pt x="3291" y="2050"/>
                    <a:pt x="2752" y="2074"/>
                  </a:cubicBezTo>
                  <a:cubicBezTo>
                    <a:pt x="2726" y="2075"/>
                    <a:pt x="2701" y="2075"/>
                    <a:pt x="2676" y="2075"/>
                  </a:cubicBezTo>
                  <a:cubicBezTo>
                    <a:pt x="2222" y="2075"/>
                    <a:pt x="1798" y="1916"/>
                    <a:pt x="1420" y="1665"/>
                  </a:cubicBezTo>
                  <a:cubicBezTo>
                    <a:pt x="983" y="1377"/>
                    <a:pt x="612" y="996"/>
                    <a:pt x="254" y="621"/>
                  </a:cubicBezTo>
                  <a:cubicBezTo>
                    <a:pt x="230" y="594"/>
                    <a:pt x="201" y="583"/>
                    <a:pt x="174" y="583"/>
                  </a:cubicBezTo>
                  <a:cubicBezTo>
                    <a:pt x="83" y="583"/>
                    <a:pt x="0" y="706"/>
                    <a:pt x="83" y="792"/>
                  </a:cubicBezTo>
                  <a:cubicBezTo>
                    <a:pt x="723" y="1465"/>
                    <a:pt x="1452" y="2194"/>
                    <a:pt x="2423" y="2306"/>
                  </a:cubicBezTo>
                  <a:cubicBezTo>
                    <a:pt x="2502" y="2314"/>
                    <a:pt x="2582" y="2318"/>
                    <a:pt x="2661" y="2318"/>
                  </a:cubicBezTo>
                  <a:cubicBezTo>
                    <a:pt x="3131" y="2318"/>
                    <a:pt x="3595" y="2174"/>
                    <a:pt x="4025" y="1995"/>
                  </a:cubicBezTo>
                  <a:cubicBezTo>
                    <a:pt x="4535" y="1786"/>
                    <a:pt x="5032" y="1544"/>
                    <a:pt x="5510" y="1270"/>
                  </a:cubicBezTo>
                  <a:cubicBezTo>
                    <a:pt x="6054" y="964"/>
                    <a:pt x="6569" y="616"/>
                    <a:pt x="7066" y="235"/>
                  </a:cubicBezTo>
                  <a:cubicBezTo>
                    <a:pt x="7166" y="159"/>
                    <a:pt x="7101" y="1"/>
                    <a:pt x="7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24" name="Google Shape;424;p39"/>
            <p:cNvSpPr/>
            <p:nvPr/>
          </p:nvSpPr>
          <p:spPr>
            <a:xfrm>
              <a:off x="6658834" y="3213289"/>
              <a:ext cx="779148" cy="906302"/>
            </a:xfrm>
            <a:custGeom>
              <a:avLst/>
              <a:gdLst/>
              <a:ahLst/>
              <a:cxnLst/>
              <a:rect l="l" t="t" r="r" b="b"/>
              <a:pathLst>
                <a:path w="8885" h="10335" extrusionOk="0">
                  <a:moveTo>
                    <a:pt x="6486" y="1"/>
                  </a:moveTo>
                  <a:cubicBezTo>
                    <a:pt x="5618" y="1"/>
                    <a:pt x="4753" y="401"/>
                    <a:pt x="4009" y="852"/>
                  </a:cubicBezTo>
                  <a:cubicBezTo>
                    <a:pt x="3535" y="1140"/>
                    <a:pt x="3085" y="1465"/>
                    <a:pt x="2658" y="1817"/>
                  </a:cubicBezTo>
                  <a:cubicBezTo>
                    <a:pt x="2341" y="2074"/>
                    <a:pt x="2045" y="2342"/>
                    <a:pt x="1762" y="2631"/>
                  </a:cubicBezTo>
                  <a:cubicBezTo>
                    <a:pt x="1595" y="2803"/>
                    <a:pt x="1427" y="2974"/>
                    <a:pt x="1269" y="3155"/>
                  </a:cubicBezTo>
                  <a:cubicBezTo>
                    <a:pt x="1237" y="3193"/>
                    <a:pt x="1209" y="3225"/>
                    <a:pt x="1181" y="3262"/>
                  </a:cubicBezTo>
                  <a:cubicBezTo>
                    <a:pt x="907" y="3578"/>
                    <a:pt x="652" y="3913"/>
                    <a:pt x="414" y="4256"/>
                  </a:cubicBezTo>
                  <a:cubicBezTo>
                    <a:pt x="307" y="4409"/>
                    <a:pt x="206" y="4567"/>
                    <a:pt x="108" y="4721"/>
                  </a:cubicBezTo>
                  <a:cubicBezTo>
                    <a:pt x="48" y="4749"/>
                    <a:pt x="1" y="4818"/>
                    <a:pt x="34" y="4897"/>
                  </a:cubicBezTo>
                  <a:cubicBezTo>
                    <a:pt x="71" y="4980"/>
                    <a:pt x="108" y="5068"/>
                    <a:pt x="146" y="5152"/>
                  </a:cubicBezTo>
                  <a:cubicBezTo>
                    <a:pt x="911" y="6810"/>
                    <a:pt x="2077" y="8287"/>
                    <a:pt x="3517" y="9415"/>
                  </a:cubicBezTo>
                  <a:cubicBezTo>
                    <a:pt x="3614" y="9489"/>
                    <a:pt x="3707" y="9559"/>
                    <a:pt x="3800" y="9629"/>
                  </a:cubicBezTo>
                  <a:cubicBezTo>
                    <a:pt x="4139" y="9879"/>
                    <a:pt x="4487" y="10107"/>
                    <a:pt x="4849" y="10315"/>
                  </a:cubicBezTo>
                  <a:cubicBezTo>
                    <a:pt x="4868" y="10328"/>
                    <a:pt x="4889" y="10334"/>
                    <a:pt x="4907" y="10334"/>
                  </a:cubicBezTo>
                  <a:cubicBezTo>
                    <a:pt x="4917" y="10334"/>
                    <a:pt x="4925" y="10333"/>
                    <a:pt x="4932" y="10330"/>
                  </a:cubicBezTo>
                  <a:cubicBezTo>
                    <a:pt x="4943" y="10332"/>
                    <a:pt x="4954" y="10334"/>
                    <a:pt x="4965" y="10334"/>
                  </a:cubicBezTo>
                  <a:cubicBezTo>
                    <a:pt x="4991" y="10334"/>
                    <a:pt x="5016" y="10325"/>
                    <a:pt x="5039" y="10302"/>
                  </a:cubicBezTo>
                  <a:cubicBezTo>
                    <a:pt x="5249" y="10120"/>
                    <a:pt x="5457" y="9931"/>
                    <a:pt x="5662" y="9740"/>
                  </a:cubicBezTo>
                  <a:cubicBezTo>
                    <a:pt x="5959" y="9462"/>
                    <a:pt x="6252" y="9183"/>
                    <a:pt x="6535" y="8894"/>
                  </a:cubicBezTo>
                  <a:cubicBezTo>
                    <a:pt x="6818" y="8607"/>
                    <a:pt x="7097" y="8319"/>
                    <a:pt x="7366" y="8022"/>
                  </a:cubicBezTo>
                  <a:cubicBezTo>
                    <a:pt x="7641" y="7724"/>
                    <a:pt x="7905" y="7423"/>
                    <a:pt x="8164" y="7117"/>
                  </a:cubicBezTo>
                  <a:cubicBezTo>
                    <a:pt x="8387" y="6856"/>
                    <a:pt x="8601" y="6596"/>
                    <a:pt x="8811" y="6327"/>
                  </a:cubicBezTo>
                  <a:cubicBezTo>
                    <a:pt x="8885" y="6235"/>
                    <a:pt x="8803" y="6114"/>
                    <a:pt x="8717" y="6114"/>
                  </a:cubicBezTo>
                  <a:cubicBezTo>
                    <a:pt x="8689" y="6114"/>
                    <a:pt x="8662" y="6126"/>
                    <a:pt x="8638" y="6155"/>
                  </a:cubicBezTo>
                  <a:cubicBezTo>
                    <a:pt x="8425" y="6434"/>
                    <a:pt x="8198" y="6703"/>
                    <a:pt x="7969" y="6967"/>
                  </a:cubicBezTo>
                  <a:cubicBezTo>
                    <a:pt x="7710" y="7274"/>
                    <a:pt x="7446" y="7576"/>
                    <a:pt x="7171" y="7873"/>
                  </a:cubicBezTo>
                  <a:cubicBezTo>
                    <a:pt x="6902" y="8165"/>
                    <a:pt x="6628" y="8454"/>
                    <a:pt x="6344" y="8737"/>
                  </a:cubicBezTo>
                  <a:cubicBezTo>
                    <a:pt x="6061" y="9025"/>
                    <a:pt x="5768" y="9308"/>
                    <a:pt x="5472" y="9582"/>
                  </a:cubicBezTo>
                  <a:cubicBezTo>
                    <a:pt x="5290" y="9749"/>
                    <a:pt x="5110" y="9916"/>
                    <a:pt x="4924" y="10079"/>
                  </a:cubicBezTo>
                  <a:cubicBezTo>
                    <a:pt x="4604" y="9888"/>
                    <a:pt x="4287" y="9684"/>
                    <a:pt x="3985" y="9466"/>
                  </a:cubicBezTo>
                  <a:cubicBezTo>
                    <a:pt x="2783" y="8583"/>
                    <a:pt x="1756" y="7469"/>
                    <a:pt x="976" y="6197"/>
                  </a:cubicBezTo>
                  <a:cubicBezTo>
                    <a:pt x="744" y="5816"/>
                    <a:pt x="540" y="5426"/>
                    <a:pt x="354" y="5022"/>
                  </a:cubicBezTo>
                  <a:cubicBezTo>
                    <a:pt x="335" y="4976"/>
                    <a:pt x="313" y="4929"/>
                    <a:pt x="294" y="4882"/>
                  </a:cubicBezTo>
                  <a:cubicBezTo>
                    <a:pt x="382" y="4738"/>
                    <a:pt x="475" y="4599"/>
                    <a:pt x="568" y="4460"/>
                  </a:cubicBezTo>
                  <a:cubicBezTo>
                    <a:pt x="804" y="4112"/>
                    <a:pt x="1055" y="3782"/>
                    <a:pt x="1329" y="3461"/>
                  </a:cubicBezTo>
                  <a:cubicBezTo>
                    <a:pt x="1516" y="3238"/>
                    <a:pt x="1711" y="3026"/>
                    <a:pt x="1914" y="2820"/>
                  </a:cubicBezTo>
                  <a:cubicBezTo>
                    <a:pt x="2091" y="2640"/>
                    <a:pt x="2272" y="2473"/>
                    <a:pt x="2458" y="2306"/>
                  </a:cubicBezTo>
                  <a:cubicBezTo>
                    <a:pt x="2574" y="2199"/>
                    <a:pt x="2690" y="2102"/>
                    <a:pt x="2811" y="2004"/>
                  </a:cubicBezTo>
                  <a:cubicBezTo>
                    <a:pt x="3131" y="1739"/>
                    <a:pt x="3470" y="1489"/>
                    <a:pt x="3818" y="1260"/>
                  </a:cubicBezTo>
                  <a:cubicBezTo>
                    <a:pt x="4315" y="936"/>
                    <a:pt x="4844" y="625"/>
                    <a:pt x="5412" y="430"/>
                  </a:cubicBezTo>
                  <a:cubicBezTo>
                    <a:pt x="5750" y="313"/>
                    <a:pt x="6111" y="242"/>
                    <a:pt x="6469" y="242"/>
                  </a:cubicBezTo>
                  <a:cubicBezTo>
                    <a:pt x="6812" y="242"/>
                    <a:pt x="7152" y="307"/>
                    <a:pt x="7468" y="462"/>
                  </a:cubicBezTo>
                  <a:cubicBezTo>
                    <a:pt x="7486" y="471"/>
                    <a:pt x="7504" y="475"/>
                    <a:pt x="7522" y="475"/>
                  </a:cubicBezTo>
                  <a:cubicBezTo>
                    <a:pt x="7636" y="475"/>
                    <a:pt x="7715" y="309"/>
                    <a:pt x="7594" y="248"/>
                  </a:cubicBezTo>
                  <a:cubicBezTo>
                    <a:pt x="7230" y="74"/>
                    <a:pt x="6858" y="1"/>
                    <a:pt x="64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25" name="Google Shape;425;p39"/>
            <p:cNvSpPr/>
            <p:nvPr/>
          </p:nvSpPr>
          <p:spPr>
            <a:xfrm>
              <a:off x="6279745" y="3664987"/>
              <a:ext cx="712414" cy="588592"/>
            </a:xfrm>
            <a:custGeom>
              <a:avLst/>
              <a:gdLst/>
              <a:ahLst/>
              <a:cxnLst/>
              <a:rect l="l" t="t" r="r" b="b"/>
              <a:pathLst>
                <a:path w="8124" h="6712" extrusionOk="0">
                  <a:moveTo>
                    <a:pt x="4469" y="1"/>
                  </a:moveTo>
                  <a:lnTo>
                    <a:pt x="1" y="2704"/>
                  </a:lnTo>
                  <a:lnTo>
                    <a:pt x="1807" y="6711"/>
                  </a:lnTo>
                  <a:cubicBezTo>
                    <a:pt x="1807" y="6711"/>
                    <a:pt x="6051" y="6233"/>
                    <a:pt x="8123" y="4478"/>
                  </a:cubicBezTo>
                  <a:cubicBezTo>
                    <a:pt x="8030" y="4408"/>
                    <a:pt x="7937" y="4338"/>
                    <a:pt x="7840" y="4264"/>
                  </a:cubicBezTo>
                  <a:cubicBezTo>
                    <a:pt x="6400" y="3136"/>
                    <a:pt x="5234" y="1659"/>
                    <a:pt x="4469" y="1"/>
                  </a:cubicBezTo>
                  <a:close/>
                </a:path>
              </a:pathLst>
            </a:custGeom>
            <a:solidFill>
              <a:srgbClr val="FFBF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26" name="Google Shape;426;p39"/>
            <p:cNvSpPr/>
            <p:nvPr/>
          </p:nvSpPr>
          <p:spPr>
            <a:xfrm>
              <a:off x="6708643" y="3516789"/>
              <a:ext cx="506600" cy="536766"/>
            </a:xfrm>
            <a:custGeom>
              <a:avLst/>
              <a:gdLst/>
              <a:ahLst/>
              <a:cxnLst/>
              <a:rect l="l" t="t" r="r" b="b"/>
              <a:pathLst>
                <a:path w="5777" h="6121" extrusionOk="0">
                  <a:moveTo>
                    <a:pt x="761" y="0"/>
                  </a:moveTo>
                  <a:cubicBezTo>
                    <a:pt x="487" y="321"/>
                    <a:pt x="236" y="651"/>
                    <a:pt x="0" y="999"/>
                  </a:cubicBezTo>
                  <a:cubicBezTo>
                    <a:pt x="1445" y="2880"/>
                    <a:pt x="3083" y="4597"/>
                    <a:pt x="4904" y="6121"/>
                  </a:cubicBezTo>
                  <a:cubicBezTo>
                    <a:pt x="5200" y="5847"/>
                    <a:pt x="5493" y="5564"/>
                    <a:pt x="5776" y="5276"/>
                  </a:cubicBezTo>
                  <a:cubicBezTo>
                    <a:pt x="3905" y="3716"/>
                    <a:pt x="2219" y="1951"/>
                    <a:pt x="7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27" name="Google Shape;427;p39"/>
            <p:cNvSpPr/>
            <p:nvPr/>
          </p:nvSpPr>
          <p:spPr>
            <a:xfrm>
              <a:off x="6826676" y="3388935"/>
              <a:ext cx="531066" cy="514843"/>
            </a:xfrm>
            <a:custGeom>
              <a:avLst/>
              <a:gdLst/>
              <a:ahLst/>
              <a:cxnLst/>
              <a:rect l="l" t="t" r="r" b="b"/>
              <a:pathLst>
                <a:path w="6056" h="5871" extrusionOk="0">
                  <a:moveTo>
                    <a:pt x="897" y="1"/>
                  </a:moveTo>
                  <a:cubicBezTo>
                    <a:pt x="776" y="99"/>
                    <a:pt x="660" y="196"/>
                    <a:pt x="544" y="303"/>
                  </a:cubicBezTo>
                  <a:cubicBezTo>
                    <a:pt x="358" y="470"/>
                    <a:pt x="177" y="637"/>
                    <a:pt x="0" y="817"/>
                  </a:cubicBezTo>
                  <a:cubicBezTo>
                    <a:pt x="1565" y="2694"/>
                    <a:pt x="3325" y="4379"/>
                    <a:pt x="5257" y="5870"/>
                  </a:cubicBezTo>
                  <a:cubicBezTo>
                    <a:pt x="5532" y="5573"/>
                    <a:pt x="5796" y="5271"/>
                    <a:pt x="6055" y="4964"/>
                  </a:cubicBezTo>
                  <a:cubicBezTo>
                    <a:pt x="4156" y="3511"/>
                    <a:pt x="2429" y="1839"/>
                    <a:pt x="8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28" name="Google Shape;428;p39"/>
            <p:cNvSpPr/>
            <p:nvPr/>
          </p:nvSpPr>
          <p:spPr>
            <a:xfrm>
              <a:off x="6934536" y="2905930"/>
              <a:ext cx="287631" cy="214584"/>
            </a:xfrm>
            <a:custGeom>
              <a:avLst/>
              <a:gdLst/>
              <a:ahLst/>
              <a:cxnLst/>
              <a:rect l="l" t="t" r="r" b="b"/>
              <a:pathLst>
                <a:path w="3280" h="2447" extrusionOk="0">
                  <a:moveTo>
                    <a:pt x="661" y="1"/>
                  </a:moveTo>
                  <a:lnTo>
                    <a:pt x="1" y="558"/>
                  </a:lnTo>
                  <a:cubicBezTo>
                    <a:pt x="335" y="2169"/>
                    <a:pt x="1530" y="2447"/>
                    <a:pt x="2316" y="2447"/>
                  </a:cubicBezTo>
                  <a:cubicBezTo>
                    <a:pt x="2732" y="2447"/>
                    <a:pt x="3033" y="2369"/>
                    <a:pt x="3033" y="2369"/>
                  </a:cubicBezTo>
                  <a:lnTo>
                    <a:pt x="3280" y="1445"/>
                  </a:lnTo>
                  <a:lnTo>
                    <a:pt x="661" y="1"/>
                  </a:lnTo>
                  <a:close/>
                </a:path>
              </a:pathLst>
            </a:custGeom>
            <a:solidFill>
              <a:srgbClr val="FFBF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29" name="Google Shape;429;p39"/>
            <p:cNvSpPr/>
            <p:nvPr/>
          </p:nvSpPr>
          <p:spPr>
            <a:xfrm>
              <a:off x="6645856" y="1664220"/>
              <a:ext cx="1793487" cy="1480688"/>
            </a:xfrm>
            <a:custGeom>
              <a:avLst/>
              <a:gdLst/>
              <a:ahLst/>
              <a:cxnLst/>
              <a:rect l="l" t="t" r="r" b="b"/>
              <a:pathLst>
                <a:path w="20452" h="16885" extrusionOk="0">
                  <a:moveTo>
                    <a:pt x="9889" y="0"/>
                  </a:moveTo>
                  <a:cubicBezTo>
                    <a:pt x="7861" y="0"/>
                    <a:pt x="5779" y="760"/>
                    <a:pt x="4050" y="2009"/>
                  </a:cubicBezTo>
                  <a:cubicBezTo>
                    <a:pt x="4050" y="2009"/>
                    <a:pt x="1315" y="3955"/>
                    <a:pt x="382" y="6700"/>
                  </a:cubicBezTo>
                  <a:cubicBezTo>
                    <a:pt x="391" y="6700"/>
                    <a:pt x="395" y="6704"/>
                    <a:pt x="405" y="6708"/>
                  </a:cubicBezTo>
                  <a:cubicBezTo>
                    <a:pt x="33" y="7804"/>
                    <a:pt x="1" y="8811"/>
                    <a:pt x="243" y="9745"/>
                  </a:cubicBezTo>
                  <a:cubicBezTo>
                    <a:pt x="266" y="9838"/>
                    <a:pt x="294" y="9932"/>
                    <a:pt x="326" y="10028"/>
                  </a:cubicBezTo>
                  <a:cubicBezTo>
                    <a:pt x="1008" y="12142"/>
                    <a:pt x="3102" y="13837"/>
                    <a:pt x="5759" y="15206"/>
                  </a:cubicBezTo>
                  <a:cubicBezTo>
                    <a:pt x="7731" y="16224"/>
                    <a:pt x="9671" y="16885"/>
                    <a:pt x="11406" y="16885"/>
                  </a:cubicBezTo>
                  <a:cubicBezTo>
                    <a:pt x="13124" y="16885"/>
                    <a:pt x="14641" y="16237"/>
                    <a:pt x="15789" y="14645"/>
                  </a:cubicBezTo>
                  <a:cubicBezTo>
                    <a:pt x="16179" y="14832"/>
                    <a:pt x="16600" y="14923"/>
                    <a:pt x="17022" y="14923"/>
                  </a:cubicBezTo>
                  <a:cubicBezTo>
                    <a:pt x="17909" y="14923"/>
                    <a:pt x="18801" y="14520"/>
                    <a:pt x="19411" y="13753"/>
                  </a:cubicBezTo>
                  <a:cubicBezTo>
                    <a:pt x="20451" y="12448"/>
                    <a:pt x="20280" y="10581"/>
                    <a:pt x="19030" y="9583"/>
                  </a:cubicBezTo>
                  <a:cubicBezTo>
                    <a:pt x="18580" y="9220"/>
                    <a:pt x="18046" y="9021"/>
                    <a:pt x="17502" y="8979"/>
                  </a:cubicBezTo>
                  <a:cubicBezTo>
                    <a:pt x="17530" y="5626"/>
                    <a:pt x="16081" y="2264"/>
                    <a:pt x="13203" y="778"/>
                  </a:cubicBezTo>
                  <a:cubicBezTo>
                    <a:pt x="12164" y="243"/>
                    <a:pt x="11035" y="0"/>
                    <a:pt x="9889" y="0"/>
                  </a:cubicBezTo>
                  <a:close/>
                </a:path>
              </a:pathLst>
            </a:custGeom>
            <a:solidFill>
              <a:srgbClr val="FFBF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30" name="Google Shape;430;p39"/>
            <p:cNvSpPr/>
            <p:nvPr/>
          </p:nvSpPr>
          <p:spPr>
            <a:xfrm>
              <a:off x="7687980" y="2768956"/>
              <a:ext cx="441883" cy="385233"/>
            </a:xfrm>
            <a:custGeom>
              <a:avLst/>
              <a:gdLst/>
              <a:ahLst/>
              <a:cxnLst/>
              <a:rect l="l" t="t" r="r" b="b"/>
              <a:pathLst>
                <a:path w="5039" h="4393" extrusionOk="0">
                  <a:moveTo>
                    <a:pt x="4927" y="0"/>
                  </a:moveTo>
                  <a:cubicBezTo>
                    <a:pt x="4886" y="0"/>
                    <a:pt x="4845" y="22"/>
                    <a:pt x="4829" y="73"/>
                  </a:cubicBezTo>
                  <a:cubicBezTo>
                    <a:pt x="4686" y="570"/>
                    <a:pt x="4476" y="1048"/>
                    <a:pt x="4207" y="1489"/>
                  </a:cubicBezTo>
                  <a:cubicBezTo>
                    <a:pt x="3325" y="2947"/>
                    <a:pt x="1801" y="3950"/>
                    <a:pt x="116" y="4201"/>
                  </a:cubicBezTo>
                  <a:cubicBezTo>
                    <a:pt x="0" y="4219"/>
                    <a:pt x="4" y="4393"/>
                    <a:pt x="109" y="4393"/>
                  </a:cubicBezTo>
                  <a:cubicBezTo>
                    <a:pt x="114" y="4393"/>
                    <a:pt x="119" y="4392"/>
                    <a:pt x="125" y="4391"/>
                  </a:cubicBezTo>
                  <a:cubicBezTo>
                    <a:pt x="599" y="4321"/>
                    <a:pt x="1068" y="4196"/>
                    <a:pt x="1514" y="4015"/>
                  </a:cubicBezTo>
                  <a:cubicBezTo>
                    <a:pt x="3213" y="3328"/>
                    <a:pt x="4514" y="1875"/>
                    <a:pt x="5020" y="110"/>
                  </a:cubicBezTo>
                  <a:cubicBezTo>
                    <a:pt x="5039" y="42"/>
                    <a:pt x="4984" y="0"/>
                    <a:pt x="49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31" name="Google Shape;431;p39"/>
            <p:cNvSpPr/>
            <p:nvPr/>
          </p:nvSpPr>
          <p:spPr>
            <a:xfrm>
              <a:off x="8145641" y="2643295"/>
              <a:ext cx="241154" cy="272636"/>
            </a:xfrm>
            <a:custGeom>
              <a:avLst/>
              <a:gdLst/>
              <a:ahLst/>
              <a:cxnLst/>
              <a:rect l="l" t="t" r="r" b="b"/>
              <a:pathLst>
                <a:path w="2750" h="3109" extrusionOk="0">
                  <a:moveTo>
                    <a:pt x="2100" y="0"/>
                  </a:moveTo>
                  <a:cubicBezTo>
                    <a:pt x="1659" y="0"/>
                    <a:pt x="1306" y="358"/>
                    <a:pt x="1027" y="661"/>
                  </a:cubicBezTo>
                  <a:cubicBezTo>
                    <a:pt x="682" y="1032"/>
                    <a:pt x="399" y="1469"/>
                    <a:pt x="232" y="1947"/>
                  </a:cubicBezTo>
                  <a:cubicBezTo>
                    <a:pt x="103" y="2309"/>
                    <a:pt x="0" y="2894"/>
                    <a:pt x="460" y="3071"/>
                  </a:cubicBezTo>
                  <a:cubicBezTo>
                    <a:pt x="527" y="3097"/>
                    <a:pt x="591" y="3108"/>
                    <a:pt x="652" y="3108"/>
                  </a:cubicBezTo>
                  <a:cubicBezTo>
                    <a:pt x="1004" y="3108"/>
                    <a:pt x="1250" y="2718"/>
                    <a:pt x="1385" y="2425"/>
                  </a:cubicBezTo>
                  <a:cubicBezTo>
                    <a:pt x="1418" y="2350"/>
                    <a:pt x="1353" y="2286"/>
                    <a:pt x="1291" y="2286"/>
                  </a:cubicBezTo>
                  <a:cubicBezTo>
                    <a:pt x="1260" y="2286"/>
                    <a:pt x="1230" y="2301"/>
                    <a:pt x="1212" y="2337"/>
                  </a:cubicBezTo>
                  <a:cubicBezTo>
                    <a:pt x="1124" y="2522"/>
                    <a:pt x="1031" y="2741"/>
                    <a:pt x="845" y="2852"/>
                  </a:cubicBezTo>
                  <a:cubicBezTo>
                    <a:pt x="779" y="2890"/>
                    <a:pt x="707" y="2911"/>
                    <a:pt x="638" y="2911"/>
                  </a:cubicBezTo>
                  <a:cubicBezTo>
                    <a:pt x="538" y="2911"/>
                    <a:pt x="444" y="2867"/>
                    <a:pt x="382" y="2769"/>
                  </a:cubicBezTo>
                  <a:cubicBezTo>
                    <a:pt x="186" y="2467"/>
                    <a:pt x="395" y="2007"/>
                    <a:pt x="530" y="1724"/>
                  </a:cubicBezTo>
                  <a:cubicBezTo>
                    <a:pt x="692" y="1380"/>
                    <a:pt x="915" y="1069"/>
                    <a:pt x="1171" y="790"/>
                  </a:cubicBezTo>
                  <a:cubicBezTo>
                    <a:pt x="1393" y="544"/>
                    <a:pt x="1672" y="238"/>
                    <a:pt x="2020" y="196"/>
                  </a:cubicBezTo>
                  <a:cubicBezTo>
                    <a:pt x="2045" y="193"/>
                    <a:pt x="2071" y="192"/>
                    <a:pt x="2097" y="192"/>
                  </a:cubicBezTo>
                  <a:cubicBezTo>
                    <a:pt x="2234" y="192"/>
                    <a:pt x="2375" y="236"/>
                    <a:pt x="2457" y="345"/>
                  </a:cubicBezTo>
                  <a:cubicBezTo>
                    <a:pt x="2545" y="466"/>
                    <a:pt x="2555" y="638"/>
                    <a:pt x="2452" y="745"/>
                  </a:cubicBezTo>
                  <a:cubicBezTo>
                    <a:pt x="2385" y="812"/>
                    <a:pt x="2453" y="903"/>
                    <a:pt x="2526" y="903"/>
                  </a:cubicBezTo>
                  <a:cubicBezTo>
                    <a:pt x="2549" y="903"/>
                    <a:pt x="2572" y="895"/>
                    <a:pt x="2592" y="874"/>
                  </a:cubicBezTo>
                  <a:cubicBezTo>
                    <a:pt x="2735" y="726"/>
                    <a:pt x="2750" y="503"/>
                    <a:pt x="2666" y="321"/>
                  </a:cubicBezTo>
                  <a:cubicBezTo>
                    <a:pt x="2568" y="117"/>
                    <a:pt x="2360" y="10"/>
                    <a:pt x="2141" y="1"/>
                  </a:cubicBezTo>
                  <a:cubicBezTo>
                    <a:pt x="2127" y="1"/>
                    <a:pt x="2114" y="0"/>
                    <a:pt x="2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32" name="Google Shape;432;p39"/>
            <p:cNvSpPr/>
            <p:nvPr/>
          </p:nvSpPr>
          <p:spPr>
            <a:xfrm>
              <a:off x="7582049" y="2580683"/>
              <a:ext cx="303416" cy="265971"/>
            </a:xfrm>
            <a:custGeom>
              <a:avLst/>
              <a:gdLst/>
              <a:ahLst/>
              <a:cxnLst/>
              <a:rect l="l" t="t" r="r" b="b"/>
              <a:pathLst>
                <a:path w="3460" h="3033" extrusionOk="0">
                  <a:moveTo>
                    <a:pt x="1735" y="0"/>
                  </a:moveTo>
                  <a:cubicBezTo>
                    <a:pt x="1185" y="0"/>
                    <a:pt x="654" y="300"/>
                    <a:pt x="386" y="822"/>
                  </a:cubicBezTo>
                  <a:cubicBezTo>
                    <a:pt x="0" y="1565"/>
                    <a:pt x="293" y="2480"/>
                    <a:pt x="1036" y="2865"/>
                  </a:cubicBezTo>
                  <a:cubicBezTo>
                    <a:pt x="1257" y="2979"/>
                    <a:pt x="1493" y="3032"/>
                    <a:pt x="1726" y="3032"/>
                  </a:cubicBezTo>
                  <a:cubicBezTo>
                    <a:pt x="2276" y="3032"/>
                    <a:pt x="2809" y="2732"/>
                    <a:pt x="3079" y="2211"/>
                  </a:cubicBezTo>
                  <a:cubicBezTo>
                    <a:pt x="3460" y="1468"/>
                    <a:pt x="3168" y="553"/>
                    <a:pt x="2424" y="167"/>
                  </a:cubicBezTo>
                  <a:cubicBezTo>
                    <a:pt x="2204" y="54"/>
                    <a:pt x="1968" y="0"/>
                    <a:pt x="1735" y="0"/>
                  </a:cubicBezTo>
                  <a:close/>
                </a:path>
              </a:pathLst>
            </a:custGeom>
            <a:solidFill>
              <a:srgbClr val="FF7550">
                <a:alpha val="64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33" name="Google Shape;433;p39"/>
            <p:cNvSpPr/>
            <p:nvPr/>
          </p:nvSpPr>
          <p:spPr>
            <a:xfrm>
              <a:off x="6739072" y="2145909"/>
              <a:ext cx="303504" cy="266059"/>
            </a:xfrm>
            <a:custGeom>
              <a:avLst/>
              <a:gdLst/>
              <a:ahLst/>
              <a:cxnLst/>
              <a:rect l="l" t="t" r="r" b="b"/>
              <a:pathLst>
                <a:path w="3461" h="3034" extrusionOk="0">
                  <a:moveTo>
                    <a:pt x="1732" y="1"/>
                  </a:moveTo>
                  <a:cubicBezTo>
                    <a:pt x="1183" y="1"/>
                    <a:pt x="654" y="300"/>
                    <a:pt x="387" y="821"/>
                  </a:cubicBezTo>
                  <a:cubicBezTo>
                    <a:pt x="1" y="1569"/>
                    <a:pt x="294" y="2478"/>
                    <a:pt x="1036" y="2864"/>
                  </a:cubicBezTo>
                  <a:cubicBezTo>
                    <a:pt x="1259" y="2979"/>
                    <a:pt x="1496" y="3034"/>
                    <a:pt x="1731" y="3034"/>
                  </a:cubicBezTo>
                  <a:cubicBezTo>
                    <a:pt x="2280" y="3034"/>
                    <a:pt x="2810" y="2734"/>
                    <a:pt x="3080" y="2214"/>
                  </a:cubicBezTo>
                  <a:cubicBezTo>
                    <a:pt x="3460" y="1466"/>
                    <a:pt x="3173" y="551"/>
                    <a:pt x="2425" y="170"/>
                  </a:cubicBezTo>
                  <a:cubicBezTo>
                    <a:pt x="2203" y="55"/>
                    <a:pt x="1965" y="1"/>
                    <a:pt x="1732" y="1"/>
                  </a:cubicBezTo>
                  <a:close/>
                </a:path>
              </a:pathLst>
            </a:custGeom>
            <a:solidFill>
              <a:srgbClr val="FF7550">
                <a:alpha val="64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34" name="Google Shape;434;p39"/>
            <p:cNvSpPr/>
            <p:nvPr/>
          </p:nvSpPr>
          <p:spPr>
            <a:xfrm>
              <a:off x="7555566" y="2384254"/>
              <a:ext cx="173982" cy="172579"/>
            </a:xfrm>
            <a:custGeom>
              <a:avLst/>
              <a:gdLst/>
              <a:ahLst/>
              <a:cxnLst/>
              <a:rect l="l" t="t" r="r" b="b"/>
              <a:pathLst>
                <a:path w="1984" h="1968" extrusionOk="0">
                  <a:moveTo>
                    <a:pt x="1141" y="0"/>
                  </a:moveTo>
                  <a:cubicBezTo>
                    <a:pt x="806" y="0"/>
                    <a:pt x="453" y="228"/>
                    <a:pt x="261" y="606"/>
                  </a:cubicBezTo>
                  <a:cubicBezTo>
                    <a:pt x="0" y="1108"/>
                    <a:pt x="117" y="1683"/>
                    <a:pt x="525" y="1892"/>
                  </a:cubicBezTo>
                  <a:cubicBezTo>
                    <a:pt x="625" y="1944"/>
                    <a:pt x="733" y="1968"/>
                    <a:pt x="843" y="1968"/>
                  </a:cubicBezTo>
                  <a:cubicBezTo>
                    <a:pt x="1178" y="1968"/>
                    <a:pt x="1532" y="1741"/>
                    <a:pt x="1728" y="1363"/>
                  </a:cubicBezTo>
                  <a:cubicBezTo>
                    <a:pt x="1984" y="861"/>
                    <a:pt x="1867" y="285"/>
                    <a:pt x="1459" y="77"/>
                  </a:cubicBezTo>
                  <a:cubicBezTo>
                    <a:pt x="1359" y="25"/>
                    <a:pt x="1251" y="0"/>
                    <a:pt x="1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35" name="Google Shape;435;p39"/>
            <p:cNvSpPr/>
            <p:nvPr/>
          </p:nvSpPr>
          <p:spPr>
            <a:xfrm>
              <a:off x="7066073" y="2132141"/>
              <a:ext cx="174420" cy="172667"/>
            </a:xfrm>
            <a:custGeom>
              <a:avLst/>
              <a:gdLst/>
              <a:ahLst/>
              <a:cxnLst/>
              <a:rect l="l" t="t" r="r" b="b"/>
              <a:pathLst>
                <a:path w="1989" h="1969" extrusionOk="0">
                  <a:moveTo>
                    <a:pt x="1144" y="1"/>
                  </a:moveTo>
                  <a:cubicBezTo>
                    <a:pt x="807" y="1"/>
                    <a:pt x="454" y="228"/>
                    <a:pt x="261" y="606"/>
                  </a:cubicBezTo>
                  <a:cubicBezTo>
                    <a:pt x="1" y="1107"/>
                    <a:pt x="121" y="1683"/>
                    <a:pt x="526" y="1893"/>
                  </a:cubicBezTo>
                  <a:cubicBezTo>
                    <a:pt x="625" y="1944"/>
                    <a:pt x="733" y="1969"/>
                    <a:pt x="843" y="1969"/>
                  </a:cubicBezTo>
                  <a:cubicBezTo>
                    <a:pt x="1178" y="1969"/>
                    <a:pt x="1533" y="1741"/>
                    <a:pt x="1728" y="1364"/>
                  </a:cubicBezTo>
                  <a:cubicBezTo>
                    <a:pt x="1988" y="862"/>
                    <a:pt x="1868" y="286"/>
                    <a:pt x="1464" y="76"/>
                  </a:cubicBezTo>
                  <a:cubicBezTo>
                    <a:pt x="1363" y="25"/>
                    <a:pt x="1255" y="1"/>
                    <a:pt x="11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36" name="Google Shape;436;p39"/>
            <p:cNvSpPr/>
            <p:nvPr/>
          </p:nvSpPr>
          <p:spPr>
            <a:xfrm>
              <a:off x="7677282" y="2273412"/>
              <a:ext cx="105582" cy="83571"/>
            </a:xfrm>
            <a:custGeom>
              <a:avLst/>
              <a:gdLst/>
              <a:ahLst/>
              <a:cxnLst/>
              <a:rect l="l" t="t" r="r" b="b"/>
              <a:pathLst>
                <a:path w="1204" h="953" extrusionOk="0">
                  <a:moveTo>
                    <a:pt x="274" y="0"/>
                  </a:moveTo>
                  <a:cubicBezTo>
                    <a:pt x="239" y="0"/>
                    <a:pt x="203" y="7"/>
                    <a:pt x="172" y="17"/>
                  </a:cubicBezTo>
                  <a:cubicBezTo>
                    <a:pt x="112" y="36"/>
                    <a:pt x="61" y="87"/>
                    <a:pt x="33" y="143"/>
                  </a:cubicBezTo>
                  <a:cubicBezTo>
                    <a:pt x="1" y="198"/>
                    <a:pt x="1" y="282"/>
                    <a:pt x="20" y="338"/>
                  </a:cubicBezTo>
                  <a:cubicBezTo>
                    <a:pt x="48" y="407"/>
                    <a:pt x="89" y="444"/>
                    <a:pt x="150" y="481"/>
                  </a:cubicBezTo>
                  <a:cubicBezTo>
                    <a:pt x="378" y="630"/>
                    <a:pt x="605" y="778"/>
                    <a:pt x="832" y="927"/>
                  </a:cubicBezTo>
                  <a:cubicBezTo>
                    <a:pt x="860" y="946"/>
                    <a:pt x="894" y="953"/>
                    <a:pt x="928" y="953"/>
                  </a:cubicBezTo>
                  <a:cubicBezTo>
                    <a:pt x="962" y="953"/>
                    <a:pt x="997" y="946"/>
                    <a:pt x="1027" y="936"/>
                  </a:cubicBezTo>
                  <a:cubicBezTo>
                    <a:pt x="1092" y="917"/>
                    <a:pt x="1139" y="867"/>
                    <a:pt x="1171" y="811"/>
                  </a:cubicBezTo>
                  <a:cubicBezTo>
                    <a:pt x="1199" y="756"/>
                    <a:pt x="1203" y="676"/>
                    <a:pt x="1181" y="616"/>
                  </a:cubicBezTo>
                  <a:cubicBezTo>
                    <a:pt x="1158" y="546"/>
                    <a:pt x="1111" y="509"/>
                    <a:pt x="1055" y="471"/>
                  </a:cubicBezTo>
                  <a:cubicBezTo>
                    <a:pt x="828" y="323"/>
                    <a:pt x="600" y="175"/>
                    <a:pt x="367" y="26"/>
                  </a:cubicBezTo>
                  <a:cubicBezTo>
                    <a:pt x="342" y="7"/>
                    <a:pt x="309" y="0"/>
                    <a:pt x="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37" name="Google Shape;437;p39"/>
            <p:cNvSpPr/>
            <p:nvPr/>
          </p:nvSpPr>
          <p:spPr>
            <a:xfrm>
              <a:off x="7206642" y="2018406"/>
              <a:ext cx="103477" cy="63665"/>
            </a:xfrm>
            <a:custGeom>
              <a:avLst/>
              <a:gdLst/>
              <a:ahLst/>
              <a:cxnLst/>
              <a:rect l="l" t="t" r="r" b="b"/>
              <a:pathLst>
                <a:path w="1180" h="726" extrusionOk="0">
                  <a:moveTo>
                    <a:pt x="259" y="0"/>
                  </a:moveTo>
                  <a:cubicBezTo>
                    <a:pt x="210" y="0"/>
                    <a:pt x="158" y="22"/>
                    <a:pt x="116" y="46"/>
                  </a:cubicBezTo>
                  <a:cubicBezTo>
                    <a:pt x="61" y="83"/>
                    <a:pt x="28" y="143"/>
                    <a:pt x="14" y="209"/>
                  </a:cubicBezTo>
                  <a:cubicBezTo>
                    <a:pt x="1" y="269"/>
                    <a:pt x="18" y="348"/>
                    <a:pt x="51" y="398"/>
                  </a:cubicBezTo>
                  <a:cubicBezTo>
                    <a:pt x="93" y="460"/>
                    <a:pt x="149" y="482"/>
                    <a:pt x="213" y="505"/>
                  </a:cubicBezTo>
                  <a:cubicBezTo>
                    <a:pt x="432" y="575"/>
                    <a:pt x="650" y="645"/>
                    <a:pt x="869" y="719"/>
                  </a:cubicBezTo>
                  <a:cubicBezTo>
                    <a:pt x="882" y="723"/>
                    <a:pt x="897" y="725"/>
                    <a:pt x="912" y="725"/>
                  </a:cubicBezTo>
                  <a:cubicBezTo>
                    <a:pt x="963" y="725"/>
                    <a:pt x="1020" y="703"/>
                    <a:pt x="1059" y="677"/>
                  </a:cubicBezTo>
                  <a:cubicBezTo>
                    <a:pt x="1115" y="645"/>
                    <a:pt x="1147" y="580"/>
                    <a:pt x="1165" y="520"/>
                  </a:cubicBezTo>
                  <a:cubicBezTo>
                    <a:pt x="1180" y="454"/>
                    <a:pt x="1161" y="380"/>
                    <a:pt x="1124" y="329"/>
                  </a:cubicBezTo>
                  <a:cubicBezTo>
                    <a:pt x="1082" y="269"/>
                    <a:pt x="1031" y="246"/>
                    <a:pt x="961" y="222"/>
                  </a:cubicBezTo>
                  <a:cubicBezTo>
                    <a:pt x="743" y="153"/>
                    <a:pt x="524" y="78"/>
                    <a:pt x="307" y="8"/>
                  </a:cubicBezTo>
                  <a:cubicBezTo>
                    <a:pt x="292" y="3"/>
                    <a:pt x="275" y="0"/>
                    <a:pt x="2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38" name="Google Shape;438;p39"/>
            <p:cNvSpPr/>
            <p:nvPr/>
          </p:nvSpPr>
          <p:spPr>
            <a:xfrm>
              <a:off x="7267763" y="2577000"/>
              <a:ext cx="131100" cy="77432"/>
            </a:xfrm>
            <a:custGeom>
              <a:avLst/>
              <a:gdLst/>
              <a:ahLst/>
              <a:cxnLst/>
              <a:rect l="l" t="t" r="r" b="b"/>
              <a:pathLst>
                <a:path w="1495" h="883" extrusionOk="0">
                  <a:moveTo>
                    <a:pt x="1228" y="0"/>
                  </a:moveTo>
                  <a:cubicBezTo>
                    <a:pt x="1167" y="0"/>
                    <a:pt x="1107" y="23"/>
                    <a:pt x="1059" y="70"/>
                  </a:cubicBezTo>
                  <a:cubicBezTo>
                    <a:pt x="1040" y="84"/>
                    <a:pt x="1025" y="98"/>
                    <a:pt x="1008" y="112"/>
                  </a:cubicBezTo>
                  <a:cubicBezTo>
                    <a:pt x="1004" y="116"/>
                    <a:pt x="997" y="122"/>
                    <a:pt x="989" y="127"/>
                  </a:cubicBezTo>
                  <a:lnTo>
                    <a:pt x="989" y="127"/>
                  </a:lnTo>
                  <a:cubicBezTo>
                    <a:pt x="991" y="125"/>
                    <a:pt x="992" y="123"/>
                    <a:pt x="993" y="121"/>
                  </a:cubicBezTo>
                  <a:lnTo>
                    <a:pt x="993" y="121"/>
                  </a:lnTo>
                  <a:cubicBezTo>
                    <a:pt x="977" y="135"/>
                    <a:pt x="970" y="142"/>
                    <a:pt x="971" y="142"/>
                  </a:cubicBezTo>
                  <a:cubicBezTo>
                    <a:pt x="972" y="142"/>
                    <a:pt x="976" y="138"/>
                    <a:pt x="984" y="130"/>
                  </a:cubicBezTo>
                  <a:cubicBezTo>
                    <a:pt x="986" y="129"/>
                    <a:pt x="988" y="128"/>
                    <a:pt x="989" y="127"/>
                  </a:cubicBezTo>
                  <a:lnTo>
                    <a:pt x="989" y="127"/>
                  </a:lnTo>
                  <a:cubicBezTo>
                    <a:pt x="968" y="156"/>
                    <a:pt x="918" y="178"/>
                    <a:pt x="892" y="196"/>
                  </a:cubicBezTo>
                  <a:cubicBezTo>
                    <a:pt x="854" y="219"/>
                    <a:pt x="817" y="241"/>
                    <a:pt x="775" y="260"/>
                  </a:cubicBezTo>
                  <a:cubicBezTo>
                    <a:pt x="757" y="269"/>
                    <a:pt x="738" y="279"/>
                    <a:pt x="719" y="288"/>
                  </a:cubicBezTo>
                  <a:cubicBezTo>
                    <a:pt x="714" y="293"/>
                    <a:pt x="706" y="293"/>
                    <a:pt x="701" y="297"/>
                  </a:cubicBezTo>
                  <a:cubicBezTo>
                    <a:pt x="622" y="325"/>
                    <a:pt x="538" y="353"/>
                    <a:pt x="455" y="372"/>
                  </a:cubicBezTo>
                  <a:cubicBezTo>
                    <a:pt x="436" y="376"/>
                    <a:pt x="412" y="381"/>
                    <a:pt x="395" y="386"/>
                  </a:cubicBezTo>
                  <a:lnTo>
                    <a:pt x="376" y="386"/>
                  </a:lnTo>
                  <a:cubicBezTo>
                    <a:pt x="334" y="391"/>
                    <a:pt x="292" y="395"/>
                    <a:pt x="251" y="395"/>
                  </a:cubicBezTo>
                  <a:cubicBezTo>
                    <a:pt x="120" y="400"/>
                    <a:pt x="0" y="502"/>
                    <a:pt x="5" y="637"/>
                  </a:cubicBezTo>
                  <a:cubicBezTo>
                    <a:pt x="13" y="766"/>
                    <a:pt x="112" y="882"/>
                    <a:pt x="251" y="882"/>
                  </a:cubicBezTo>
                  <a:cubicBezTo>
                    <a:pt x="678" y="869"/>
                    <a:pt x="1087" y="702"/>
                    <a:pt x="1402" y="414"/>
                  </a:cubicBezTo>
                  <a:cubicBezTo>
                    <a:pt x="1495" y="325"/>
                    <a:pt x="1495" y="153"/>
                    <a:pt x="1402" y="70"/>
                  </a:cubicBezTo>
                  <a:cubicBezTo>
                    <a:pt x="1351" y="23"/>
                    <a:pt x="1289" y="0"/>
                    <a:pt x="12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39" name="Google Shape;439;p39"/>
            <p:cNvSpPr/>
            <p:nvPr/>
          </p:nvSpPr>
          <p:spPr>
            <a:xfrm>
              <a:off x="6906562" y="1178761"/>
              <a:ext cx="1415445" cy="1445260"/>
            </a:xfrm>
            <a:custGeom>
              <a:avLst/>
              <a:gdLst/>
              <a:ahLst/>
              <a:cxnLst/>
              <a:rect l="l" t="t" r="r" b="b"/>
              <a:pathLst>
                <a:path w="16141" h="16481" extrusionOk="0">
                  <a:moveTo>
                    <a:pt x="8995" y="259"/>
                  </a:moveTo>
                  <a:cubicBezTo>
                    <a:pt x="9320" y="259"/>
                    <a:pt x="9629" y="362"/>
                    <a:pt x="9863" y="640"/>
                  </a:cubicBezTo>
                  <a:cubicBezTo>
                    <a:pt x="10360" y="1230"/>
                    <a:pt x="10202" y="2094"/>
                    <a:pt x="9979" y="2757"/>
                  </a:cubicBezTo>
                  <a:cubicBezTo>
                    <a:pt x="9769" y="3376"/>
                    <a:pt x="9435" y="3942"/>
                    <a:pt x="9008" y="4424"/>
                  </a:cubicBezTo>
                  <a:cubicBezTo>
                    <a:pt x="9441" y="3421"/>
                    <a:pt x="10382" y="2442"/>
                    <a:pt x="9859" y="1318"/>
                  </a:cubicBezTo>
                  <a:cubicBezTo>
                    <a:pt x="9623" y="816"/>
                    <a:pt x="9217" y="632"/>
                    <a:pt x="8766" y="632"/>
                  </a:cubicBezTo>
                  <a:cubicBezTo>
                    <a:pt x="8125" y="632"/>
                    <a:pt x="7395" y="1006"/>
                    <a:pt x="6942" y="1370"/>
                  </a:cubicBezTo>
                  <a:cubicBezTo>
                    <a:pt x="6784" y="1494"/>
                    <a:pt x="6636" y="1638"/>
                    <a:pt x="6501" y="1787"/>
                  </a:cubicBezTo>
                  <a:cubicBezTo>
                    <a:pt x="6872" y="1258"/>
                    <a:pt x="7373" y="812"/>
                    <a:pt x="7958" y="534"/>
                  </a:cubicBezTo>
                  <a:cubicBezTo>
                    <a:pt x="8271" y="381"/>
                    <a:pt x="8642" y="259"/>
                    <a:pt x="8995" y="259"/>
                  </a:cubicBezTo>
                  <a:close/>
                  <a:moveTo>
                    <a:pt x="1521" y="4045"/>
                  </a:moveTo>
                  <a:cubicBezTo>
                    <a:pt x="1727" y="4045"/>
                    <a:pt x="1935" y="4087"/>
                    <a:pt x="2126" y="4156"/>
                  </a:cubicBezTo>
                  <a:cubicBezTo>
                    <a:pt x="2480" y="4285"/>
                    <a:pt x="2791" y="4508"/>
                    <a:pt x="3083" y="4750"/>
                  </a:cubicBezTo>
                  <a:cubicBezTo>
                    <a:pt x="2630" y="4527"/>
                    <a:pt x="2219" y="4188"/>
                    <a:pt x="1709" y="4188"/>
                  </a:cubicBezTo>
                  <a:cubicBezTo>
                    <a:pt x="1634" y="4188"/>
                    <a:pt x="1556" y="4195"/>
                    <a:pt x="1477" y="4211"/>
                  </a:cubicBezTo>
                  <a:cubicBezTo>
                    <a:pt x="1151" y="4276"/>
                    <a:pt x="905" y="4527"/>
                    <a:pt x="854" y="4857"/>
                  </a:cubicBezTo>
                  <a:cubicBezTo>
                    <a:pt x="794" y="5237"/>
                    <a:pt x="965" y="5586"/>
                    <a:pt x="1194" y="5883"/>
                  </a:cubicBezTo>
                  <a:cubicBezTo>
                    <a:pt x="2099" y="7062"/>
                    <a:pt x="3440" y="7926"/>
                    <a:pt x="4843" y="8391"/>
                  </a:cubicBezTo>
                  <a:cubicBezTo>
                    <a:pt x="3956" y="8284"/>
                    <a:pt x="3093" y="8028"/>
                    <a:pt x="2294" y="7619"/>
                  </a:cubicBezTo>
                  <a:cubicBezTo>
                    <a:pt x="1616" y="7271"/>
                    <a:pt x="900" y="6816"/>
                    <a:pt x="534" y="6119"/>
                  </a:cubicBezTo>
                  <a:cubicBezTo>
                    <a:pt x="223" y="5534"/>
                    <a:pt x="241" y="4647"/>
                    <a:pt x="840" y="4239"/>
                  </a:cubicBezTo>
                  <a:cubicBezTo>
                    <a:pt x="1045" y="4102"/>
                    <a:pt x="1282" y="4045"/>
                    <a:pt x="1521" y="4045"/>
                  </a:cubicBezTo>
                  <a:close/>
                  <a:moveTo>
                    <a:pt x="9011" y="1"/>
                  </a:moveTo>
                  <a:cubicBezTo>
                    <a:pt x="8108" y="1"/>
                    <a:pt x="7056" y="723"/>
                    <a:pt x="6543" y="1332"/>
                  </a:cubicBezTo>
                  <a:cubicBezTo>
                    <a:pt x="6287" y="1634"/>
                    <a:pt x="6078" y="1968"/>
                    <a:pt x="5925" y="2321"/>
                  </a:cubicBezTo>
                  <a:cubicBezTo>
                    <a:pt x="5892" y="1940"/>
                    <a:pt x="5897" y="1550"/>
                    <a:pt x="5735" y="1192"/>
                  </a:cubicBezTo>
                  <a:cubicBezTo>
                    <a:pt x="5573" y="840"/>
                    <a:pt x="5261" y="581"/>
                    <a:pt x="4897" y="581"/>
                  </a:cubicBezTo>
                  <a:cubicBezTo>
                    <a:pt x="4800" y="581"/>
                    <a:pt x="4700" y="600"/>
                    <a:pt x="4597" y="640"/>
                  </a:cubicBezTo>
                  <a:cubicBezTo>
                    <a:pt x="4114" y="830"/>
                    <a:pt x="3761" y="1336"/>
                    <a:pt x="3524" y="1782"/>
                  </a:cubicBezTo>
                  <a:cubicBezTo>
                    <a:pt x="3278" y="2242"/>
                    <a:pt x="3129" y="2753"/>
                    <a:pt x="3083" y="3278"/>
                  </a:cubicBezTo>
                  <a:cubicBezTo>
                    <a:pt x="3046" y="3691"/>
                    <a:pt x="3074" y="4113"/>
                    <a:pt x="3176" y="4518"/>
                  </a:cubicBezTo>
                  <a:cubicBezTo>
                    <a:pt x="2691" y="4135"/>
                    <a:pt x="2142" y="3800"/>
                    <a:pt x="1533" y="3800"/>
                  </a:cubicBezTo>
                  <a:cubicBezTo>
                    <a:pt x="1402" y="3800"/>
                    <a:pt x="1268" y="3816"/>
                    <a:pt x="1132" y="3849"/>
                  </a:cubicBezTo>
                  <a:cubicBezTo>
                    <a:pt x="352" y="4044"/>
                    <a:pt x="0" y="4857"/>
                    <a:pt x="107" y="5605"/>
                  </a:cubicBezTo>
                  <a:cubicBezTo>
                    <a:pt x="232" y="6449"/>
                    <a:pt x="915" y="7071"/>
                    <a:pt x="1601" y="7504"/>
                  </a:cubicBezTo>
                  <a:cubicBezTo>
                    <a:pt x="2386" y="8001"/>
                    <a:pt x="3269" y="8348"/>
                    <a:pt x="4179" y="8534"/>
                  </a:cubicBezTo>
                  <a:cubicBezTo>
                    <a:pt x="4696" y="8636"/>
                    <a:pt x="5221" y="8688"/>
                    <a:pt x="5747" y="8688"/>
                  </a:cubicBezTo>
                  <a:cubicBezTo>
                    <a:pt x="5845" y="8688"/>
                    <a:pt x="5943" y="8686"/>
                    <a:pt x="6042" y="8683"/>
                  </a:cubicBezTo>
                  <a:cubicBezTo>
                    <a:pt x="6218" y="8711"/>
                    <a:pt x="6394" y="8738"/>
                    <a:pt x="6575" y="8753"/>
                  </a:cubicBezTo>
                  <a:cubicBezTo>
                    <a:pt x="6370" y="8854"/>
                    <a:pt x="6203" y="9004"/>
                    <a:pt x="6102" y="9231"/>
                  </a:cubicBezTo>
                  <a:cubicBezTo>
                    <a:pt x="5874" y="9765"/>
                    <a:pt x="6320" y="10234"/>
                    <a:pt x="6779" y="10438"/>
                  </a:cubicBezTo>
                  <a:cubicBezTo>
                    <a:pt x="7351" y="10689"/>
                    <a:pt x="7982" y="10851"/>
                    <a:pt x="8586" y="10991"/>
                  </a:cubicBezTo>
                  <a:cubicBezTo>
                    <a:pt x="9212" y="11139"/>
                    <a:pt x="9844" y="11241"/>
                    <a:pt x="10480" y="11306"/>
                  </a:cubicBezTo>
                  <a:cubicBezTo>
                    <a:pt x="10961" y="11356"/>
                    <a:pt x="11446" y="11378"/>
                    <a:pt x="11930" y="11378"/>
                  </a:cubicBezTo>
                  <a:cubicBezTo>
                    <a:pt x="12083" y="11378"/>
                    <a:pt x="12236" y="11376"/>
                    <a:pt x="12388" y="11372"/>
                  </a:cubicBezTo>
                  <a:cubicBezTo>
                    <a:pt x="12407" y="13149"/>
                    <a:pt x="12946" y="14905"/>
                    <a:pt x="13935" y="16381"/>
                  </a:cubicBezTo>
                  <a:cubicBezTo>
                    <a:pt x="13960" y="16420"/>
                    <a:pt x="13995" y="16438"/>
                    <a:pt x="14031" y="16438"/>
                  </a:cubicBezTo>
                  <a:cubicBezTo>
                    <a:pt x="14043" y="16438"/>
                    <a:pt x="14054" y="16436"/>
                    <a:pt x="14066" y="16433"/>
                  </a:cubicBezTo>
                  <a:cubicBezTo>
                    <a:pt x="14089" y="16463"/>
                    <a:pt x="14129" y="16480"/>
                    <a:pt x="14171" y="16480"/>
                  </a:cubicBezTo>
                  <a:cubicBezTo>
                    <a:pt x="14219" y="16480"/>
                    <a:pt x="14268" y="16456"/>
                    <a:pt x="14289" y="16400"/>
                  </a:cubicBezTo>
                  <a:cubicBezTo>
                    <a:pt x="14790" y="15022"/>
                    <a:pt x="15189" y="13605"/>
                    <a:pt x="15487" y="12165"/>
                  </a:cubicBezTo>
                  <a:cubicBezTo>
                    <a:pt x="15723" y="11042"/>
                    <a:pt x="16141" y="9495"/>
                    <a:pt x="15236" y="8548"/>
                  </a:cubicBezTo>
                  <a:cubicBezTo>
                    <a:pt x="14889" y="8184"/>
                    <a:pt x="14402" y="7985"/>
                    <a:pt x="13905" y="7985"/>
                  </a:cubicBezTo>
                  <a:cubicBezTo>
                    <a:pt x="13882" y="7985"/>
                    <a:pt x="13860" y="7985"/>
                    <a:pt x="13837" y="7986"/>
                  </a:cubicBezTo>
                  <a:cubicBezTo>
                    <a:pt x="13415" y="6301"/>
                    <a:pt x="12022" y="4968"/>
                    <a:pt x="10294" y="4666"/>
                  </a:cubicBezTo>
                  <a:cubicBezTo>
                    <a:pt x="10042" y="4622"/>
                    <a:pt x="9786" y="4599"/>
                    <a:pt x="9529" y="4599"/>
                  </a:cubicBezTo>
                  <a:cubicBezTo>
                    <a:pt x="9408" y="4599"/>
                    <a:pt x="9287" y="4605"/>
                    <a:pt x="9167" y="4615"/>
                  </a:cubicBezTo>
                  <a:cubicBezTo>
                    <a:pt x="9598" y="4132"/>
                    <a:pt x="9937" y="3575"/>
                    <a:pt x="10160" y="2967"/>
                  </a:cubicBezTo>
                  <a:cubicBezTo>
                    <a:pt x="10425" y="2251"/>
                    <a:pt x="10601" y="1374"/>
                    <a:pt x="10187" y="677"/>
                  </a:cubicBezTo>
                  <a:cubicBezTo>
                    <a:pt x="9895" y="189"/>
                    <a:pt x="9473" y="1"/>
                    <a:pt x="90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40" name="Google Shape;440;p39"/>
            <p:cNvSpPr/>
            <p:nvPr/>
          </p:nvSpPr>
          <p:spPr>
            <a:xfrm>
              <a:off x="8088203" y="1502429"/>
              <a:ext cx="71382" cy="354541"/>
            </a:xfrm>
            <a:custGeom>
              <a:avLst/>
              <a:gdLst/>
              <a:ahLst/>
              <a:cxnLst/>
              <a:rect l="l" t="t" r="r" b="b"/>
              <a:pathLst>
                <a:path w="814" h="4043" extrusionOk="0">
                  <a:moveTo>
                    <a:pt x="148" y="1"/>
                  </a:moveTo>
                  <a:cubicBezTo>
                    <a:pt x="75" y="1"/>
                    <a:pt x="0" y="61"/>
                    <a:pt x="28" y="153"/>
                  </a:cubicBezTo>
                  <a:cubicBezTo>
                    <a:pt x="400" y="1374"/>
                    <a:pt x="572" y="2647"/>
                    <a:pt x="539" y="3928"/>
                  </a:cubicBezTo>
                  <a:cubicBezTo>
                    <a:pt x="537" y="4005"/>
                    <a:pt x="597" y="4043"/>
                    <a:pt x="659" y="4043"/>
                  </a:cubicBezTo>
                  <a:cubicBezTo>
                    <a:pt x="720" y="4043"/>
                    <a:pt x="783" y="4005"/>
                    <a:pt x="786" y="3928"/>
                  </a:cubicBezTo>
                  <a:cubicBezTo>
                    <a:pt x="814" y="2628"/>
                    <a:pt x="636" y="1328"/>
                    <a:pt x="261" y="88"/>
                  </a:cubicBezTo>
                  <a:cubicBezTo>
                    <a:pt x="244" y="27"/>
                    <a:pt x="196" y="1"/>
                    <a:pt x="1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41" name="Google Shape;441;p39"/>
            <p:cNvSpPr/>
            <p:nvPr/>
          </p:nvSpPr>
          <p:spPr>
            <a:xfrm>
              <a:off x="8043656" y="1618796"/>
              <a:ext cx="58228" cy="141360"/>
            </a:xfrm>
            <a:custGeom>
              <a:avLst/>
              <a:gdLst/>
              <a:ahLst/>
              <a:cxnLst/>
              <a:rect l="l" t="t" r="r" b="b"/>
              <a:pathLst>
                <a:path w="664" h="1612" extrusionOk="0">
                  <a:moveTo>
                    <a:pt x="148" y="1"/>
                  </a:moveTo>
                  <a:cubicBezTo>
                    <a:pt x="75" y="1"/>
                    <a:pt x="1" y="60"/>
                    <a:pt x="25" y="150"/>
                  </a:cubicBezTo>
                  <a:cubicBezTo>
                    <a:pt x="151" y="609"/>
                    <a:pt x="276" y="1069"/>
                    <a:pt x="407" y="1524"/>
                  </a:cubicBezTo>
                  <a:cubicBezTo>
                    <a:pt x="423" y="1585"/>
                    <a:pt x="470" y="1611"/>
                    <a:pt x="518" y="1611"/>
                  </a:cubicBezTo>
                  <a:cubicBezTo>
                    <a:pt x="590" y="1611"/>
                    <a:pt x="664" y="1551"/>
                    <a:pt x="638" y="1459"/>
                  </a:cubicBezTo>
                  <a:cubicBezTo>
                    <a:pt x="514" y="1004"/>
                    <a:pt x="388" y="544"/>
                    <a:pt x="257" y="85"/>
                  </a:cubicBezTo>
                  <a:cubicBezTo>
                    <a:pt x="241" y="26"/>
                    <a:pt x="195" y="1"/>
                    <a:pt x="1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42" name="Google Shape;442;p39"/>
            <p:cNvSpPr/>
            <p:nvPr/>
          </p:nvSpPr>
          <p:spPr>
            <a:xfrm>
              <a:off x="7120617" y="2312698"/>
              <a:ext cx="254659" cy="192222"/>
            </a:xfrm>
            <a:custGeom>
              <a:avLst/>
              <a:gdLst/>
              <a:ahLst/>
              <a:cxnLst/>
              <a:rect l="l" t="t" r="r" b="b"/>
              <a:pathLst>
                <a:path w="2904" h="2192" extrusionOk="0">
                  <a:moveTo>
                    <a:pt x="2379" y="1"/>
                  </a:moveTo>
                  <a:cubicBezTo>
                    <a:pt x="2285" y="1"/>
                    <a:pt x="2190" y="24"/>
                    <a:pt x="2100" y="42"/>
                  </a:cubicBezTo>
                  <a:cubicBezTo>
                    <a:pt x="1886" y="85"/>
                    <a:pt x="1673" y="130"/>
                    <a:pt x="1464" y="177"/>
                  </a:cubicBezTo>
                  <a:cubicBezTo>
                    <a:pt x="1260" y="214"/>
                    <a:pt x="1055" y="261"/>
                    <a:pt x="856" y="302"/>
                  </a:cubicBezTo>
                  <a:cubicBezTo>
                    <a:pt x="804" y="308"/>
                    <a:pt x="759" y="312"/>
                    <a:pt x="712" y="317"/>
                  </a:cubicBezTo>
                  <a:cubicBezTo>
                    <a:pt x="405" y="353"/>
                    <a:pt x="48" y="428"/>
                    <a:pt x="24" y="804"/>
                  </a:cubicBezTo>
                  <a:cubicBezTo>
                    <a:pt x="1" y="1133"/>
                    <a:pt x="289" y="1459"/>
                    <a:pt x="508" y="1677"/>
                  </a:cubicBezTo>
                  <a:cubicBezTo>
                    <a:pt x="744" y="1928"/>
                    <a:pt x="1051" y="2123"/>
                    <a:pt x="1399" y="2179"/>
                  </a:cubicBezTo>
                  <a:cubicBezTo>
                    <a:pt x="1459" y="2188"/>
                    <a:pt x="1518" y="2192"/>
                    <a:pt x="1575" y="2192"/>
                  </a:cubicBezTo>
                  <a:cubicBezTo>
                    <a:pt x="2231" y="2192"/>
                    <a:pt x="2676" y="1623"/>
                    <a:pt x="2783" y="994"/>
                  </a:cubicBezTo>
                  <a:cubicBezTo>
                    <a:pt x="2834" y="692"/>
                    <a:pt x="2904" y="228"/>
                    <a:pt x="2583" y="51"/>
                  </a:cubicBezTo>
                  <a:cubicBezTo>
                    <a:pt x="2518" y="14"/>
                    <a:pt x="2449" y="1"/>
                    <a:pt x="2379" y="1"/>
                  </a:cubicBezTo>
                  <a:close/>
                </a:path>
              </a:pathLst>
            </a:custGeom>
            <a:solidFill>
              <a:srgbClr val="FF7550">
                <a:alpha val="64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443" name="Google Shape;443;p39"/>
          <p:cNvGrpSpPr/>
          <p:nvPr/>
        </p:nvGrpSpPr>
        <p:grpSpPr>
          <a:xfrm>
            <a:off x="209380" y="1724990"/>
            <a:ext cx="2800090" cy="3418659"/>
            <a:chOff x="704680" y="1724990"/>
            <a:chExt cx="2800090" cy="3418659"/>
          </a:xfrm>
        </p:grpSpPr>
        <p:sp>
          <p:nvSpPr>
            <p:cNvPr id="444" name="Google Shape;444;p39"/>
            <p:cNvSpPr/>
            <p:nvPr/>
          </p:nvSpPr>
          <p:spPr>
            <a:xfrm>
              <a:off x="2169476" y="4356083"/>
              <a:ext cx="1335294" cy="787566"/>
            </a:xfrm>
            <a:custGeom>
              <a:avLst/>
              <a:gdLst/>
              <a:ahLst/>
              <a:cxnLst/>
              <a:rect l="l" t="t" r="r" b="b"/>
              <a:pathLst>
                <a:path w="15227" h="8981" extrusionOk="0">
                  <a:moveTo>
                    <a:pt x="11507" y="0"/>
                  </a:moveTo>
                  <a:lnTo>
                    <a:pt x="279" y="3530"/>
                  </a:lnTo>
                  <a:lnTo>
                    <a:pt x="1" y="8981"/>
                  </a:lnTo>
                  <a:lnTo>
                    <a:pt x="15226" y="8981"/>
                  </a:lnTo>
                  <a:lnTo>
                    <a:pt x="115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45" name="Google Shape;445;p39"/>
            <p:cNvSpPr/>
            <p:nvPr/>
          </p:nvSpPr>
          <p:spPr>
            <a:xfrm>
              <a:off x="793161" y="1967457"/>
              <a:ext cx="1952649" cy="2250365"/>
            </a:xfrm>
            <a:custGeom>
              <a:avLst/>
              <a:gdLst/>
              <a:ahLst/>
              <a:cxnLst/>
              <a:rect l="l" t="t" r="r" b="b"/>
              <a:pathLst>
                <a:path w="22267" h="25662" extrusionOk="0">
                  <a:moveTo>
                    <a:pt x="11581" y="1"/>
                  </a:moveTo>
                  <a:cubicBezTo>
                    <a:pt x="10517" y="1"/>
                    <a:pt x="9458" y="183"/>
                    <a:pt x="8456" y="543"/>
                  </a:cubicBezTo>
                  <a:cubicBezTo>
                    <a:pt x="7267" y="961"/>
                    <a:pt x="6152" y="1643"/>
                    <a:pt x="5275" y="2554"/>
                  </a:cubicBezTo>
                  <a:cubicBezTo>
                    <a:pt x="4369" y="3492"/>
                    <a:pt x="3752" y="4648"/>
                    <a:pt x="3344" y="5883"/>
                  </a:cubicBezTo>
                  <a:cubicBezTo>
                    <a:pt x="2498" y="8456"/>
                    <a:pt x="2489" y="11223"/>
                    <a:pt x="1621" y="13791"/>
                  </a:cubicBezTo>
                  <a:cubicBezTo>
                    <a:pt x="1152" y="15175"/>
                    <a:pt x="418" y="16485"/>
                    <a:pt x="200" y="17947"/>
                  </a:cubicBezTo>
                  <a:cubicBezTo>
                    <a:pt x="0" y="19303"/>
                    <a:pt x="316" y="20696"/>
                    <a:pt x="985" y="21875"/>
                  </a:cubicBezTo>
                  <a:cubicBezTo>
                    <a:pt x="2373" y="24337"/>
                    <a:pt x="5113" y="25614"/>
                    <a:pt x="7875" y="25660"/>
                  </a:cubicBezTo>
                  <a:cubicBezTo>
                    <a:pt x="7930" y="25661"/>
                    <a:pt x="7984" y="25661"/>
                    <a:pt x="8038" y="25661"/>
                  </a:cubicBezTo>
                  <a:cubicBezTo>
                    <a:pt x="11067" y="25661"/>
                    <a:pt x="13949" y="24261"/>
                    <a:pt x="16272" y="22391"/>
                  </a:cubicBezTo>
                  <a:cubicBezTo>
                    <a:pt x="18435" y="20649"/>
                    <a:pt x="20205" y="18365"/>
                    <a:pt x="21170" y="15741"/>
                  </a:cubicBezTo>
                  <a:cubicBezTo>
                    <a:pt x="22183" y="12983"/>
                    <a:pt x="22266" y="9854"/>
                    <a:pt x="21208" y="7091"/>
                  </a:cubicBezTo>
                  <a:cubicBezTo>
                    <a:pt x="21180" y="7016"/>
                    <a:pt x="21148" y="6937"/>
                    <a:pt x="21114" y="6864"/>
                  </a:cubicBezTo>
                  <a:cubicBezTo>
                    <a:pt x="21133" y="6826"/>
                    <a:pt x="21148" y="6784"/>
                    <a:pt x="21124" y="6733"/>
                  </a:cubicBezTo>
                  <a:cubicBezTo>
                    <a:pt x="20051" y="4374"/>
                    <a:pt x="18227" y="2308"/>
                    <a:pt x="15914" y="1101"/>
                  </a:cubicBezTo>
                  <a:cubicBezTo>
                    <a:pt x="14767" y="501"/>
                    <a:pt x="13513" y="116"/>
                    <a:pt x="12222" y="23"/>
                  </a:cubicBezTo>
                  <a:cubicBezTo>
                    <a:pt x="12008" y="8"/>
                    <a:pt x="11795" y="1"/>
                    <a:pt x="115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46" name="Google Shape;446;p39"/>
            <p:cNvSpPr/>
            <p:nvPr/>
          </p:nvSpPr>
          <p:spPr>
            <a:xfrm>
              <a:off x="704680" y="2049361"/>
              <a:ext cx="775728" cy="2064720"/>
            </a:xfrm>
            <a:custGeom>
              <a:avLst/>
              <a:gdLst/>
              <a:ahLst/>
              <a:cxnLst/>
              <a:rect l="l" t="t" r="r" b="b"/>
              <a:pathLst>
                <a:path w="8846" h="23545" extrusionOk="0">
                  <a:moveTo>
                    <a:pt x="8684" y="0"/>
                  </a:moveTo>
                  <a:cubicBezTo>
                    <a:pt x="8674" y="0"/>
                    <a:pt x="8663" y="1"/>
                    <a:pt x="8653" y="4"/>
                  </a:cubicBezTo>
                  <a:cubicBezTo>
                    <a:pt x="6897" y="435"/>
                    <a:pt x="5560" y="1783"/>
                    <a:pt x="4677" y="3305"/>
                  </a:cubicBezTo>
                  <a:cubicBezTo>
                    <a:pt x="3656" y="5060"/>
                    <a:pt x="3228" y="7066"/>
                    <a:pt x="2653" y="8989"/>
                  </a:cubicBezTo>
                  <a:cubicBezTo>
                    <a:pt x="2360" y="9978"/>
                    <a:pt x="2002" y="10935"/>
                    <a:pt x="1576" y="11877"/>
                  </a:cubicBezTo>
                  <a:cubicBezTo>
                    <a:pt x="1171" y="12778"/>
                    <a:pt x="735" y="13675"/>
                    <a:pt x="438" y="14622"/>
                  </a:cubicBezTo>
                  <a:cubicBezTo>
                    <a:pt x="140" y="15560"/>
                    <a:pt x="1" y="16530"/>
                    <a:pt x="94" y="17514"/>
                  </a:cubicBezTo>
                  <a:cubicBezTo>
                    <a:pt x="191" y="18500"/>
                    <a:pt x="502" y="19475"/>
                    <a:pt x="1009" y="20324"/>
                  </a:cubicBezTo>
                  <a:cubicBezTo>
                    <a:pt x="1919" y="21861"/>
                    <a:pt x="3461" y="22994"/>
                    <a:pt x="5193" y="23417"/>
                  </a:cubicBezTo>
                  <a:cubicBezTo>
                    <a:pt x="5406" y="23468"/>
                    <a:pt x="5620" y="23510"/>
                    <a:pt x="5838" y="23543"/>
                  </a:cubicBezTo>
                  <a:cubicBezTo>
                    <a:pt x="5846" y="23544"/>
                    <a:pt x="5852" y="23544"/>
                    <a:pt x="5859" y="23544"/>
                  </a:cubicBezTo>
                  <a:cubicBezTo>
                    <a:pt x="5998" y="23544"/>
                    <a:pt x="6008" y="23314"/>
                    <a:pt x="5857" y="23292"/>
                  </a:cubicBezTo>
                  <a:cubicBezTo>
                    <a:pt x="4148" y="23041"/>
                    <a:pt x="2560" y="22084"/>
                    <a:pt x="1543" y="20682"/>
                  </a:cubicBezTo>
                  <a:cubicBezTo>
                    <a:pt x="386" y="19089"/>
                    <a:pt x="52" y="17032"/>
                    <a:pt x="549" y="15137"/>
                  </a:cubicBezTo>
                  <a:cubicBezTo>
                    <a:pt x="795" y="14218"/>
                    <a:pt x="1186" y="13341"/>
                    <a:pt x="1580" y="12477"/>
                  </a:cubicBezTo>
                  <a:cubicBezTo>
                    <a:pt x="1985" y="11590"/>
                    <a:pt x="2369" y="10707"/>
                    <a:pt x="2671" y="9783"/>
                  </a:cubicBezTo>
                  <a:cubicBezTo>
                    <a:pt x="3284" y="7893"/>
                    <a:pt x="3661" y="5911"/>
                    <a:pt x="4529" y="4113"/>
                  </a:cubicBezTo>
                  <a:cubicBezTo>
                    <a:pt x="5277" y="2576"/>
                    <a:pt x="6443" y="1104"/>
                    <a:pt x="8067" y="454"/>
                  </a:cubicBezTo>
                  <a:cubicBezTo>
                    <a:pt x="8271" y="371"/>
                    <a:pt x="8485" y="306"/>
                    <a:pt x="8699" y="250"/>
                  </a:cubicBezTo>
                  <a:cubicBezTo>
                    <a:pt x="8846" y="215"/>
                    <a:pt x="8816" y="0"/>
                    <a:pt x="86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47" name="Google Shape;447;p39"/>
            <p:cNvSpPr/>
            <p:nvPr/>
          </p:nvSpPr>
          <p:spPr>
            <a:xfrm>
              <a:off x="1467858" y="1724990"/>
              <a:ext cx="200640" cy="282194"/>
            </a:xfrm>
            <a:custGeom>
              <a:avLst/>
              <a:gdLst/>
              <a:ahLst/>
              <a:cxnLst/>
              <a:rect l="l" t="t" r="r" b="b"/>
              <a:pathLst>
                <a:path w="2288" h="3218" extrusionOk="0">
                  <a:moveTo>
                    <a:pt x="2104" y="1"/>
                  </a:moveTo>
                  <a:cubicBezTo>
                    <a:pt x="2078" y="1"/>
                    <a:pt x="2050" y="11"/>
                    <a:pt x="2025" y="34"/>
                  </a:cubicBezTo>
                  <a:cubicBezTo>
                    <a:pt x="1120" y="852"/>
                    <a:pt x="428" y="1896"/>
                    <a:pt x="33" y="3048"/>
                  </a:cubicBezTo>
                  <a:cubicBezTo>
                    <a:pt x="1" y="3147"/>
                    <a:pt x="83" y="3217"/>
                    <a:pt x="161" y="3217"/>
                  </a:cubicBezTo>
                  <a:cubicBezTo>
                    <a:pt x="207" y="3217"/>
                    <a:pt x="251" y="3193"/>
                    <a:pt x="269" y="3137"/>
                  </a:cubicBezTo>
                  <a:cubicBezTo>
                    <a:pt x="655" y="2017"/>
                    <a:pt x="1315" y="1014"/>
                    <a:pt x="2192" y="225"/>
                  </a:cubicBezTo>
                  <a:cubicBezTo>
                    <a:pt x="2288" y="140"/>
                    <a:pt x="2204" y="1"/>
                    <a:pt x="21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48" name="Google Shape;448;p39"/>
            <p:cNvSpPr/>
            <p:nvPr/>
          </p:nvSpPr>
          <p:spPr>
            <a:xfrm>
              <a:off x="1524243" y="1820048"/>
              <a:ext cx="273513" cy="191345"/>
            </a:xfrm>
            <a:custGeom>
              <a:avLst/>
              <a:gdLst/>
              <a:ahLst/>
              <a:cxnLst/>
              <a:rect l="l" t="t" r="r" b="b"/>
              <a:pathLst>
                <a:path w="3119" h="2182" extrusionOk="0">
                  <a:moveTo>
                    <a:pt x="2937" y="0"/>
                  </a:moveTo>
                  <a:cubicBezTo>
                    <a:pt x="2920" y="0"/>
                    <a:pt x="2901" y="4"/>
                    <a:pt x="2882" y="13"/>
                  </a:cubicBezTo>
                  <a:cubicBezTo>
                    <a:pt x="1846" y="493"/>
                    <a:pt x="899" y="1151"/>
                    <a:pt x="91" y="1955"/>
                  </a:cubicBezTo>
                  <a:cubicBezTo>
                    <a:pt x="1" y="2045"/>
                    <a:pt x="83" y="2181"/>
                    <a:pt x="178" y="2181"/>
                  </a:cubicBezTo>
                  <a:cubicBezTo>
                    <a:pt x="205" y="2181"/>
                    <a:pt x="233" y="2171"/>
                    <a:pt x="258" y="2145"/>
                  </a:cubicBezTo>
                  <a:cubicBezTo>
                    <a:pt x="1053" y="1356"/>
                    <a:pt x="1977" y="710"/>
                    <a:pt x="2993" y="236"/>
                  </a:cubicBezTo>
                  <a:cubicBezTo>
                    <a:pt x="3118" y="180"/>
                    <a:pt x="3054" y="0"/>
                    <a:pt x="29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49" name="Google Shape;449;p39"/>
            <p:cNvSpPr/>
            <p:nvPr/>
          </p:nvSpPr>
          <p:spPr>
            <a:xfrm>
              <a:off x="1909735" y="3232230"/>
              <a:ext cx="1462711" cy="1635816"/>
            </a:xfrm>
            <a:custGeom>
              <a:avLst/>
              <a:gdLst/>
              <a:ahLst/>
              <a:cxnLst/>
              <a:rect l="l" t="t" r="r" b="b"/>
              <a:pathLst>
                <a:path w="16680" h="18654" extrusionOk="0">
                  <a:moveTo>
                    <a:pt x="6363" y="0"/>
                  </a:moveTo>
                  <a:cubicBezTo>
                    <a:pt x="6220" y="0"/>
                    <a:pt x="6074" y="11"/>
                    <a:pt x="5925" y="32"/>
                  </a:cubicBezTo>
                  <a:cubicBezTo>
                    <a:pt x="5066" y="153"/>
                    <a:pt x="3552" y="1245"/>
                    <a:pt x="2809" y="1691"/>
                  </a:cubicBezTo>
                  <a:cubicBezTo>
                    <a:pt x="2382" y="1946"/>
                    <a:pt x="1992" y="2266"/>
                    <a:pt x="1685" y="2656"/>
                  </a:cubicBezTo>
                  <a:cubicBezTo>
                    <a:pt x="1416" y="2874"/>
                    <a:pt x="1170" y="3120"/>
                    <a:pt x="957" y="3408"/>
                  </a:cubicBezTo>
                  <a:cubicBezTo>
                    <a:pt x="65" y="4597"/>
                    <a:pt x="0" y="6171"/>
                    <a:pt x="260" y="7583"/>
                  </a:cubicBezTo>
                  <a:cubicBezTo>
                    <a:pt x="297" y="7787"/>
                    <a:pt x="344" y="7996"/>
                    <a:pt x="395" y="8200"/>
                  </a:cubicBezTo>
                  <a:cubicBezTo>
                    <a:pt x="506" y="9728"/>
                    <a:pt x="608" y="11256"/>
                    <a:pt x="757" y="12780"/>
                  </a:cubicBezTo>
                  <a:cubicBezTo>
                    <a:pt x="831" y="13582"/>
                    <a:pt x="1068" y="14325"/>
                    <a:pt x="1672" y="14887"/>
                  </a:cubicBezTo>
                  <a:cubicBezTo>
                    <a:pt x="1941" y="15138"/>
                    <a:pt x="2252" y="15333"/>
                    <a:pt x="2591" y="15463"/>
                  </a:cubicBezTo>
                  <a:cubicBezTo>
                    <a:pt x="2749" y="15519"/>
                    <a:pt x="2948" y="15566"/>
                    <a:pt x="3070" y="15691"/>
                  </a:cubicBezTo>
                  <a:cubicBezTo>
                    <a:pt x="3218" y="15858"/>
                    <a:pt x="3190" y="16141"/>
                    <a:pt x="3241" y="16346"/>
                  </a:cubicBezTo>
                  <a:cubicBezTo>
                    <a:pt x="3413" y="17051"/>
                    <a:pt x="3910" y="17641"/>
                    <a:pt x="4518" y="18018"/>
                  </a:cubicBezTo>
                  <a:cubicBezTo>
                    <a:pt x="5200" y="18449"/>
                    <a:pt x="6008" y="18607"/>
                    <a:pt x="6803" y="18644"/>
                  </a:cubicBezTo>
                  <a:cubicBezTo>
                    <a:pt x="6959" y="18650"/>
                    <a:pt x="7115" y="18654"/>
                    <a:pt x="7272" y="18654"/>
                  </a:cubicBezTo>
                  <a:cubicBezTo>
                    <a:pt x="8910" y="18654"/>
                    <a:pt x="10576" y="18304"/>
                    <a:pt x="12110" y="17761"/>
                  </a:cubicBezTo>
                  <a:cubicBezTo>
                    <a:pt x="12937" y="17469"/>
                    <a:pt x="13777" y="17120"/>
                    <a:pt x="14521" y="16647"/>
                  </a:cubicBezTo>
                  <a:cubicBezTo>
                    <a:pt x="15189" y="16220"/>
                    <a:pt x="15719" y="15654"/>
                    <a:pt x="16025" y="14910"/>
                  </a:cubicBezTo>
                  <a:cubicBezTo>
                    <a:pt x="16679" y="13322"/>
                    <a:pt x="16220" y="11581"/>
                    <a:pt x="15547" y="10081"/>
                  </a:cubicBezTo>
                  <a:cubicBezTo>
                    <a:pt x="14851" y="8526"/>
                    <a:pt x="13953" y="7053"/>
                    <a:pt x="12914" y="5707"/>
                  </a:cubicBezTo>
                  <a:cubicBezTo>
                    <a:pt x="11920" y="4421"/>
                    <a:pt x="11186" y="2763"/>
                    <a:pt x="9900" y="1760"/>
                  </a:cubicBezTo>
                  <a:cubicBezTo>
                    <a:pt x="8813" y="920"/>
                    <a:pt x="7717" y="0"/>
                    <a:pt x="63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50" name="Google Shape;450;p39"/>
            <p:cNvSpPr/>
            <p:nvPr/>
          </p:nvSpPr>
          <p:spPr>
            <a:xfrm>
              <a:off x="2056267" y="3614302"/>
              <a:ext cx="122682" cy="139343"/>
            </a:xfrm>
            <a:custGeom>
              <a:avLst/>
              <a:gdLst/>
              <a:ahLst/>
              <a:cxnLst/>
              <a:rect l="l" t="t" r="r" b="b"/>
              <a:pathLst>
                <a:path w="1399" h="1589" extrusionOk="0">
                  <a:moveTo>
                    <a:pt x="830" y="0"/>
                  </a:moveTo>
                  <a:cubicBezTo>
                    <a:pt x="627" y="0"/>
                    <a:pt x="451" y="122"/>
                    <a:pt x="363" y="324"/>
                  </a:cubicBezTo>
                  <a:cubicBezTo>
                    <a:pt x="274" y="528"/>
                    <a:pt x="190" y="727"/>
                    <a:pt x="102" y="932"/>
                  </a:cubicBezTo>
                  <a:cubicBezTo>
                    <a:pt x="1" y="1168"/>
                    <a:pt x="158" y="1489"/>
                    <a:pt x="400" y="1563"/>
                  </a:cubicBezTo>
                  <a:cubicBezTo>
                    <a:pt x="455" y="1580"/>
                    <a:pt x="510" y="1588"/>
                    <a:pt x="563" y="1588"/>
                  </a:cubicBezTo>
                  <a:cubicBezTo>
                    <a:pt x="768" y="1588"/>
                    <a:pt x="947" y="1465"/>
                    <a:pt x="1032" y="1262"/>
                  </a:cubicBezTo>
                  <a:cubicBezTo>
                    <a:pt x="1120" y="1062"/>
                    <a:pt x="1208" y="858"/>
                    <a:pt x="1296" y="658"/>
                  </a:cubicBezTo>
                  <a:cubicBezTo>
                    <a:pt x="1399" y="416"/>
                    <a:pt x="1240" y="101"/>
                    <a:pt x="994" y="26"/>
                  </a:cubicBezTo>
                  <a:cubicBezTo>
                    <a:pt x="938" y="9"/>
                    <a:pt x="883" y="0"/>
                    <a:pt x="830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51" name="Google Shape;451;p39"/>
            <p:cNvSpPr/>
            <p:nvPr/>
          </p:nvSpPr>
          <p:spPr>
            <a:xfrm>
              <a:off x="2331091" y="3578085"/>
              <a:ext cx="134520" cy="121805"/>
            </a:xfrm>
            <a:custGeom>
              <a:avLst/>
              <a:gdLst/>
              <a:ahLst/>
              <a:cxnLst/>
              <a:rect l="l" t="t" r="r" b="b"/>
              <a:pathLst>
                <a:path w="1534" h="1389" extrusionOk="0">
                  <a:moveTo>
                    <a:pt x="549" y="1"/>
                  </a:moveTo>
                  <a:cubicBezTo>
                    <a:pt x="440" y="1"/>
                    <a:pt x="333" y="37"/>
                    <a:pt x="247" y="119"/>
                  </a:cubicBezTo>
                  <a:cubicBezTo>
                    <a:pt x="61" y="295"/>
                    <a:pt x="1" y="621"/>
                    <a:pt x="196" y="816"/>
                  </a:cubicBezTo>
                  <a:lnTo>
                    <a:pt x="590" y="1219"/>
                  </a:lnTo>
                  <a:cubicBezTo>
                    <a:pt x="694" y="1325"/>
                    <a:pt x="841" y="1389"/>
                    <a:pt x="985" y="1389"/>
                  </a:cubicBezTo>
                  <a:cubicBezTo>
                    <a:pt x="1094" y="1389"/>
                    <a:pt x="1201" y="1353"/>
                    <a:pt x="1287" y="1271"/>
                  </a:cubicBezTo>
                  <a:cubicBezTo>
                    <a:pt x="1473" y="1094"/>
                    <a:pt x="1533" y="769"/>
                    <a:pt x="1338" y="574"/>
                  </a:cubicBezTo>
                  <a:lnTo>
                    <a:pt x="944" y="171"/>
                  </a:lnTo>
                  <a:cubicBezTo>
                    <a:pt x="840" y="65"/>
                    <a:pt x="693" y="1"/>
                    <a:pt x="549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52" name="Google Shape;452;p39"/>
            <p:cNvSpPr/>
            <p:nvPr/>
          </p:nvSpPr>
          <p:spPr>
            <a:xfrm>
              <a:off x="2241120" y="3817395"/>
              <a:ext cx="125576" cy="131890"/>
            </a:xfrm>
            <a:custGeom>
              <a:avLst/>
              <a:gdLst/>
              <a:ahLst/>
              <a:cxnLst/>
              <a:rect l="l" t="t" r="r" b="b"/>
              <a:pathLst>
                <a:path w="1432" h="1504" extrusionOk="0">
                  <a:moveTo>
                    <a:pt x="539" y="1"/>
                  </a:moveTo>
                  <a:cubicBezTo>
                    <a:pt x="416" y="1"/>
                    <a:pt x="293" y="42"/>
                    <a:pt x="210" y="121"/>
                  </a:cubicBezTo>
                  <a:cubicBezTo>
                    <a:pt x="0" y="320"/>
                    <a:pt x="0" y="590"/>
                    <a:pt x="159" y="817"/>
                  </a:cubicBezTo>
                  <a:cubicBezTo>
                    <a:pt x="279" y="989"/>
                    <a:pt x="401" y="1165"/>
                    <a:pt x="525" y="1337"/>
                  </a:cubicBezTo>
                  <a:cubicBezTo>
                    <a:pt x="605" y="1449"/>
                    <a:pt x="748" y="1504"/>
                    <a:pt x="891" y="1504"/>
                  </a:cubicBezTo>
                  <a:cubicBezTo>
                    <a:pt x="1014" y="1504"/>
                    <a:pt x="1138" y="1463"/>
                    <a:pt x="1222" y="1383"/>
                  </a:cubicBezTo>
                  <a:cubicBezTo>
                    <a:pt x="1431" y="1184"/>
                    <a:pt x="1431" y="914"/>
                    <a:pt x="1269" y="687"/>
                  </a:cubicBezTo>
                  <a:cubicBezTo>
                    <a:pt x="1147" y="515"/>
                    <a:pt x="1027" y="344"/>
                    <a:pt x="907" y="172"/>
                  </a:cubicBezTo>
                  <a:cubicBezTo>
                    <a:pt x="826" y="57"/>
                    <a:pt x="682" y="1"/>
                    <a:pt x="539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53" name="Google Shape;453;p39"/>
            <p:cNvSpPr/>
            <p:nvPr/>
          </p:nvSpPr>
          <p:spPr>
            <a:xfrm>
              <a:off x="2032239" y="4028819"/>
              <a:ext cx="114088" cy="130136"/>
            </a:xfrm>
            <a:custGeom>
              <a:avLst/>
              <a:gdLst/>
              <a:ahLst/>
              <a:cxnLst/>
              <a:rect l="l" t="t" r="r" b="b"/>
              <a:pathLst>
                <a:path w="1301" h="1484" extrusionOk="0">
                  <a:moveTo>
                    <a:pt x="541" y="1"/>
                  </a:moveTo>
                  <a:cubicBezTo>
                    <a:pt x="468" y="1"/>
                    <a:pt x="397" y="16"/>
                    <a:pt x="335" y="50"/>
                  </a:cubicBezTo>
                  <a:cubicBezTo>
                    <a:pt x="84" y="189"/>
                    <a:pt x="1" y="454"/>
                    <a:pt x="108" y="714"/>
                  </a:cubicBezTo>
                  <a:cubicBezTo>
                    <a:pt x="172" y="876"/>
                    <a:pt x="242" y="1043"/>
                    <a:pt x="307" y="1206"/>
                  </a:cubicBezTo>
                  <a:cubicBezTo>
                    <a:pt x="377" y="1379"/>
                    <a:pt x="574" y="1484"/>
                    <a:pt x="762" y="1484"/>
                  </a:cubicBezTo>
                  <a:cubicBezTo>
                    <a:pt x="836" y="1484"/>
                    <a:pt x="909" y="1467"/>
                    <a:pt x="972" y="1433"/>
                  </a:cubicBezTo>
                  <a:cubicBezTo>
                    <a:pt x="1217" y="1299"/>
                    <a:pt x="1300" y="1030"/>
                    <a:pt x="1199" y="775"/>
                  </a:cubicBezTo>
                  <a:cubicBezTo>
                    <a:pt x="1129" y="607"/>
                    <a:pt x="1064" y="445"/>
                    <a:pt x="994" y="277"/>
                  </a:cubicBezTo>
                  <a:cubicBezTo>
                    <a:pt x="924" y="106"/>
                    <a:pt x="728" y="1"/>
                    <a:pt x="541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54" name="Google Shape;454;p39"/>
            <p:cNvSpPr/>
            <p:nvPr/>
          </p:nvSpPr>
          <p:spPr>
            <a:xfrm>
              <a:off x="2112477" y="4350471"/>
              <a:ext cx="116543" cy="139168"/>
            </a:xfrm>
            <a:custGeom>
              <a:avLst/>
              <a:gdLst/>
              <a:ahLst/>
              <a:cxnLst/>
              <a:rect l="l" t="t" r="r" b="b"/>
              <a:pathLst>
                <a:path w="1329" h="1587" extrusionOk="0">
                  <a:moveTo>
                    <a:pt x="535" y="0"/>
                  </a:moveTo>
                  <a:cubicBezTo>
                    <a:pt x="462" y="0"/>
                    <a:pt x="391" y="16"/>
                    <a:pt x="330" y="50"/>
                  </a:cubicBezTo>
                  <a:cubicBezTo>
                    <a:pt x="79" y="189"/>
                    <a:pt x="1" y="454"/>
                    <a:pt x="102" y="714"/>
                  </a:cubicBezTo>
                  <a:lnTo>
                    <a:pt x="335" y="1309"/>
                  </a:lnTo>
                  <a:cubicBezTo>
                    <a:pt x="405" y="1482"/>
                    <a:pt x="602" y="1586"/>
                    <a:pt x="790" y="1586"/>
                  </a:cubicBezTo>
                  <a:cubicBezTo>
                    <a:pt x="864" y="1586"/>
                    <a:pt x="936" y="1570"/>
                    <a:pt x="998" y="1537"/>
                  </a:cubicBezTo>
                  <a:cubicBezTo>
                    <a:pt x="1249" y="1402"/>
                    <a:pt x="1328" y="1132"/>
                    <a:pt x="1227" y="877"/>
                  </a:cubicBezTo>
                  <a:cubicBezTo>
                    <a:pt x="1148" y="677"/>
                    <a:pt x="1068" y="478"/>
                    <a:pt x="989" y="278"/>
                  </a:cubicBezTo>
                  <a:cubicBezTo>
                    <a:pt x="920" y="104"/>
                    <a:pt x="722" y="0"/>
                    <a:pt x="535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55" name="Google Shape;455;p39"/>
            <p:cNvSpPr/>
            <p:nvPr/>
          </p:nvSpPr>
          <p:spPr>
            <a:xfrm>
              <a:off x="2334862" y="4172545"/>
              <a:ext cx="143377" cy="150743"/>
            </a:xfrm>
            <a:custGeom>
              <a:avLst/>
              <a:gdLst/>
              <a:ahLst/>
              <a:cxnLst/>
              <a:rect l="l" t="t" r="r" b="b"/>
              <a:pathLst>
                <a:path w="1635" h="1719" extrusionOk="0">
                  <a:moveTo>
                    <a:pt x="576" y="1"/>
                  </a:moveTo>
                  <a:cubicBezTo>
                    <a:pt x="508" y="1"/>
                    <a:pt x="439" y="17"/>
                    <a:pt x="371" y="55"/>
                  </a:cubicBezTo>
                  <a:cubicBezTo>
                    <a:pt x="157" y="171"/>
                    <a:pt x="0" y="482"/>
                    <a:pt x="144" y="714"/>
                  </a:cubicBezTo>
                  <a:cubicBezTo>
                    <a:pt x="297" y="955"/>
                    <a:pt x="446" y="1197"/>
                    <a:pt x="599" y="1438"/>
                  </a:cubicBezTo>
                  <a:cubicBezTo>
                    <a:pt x="701" y="1598"/>
                    <a:pt x="873" y="1718"/>
                    <a:pt x="1056" y="1718"/>
                  </a:cubicBezTo>
                  <a:cubicBezTo>
                    <a:pt x="1123" y="1718"/>
                    <a:pt x="1192" y="1702"/>
                    <a:pt x="1258" y="1666"/>
                  </a:cubicBezTo>
                  <a:cubicBezTo>
                    <a:pt x="1477" y="1549"/>
                    <a:pt x="1634" y="1239"/>
                    <a:pt x="1486" y="1007"/>
                  </a:cubicBezTo>
                  <a:cubicBezTo>
                    <a:pt x="1338" y="765"/>
                    <a:pt x="1184" y="524"/>
                    <a:pt x="1036" y="282"/>
                  </a:cubicBezTo>
                  <a:cubicBezTo>
                    <a:pt x="934" y="123"/>
                    <a:pt x="760" y="1"/>
                    <a:pt x="576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56" name="Google Shape;456;p39"/>
            <p:cNvSpPr/>
            <p:nvPr/>
          </p:nvSpPr>
          <p:spPr>
            <a:xfrm>
              <a:off x="2518049" y="3957263"/>
              <a:ext cx="164599" cy="120051"/>
            </a:xfrm>
            <a:custGeom>
              <a:avLst/>
              <a:gdLst/>
              <a:ahLst/>
              <a:cxnLst/>
              <a:rect l="l" t="t" r="r" b="b"/>
              <a:pathLst>
                <a:path w="1877" h="1369" extrusionOk="0">
                  <a:moveTo>
                    <a:pt x="1297" y="1"/>
                  </a:moveTo>
                  <a:cubicBezTo>
                    <a:pt x="1227" y="1"/>
                    <a:pt x="1156" y="17"/>
                    <a:pt x="1087" y="54"/>
                  </a:cubicBezTo>
                  <a:cubicBezTo>
                    <a:pt x="846" y="179"/>
                    <a:pt x="604" y="304"/>
                    <a:pt x="357" y="429"/>
                  </a:cubicBezTo>
                  <a:cubicBezTo>
                    <a:pt x="130" y="550"/>
                    <a:pt x="1" y="852"/>
                    <a:pt x="130" y="1089"/>
                  </a:cubicBezTo>
                  <a:cubicBezTo>
                    <a:pt x="221" y="1257"/>
                    <a:pt x="399" y="1369"/>
                    <a:pt x="584" y="1369"/>
                  </a:cubicBezTo>
                  <a:cubicBezTo>
                    <a:pt x="654" y="1369"/>
                    <a:pt x="726" y="1352"/>
                    <a:pt x="794" y="1316"/>
                  </a:cubicBezTo>
                  <a:cubicBezTo>
                    <a:pt x="1036" y="1190"/>
                    <a:pt x="1277" y="1066"/>
                    <a:pt x="1519" y="940"/>
                  </a:cubicBezTo>
                  <a:cubicBezTo>
                    <a:pt x="1751" y="819"/>
                    <a:pt x="1877" y="517"/>
                    <a:pt x="1746" y="281"/>
                  </a:cubicBezTo>
                  <a:cubicBezTo>
                    <a:pt x="1656" y="113"/>
                    <a:pt x="1480" y="1"/>
                    <a:pt x="1297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57" name="Google Shape;457;p39"/>
            <p:cNvSpPr/>
            <p:nvPr/>
          </p:nvSpPr>
          <p:spPr>
            <a:xfrm>
              <a:off x="2596270" y="3667004"/>
              <a:ext cx="159250" cy="91814"/>
            </a:xfrm>
            <a:custGeom>
              <a:avLst/>
              <a:gdLst/>
              <a:ahLst/>
              <a:cxnLst/>
              <a:rect l="l" t="t" r="r" b="b"/>
              <a:pathLst>
                <a:path w="1816" h="1047" extrusionOk="0">
                  <a:moveTo>
                    <a:pt x="509" y="0"/>
                  </a:moveTo>
                  <a:cubicBezTo>
                    <a:pt x="265" y="0"/>
                    <a:pt x="22" y="194"/>
                    <a:pt x="14" y="452"/>
                  </a:cubicBezTo>
                  <a:cubicBezTo>
                    <a:pt x="0" y="717"/>
                    <a:pt x="185" y="962"/>
                    <a:pt x="464" y="985"/>
                  </a:cubicBezTo>
                  <a:lnTo>
                    <a:pt x="1272" y="1046"/>
                  </a:lnTo>
                  <a:cubicBezTo>
                    <a:pt x="1283" y="1046"/>
                    <a:pt x="1295" y="1047"/>
                    <a:pt x="1306" y="1047"/>
                  </a:cubicBezTo>
                  <a:cubicBezTo>
                    <a:pt x="1555" y="1047"/>
                    <a:pt x="1797" y="849"/>
                    <a:pt x="1806" y="591"/>
                  </a:cubicBezTo>
                  <a:cubicBezTo>
                    <a:pt x="1816" y="327"/>
                    <a:pt x="1630" y="80"/>
                    <a:pt x="1356" y="57"/>
                  </a:cubicBezTo>
                  <a:cubicBezTo>
                    <a:pt x="1087" y="38"/>
                    <a:pt x="817" y="20"/>
                    <a:pt x="543" y="1"/>
                  </a:cubicBezTo>
                  <a:cubicBezTo>
                    <a:pt x="532" y="1"/>
                    <a:pt x="521" y="0"/>
                    <a:pt x="509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58" name="Google Shape;458;p39"/>
            <p:cNvSpPr/>
            <p:nvPr/>
          </p:nvSpPr>
          <p:spPr>
            <a:xfrm>
              <a:off x="2565315" y="3357804"/>
              <a:ext cx="171088" cy="94533"/>
            </a:xfrm>
            <a:custGeom>
              <a:avLst/>
              <a:gdLst/>
              <a:ahLst/>
              <a:cxnLst/>
              <a:rect l="l" t="t" r="r" b="b"/>
              <a:pathLst>
                <a:path w="1951" h="1078" extrusionOk="0">
                  <a:moveTo>
                    <a:pt x="514" y="1"/>
                  </a:moveTo>
                  <a:cubicBezTo>
                    <a:pt x="264" y="1"/>
                    <a:pt x="40" y="201"/>
                    <a:pt x="19" y="454"/>
                  </a:cubicBezTo>
                  <a:cubicBezTo>
                    <a:pt x="0" y="722"/>
                    <a:pt x="204" y="964"/>
                    <a:pt x="474" y="987"/>
                  </a:cubicBezTo>
                  <a:cubicBezTo>
                    <a:pt x="780" y="1015"/>
                    <a:pt x="1087" y="1043"/>
                    <a:pt x="1398" y="1076"/>
                  </a:cubicBezTo>
                  <a:cubicBezTo>
                    <a:pt x="1411" y="1077"/>
                    <a:pt x="1424" y="1077"/>
                    <a:pt x="1438" y="1077"/>
                  </a:cubicBezTo>
                  <a:cubicBezTo>
                    <a:pt x="1687" y="1077"/>
                    <a:pt x="1909" y="872"/>
                    <a:pt x="1932" y="621"/>
                  </a:cubicBezTo>
                  <a:cubicBezTo>
                    <a:pt x="1950" y="351"/>
                    <a:pt x="1747" y="114"/>
                    <a:pt x="1477" y="86"/>
                  </a:cubicBezTo>
                  <a:cubicBezTo>
                    <a:pt x="1170" y="58"/>
                    <a:pt x="864" y="30"/>
                    <a:pt x="553" y="2"/>
                  </a:cubicBezTo>
                  <a:cubicBezTo>
                    <a:pt x="540" y="1"/>
                    <a:pt x="527" y="1"/>
                    <a:pt x="514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59" name="Google Shape;459;p39"/>
            <p:cNvSpPr/>
            <p:nvPr/>
          </p:nvSpPr>
          <p:spPr>
            <a:xfrm>
              <a:off x="2859256" y="3759256"/>
              <a:ext cx="108476" cy="145570"/>
            </a:xfrm>
            <a:custGeom>
              <a:avLst/>
              <a:gdLst/>
              <a:ahLst/>
              <a:cxnLst/>
              <a:rect l="l" t="t" r="r" b="b"/>
              <a:pathLst>
                <a:path w="1237" h="1660" extrusionOk="0">
                  <a:moveTo>
                    <a:pt x="556" y="0"/>
                  </a:moveTo>
                  <a:cubicBezTo>
                    <a:pt x="523" y="0"/>
                    <a:pt x="490" y="4"/>
                    <a:pt x="456" y="13"/>
                  </a:cubicBezTo>
                  <a:cubicBezTo>
                    <a:pt x="200" y="73"/>
                    <a:pt x="0" y="319"/>
                    <a:pt x="61" y="589"/>
                  </a:cubicBezTo>
                  <a:lnTo>
                    <a:pt x="206" y="1253"/>
                  </a:lnTo>
                  <a:cubicBezTo>
                    <a:pt x="254" y="1472"/>
                    <a:pt x="456" y="1659"/>
                    <a:pt x="685" y="1659"/>
                  </a:cubicBezTo>
                  <a:cubicBezTo>
                    <a:pt x="718" y="1659"/>
                    <a:pt x="751" y="1656"/>
                    <a:pt x="785" y="1647"/>
                  </a:cubicBezTo>
                  <a:cubicBezTo>
                    <a:pt x="1036" y="1587"/>
                    <a:pt x="1236" y="1341"/>
                    <a:pt x="1181" y="1071"/>
                  </a:cubicBezTo>
                  <a:lnTo>
                    <a:pt x="1031" y="407"/>
                  </a:lnTo>
                  <a:cubicBezTo>
                    <a:pt x="983" y="184"/>
                    <a:pt x="782" y="0"/>
                    <a:pt x="556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60" name="Google Shape;460;p39"/>
            <p:cNvSpPr/>
            <p:nvPr/>
          </p:nvSpPr>
          <p:spPr>
            <a:xfrm>
              <a:off x="2798574" y="4029871"/>
              <a:ext cx="119788" cy="159600"/>
            </a:xfrm>
            <a:custGeom>
              <a:avLst/>
              <a:gdLst/>
              <a:ahLst/>
              <a:cxnLst/>
              <a:rect l="l" t="t" r="r" b="b"/>
              <a:pathLst>
                <a:path w="1366" h="1820" extrusionOk="0">
                  <a:moveTo>
                    <a:pt x="567" y="1"/>
                  </a:moveTo>
                  <a:cubicBezTo>
                    <a:pt x="536" y="1"/>
                    <a:pt x="503" y="4"/>
                    <a:pt x="470" y="10"/>
                  </a:cubicBezTo>
                  <a:cubicBezTo>
                    <a:pt x="229" y="52"/>
                    <a:pt x="0" y="326"/>
                    <a:pt x="75" y="585"/>
                  </a:cubicBezTo>
                  <a:cubicBezTo>
                    <a:pt x="159" y="864"/>
                    <a:pt x="238" y="1138"/>
                    <a:pt x="321" y="1417"/>
                  </a:cubicBezTo>
                  <a:cubicBezTo>
                    <a:pt x="388" y="1644"/>
                    <a:pt x="571" y="1820"/>
                    <a:pt x="807" y="1820"/>
                  </a:cubicBezTo>
                  <a:cubicBezTo>
                    <a:pt x="837" y="1820"/>
                    <a:pt x="867" y="1817"/>
                    <a:pt x="898" y="1811"/>
                  </a:cubicBezTo>
                  <a:cubicBezTo>
                    <a:pt x="1138" y="1766"/>
                    <a:pt x="1366" y="1491"/>
                    <a:pt x="1292" y="1236"/>
                  </a:cubicBezTo>
                  <a:cubicBezTo>
                    <a:pt x="1213" y="958"/>
                    <a:pt x="1129" y="679"/>
                    <a:pt x="1050" y="405"/>
                  </a:cubicBezTo>
                  <a:cubicBezTo>
                    <a:pt x="984" y="176"/>
                    <a:pt x="803" y="1"/>
                    <a:pt x="567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61" name="Google Shape;461;p39"/>
            <p:cNvSpPr/>
            <p:nvPr/>
          </p:nvSpPr>
          <p:spPr>
            <a:xfrm>
              <a:off x="2632925" y="4294612"/>
              <a:ext cx="129610" cy="137853"/>
            </a:xfrm>
            <a:custGeom>
              <a:avLst/>
              <a:gdLst/>
              <a:ahLst/>
              <a:cxnLst/>
              <a:rect l="l" t="t" r="r" b="b"/>
              <a:pathLst>
                <a:path w="1478" h="1572" extrusionOk="0">
                  <a:moveTo>
                    <a:pt x="540" y="0"/>
                  </a:moveTo>
                  <a:cubicBezTo>
                    <a:pt x="417" y="0"/>
                    <a:pt x="293" y="41"/>
                    <a:pt x="209" y="121"/>
                  </a:cubicBezTo>
                  <a:cubicBezTo>
                    <a:pt x="0" y="320"/>
                    <a:pt x="0" y="590"/>
                    <a:pt x="162" y="817"/>
                  </a:cubicBezTo>
                  <a:cubicBezTo>
                    <a:pt x="297" y="1012"/>
                    <a:pt x="432" y="1207"/>
                    <a:pt x="571" y="1402"/>
                  </a:cubicBezTo>
                  <a:cubicBezTo>
                    <a:pt x="651" y="1517"/>
                    <a:pt x="793" y="1572"/>
                    <a:pt x="936" y="1572"/>
                  </a:cubicBezTo>
                  <a:cubicBezTo>
                    <a:pt x="1060" y="1572"/>
                    <a:pt x="1184" y="1531"/>
                    <a:pt x="1268" y="1454"/>
                  </a:cubicBezTo>
                  <a:cubicBezTo>
                    <a:pt x="1477" y="1254"/>
                    <a:pt x="1477" y="980"/>
                    <a:pt x="1319" y="753"/>
                  </a:cubicBezTo>
                  <a:cubicBezTo>
                    <a:pt x="1179" y="558"/>
                    <a:pt x="1045" y="363"/>
                    <a:pt x="905" y="167"/>
                  </a:cubicBezTo>
                  <a:cubicBezTo>
                    <a:pt x="826" y="55"/>
                    <a:pt x="683" y="0"/>
                    <a:pt x="540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62" name="Google Shape;462;p39"/>
            <p:cNvSpPr/>
            <p:nvPr/>
          </p:nvSpPr>
          <p:spPr>
            <a:xfrm>
              <a:off x="2352313" y="4585572"/>
              <a:ext cx="139782" cy="130136"/>
            </a:xfrm>
            <a:custGeom>
              <a:avLst/>
              <a:gdLst/>
              <a:ahLst/>
              <a:cxnLst/>
              <a:rect l="l" t="t" r="r" b="b"/>
              <a:pathLst>
                <a:path w="1594" h="1484" extrusionOk="0">
                  <a:moveTo>
                    <a:pt x="545" y="0"/>
                  </a:moveTo>
                  <a:cubicBezTo>
                    <a:pt x="434" y="0"/>
                    <a:pt x="324" y="37"/>
                    <a:pt x="237" y="118"/>
                  </a:cubicBezTo>
                  <a:cubicBezTo>
                    <a:pt x="46" y="300"/>
                    <a:pt x="1" y="615"/>
                    <a:pt x="186" y="819"/>
                  </a:cubicBezTo>
                  <a:cubicBezTo>
                    <a:pt x="344" y="982"/>
                    <a:pt x="498" y="1149"/>
                    <a:pt x="655" y="1316"/>
                  </a:cubicBezTo>
                  <a:cubicBezTo>
                    <a:pt x="755" y="1421"/>
                    <a:pt x="900" y="1483"/>
                    <a:pt x="1044" y="1483"/>
                  </a:cubicBezTo>
                  <a:cubicBezTo>
                    <a:pt x="1155" y="1483"/>
                    <a:pt x="1264" y="1446"/>
                    <a:pt x="1351" y="1363"/>
                  </a:cubicBezTo>
                  <a:cubicBezTo>
                    <a:pt x="1542" y="1186"/>
                    <a:pt x="1593" y="870"/>
                    <a:pt x="1403" y="667"/>
                  </a:cubicBezTo>
                  <a:cubicBezTo>
                    <a:pt x="1244" y="499"/>
                    <a:pt x="1092" y="337"/>
                    <a:pt x="934" y="169"/>
                  </a:cubicBezTo>
                  <a:cubicBezTo>
                    <a:pt x="834" y="62"/>
                    <a:pt x="689" y="0"/>
                    <a:pt x="545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63" name="Google Shape;463;p39"/>
            <p:cNvSpPr/>
            <p:nvPr/>
          </p:nvSpPr>
          <p:spPr>
            <a:xfrm>
              <a:off x="2601531" y="4640116"/>
              <a:ext cx="147499" cy="91639"/>
            </a:xfrm>
            <a:custGeom>
              <a:avLst/>
              <a:gdLst/>
              <a:ahLst/>
              <a:cxnLst/>
              <a:rect l="l" t="t" r="r" b="b"/>
              <a:pathLst>
                <a:path w="1682" h="1045" extrusionOk="0">
                  <a:moveTo>
                    <a:pt x="504" y="0"/>
                  </a:moveTo>
                  <a:cubicBezTo>
                    <a:pt x="261" y="0"/>
                    <a:pt x="18" y="202"/>
                    <a:pt x="10" y="452"/>
                  </a:cubicBezTo>
                  <a:cubicBezTo>
                    <a:pt x="1" y="722"/>
                    <a:pt x="186" y="964"/>
                    <a:pt x="460" y="987"/>
                  </a:cubicBezTo>
                  <a:cubicBezTo>
                    <a:pt x="687" y="1005"/>
                    <a:pt x="910" y="1024"/>
                    <a:pt x="1138" y="1043"/>
                  </a:cubicBezTo>
                  <a:cubicBezTo>
                    <a:pt x="1151" y="1044"/>
                    <a:pt x="1164" y="1045"/>
                    <a:pt x="1177" y="1045"/>
                  </a:cubicBezTo>
                  <a:cubicBezTo>
                    <a:pt x="1420" y="1045"/>
                    <a:pt x="1663" y="848"/>
                    <a:pt x="1672" y="592"/>
                  </a:cubicBezTo>
                  <a:cubicBezTo>
                    <a:pt x="1681" y="323"/>
                    <a:pt x="1495" y="81"/>
                    <a:pt x="1222" y="58"/>
                  </a:cubicBezTo>
                  <a:cubicBezTo>
                    <a:pt x="994" y="40"/>
                    <a:pt x="771" y="21"/>
                    <a:pt x="543" y="2"/>
                  </a:cubicBezTo>
                  <a:cubicBezTo>
                    <a:pt x="530" y="1"/>
                    <a:pt x="517" y="0"/>
                    <a:pt x="504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64" name="Google Shape;464;p39"/>
            <p:cNvSpPr/>
            <p:nvPr/>
          </p:nvSpPr>
          <p:spPr>
            <a:xfrm>
              <a:off x="2836457" y="4490953"/>
              <a:ext cx="154076" cy="131539"/>
            </a:xfrm>
            <a:custGeom>
              <a:avLst/>
              <a:gdLst/>
              <a:ahLst/>
              <a:cxnLst/>
              <a:rect l="l" t="t" r="r" b="b"/>
              <a:pathLst>
                <a:path w="1757" h="1500" extrusionOk="0">
                  <a:moveTo>
                    <a:pt x="1202" y="0"/>
                  </a:moveTo>
                  <a:cubicBezTo>
                    <a:pt x="1090" y="0"/>
                    <a:pt x="976" y="38"/>
                    <a:pt x="878" y="115"/>
                  </a:cubicBezTo>
                  <a:cubicBezTo>
                    <a:pt x="665" y="292"/>
                    <a:pt x="447" y="464"/>
                    <a:pt x="233" y="636"/>
                  </a:cubicBezTo>
                  <a:cubicBezTo>
                    <a:pt x="29" y="798"/>
                    <a:pt x="1" y="1146"/>
                    <a:pt x="181" y="1332"/>
                  </a:cubicBezTo>
                  <a:cubicBezTo>
                    <a:pt x="286" y="1444"/>
                    <a:pt x="420" y="1500"/>
                    <a:pt x="556" y="1500"/>
                  </a:cubicBezTo>
                  <a:cubicBezTo>
                    <a:pt x="668" y="1500"/>
                    <a:pt x="781" y="1461"/>
                    <a:pt x="878" y="1383"/>
                  </a:cubicBezTo>
                  <a:cubicBezTo>
                    <a:pt x="1096" y="1212"/>
                    <a:pt x="1310" y="1034"/>
                    <a:pt x="1529" y="863"/>
                  </a:cubicBezTo>
                  <a:cubicBezTo>
                    <a:pt x="1728" y="700"/>
                    <a:pt x="1756" y="357"/>
                    <a:pt x="1580" y="166"/>
                  </a:cubicBezTo>
                  <a:cubicBezTo>
                    <a:pt x="1475" y="57"/>
                    <a:pt x="1339" y="0"/>
                    <a:pt x="1202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65" name="Google Shape;465;p39"/>
            <p:cNvSpPr/>
            <p:nvPr/>
          </p:nvSpPr>
          <p:spPr>
            <a:xfrm>
              <a:off x="2973343" y="4298996"/>
              <a:ext cx="151533" cy="113825"/>
            </a:xfrm>
            <a:custGeom>
              <a:avLst/>
              <a:gdLst/>
              <a:ahLst/>
              <a:cxnLst/>
              <a:rect l="l" t="t" r="r" b="b"/>
              <a:pathLst>
                <a:path w="1728" h="1298" extrusionOk="0">
                  <a:moveTo>
                    <a:pt x="571" y="1"/>
                  </a:moveTo>
                  <a:cubicBezTo>
                    <a:pt x="486" y="1"/>
                    <a:pt x="397" y="21"/>
                    <a:pt x="334" y="52"/>
                  </a:cubicBezTo>
                  <a:cubicBezTo>
                    <a:pt x="227" y="103"/>
                    <a:pt x="125" y="214"/>
                    <a:pt x="88" y="330"/>
                  </a:cubicBezTo>
                  <a:cubicBezTo>
                    <a:pt x="0" y="609"/>
                    <a:pt x="139" y="837"/>
                    <a:pt x="386" y="962"/>
                  </a:cubicBezTo>
                  <a:cubicBezTo>
                    <a:pt x="594" y="1065"/>
                    <a:pt x="804" y="1166"/>
                    <a:pt x="1012" y="1269"/>
                  </a:cubicBezTo>
                  <a:cubicBezTo>
                    <a:pt x="1054" y="1289"/>
                    <a:pt x="1106" y="1297"/>
                    <a:pt x="1159" y="1297"/>
                  </a:cubicBezTo>
                  <a:cubicBezTo>
                    <a:pt x="1243" y="1297"/>
                    <a:pt x="1331" y="1277"/>
                    <a:pt x="1393" y="1245"/>
                  </a:cubicBezTo>
                  <a:cubicBezTo>
                    <a:pt x="1500" y="1194"/>
                    <a:pt x="1607" y="1083"/>
                    <a:pt x="1644" y="971"/>
                  </a:cubicBezTo>
                  <a:cubicBezTo>
                    <a:pt x="1727" y="688"/>
                    <a:pt x="1593" y="461"/>
                    <a:pt x="1342" y="340"/>
                  </a:cubicBezTo>
                  <a:lnTo>
                    <a:pt x="720" y="29"/>
                  </a:lnTo>
                  <a:cubicBezTo>
                    <a:pt x="678" y="9"/>
                    <a:pt x="625" y="1"/>
                    <a:pt x="571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66" name="Google Shape;466;p39"/>
            <p:cNvSpPr/>
            <p:nvPr/>
          </p:nvSpPr>
          <p:spPr>
            <a:xfrm>
              <a:off x="3093392" y="4104672"/>
              <a:ext cx="151971" cy="128645"/>
            </a:xfrm>
            <a:custGeom>
              <a:avLst/>
              <a:gdLst/>
              <a:ahLst/>
              <a:cxnLst/>
              <a:rect l="l" t="t" r="r" b="b"/>
              <a:pathLst>
                <a:path w="1733" h="1467" extrusionOk="0">
                  <a:moveTo>
                    <a:pt x="593" y="0"/>
                  </a:moveTo>
                  <a:cubicBezTo>
                    <a:pt x="517" y="0"/>
                    <a:pt x="440" y="15"/>
                    <a:pt x="377" y="49"/>
                  </a:cubicBezTo>
                  <a:cubicBezTo>
                    <a:pt x="163" y="165"/>
                    <a:pt x="1" y="476"/>
                    <a:pt x="149" y="707"/>
                  </a:cubicBezTo>
                  <a:cubicBezTo>
                    <a:pt x="367" y="1042"/>
                    <a:pt x="646" y="1293"/>
                    <a:pt x="1018" y="1437"/>
                  </a:cubicBezTo>
                  <a:cubicBezTo>
                    <a:pt x="1069" y="1457"/>
                    <a:pt x="1123" y="1466"/>
                    <a:pt x="1178" y="1466"/>
                  </a:cubicBezTo>
                  <a:cubicBezTo>
                    <a:pt x="1382" y="1466"/>
                    <a:pt x="1591" y="1338"/>
                    <a:pt x="1649" y="1140"/>
                  </a:cubicBezTo>
                  <a:cubicBezTo>
                    <a:pt x="1733" y="880"/>
                    <a:pt x="1612" y="606"/>
                    <a:pt x="1353" y="504"/>
                  </a:cubicBezTo>
                  <a:cubicBezTo>
                    <a:pt x="1329" y="495"/>
                    <a:pt x="1306" y="485"/>
                    <a:pt x="1282" y="476"/>
                  </a:cubicBezTo>
                  <a:cubicBezTo>
                    <a:pt x="1236" y="448"/>
                    <a:pt x="1190" y="420"/>
                    <a:pt x="1143" y="383"/>
                  </a:cubicBezTo>
                  <a:cubicBezTo>
                    <a:pt x="1135" y="374"/>
                    <a:pt x="1110" y="349"/>
                    <a:pt x="1109" y="349"/>
                  </a:cubicBezTo>
                  <a:lnTo>
                    <a:pt x="1109" y="349"/>
                  </a:lnTo>
                  <a:cubicBezTo>
                    <a:pt x="1109" y="349"/>
                    <a:pt x="1110" y="350"/>
                    <a:pt x="1111" y="351"/>
                  </a:cubicBezTo>
                  <a:cubicBezTo>
                    <a:pt x="1102" y="345"/>
                    <a:pt x="1096" y="341"/>
                    <a:pt x="1096" y="336"/>
                  </a:cubicBezTo>
                  <a:cubicBezTo>
                    <a:pt x="1078" y="317"/>
                    <a:pt x="1064" y="304"/>
                    <a:pt x="1051" y="285"/>
                  </a:cubicBezTo>
                  <a:cubicBezTo>
                    <a:pt x="1041" y="270"/>
                    <a:pt x="1009" y="224"/>
                    <a:pt x="1007" y="224"/>
                  </a:cubicBezTo>
                  <a:lnTo>
                    <a:pt x="1007" y="224"/>
                  </a:lnTo>
                  <a:cubicBezTo>
                    <a:pt x="1007" y="224"/>
                    <a:pt x="1015" y="237"/>
                    <a:pt x="1041" y="276"/>
                  </a:cubicBezTo>
                  <a:cubicBezTo>
                    <a:pt x="967" y="165"/>
                    <a:pt x="892" y="77"/>
                    <a:pt x="762" y="25"/>
                  </a:cubicBezTo>
                  <a:cubicBezTo>
                    <a:pt x="711" y="9"/>
                    <a:pt x="652" y="0"/>
                    <a:pt x="593" y="0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67" name="Google Shape;467;p39"/>
            <p:cNvSpPr/>
            <p:nvPr/>
          </p:nvSpPr>
          <p:spPr>
            <a:xfrm>
              <a:off x="3163896" y="4407295"/>
              <a:ext cx="124260" cy="156356"/>
            </a:xfrm>
            <a:custGeom>
              <a:avLst/>
              <a:gdLst/>
              <a:ahLst/>
              <a:cxnLst/>
              <a:rect l="l" t="t" r="r" b="b"/>
              <a:pathLst>
                <a:path w="1417" h="1783" extrusionOk="0">
                  <a:moveTo>
                    <a:pt x="867" y="1"/>
                  </a:moveTo>
                  <a:cubicBezTo>
                    <a:pt x="662" y="1"/>
                    <a:pt x="473" y="119"/>
                    <a:pt x="395" y="327"/>
                  </a:cubicBezTo>
                  <a:cubicBezTo>
                    <a:pt x="292" y="591"/>
                    <a:pt x="195" y="861"/>
                    <a:pt x="93" y="1125"/>
                  </a:cubicBezTo>
                  <a:cubicBezTo>
                    <a:pt x="0" y="1371"/>
                    <a:pt x="140" y="1682"/>
                    <a:pt x="390" y="1757"/>
                  </a:cubicBezTo>
                  <a:cubicBezTo>
                    <a:pt x="445" y="1774"/>
                    <a:pt x="501" y="1783"/>
                    <a:pt x="556" y="1783"/>
                  </a:cubicBezTo>
                  <a:cubicBezTo>
                    <a:pt x="760" y="1783"/>
                    <a:pt x="949" y="1665"/>
                    <a:pt x="1027" y="1459"/>
                  </a:cubicBezTo>
                  <a:cubicBezTo>
                    <a:pt x="1124" y="1191"/>
                    <a:pt x="1226" y="925"/>
                    <a:pt x="1329" y="656"/>
                  </a:cubicBezTo>
                  <a:cubicBezTo>
                    <a:pt x="1417" y="415"/>
                    <a:pt x="1282" y="104"/>
                    <a:pt x="1027" y="25"/>
                  </a:cubicBezTo>
                  <a:cubicBezTo>
                    <a:pt x="973" y="9"/>
                    <a:pt x="920" y="1"/>
                    <a:pt x="867" y="1"/>
                  </a:cubicBezTo>
                  <a:close/>
                </a:path>
              </a:pathLst>
            </a:custGeom>
            <a:solidFill>
              <a:srgbClr val="49A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68" name="Google Shape;468;p39"/>
            <p:cNvSpPr/>
            <p:nvPr/>
          </p:nvSpPr>
          <p:spPr>
            <a:xfrm>
              <a:off x="2370640" y="4425359"/>
              <a:ext cx="158899" cy="98566"/>
            </a:xfrm>
            <a:custGeom>
              <a:avLst/>
              <a:gdLst/>
              <a:ahLst/>
              <a:cxnLst/>
              <a:rect l="l" t="t" r="r" b="b"/>
              <a:pathLst>
                <a:path w="1812" h="1124" extrusionOk="0">
                  <a:moveTo>
                    <a:pt x="1265" y="1"/>
                  </a:moveTo>
                  <a:cubicBezTo>
                    <a:pt x="1235" y="1"/>
                    <a:pt x="1205" y="4"/>
                    <a:pt x="1175" y="9"/>
                  </a:cubicBezTo>
                  <a:lnTo>
                    <a:pt x="456" y="143"/>
                  </a:lnTo>
                  <a:cubicBezTo>
                    <a:pt x="200" y="194"/>
                    <a:pt x="0" y="460"/>
                    <a:pt x="60" y="724"/>
                  </a:cubicBezTo>
                  <a:cubicBezTo>
                    <a:pt x="114" y="953"/>
                    <a:pt x="307" y="1124"/>
                    <a:pt x="539" y="1124"/>
                  </a:cubicBezTo>
                  <a:cubicBezTo>
                    <a:pt x="571" y="1124"/>
                    <a:pt x="603" y="1121"/>
                    <a:pt x="636" y="1114"/>
                  </a:cubicBezTo>
                  <a:lnTo>
                    <a:pt x="1356" y="979"/>
                  </a:lnTo>
                  <a:cubicBezTo>
                    <a:pt x="1612" y="933"/>
                    <a:pt x="1811" y="664"/>
                    <a:pt x="1751" y="404"/>
                  </a:cubicBezTo>
                  <a:cubicBezTo>
                    <a:pt x="1698" y="173"/>
                    <a:pt x="1498" y="1"/>
                    <a:pt x="1265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69" name="Google Shape;469;p39"/>
            <p:cNvSpPr/>
            <p:nvPr/>
          </p:nvSpPr>
          <p:spPr>
            <a:xfrm>
              <a:off x="2084328" y="3263185"/>
              <a:ext cx="287631" cy="214584"/>
            </a:xfrm>
            <a:custGeom>
              <a:avLst/>
              <a:gdLst/>
              <a:ahLst/>
              <a:cxnLst/>
              <a:rect l="l" t="t" r="r" b="b"/>
              <a:pathLst>
                <a:path w="3280" h="2447" extrusionOk="0">
                  <a:moveTo>
                    <a:pt x="2620" y="0"/>
                  </a:moveTo>
                  <a:lnTo>
                    <a:pt x="1" y="1444"/>
                  </a:lnTo>
                  <a:lnTo>
                    <a:pt x="247" y="2369"/>
                  </a:lnTo>
                  <a:cubicBezTo>
                    <a:pt x="247" y="2369"/>
                    <a:pt x="548" y="2446"/>
                    <a:pt x="963" y="2446"/>
                  </a:cubicBezTo>
                  <a:cubicBezTo>
                    <a:pt x="1750" y="2446"/>
                    <a:pt x="2945" y="2168"/>
                    <a:pt x="3280" y="558"/>
                  </a:cubicBezTo>
                  <a:lnTo>
                    <a:pt x="2620" y="0"/>
                  </a:lnTo>
                  <a:close/>
                </a:path>
              </a:pathLst>
            </a:custGeom>
            <a:solidFill>
              <a:srgbClr val="EBC5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70" name="Google Shape;470;p39"/>
            <p:cNvSpPr/>
            <p:nvPr/>
          </p:nvSpPr>
          <p:spPr>
            <a:xfrm>
              <a:off x="867260" y="2021387"/>
              <a:ext cx="1793399" cy="1480863"/>
            </a:xfrm>
            <a:custGeom>
              <a:avLst/>
              <a:gdLst/>
              <a:ahLst/>
              <a:cxnLst/>
              <a:rect l="l" t="t" r="r" b="b"/>
              <a:pathLst>
                <a:path w="20451" h="16887" extrusionOk="0">
                  <a:moveTo>
                    <a:pt x="10560" y="1"/>
                  </a:moveTo>
                  <a:cubicBezTo>
                    <a:pt x="9416" y="1"/>
                    <a:pt x="8289" y="243"/>
                    <a:pt x="7253" y="778"/>
                  </a:cubicBezTo>
                  <a:cubicBezTo>
                    <a:pt x="4370" y="2264"/>
                    <a:pt x="2921" y="5630"/>
                    <a:pt x="2954" y="8979"/>
                  </a:cubicBezTo>
                  <a:cubicBezTo>
                    <a:pt x="2405" y="9020"/>
                    <a:pt x="1876" y="9220"/>
                    <a:pt x="1421" y="9582"/>
                  </a:cubicBezTo>
                  <a:cubicBezTo>
                    <a:pt x="172" y="10581"/>
                    <a:pt x="0" y="12447"/>
                    <a:pt x="1040" y="13752"/>
                  </a:cubicBezTo>
                  <a:cubicBezTo>
                    <a:pt x="1651" y="14520"/>
                    <a:pt x="2542" y="14923"/>
                    <a:pt x="3428" y="14923"/>
                  </a:cubicBezTo>
                  <a:cubicBezTo>
                    <a:pt x="3851" y="14923"/>
                    <a:pt x="4272" y="14831"/>
                    <a:pt x="4662" y="14644"/>
                  </a:cubicBezTo>
                  <a:cubicBezTo>
                    <a:pt x="5814" y="16237"/>
                    <a:pt x="7333" y="16886"/>
                    <a:pt x="9052" y="16886"/>
                  </a:cubicBezTo>
                  <a:cubicBezTo>
                    <a:pt x="10785" y="16886"/>
                    <a:pt x="12722" y="16227"/>
                    <a:pt x="14692" y="15210"/>
                  </a:cubicBezTo>
                  <a:cubicBezTo>
                    <a:pt x="17349" y="13836"/>
                    <a:pt x="19443" y="12141"/>
                    <a:pt x="20125" y="10028"/>
                  </a:cubicBezTo>
                  <a:cubicBezTo>
                    <a:pt x="20158" y="9935"/>
                    <a:pt x="20186" y="9837"/>
                    <a:pt x="20209" y="9745"/>
                  </a:cubicBezTo>
                  <a:cubicBezTo>
                    <a:pt x="20451" y="8816"/>
                    <a:pt x="20423" y="7803"/>
                    <a:pt x="20052" y="6708"/>
                  </a:cubicBezTo>
                  <a:cubicBezTo>
                    <a:pt x="20056" y="6703"/>
                    <a:pt x="20065" y="6703"/>
                    <a:pt x="20070" y="6699"/>
                  </a:cubicBezTo>
                  <a:cubicBezTo>
                    <a:pt x="19137" y="3958"/>
                    <a:pt x="16402" y="2008"/>
                    <a:pt x="16402" y="2008"/>
                  </a:cubicBezTo>
                  <a:cubicBezTo>
                    <a:pt x="14671" y="762"/>
                    <a:pt x="12588" y="1"/>
                    <a:pt x="10560" y="1"/>
                  </a:cubicBezTo>
                  <a:close/>
                </a:path>
              </a:pathLst>
            </a:custGeom>
            <a:solidFill>
              <a:srgbClr val="EBC5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71" name="Google Shape;471;p39"/>
            <p:cNvSpPr/>
            <p:nvPr/>
          </p:nvSpPr>
          <p:spPr>
            <a:xfrm>
              <a:off x="1176810" y="3126036"/>
              <a:ext cx="442146" cy="385233"/>
            </a:xfrm>
            <a:custGeom>
              <a:avLst/>
              <a:gdLst/>
              <a:ahLst/>
              <a:cxnLst/>
              <a:rect l="l" t="t" r="r" b="b"/>
              <a:pathLst>
                <a:path w="5042" h="4393" extrusionOk="0">
                  <a:moveTo>
                    <a:pt x="112" y="1"/>
                  </a:moveTo>
                  <a:cubicBezTo>
                    <a:pt x="56" y="1"/>
                    <a:pt x="1" y="43"/>
                    <a:pt x="22" y="110"/>
                  </a:cubicBezTo>
                  <a:cubicBezTo>
                    <a:pt x="529" y="1875"/>
                    <a:pt x="1824" y="3328"/>
                    <a:pt x="3528" y="4021"/>
                  </a:cubicBezTo>
                  <a:cubicBezTo>
                    <a:pt x="3974" y="4201"/>
                    <a:pt x="4439" y="4323"/>
                    <a:pt x="4912" y="4392"/>
                  </a:cubicBezTo>
                  <a:cubicBezTo>
                    <a:pt x="4918" y="4393"/>
                    <a:pt x="4924" y="4393"/>
                    <a:pt x="4929" y="4393"/>
                  </a:cubicBezTo>
                  <a:cubicBezTo>
                    <a:pt x="5038" y="4393"/>
                    <a:pt x="5041" y="4219"/>
                    <a:pt x="4921" y="4201"/>
                  </a:cubicBezTo>
                  <a:cubicBezTo>
                    <a:pt x="3236" y="3950"/>
                    <a:pt x="1717" y="2947"/>
                    <a:pt x="830" y="1490"/>
                  </a:cubicBezTo>
                  <a:cubicBezTo>
                    <a:pt x="561" y="1048"/>
                    <a:pt x="352" y="570"/>
                    <a:pt x="208" y="73"/>
                  </a:cubicBezTo>
                  <a:cubicBezTo>
                    <a:pt x="195" y="23"/>
                    <a:pt x="153" y="1"/>
                    <a:pt x="1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72" name="Google Shape;472;p39"/>
            <p:cNvSpPr/>
            <p:nvPr/>
          </p:nvSpPr>
          <p:spPr>
            <a:xfrm>
              <a:off x="919699" y="3000374"/>
              <a:ext cx="241593" cy="273074"/>
            </a:xfrm>
            <a:custGeom>
              <a:avLst/>
              <a:gdLst/>
              <a:ahLst/>
              <a:cxnLst/>
              <a:rect l="l" t="t" r="r" b="b"/>
              <a:pathLst>
                <a:path w="2755" h="3114" extrusionOk="0">
                  <a:moveTo>
                    <a:pt x="651" y="1"/>
                  </a:moveTo>
                  <a:cubicBezTo>
                    <a:pt x="637" y="1"/>
                    <a:pt x="623" y="1"/>
                    <a:pt x="609" y="2"/>
                  </a:cubicBezTo>
                  <a:cubicBezTo>
                    <a:pt x="396" y="16"/>
                    <a:pt x="182" y="118"/>
                    <a:pt x="90" y="323"/>
                  </a:cubicBezTo>
                  <a:cubicBezTo>
                    <a:pt x="1" y="503"/>
                    <a:pt x="20" y="726"/>
                    <a:pt x="159" y="874"/>
                  </a:cubicBezTo>
                  <a:cubicBezTo>
                    <a:pt x="180" y="896"/>
                    <a:pt x="204" y="905"/>
                    <a:pt x="228" y="905"/>
                  </a:cubicBezTo>
                  <a:cubicBezTo>
                    <a:pt x="301" y="905"/>
                    <a:pt x="366" y="815"/>
                    <a:pt x="303" y="745"/>
                  </a:cubicBezTo>
                  <a:cubicBezTo>
                    <a:pt x="196" y="638"/>
                    <a:pt x="206" y="466"/>
                    <a:pt x="294" y="350"/>
                  </a:cubicBezTo>
                  <a:cubicBezTo>
                    <a:pt x="375" y="237"/>
                    <a:pt x="520" y="192"/>
                    <a:pt x="656" y="192"/>
                  </a:cubicBezTo>
                  <a:cubicBezTo>
                    <a:pt x="681" y="192"/>
                    <a:pt x="706" y="194"/>
                    <a:pt x="731" y="197"/>
                  </a:cubicBezTo>
                  <a:cubicBezTo>
                    <a:pt x="1078" y="239"/>
                    <a:pt x="1357" y="545"/>
                    <a:pt x="1580" y="791"/>
                  </a:cubicBezTo>
                  <a:cubicBezTo>
                    <a:pt x="1840" y="1069"/>
                    <a:pt x="2058" y="1381"/>
                    <a:pt x="2221" y="1725"/>
                  </a:cubicBezTo>
                  <a:cubicBezTo>
                    <a:pt x="2356" y="2008"/>
                    <a:pt x="2564" y="2468"/>
                    <a:pt x="2369" y="2769"/>
                  </a:cubicBezTo>
                  <a:cubicBezTo>
                    <a:pt x="2306" y="2868"/>
                    <a:pt x="2213" y="2912"/>
                    <a:pt x="2114" y="2912"/>
                  </a:cubicBezTo>
                  <a:cubicBezTo>
                    <a:pt x="2045" y="2912"/>
                    <a:pt x="1974" y="2891"/>
                    <a:pt x="1910" y="2852"/>
                  </a:cubicBezTo>
                  <a:cubicBezTo>
                    <a:pt x="1719" y="2741"/>
                    <a:pt x="1627" y="2528"/>
                    <a:pt x="1539" y="2338"/>
                  </a:cubicBezTo>
                  <a:cubicBezTo>
                    <a:pt x="1522" y="2301"/>
                    <a:pt x="1492" y="2286"/>
                    <a:pt x="1462" y="2286"/>
                  </a:cubicBezTo>
                  <a:cubicBezTo>
                    <a:pt x="1399" y="2286"/>
                    <a:pt x="1332" y="2350"/>
                    <a:pt x="1366" y="2426"/>
                  </a:cubicBezTo>
                  <a:cubicBezTo>
                    <a:pt x="1505" y="2718"/>
                    <a:pt x="1748" y="3113"/>
                    <a:pt x="2102" y="3113"/>
                  </a:cubicBezTo>
                  <a:cubicBezTo>
                    <a:pt x="2163" y="3113"/>
                    <a:pt x="2228" y="3101"/>
                    <a:pt x="2295" y="3075"/>
                  </a:cubicBezTo>
                  <a:cubicBezTo>
                    <a:pt x="2755" y="2895"/>
                    <a:pt x="2648" y="2310"/>
                    <a:pt x="2523" y="1952"/>
                  </a:cubicBezTo>
                  <a:cubicBezTo>
                    <a:pt x="2351" y="1469"/>
                    <a:pt x="2068" y="1037"/>
                    <a:pt x="1724" y="661"/>
                  </a:cubicBezTo>
                  <a:cubicBezTo>
                    <a:pt x="1445" y="360"/>
                    <a:pt x="1091" y="1"/>
                    <a:pt x="6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73" name="Google Shape;473;p39"/>
            <p:cNvSpPr/>
            <p:nvPr/>
          </p:nvSpPr>
          <p:spPr>
            <a:xfrm>
              <a:off x="1421031" y="2937938"/>
              <a:ext cx="303504" cy="265796"/>
            </a:xfrm>
            <a:custGeom>
              <a:avLst/>
              <a:gdLst/>
              <a:ahLst/>
              <a:cxnLst/>
              <a:rect l="l" t="t" r="r" b="b"/>
              <a:pathLst>
                <a:path w="3461" h="3031" extrusionOk="0">
                  <a:moveTo>
                    <a:pt x="1731" y="1"/>
                  </a:moveTo>
                  <a:cubicBezTo>
                    <a:pt x="1496" y="1"/>
                    <a:pt x="1259" y="55"/>
                    <a:pt x="1036" y="171"/>
                  </a:cubicBezTo>
                  <a:cubicBezTo>
                    <a:pt x="293" y="551"/>
                    <a:pt x="1" y="1466"/>
                    <a:pt x="385" y="2209"/>
                  </a:cubicBezTo>
                  <a:cubicBezTo>
                    <a:pt x="653" y="2731"/>
                    <a:pt x="1185" y="3030"/>
                    <a:pt x="1735" y="3030"/>
                  </a:cubicBezTo>
                  <a:cubicBezTo>
                    <a:pt x="1968" y="3030"/>
                    <a:pt x="2204" y="2977"/>
                    <a:pt x="2425" y="2863"/>
                  </a:cubicBezTo>
                  <a:cubicBezTo>
                    <a:pt x="3167" y="2478"/>
                    <a:pt x="3460" y="1564"/>
                    <a:pt x="3079" y="821"/>
                  </a:cubicBezTo>
                  <a:cubicBezTo>
                    <a:pt x="2809" y="300"/>
                    <a:pt x="2279" y="1"/>
                    <a:pt x="1731" y="1"/>
                  </a:cubicBezTo>
                  <a:close/>
                </a:path>
              </a:pathLst>
            </a:custGeom>
            <a:solidFill>
              <a:srgbClr val="FF8B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74" name="Google Shape;474;p39"/>
            <p:cNvSpPr/>
            <p:nvPr/>
          </p:nvSpPr>
          <p:spPr>
            <a:xfrm>
              <a:off x="2264008" y="2503076"/>
              <a:ext cx="303416" cy="266059"/>
            </a:xfrm>
            <a:custGeom>
              <a:avLst/>
              <a:gdLst/>
              <a:ahLst/>
              <a:cxnLst/>
              <a:rect l="l" t="t" r="r" b="b"/>
              <a:pathLst>
                <a:path w="3460" h="3034" extrusionOk="0">
                  <a:moveTo>
                    <a:pt x="1729" y="0"/>
                  </a:moveTo>
                  <a:cubicBezTo>
                    <a:pt x="1495" y="0"/>
                    <a:pt x="1258" y="55"/>
                    <a:pt x="1036" y="170"/>
                  </a:cubicBezTo>
                  <a:cubicBezTo>
                    <a:pt x="292" y="555"/>
                    <a:pt x="0" y="1470"/>
                    <a:pt x="380" y="2213"/>
                  </a:cubicBezTo>
                  <a:cubicBezTo>
                    <a:pt x="650" y="2734"/>
                    <a:pt x="1180" y="3033"/>
                    <a:pt x="1729" y="3033"/>
                  </a:cubicBezTo>
                  <a:cubicBezTo>
                    <a:pt x="1964" y="3033"/>
                    <a:pt x="2202" y="2979"/>
                    <a:pt x="2424" y="2863"/>
                  </a:cubicBezTo>
                  <a:cubicBezTo>
                    <a:pt x="3166" y="2483"/>
                    <a:pt x="3460" y="1568"/>
                    <a:pt x="3078" y="825"/>
                  </a:cubicBezTo>
                  <a:cubicBezTo>
                    <a:pt x="2808" y="301"/>
                    <a:pt x="2278" y="0"/>
                    <a:pt x="1729" y="0"/>
                  </a:cubicBezTo>
                  <a:close/>
                </a:path>
              </a:pathLst>
            </a:custGeom>
            <a:solidFill>
              <a:srgbClr val="FF8B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75" name="Google Shape;475;p39"/>
            <p:cNvSpPr/>
            <p:nvPr/>
          </p:nvSpPr>
          <p:spPr>
            <a:xfrm>
              <a:off x="1576946" y="2741772"/>
              <a:ext cx="174070" cy="172667"/>
            </a:xfrm>
            <a:custGeom>
              <a:avLst/>
              <a:gdLst/>
              <a:ahLst/>
              <a:cxnLst/>
              <a:rect l="l" t="t" r="r" b="b"/>
              <a:pathLst>
                <a:path w="1985" h="1969" extrusionOk="0">
                  <a:moveTo>
                    <a:pt x="843" y="0"/>
                  </a:moveTo>
                  <a:cubicBezTo>
                    <a:pt x="733" y="0"/>
                    <a:pt x="625" y="25"/>
                    <a:pt x="525" y="76"/>
                  </a:cubicBezTo>
                  <a:cubicBezTo>
                    <a:pt x="122" y="285"/>
                    <a:pt x="1" y="861"/>
                    <a:pt x="261" y="1362"/>
                  </a:cubicBezTo>
                  <a:cubicBezTo>
                    <a:pt x="454" y="1740"/>
                    <a:pt x="806" y="1968"/>
                    <a:pt x="1142" y="1968"/>
                  </a:cubicBezTo>
                  <a:cubicBezTo>
                    <a:pt x="1251" y="1968"/>
                    <a:pt x="1359" y="1944"/>
                    <a:pt x="1459" y="1892"/>
                  </a:cubicBezTo>
                  <a:cubicBezTo>
                    <a:pt x="1867" y="1683"/>
                    <a:pt x="1984" y="1107"/>
                    <a:pt x="1728" y="606"/>
                  </a:cubicBezTo>
                  <a:cubicBezTo>
                    <a:pt x="1532" y="228"/>
                    <a:pt x="1179" y="0"/>
                    <a:pt x="8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76" name="Google Shape;476;p39"/>
            <p:cNvSpPr/>
            <p:nvPr/>
          </p:nvSpPr>
          <p:spPr>
            <a:xfrm>
              <a:off x="2066439" y="2489309"/>
              <a:ext cx="173982" cy="172579"/>
            </a:xfrm>
            <a:custGeom>
              <a:avLst/>
              <a:gdLst/>
              <a:ahLst/>
              <a:cxnLst/>
              <a:rect l="l" t="t" r="r" b="b"/>
              <a:pathLst>
                <a:path w="1984" h="1968" extrusionOk="0">
                  <a:moveTo>
                    <a:pt x="843" y="1"/>
                  </a:moveTo>
                  <a:cubicBezTo>
                    <a:pt x="733" y="1"/>
                    <a:pt x="625" y="25"/>
                    <a:pt x="526" y="77"/>
                  </a:cubicBezTo>
                  <a:cubicBezTo>
                    <a:pt x="117" y="285"/>
                    <a:pt x="1" y="861"/>
                    <a:pt x="256" y="1363"/>
                  </a:cubicBezTo>
                  <a:cubicBezTo>
                    <a:pt x="452" y="1741"/>
                    <a:pt x="806" y="1968"/>
                    <a:pt x="1142" y="1968"/>
                  </a:cubicBezTo>
                  <a:cubicBezTo>
                    <a:pt x="1251" y="1968"/>
                    <a:pt x="1359" y="1944"/>
                    <a:pt x="1459" y="1892"/>
                  </a:cubicBezTo>
                  <a:cubicBezTo>
                    <a:pt x="1868" y="1683"/>
                    <a:pt x="1984" y="1108"/>
                    <a:pt x="1728" y="606"/>
                  </a:cubicBezTo>
                  <a:cubicBezTo>
                    <a:pt x="1532" y="228"/>
                    <a:pt x="1178" y="1"/>
                    <a:pt x="8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77" name="Google Shape;477;p39"/>
            <p:cNvSpPr/>
            <p:nvPr/>
          </p:nvSpPr>
          <p:spPr>
            <a:xfrm>
              <a:off x="1927624" y="2686439"/>
              <a:ext cx="298944" cy="193450"/>
            </a:xfrm>
            <a:custGeom>
              <a:avLst/>
              <a:gdLst/>
              <a:ahLst/>
              <a:cxnLst/>
              <a:rect l="l" t="t" r="r" b="b"/>
              <a:pathLst>
                <a:path w="3409" h="2206" extrusionOk="0">
                  <a:moveTo>
                    <a:pt x="823" y="0"/>
                  </a:moveTo>
                  <a:cubicBezTo>
                    <a:pt x="512" y="0"/>
                    <a:pt x="182" y="167"/>
                    <a:pt x="97" y="485"/>
                  </a:cubicBezTo>
                  <a:cubicBezTo>
                    <a:pt x="0" y="828"/>
                    <a:pt x="167" y="1222"/>
                    <a:pt x="367" y="1501"/>
                  </a:cubicBezTo>
                  <a:cubicBezTo>
                    <a:pt x="478" y="1659"/>
                    <a:pt x="613" y="1790"/>
                    <a:pt x="766" y="1891"/>
                  </a:cubicBezTo>
                  <a:cubicBezTo>
                    <a:pt x="780" y="1905"/>
                    <a:pt x="794" y="1919"/>
                    <a:pt x="808" y="1929"/>
                  </a:cubicBezTo>
                  <a:cubicBezTo>
                    <a:pt x="1047" y="2118"/>
                    <a:pt x="1351" y="2206"/>
                    <a:pt x="1655" y="2206"/>
                  </a:cubicBezTo>
                  <a:cubicBezTo>
                    <a:pt x="1723" y="2206"/>
                    <a:pt x="1791" y="2202"/>
                    <a:pt x="1858" y="2193"/>
                  </a:cubicBezTo>
                  <a:cubicBezTo>
                    <a:pt x="2266" y="2142"/>
                    <a:pt x="2660" y="1924"/>
                    <a:pt x="2958" y="1646"/>
                  </a:cubicBezTo>
                  <a:cubicBezTo>
                    <a:pt x="3209" y="1408"/>
                    <a:pt x="3408" y="1005"/>
                    <a:pt x="3144" y="703"/>
                  </a:cubicBezTo>
                  <a:cubicBezTo>
                    <a:pt x="2861" y="382"/>
                    <a:pt x="2396" y="540"/>
                    <a:pt x="2039" y="429"/>
                  </a:cubicBezTo>
                  <a:cubicBezTo>
                    <a:pt x="1640" y="303"/>
                    <a:pt x="1301" y="20"/>
                    <a:pt x="873" y="2"/>
                  </a:cubicBezTo>
                  <a:cubicBezTo>
                    <a:pt x="856" y="1"/>
                    <a:pt x="840" y="0"/>
                    <a:pt x="823" y="0"/>
                  </a:cubicBezTo>
                  <a:close/>
                </a:path>
              </a:pathLst>
            </a:custGeom>
            <a:solidFill>
              <a:srgbClr val="F27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78" name="Google Shape;478;p39"/>
            <p:cNvSpPr/>
            <p:nvPr/>
          </p:nvSpPr>
          <p:spPr>
            <a:xfrm>
              <a:off x="1782144" y="2946882"/>
              <a:ext cx="344632" cy="212742"/>
            </a:xfrm>
            <a:custGeom>
              <a:avLst/>
              <a:gdLst/>
              <a:ahLst/>
              <a:cxnLst/>
              <a:rect l="l" t="t" r="r" b="b"/>
              <a:pathLst>
                <a:path w="3930" h="2426" extrusionOk="0">
                  <a:moveTo>
                    <a:pt x="2791" y="1"/>
                  </a:moveTo>
                  <a:cubicBezTo>
                    <a:pt x="2610" y="1"/>
                    <a:pt x="2427" y="48"/>
                    <a:pt x="2272" y="133"/>
                  </a:cubicBezTo>
                  <a:cubicBezTo>
                    <a:pt x="2096" y="230"/>
                    <a:pt x="1957" y="365"/>
                    <a:pt x="1840" y="524"/>
                  </a:cubicBezTo>
                  <a:cubicBezTo>
                    <a:pt x="1630" y="374"/>
                    <a:pt x="1384" y="270"/>
                    <a:pt x="1128" y="270"/>
                  </a:cubicBezTo>
                  <a:cubicBezTo>
                    <a:pt x="1090" y="270"/>
                    <a:pt x="1052" y="273"/>
                    <a:pt x="1014" y="277"/>
                  </a:cubicBezTo>
                  <a:cubicBezTo>
                    <a:pt x="707" y="310"/>
                    <a:pt x="410" y="505"/>
                    <a:pt x="290" y="798"/>
                  </a:cubicBezTo>
                  <a:cubicBezTo>
                    <a:pt x="1" y="1456"/>
                    <a:pt x="744" y="2116"/>
                    <a:pt x="1301" y="2320"/>
                  </a:cubicBezTo>
                  <a:cubicBezTo>
                    <a:pt x="1500" y="2391"/>
                    <a:pt x="1704" y="2426"/>
                    <a:pt x="1907" y="2426"/>
                  </a:cubicBezTo>
                  <a:cubicBezTo>
                    <a:pt x="2378" y="2426"/>
                    <a:pt x="2839" y="2239"/>
                    <a:pt x="3187" y="1898"/>
                  </a:cubicBezTo>
                  <a:cubicBezTo>
                    <a:pt x="3651" y="1447"/>
                    <a:pt x="3929" y="505"/>
                    <a:pt x="3233" y="110"/>
                  </a:cubicBezTo>
                  <a:cubicBezTo>
                    <a:pt x="3098" y="35"/>
                    <a:pt x="2945" y="1"/>
                    <a:pt x="27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79" name="Google Shape;479;p39"/>
            <p:cNvSpPr/>
            <p:nvPr/>
          </p:nvSpPr>
          <p:spPr>
            <a:xfrm>
              <a:off x="975909" y="1988152"/>
              <a:ext cx="1329681" cy="820977"/>
            </a:xfrm>
            <a:custGeom>
              <a:avLst/>
              <a:gdLst/>
              <a:ahLst/>
              <a:cxnLst/>
              <a:rect l="l" t="t" r="r" b="b"/>
              <a:pathLst>
                <a:path w="15163" h="9362" extrusionOk="0">
                  <a:moveTo>
                    <a:pt x="9660" y="1"/>
                  </a:moveTo>
                  <a:cubicBezTo>
                    <a:pt x="8631" y="1"/>
                    <a:pt x="7454" y="184"/>
                    <a:pt x="6126" y="651"/>
                  </a:cubicBezTo>
                  <a:cubicBezTo>
                    <a:pt x="1" y="2811"/>
                    <a:pt x="1715" y="9358"/>
                    <a:pt x="1715" y="9358"/>
                  </a:cubicBezTo>
                  <a:cubicBezTo>
                    <a:pt x="1809" y="9360"/>
                    <a:pt x="1902" y="9362"/>
                    <a:pt x="1994" y="9362"/>
                  </a:cubicBezTo>
                  <a:cubicBezTo>
                    <a:pt x="9401" y="9362"/>
                    <a:pt x="10185" y="1705"/>
                    <a:pt x="10185" y="1705"/>
                  </a:cubicBezTo>
                  <a:cubicBezTo>
                    <a:pt x="10373" y="1655"/>
                    <a:pt x="10612" y="1633"/>
                    <a:pt x="10882" y="1633"/>
                  </a:cubicBezTo>
                  <a:cubicBezTo>
                    <a:pt x="12476" y="1633"/>
                    <a:pt x="15163" y="2387"/>
                    <a:pt x="15163" y="2387"/>
                  </a:cubicBezTo>
                  <a:cubicBezTo>
                    <a:pt x="15163" y="2387"/>
                    <a:pt x="13377" y="1"/>
                    <a:pt x="96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80" name="Google Shape;480;p39"/>
            <p:cNvSpPr/>
            <p:nvPr/>
          </p:nvSpPr>
          <p:spPr>
            <a:xfrm>
              <a:off x="831745" y="1971754"/>
              <a:ext cx="1229010" cy="829834"/>
            </a:xfrm>
            <a:custGeom>
              <a:avLst/>
              <a:gdLst/>
              <a:ahLst/>
              <a:cxnLst/>
              <a:rect l="l" t="t" r="r" b="b"/>
              <a:pathLst>
                <a:path w="14015" h="9463" extrusionOk="0">
                  <a:moveTo>
                    <a:pt x="4543" y="512"/>
                  </a:moveTo>
                  <a:cubicBezTo>
                    <a:pt x="4607" y="512"/>
                    <a:pt x="4677" y="523"/>
                    <a:pt x="4752" y="546"/>
                  </a:cubicBezTo>
                  <a:cubicBezTo>
                    <a:pt x="5146" y="666"/>
                    <a:pt x="5346" y="1047"/>
                    <a:pt x="5401" y="1432"/>
                  </a:cubicBezTo>
                  <a:cubicBezTo>
                    <a:pt x="5467" y="1883"/>
                    <a:pt x="5328" y="2342"/>
                    <a:pt x="5193" y="2769"/>
                  </a:cubicBezTo>
                  <a:cubicBezTo>
                    <a:pt x="4923" y="3596"/>
                    <a:pt x="4585" y="4400"/>
                    <a:pt x="4180" y="5165"/>
                  </a:cubicBezTo>
                  <a:cubicBezTo>
                    <a:pt x="4092" y="4910"/>
                    <a:pt x="3967" y="4659"/>
                    <a:pt x="3879" y="4404"/>
                  </a:cubicBezTo>
                  <a:cubicBezTo>
                    <a:pt x="3614" y="3628"/>
                    <a:pt x="3545" y="2792"/>
                    <a:pt x="3665" y="1985"/>
                  </a:cubicBezTo>
                  <a:cubicBezTo>
                    <a:pt x="3737" y="1493"/>
                    <a:pt x="3918" y="512"/>
                    <a:pt x="4543" y="512"/>
                  </a:cubicBezTo>
                  <a:close/>
                  <a:moveTo>
                    <a:pt x="3781" y="5774"/>
                  </a:moveTo>
                  <a:lnTo>
                    <a:pt x="3781" y="5812"/>
                  </a:lnTo>
                  <a:cubicBezTo>
                    <a:pt x="3744" y="6174"/>
                    <a:pt x="3489" y="6498"/>
                    <a:pt x="3307" y="6796"/>
                  </a:cubicBezTo>
                  <a:cubicBezTo>
                    <a:pt x="2913" y="7428"/>
                    <a:pt x="2490" y="8063"/>
                    <a:pt x="1895" y="8523"/>
                  </a:cubicBezTo>
                  <a:cubicBezTo>
                    <a:pt x="1636" y="8723"/>
                    <a:pt x="1325" y="8918"/>
                    <a:pt x="995" y="8950"/>
                  </a:cubicBezTo>
                  <a:cubicBezTo>
                    <a:pt x="967" y="8953"/>
                    <a:pt x="940" y="8955"/>
                    <a:pt x="914" y="8955"/>
                  </a:cubicBezTo>
                  <a:cubicBezTo>
                    <a:pt x="639" y="8955"/>
                    <a:pt x="488" y="8773"/>
                    <a:pt x="521" y="8472"/>
                  </a:cubicBezTo>
                  <a:cubicBezTo>
                    <a:pt x="568" y="8091"/>
                    <a:pt x="800" y="7715"/>
                    <a:pt x="1018" y="7409"/>
                  </a:cubicBezTo>
                  <a:cubicBezTo>
                    <a:pt x="1241" y="7093"/>
                    <a:pt x="1515" y="6815"/>
                    <a:pt x="1817" y="6577"/>
                  </a:cubicBezTo>
                  <a:cubicBezTo>
                    <a:pt x="2388" y="6136"/>
                    <a:pt x="3065" y="5857"/>
                    <a:pt x="3781" y="5774"/>
                  </a:cubicBezTo>
                  <a:close/>
                  <a:moveTo>
                    <a:pt x="4542" y="1"/>
                  </a:moveTo>
                  <a:cubicBezTo>
                    <a:pt x="4370" y="1"/>
                    <a:pt x="4195" y="44"/>
                    <a:pt x="4027" y="141"/>
                  </a:cubicBezTo>
                  <a:cubicBezTo>
                    <a:pt x="3368" y="522"/>
                    <a:pt x="3205" y="1470"/>
                    <a:pt x="3136" y="2162"/>
                  </a:cubicBezTo>
                  <a:cubicBezTo>
                    <a:pt x="3048" y="2992"/>
                    <a:pt x="3149" y="3838"/>
                    <a:pt x="3428" y="4627"/>
                  </a:cubicBezTo>
                  <a:cubicBezTo>
                    <a:pt x="3498" y="4836"/>
                    <a:pt x="3614" y="5054"/>
                    <a:pt x="3693" y="5277"/>
                  </a:cubicBezTo>
                  <a:cubicBezTo>
                    <a:pt x="2319" y="5435"/>
                    <a:pt x="1037" y="6290"/>
                    <a:pt x="363" y="7501"/>
                  </a:cubicBezTo>
                  <a:cubicBezTo>
                    <a:pt x="182" y="7827"/>
                    <a:pt x="1" y="8202"/>
                    <a:pt x="11" y="8583"/>
                  </a:cubicBezTo>
                  <a:cubicBezTo>
                    <a:pt x="20" y="8964"/>
                    <a:pt x="229" y="9312"/>
                    <a:pt x="609" y="9419"/>
                  </a:cubicBezTo>
                  <a:cubicBezTo>
                    <a:pt x="715" y="9449"/>
                    <a:pt x="822" y="9463"/>
                    <a:pt x="929" y="9463"/>
                  </a:cubicBezTo>
                  <a:cubicBezTo>
                    <a:pt x="1528" y="9463"/>
                    <a:pt x="2121" y="9030"/>
                    <a:pt x="2527" y="8643"/>
                  </a:cubicBezTo>
                  <a:cubicBezTo>
                    <a:pt x="3084" y="8110"/>
                    <a:pt x="3498" y="7450"/>
                    <a:pt x="3897" y="6796"/>
                  </a:cubicBezTo>
                  <a:cubicBezTo>
                    <a:pt x="3967" y="6680"/>
                    <a:pt x="4036" y="6564"/>
                    <a:pt x="4096" y="6438"/>
                  </a:cubicBezTo>
                  <a:cubicBezTo>
                    <a:pt x="4152" y="6425"/>
                    <a:pt x="4203" y="6391"/>
                    <a:pt x="4241" y="6331"/>
                  </a:cubicBezTo>
                  <a:cubicBezTo>
                    <a:pt x="5750" y="3768"/>
                    <a:pt x="8220" y="1845"/>
                    <a:pt x="11090" y="1056"/>
                  </a:cubicBezTo>
                  <a:cubicBezTo>
                    <a:pt x="11949" y="819"/>
                    <a:pt x="12840" y="675"/>
                    <a:pt x="13732" y="643"/>
                  </a:cubicBezTo>
                  <a:cubicBezTo>
                    <a:pt x="13867" y="638"/>
                    <a:pt x="13993" y="559"/>
                    <a:pt x="14006" y="411"/>
                  </a:cubicBezTo>
                  <a:cubicBezTo>
                    <a:pt x="14015" y="293"/>
                    <a:pt x="13919" y="141"/>
                    <a:pt x="13786" y="141"/>
                  </a:cubicBezTo>
                  <a:cubicBezTo>
                    <a:pt x="13782" y="141"/>
                    <a:pt x="13778" y="141"/>
                    <a:pt x="13774" y="141"/>
                  </a:cubicBezTo>
                  <a:cubicBezTo>
                    <a:pt x="10570" y="257"/>
                    <a:pt x="7487" y="1650"/>
                    <a:pt x="5322" y="4023"/>
                  </a:cubicBezTo>
                  <a:cubicBezTo>
                    <a:pt x="5286" y="4061"/>
                    <a:pt x="5253" y="4102"/>
                    <a:pt x="5221" y="4144"/>
                  </a:cubicBezTo>
                  <a:cubicBezTo>
                    <a:pt x="5328" y="3889"/>
                    <a:pt x="5429" y="3633"/>
                    <a:pt x="5523" y="3369"/>
                  </a:cubicBezTo>
                  <a:cubicBezTo>
                    <a:pt x="5791" y="2612"/>
                    <a:pt x="6080" y="1772"/>
                    <a:pt x="5806" y="973"/>
                  </a:cubicBezTo>
                  <a:cubicBezTo>
                    <a:pt x="5622" y="445"/>
                    <a:pt x="5095" y="1"/>
                    <a:pt x="45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81" name="Google Shape;481;p39"/>
            <p:cNvSpPr/>
            <p:nvPr/>
          </p:nvSpPr>
          <p:spPr>
            <a:xfrm>
              <a:off x="1524068" y="2630667"/>
              <a:ext cx="105143" cy="83659"/>
            </a:xfrm>
            <a:custGeom>
              <a:avLst/>
              <a:gdLst/>
              <a:ahLst/>
              <a:cxnLst/>
              <a:rect l="l" t="t" r="r" b="b"/>
              <a:pathLst>
                <a:path w="1199" h="954" extrusionOk="0">
                  <a:moveTo>
                    <a:pt x="932" y="1"/>
                  </a:moveTo>
                  <a:cubicBezTo>
                    <a:pt x="896" y="1"/>
                    <a:pt x="861" y="8"/>
                    <a:pt x="832" y="25"/>
                  </a:cubicBezTo>
                  <a:cubicBezTo>
                    <a:pt x="604" y="173"/>
                    <a:pt x="376" y="321"/>
                    <a:pt x="144" y="475"/>
                  </a:cubicBezTo>
                  <a:cubicBezTo>
                    <a:pt x="89" y="512"/>
                    <a:pt x="42" y="549"/>
                    <a:pt x="18" y="615"/>
                  </a:cubicBezTo>
                  <a:cubicBezTo>
                    <a:pt x="1" y="675"/>
                    <a:pt x="1" y="754"/>
                    <a:pt x="28" y="810"/>
                  </a:cubicBezTo>
                  <a:cubicBezTo>
                    <a:pt x="61" y="865"/>
                    <a:pt x="108" y="917"/>
                    <a:pt x="172" y="939"/>
                  </a:cubicBezTo>
                  <a:cubicBezTo>
                    <a:pt x="200" y="948"/>
                    <a:pt x="231" y="953"/>
                    <a:pt x="263" y="953"/>
                  </a:cubicBezTo>
                  <a:cubicBezTo>
                    <a:pt x="300" y="953"/>
                    <a:pt x="337" y="945"/>
                    <a:pt x="367" y="925"/>
                  </a:cubicBezTo>
                  <a:cubicBezTo>
                    <a:pt x="595" y="777"/>
                    <a:pt x="822" y="628"/>
                    <a:pt x="1055" y="480"/>
                  </a:cubicBezTo>
                  <a:cubicBezTo>
                    <a:pt x="1111" y="443"/>
                    <a:pt x="1156" y="405"/>
                    <a:pt x="1180" y="336"/>
                  </a:cubicBezTo>
                  <a:cubicBezTo>
                    <a:pt x="1199" y="280"/>
                    <a:pt x="1199" y="197"/>
                    <a:pt x="1171" y="141"/>
                  </a:cubicBezTo>
                  <a:cubicBezTo>
                    <a:pt x="1138" y="85"/>
                    <a:pt x="1092" y="34"/>
                    <a:pt x="1027" y="15"/>
                  </a:cubicBezTo>
                  <a:cubicBezTo>
                    <a:pt x="998" y="6"/>
                    <a:pt x="965" y="1"/>
                    <a:pt x="9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82" name="Google Shape;482;p39"/>
            <p:cNvSpPr/>
            <p:nvPr/>
          </p:nvSpPr>
          <p:spPr>
            <a:xfrm>
              <a:off x="1996812" y="2375661"/>
              <a:ext cx="103565" cy="63752"/>
            </a:xfrm>
            <a:custGeom>
              <a:avLst/>
              <a:gdLst/>
              <a:ahLst/>
              <a:cxnLst/>
              <a:rect l="l" t="t" r="r" b="b"/>
              <a:pathLst>
                <a:path w="1181" h="727" extrusionOk="0">
                  <a:moveTo>
                    <a:pt x="916" y="1"/>
                  </a:moveTo>
                  <a:cubicBezTo>
                    <a:pt x="899" y="1"/>
                    <a:pt x="883" y="3"/>
                    <a:pt x="868" y="8"/>
                  </a:cubicBezTo>
                  <a:cubicBezTo>
                    <a:pt x="651" y="77"/>
                    <a:pt x="433" y="151"/>
                    <a:pt x="214" y="220"/>
                  </a:cubicBezTo>
                  <a:cubicBezTo>
                    <a:pt x="150" y="244"/>
                    <a:pt x="94" y="267"/>
                    <a:pt x="52" y="327"/>
                  </a:cubicBezTo>
                  <a:cubicBezTo>
                    <a:pt x="19" y="379"/>
                    <a:pt x="0" y="458"/>
                    <a:pt x="15" y="518"/>
                  </a:cubicBezTo>
                  <a:cubicBezTo>
                    <a:pt x="28" y="578"/>
                    <a:pt x="60" y="643"/>
                    <a:pt x="116" y="681"/>
                  </a:cubicBezTo>
                  <a:cubicBezTo>
                    <a:pt x="157" y="705"/>
                    <a:pt x="209" y="726"/>
                    <a:pt x="258" y="726"/>
                  </a:cubicBezTo>
                  <a:cubicBezTo>
                    <a:pt x="275" y="726"/>
                    <a:pt x="291" y="723"/>
                    <a:pt x="307" y="717"/>
                  </a:cubicBezTo>
                  <a:cubicBezTo>
                    <a:pt x="525" y="648"/>
                    <a:pt x="744" y="574"/>
                    <a:pt x="962" y="503"/>
                  </a:cubicBezTo>
                  <a:cubicBezTo>
                    <a:pt x="1031" y="481"/>
                    <a:pt x="1082" y="458"/>
                    <a:pt x="1125" y="398"/>
                  </a:cubicBezTo>
                  <a:cubicBezTo>
                    <a:pt x="1162" y="346"/>
                    <a:pt x="1181" y="272"/>
                    <a:pt x="1166" y="207"/>
                  </a:cubicBezTo>
                  <a:cubicBezTo>
                    <a:pt x="1147" y="147"/>
                    <a:pt x="1115" y="81"/>
                    <a:pt x="1059" y="49"/>
                  </a:cubicBezTo>
                  <a:cubicBezTo>
                    <a:pt x="1020" y="21"/>
                    <a:pt x="966" y="1"/>
                    <a:pt x="9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83" name="Google Shape;483;p39"/>
            <p:cNvSpPr/>
            <p:nvPr/>
          </p:nvSpPr>
          <p:spPr>
            <a:xfrm>
              <a:off x="2616614" y="3232143"/>
              <a:ext cx="456176" cy="457404"/>
            </a:xfrm>
            <a:custGeom>
              <a:avLst/>
              <a:gdLst/>
              <a:ahLst/>
              <a:cxnLst/>
              <a:rect l="l" t="t" r="r" b="b"/>
              <a:pathLst>
                <a:path w="5202" h="5216" extrusionOk="0">
                  <a:moveTo>
                    <a:pt x="3644" y="0"/>
                  </a:moveTo>
                  <a:cubicBezTo>
                    <a:pt x="3591" y="0"/>
                    <a:pt x="3537" y="9"/>
                    <a:pt x="3487" y="24"/>
                  </a:cubicBezTo>
                  <a:cubicBezTo>
                    <a:pt x="3288" y="85"/>
                    <a:pt x="3097" y="196"/>
                    <a:pt x="2921" y="299"/>
                  </a:cubicBezTo>
                  <a:cubicBezTo>
                    <a:pt x="2735" y="404"/>
                    <a:pt x="2559" y="516"/>
                    <a:pt x="2392" y="637"/>
                  </a:cubicBezTo>
                  <a:cubicBezTo>
                    <a:pt x="2043" y="878"/>
                    <a:pt x="1723" y="1157"/>
                    <a:pt x="1435" y="1463"/>
                  </a:cubicBezTo>
                  <a:cubicBezTo>
                    <a:pt x="1147" y="1765"/>
                    <a:pt x="892" y="2095"/>
                    <a:pt x="669" y="2444"/>
                  </a:cubicBezTo>
                  <a:cubicBezTo>
                    <a:pt x="437" y="2815"/>
                    <a:pt x="219" y="3218"/>
                    <a:pt x="97" y="3642"/>
                  </a:cubicBezTo>
                  <a:cubicBezTo>
                    <a:pt x="33" y="3883"/>
                    <a:pt x="0" y="4143"/>
                    <a:pt x="33" y="4389"/>
                  </a:cubicBezTo>
                  <a:cubicBezTo>
                    <a:pt x="237" y="4334"/>
                    <a:pt x="448" y="4307"/>
                    <a:pt x="661" y="4307"/>
                  </a:cubicBezTo>
                  <a:cubicBezTo>
                    <a:pt x="1082" y="4307"/>
                    <a:pt x="1504" y="4414"/>
                    <a:pt x="1871" y="4630"/>
                  </a:cubicBezTo>
                  <a:cubicBezTo>
                    <a:pt x="2137" y="4789"/>
                    <a:pt x="2368" y="4988"/>
                    <a:pt x="2564" y="5216"/>
                  </a:cubicBezTo>
                  <a:cubicBezTo>
                    <a:pt x="2893" y="4974"/>
                    <a:pt x="3168" y="4639"/>
                    <a:pt x="3372" y="4287"/>
                  </a:cubicBezTo>
                  <a:cubicBezTo>
                    <a:pt x="3603" y="4343"/>
                    <a:pt x="3841" y="4375"/>
                    <a:pt x="4077" y="4394"/>
                  </a:cubicBezTo>
                  <a:cubicBezTo>
                    <a:pt x="4179" y="4401"/>
                    <a:pt x="4295" y="4412"/>
                    <a:pt x="4411" y="4412"/>
                  </a:cubicBezTo>
                  <a:cubicBezTo>
                    <a:pt x="4596" y="4412"/>
                    <a:pt x="4782" y="4384"/>
                    <a:pt x="4913" y="4264"/>
                  </a:cubicBezTo>
                  <a:cubicBezTo>
                    <a:pt x="5127" y="4060"/>
                    <a:pt x="5001" y="3758"/>
                    <a:pt x="4797" y="3604"/>
                  </a:cubicBezTo>
                  <a:cubicBezTo>
                    <a:pt x="4583" y="3447"/>
                    <a:pt x="4310" y="3344"/>
                    <a:pt x="4054" y="3261"/>
                  </a:cubicBezTo>
                  <a:cubicBezTo>
                    <a:pt x="4198" y="3252"/>
                    <a:pt x="4347" y="3233"/>
                    <a:pt x="4490" y="3214"/>
                  </a:cubicBezTo>
                  <a:cubicBezTo>
                    <a:pt x="4634" y="3196"/>
                    <a:pt x="4792" y="3186"/>
                    <a:pt x="4913" y="3107"/>
                  </a:cubicBezTo>
                  <a:cubicBezTo>
                    <a:pt x="5159" y="2945"/>
                    <a:pt x="5103" y="2639"/>
                    <a:pt x="4862" y="2509"/>
                  </a:cubicBezTo>
                  <a:cubicBezTo>
                    <a:pt x="4741" y="2438"/>
                    <a:pt x="4597" y="2406"/>
                    <a:pt x="4467" y="2374"/>
                  </a:cubicBezTo>
                  <a:cubicBezTo>
                    <a:pt x="4314" y="2337"/>
                    <a:pt x="4156" y="2309"/>
                    <a:pt x="3998" y="2290"/>
                  </a:cubicBezTo>
                  <a:cubicBezTo>
                    <a:pt x="3924" y="2281"/>
                    <a:pt x="3845" y="2271"/>
                    <a:pt x="3766" y="2267"/>
                  </a:cubicBezTo>
                  <a:cubicBezTo>
                    <a:pt x="3864" y="2243"/>
                    <a:pt x="3957" y="2221"/>
                    <a:pt x="4049" y="2193"/>
                  </a:cubicBezTo>
                  <a:cubicBezTo>
                    <a:pt x="4240" y="2137"/>
                    <a:pt x="4426" y="2082"/>
                    <a:pt x="4611" y="2016"/>
                  </a:cubicBezTo>
                  <a:cubicBezTo>
                    <a:pt x="4756" y="1965"/>
                    <a:pt x="4936" y="1928"/>
                    <a:pt x="5062" y="1831"/>
                  </a:cubicBezTo>
                  <a:cubicBezTo>
                    <a:pt x="5168" y="1747"/>
                    <a:pt x="5201" y="1613"/>
                    <a:pt x="5131" y="1491"/>
                  </a:cubicBezTo>
                  <a:cubicBezTo>
                    <a:pt x="5052" y="1352"/>
                    <a:pt x="4889" y="1315"/>
                    <a:pt x="4741" y="1292"/>
                  </a:cubicBezTo>
                  <a:cubicBezTo>
                    <a:pt x="4548" y="1261"/>
                    <a:pt x="4352" y="1245"/>
                    <a:pt x="4157" y="1245"/>
                  </a:cubicBezTo>
                  <a:cubicBezTo>
                    <a:pt x="4001" y="1245"/>
                    <a:pt x="3846" y="1255"/>
                    <a:pt x="3691" y="1274"/>
                  </a:cubicBezTo>
                  <a:cubicBezTo>
                    <a:pt x="3441" y="1306"/>
                    <a:pt x="3204" y="1366"/>
                    <a:pt x="2967" y="1445"/>
                  </a:cubicBezTo>
                  <a:cubicBezTo>
                    <a:pt x="3065" y="1357"/>
                    <a:pt x="3168" y="1268"/>
                    <a:pt x="3265" y="1180"/>
                  </a:cubicBezTo>
                  <a:cubicBezTo>
                    <a:pt x="3451" y="1013"/>
                    <a:pt x="3655" y="850"/>
                    <a:pt x="3831" y="670"/>
                  </a:cubicBezTo>
                  <a:cubicBezTo>
                    <a:pt x="3961" y="535"/>
                    <a:pt x="4054" y="335"/>
                    <a:pt x="3948" y="154"/>
                  </a:cubicBezTo>
                  <a:cubicBezTo>
                    <a:pt x="3883" y="45"/>
                    <a:pt x="3765" y="0"/>
                    <a:pt x="3644" y="0"/>
                  </a:cubicBezTo>
                  <a:close/>
                </a:path>
              </a:pathLst>
            </a:custGeom>
            <a:solidFill>
              <a:srgbClr val="EBC5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84" name="Google Shape;484;p39"/>
            <p:cNvSpPr/>
            <p:nvPr/>
          </p:nvSpPr>
          <p:spPr>
            <a:xfrm>
              <a:off x="1880358" y="3482063"/>
              <a:ext cx="1009955" cy="898848"/>
            </a:xfrm>
            <a:custGeom>
              <a:avLst/>
              <a:gdLst/>
              <a:ahLst/>
              <a:cxnLst/>
              <a:rect l="l" t="t" r="r" b="b"/>
              <a:pathLst>
                <a:path w="11517" h="10250" extrusionOk="0">
                  <a:moveTo>
                    <a:pt x="2538" y="1"/>
                  </a:moveTo>
                  <a:cubicBezTo>
                    <a:pt x="2254" y="1"/>
                    <a:pt x="1972" y="77"/>
                    <a:pt x="1718" y="225"/>
                  </a:cubicBezTo>
                  <a:cubicBezTo>
                    <a:pt x="971" y="666"/>
                    <a:pt x="572" y="1562"/>
                    <a:pt x="335" y="2361"/>
                  </a:cubicBezTo>
                  <a:cubicBezTo>
                    <a:pt x="57" y="3299"/>
                    <a:pt x="1" y="4344"/>
                    <a:pt x="385" y="5263"/>
                  </a:cubicBezTo>
                  <a:cubicBezTo>
                    <a:pt x="413" y="5323"/>
                    <a:pt x="441" y="5389"/>
                    <a:pt x="469" y="5449"/>
                  </a:cubicBezTo>
                  <a:cubicBezTo>
                    <a:pt x="492" y="5518"/>
                    <a:pt x="511" y="5589"/>
                    <a:pt x="539" y="5653"/>
                  </a:cubicBezTo>
                  <a:cubicBezTo>
                    <a:pt x="1193" y="7511"/>
                    <a:pt x="2777" y="8825"/>
                    <a:pt x="4542" y="9586"/>
                  </a:cubicBezTo>
                  <a:cubicBezTo>
                    <a:pt x="5306" y="9918"/>
                    <a:pt x="6169" y="10250"/>
                    <a:pt x="7020" y="10250"/>
                  </a:cubicBezTo>
                  <a:cubicBezTo>
                    <a:pt x="7146" y="10250"/>
                    <a:pt x="7272" y="10243"/>
                    <a:pt x="7398" y="10227"/>
                  </a:cubicBezTo>
                  <a:cubicBezTo>
                    <a:pt x="8382" y="10102"/>
                    <a:pt x="9005" y="9363"/>
                    <a:pt x="9524" y="8583"/>
                  </a:cubicBezTo>
                  <a:cubicBezTo>
                    <a:pt x="10583" y="7000"/>
                    <a:pt x="11517" y="4808"/>
                    <a:pt x="10411" y="2993"/>
                  </a:cubicBezTo>
                  <a:cubicBezTo>
                    <a:pt x="9975" y="2278"/>
                    <a:pt x="9241" y="1729"/>
                    <a:pt x="8396" y="1632"/>
                  </a:cubicBezTo>
                  <a:cubicBezTo>
                    <a:pt x="8320" y="1624"/>
                    <a:pt x="8243" y="1619"/>
                    <a:pt x="8167" y="1619"/>
                  </a:cubicBezTo>
                  <a:cubicBezTo>
                    <a:pt x="7458" y="1619"/>
                    <a:pt x="6746" y="1979"/>
                    <a:pt x="6343" y="2565"/>
                  </a:cubicBezTo>
                  <a:cubicBezTo>
                    <a:pt x="6274" y="2668"/>
                    <a:pt x="6214" y="2779"/>
                    <a:pt x="6167" y="2895"/>
                  </a:cubicBezTo>
                  <a:cubicBezTo>
                    <a:pt x="5814" y="2528"/>
                    <a:pt x="5462" y="2162"/>
                    <a:pt x="5113" y="1795"/>
                  </a:cubicBezTo>
                  <a:cubicBezTo>
                    <a:pt x="4755" y="1418"/>
                    <a:pt x="4408" y="1028"/>
                    <a:pt x="4017" y="689"/>
                  </a:cubicBezTo>
                  <a:cubicBezTo>
                    <a:pt x="3692" y="402"/>
                    <a:pt x="3321" y="141"/>
                    <a:pt x="2889" y="40"/>
                  </a:cubicBezTo>
                  <a:cubicBezTo>
                    <a:pt x="2772" y="14"/>
                    <a:pt x="2655" y="1"/>
                    <a:pt x="25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85" name="Google Shape;485;p39"/>
            <p:cNvSpPr/>
            <p:nvPr/>
          </p:nvSpPr>
          <p:spPr>
            <a:xfrm>
              <a:off x="2553038" y="3545990"/>
              <a:ext cx="336476" cy="282721"/>
            </a:xfrm>
            <a:custGeom>
              <a:avLst/>
              <a:gdLst/>
              <a:ahLst/>
              <a:cxnLst/>
              <a:rect l="l" t="t" r="r" b="b"/>
              <a:pathLst>
                <a:path w="3837" h="3224" extrusionOk="0">
                  <a:moveTo>
                    <a:pt x="1154" y="0"/>
                  </a:moveTo>
                  <a:cubicBezTo>
                    <a:pt x="919" y="0"/>
                    <a:pt x="693" y="68"/>
                    <a:pt x="498" y="216"/>
                  </a:cubicBezTo>
                  <a:cubicBezTo>
                    <a:pt x="275" y="383"/>
                    <a:pt x="149" y="615"/>
                    <a:pt x="61" y="852"/>
                  </a:cubicBezTo>
                  <a:cubicBezTo>
                    <a:pt x="57" y="856"/>
                    <a:pt x="57" y="861"/>
                    <a:pt x="57" y="865"/>
                  </a:cubicBezTo>
                  <a:cubicBezTo>
                    <a:pt x="14" y="982"/>
                    <a:pt x="1" y="1358"/>
                    <a:pt x="84" y="1362"/>
                  </a:cubicBezTo>
                  <a:cubicBezTo>
                    <a:pt x="224" y="1864"/>
                    <a:pt x="655" y="2282"/>
                    <a:pt x="1101" y="2616"/>
                  </a:cubicBezTo>
                  <a:cubicBezTo>
                    <a:pt x="1394" y="2830"/>
                    <a:pt x="1705" y="3085"/>
                    <a:pt x="2082" y="3188"/>
                  </a:cubicBezTo>
                  <a:cubicBezTo>
                    <a:pt x="2170" y="3212"/>
                    <a:pt x="2257" y="3223"/>
                    <a:pt x="2343" y="3223"/>
                  </a:cubicBezTo>
                  <a:cubicBezTo>
                    <a:pt x="2585" y="3223"/>
                    <a:pt x="2814" y="3133"/>
                    <a:pt x="3010" y="2988"/>
                  </a:cubicBezTo>
                  <a:cubicBezTo>
                    <a:pt x="3270" y="2793"/>
                    <a:pt x="3539" y="2515"/>
                    <a:pt x="3683" y="2241"/>
                  </a:cubicBezTo>
                  <a:cubicBezTo>
                    <a:pt x="3837" y="1947"/>
                    <a:pt x="3781" y="1651"/>
                    <a:pt x="3558" y="1400"/>
                  </a:cubicBezTo>
                  <a:cubicBezTo>
                    <a:pt x="3316" y="1122"/>
                    <a:pt x="2978" y="889"/>
                    <a:pt x="2661" y="676"/>
                  </a:cubicBezTo>
                  <a:cubicBezTo>
                    <a:pt x="2337" y="453"/>
                    <a:pt x="1992" y="216"/>
                    <a:pt x="1608" y="81"/>
                  </a:cubicBezTo>
                  <a:cubicBezTo>
                    <a:pt x="1457" y="28"/>
                    <a:pt x="1304" y="0"/>
                    <a:pt x="11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86" name="Google Shape;486;p39"/>
            <p:cNvSpPr/>
            <p:nvPr/>
          </p:nvSpPr>
          <p:spPr>
            <a:xfrm>
              <a:off x="2259623" y="3600183"/>
              <a:ext cx="352962" cy="167405"/>
            </a:xfrm>
            <a:custGeom>
              <a:avLst/>
              <a:gdLst/>
              <a:ahLst/>
              <a:cxnLst/>
              <a:rect l="l" t="t" r="r" b="b"/>
              <a:pathLst>
                <a:path w="4025" h="1909" extrusionOk="0">
                  <a:moveTo>
                    <a:pt x="194" y="0"/>
                  </a:moveTo>
                  <a:cubicBezTo>
                    <a:pt x="79" y="0"/>
                    <a:pt x="1" y="170"/>
                    <a:pt x="124" y="234"/>
                  </a:cubicBezTo>
                  <a:cubicBezTo>
                    <a:pt x="807" y="587"/>
                    <a:pt x="1341" y="1153"/>
                    <a:pt x="1666" y="1845"/>
                  </a:cubicBezTo>
                  <a:cubicBezTo>
                    <a:pt x="1685" y="1887"/>
                    <a:pt x="1730" y="1908"/>
                    <a:pt x="1775" y="1908"/>
                  </a:cubicBezTo>
                  <a:cubicBezTo>
                    <a:pt x="1820" y="1908"/>
                    <a:pt x="1865" y="1887"/>
                    <a:pt x="1884" y="1845"/>
                  </a:cubicBezTo>
                  <a:cubicBezTo>
                    <a:pt x="2246" y="1074"/>
                    <a:pt x="3008" y="522"/>
                    <a:pt x="3862" y="438"/>
                  </a:cubicBezTo>
                  <a:cubicBezTo>
                    <a:pt x="4016" y="425"/>
                    <a:pt x="4024" y="187"/>
                    <a:pt x="3874" y="187"/>
                  </a:cubicBezTo>
                  <a:cubicBezTo>
                    <a:pt x="3870" y="187"/>
                    <a:pt x="3866" y="187"/>
                    <a:pt x="3862" y="187"/>
                  </a:cubicBezTo>
                  <a:cubicBezTo>
                    <a:pt x="2998" y="271"/>
                    <a:pt x="2213" y="768"/>
                    <a:pt x="1778" y="1511"/>
                  </a:cubicBezTo>
                  <a:cubicBezTo>
                    <a:pt x="1429" y="875"/>
                    <a:pt x="899" y="350"/>
                    <a:pt x="254" y="16"/>
                  </a:cubicBezTo>
                  <a:cubicBezTo>
                    <a:pt x="234" y="5"/>
                    <a:pt x="213" y="0"/>
                    <a:pt x="1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87" name="Google Shape;487;p39"/>
            <p:cNvSpPr/>
            <p:nvPr/>
          </p:nvSpPr>
          <p:spPr>
            <a:xfrm>
              <a:off x="2343894" y="3808889"/>
              <a:ext cx="69452" cy="150568"/>
            </a:xfrm>
            <a:custGeom>
              <a:avLst/>
              <a:gdLst/>
              <a:ahLst/>
              <a:cxnLst/>
              <a:rect l="l" t="t" r="r" b="b"/>
              <a:pathLst>
                <a:path w="792" h="1717" extrusionOk="0">
                  <a:moveTo>
                    <a:pt x="637" y="0"/>
                  </a:moveTo>
                  <a:cubicBezTo>
                    <a:pt x="586" y="0"/>
                    <a:pt x="535" y="27"/>
                    <a:pt x="515" y="87"/>
                  </a:cubicBezTo>
                  <a:cubicBezTo>
                    <a:pt x="356" y="580"/>
                    <a:pt x="194" y="1071"/>
                    <a:pt x="31" y="1560"/>
                  </a:cubicBezTo>
                  <a:cubicBezTo>
                    <a:pt x="1" y="1655"/>
                    <a:pt x="78" y="1716"/>
                    <a:pt x="155" y="1716"/>
                  </a:cubicBezTo>
                  <a:cubicBezTo>
                    <a:pt x="206" y="1716"/>
                    <a:pt x="257" y="1690"/>
                    <a:pt x="277" y="1629"/>
                  </a:cubicBezTo>
                  <a:cubicBezTo>
                    <a:pt x="436" y="1137"/>
                    <a:pt x="598" y="645"/>
                    <a:pt x="761" y="152"/>
                  </a:cubicBezTo>
                  <a:cubicBezTo>
                    <a:pt x="791" y="60"/>
                    <a:pt x="714" y="0"/>
                    <a:pt x="6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88" name="Google Shape;488;p39"/>
            <p:cNvSpPr/>
            <p:nvPr/>
          </p:nvSpPr>
          <p:spPr>
            <a:xfrm>
              <a:off x="2423167" y="3820990"/>
              <a:ext cx="37883" cy="130750"/>
            </a:xfrm>
            <a:custGeom>
              <a:avLst/>
              <a:gdLst/>
              <a:ahLst/>
              <a:cxnLst/>
              <a:rect l="l" t="t" r="r" b="b"/>
              <a:pathLst>
                <a:path w="432" h="1491" extrusionOk="0">
                  <a:moveTo>
                    <a:pt x="297" y="1"/>
                  </a:moveTo>
                  <a:cubicBezTo>
                    <a:pt x="219" y="1"/>
                    <a:pt x="177" y="56"/>
                    <a:pt x="172" y="125"/>
                  </a:cubicBezTo>
                  <a:lnTo>
                    <a:pt x="10" y="1366"/>
                  </a:lnTo>
                  <a:cubicBezTo>
                    <a:pt x="1" y="1435"/>
                    <a:pt x="74" y="1491"/>
                    <a:pt x="136" y="1491"/>
                  </a:cubicBezTo>
                  <a:cubicBezTo>
                    <a:pt x="214" y="1491"/>
                    <a:pt x="256" y="1435"/>
                    <a:pt x="265" y="1366"/>
                  </a:cubicBezTo>
                  <a:lnTo>
                    <a:pt x="423" y="125"/>
                  </a:lnTo>
                  <a:cubicBezTo>
                    <a:pt x="432" y="56"/>
                    <a:pt x="358" y="1"/>
                    <a:pt x="2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89" name="Google Shape;489;p39"/>
            <p:cNvSpPr/>
            <p:nvPr/>
          </p:nvSpPr>
          <p:spPr>
            <a:xfrm>
              <a:off x="1932622" y="3783809"/>
              <a:ext cx="925945" cy="610954"/>
            </a:xfrm>
            <a:custGeom>
              <a:avLst/>
              <a:gdLst/>
              <a:ahLst/>
              <a:cxnLst/>
              <a:rect l="l" t="t" r="r" b="b"/>
              <a:pathLst>
                <a:path w="10559" h="6967" extrusionOk="0">
                  <a:moveTo>
                    <a:pt x="10200" y="1"/>
                  </a:moveTo>
                  <a:cubicBezTo>
                    <a:pt x="10125" y="1"/>
                    <a:pt x="10044" y="64"/>
                    <a:pt x="10066" y="159"/>
                  </a:cubicBezTo>
                  <a:cubicBezTo>
                    <a:pt x="10488" y="2124"/>
                    <a:pt x="9815" y="4278"/>
                    <a:pt x="8343" y="5654"/>
                  </a:cubicBezTo>
                  <a:cubicBezTo>
                    <a:pt x="7931" y="6044"/>
                    <a:pt x="7451" y="6373"/>
                    <a:pt x="6909" y="6545"/>
                  </a:cubicBezTo>
                  <a:cubicBezTo>
                    <a:pt x="6544" y="6663"/>
                    <a:pt x="6166" y="6715"/>
                    <a:pt x="5785" y="6715"/>
                  </a:cubicBezTo>
                  <a:cubicBezTo>
                    <a:pt x="5598" y="6715"/>
                    <a:pt x="5410" y="6702"/>
                    <a:pt x="5222" y="6679"/>
                  </a:cubicBezTo>
                  <a:cubicBezTo>
                    <a:pt x="4187" y="6554"/>
                    <a:pt x="3199" y="6104"/>
                    <a:pt x="2367" y="5487"/>
                  </a:cubicBezTo>
                  <a:cubicBezTo>
                    <a:pt x="1457" y="4812"/>
                    <a:pt x="732" y="3907"/>
                    <a:pt x="263" y="2876"/>
                  </a:cubicBezTo>
                  <a:cubicBezTo>
                    <a:pt x="243" y="2830"/>
                    <a:pt x="207" y="2811"/>
                    <a:pt x="170" y="2811"/>
                  </a:cubicBezTo>
                  <a:cubicBezTo>
                    <a:pt x="89" y="2811"/>
                    <a:pt x="1" y="2903"/>
                    <a:pt x="46" y="3001"/>
                  </a:cubicBezTo>
                  <a:cubicBezTo>
                    <a:pt x="918" y="4929"/>
                    <a:pt x="2743" y="6471"/>
                    <a:pt x="4838" y="6874"/>
                  </a:cubicBezTo>
                  <a:cubicBezTo>
                    <a:pt x="5149" y="6933"/>
                    <a:pt x="5464" y="6966"/>
                    <a:pt x="5780" y="6966"/>
                  </a:cubicBezTo>
                  <a:cubicBezTo>
                    <a:pt x="6058" y="6966"/>
                    <a:pt x="6337" y="6941"/>
                    <a:pt x="6611" y="6884"/>
                  </a:cubicBezTo>
                  <a:cubicBezTo>
                    <a:pt x="7192" y="6768"/>
                    <a:pt x="7712" y="6494"/>
                    <a:pt x="8176" y="6127"/>
                  </a:cubicBezTo>
                  <a:cubicBezTo>
                    <a:pt x="9012" y="5472"/>
                    <a:pt x="9644" y="4572"/>
                    <a:pt x="10025" y="3582"/>
                  </a:cubicBezTo>
                  <a:cubicBezTo>
                    <a:pt x="10452" y="2472"/>
                    <a:pt x="10559" y="1252"/>
                    <a:pt x="10308" y="90"/>
                  </a:cubicBezTo>
                  <a:cubicBezTo>
                    <a:pt x="10295" y="28"/>
                    <a:pt x="10249" y="1"/>
                    <a:pt x="102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90" name="Google Shape;490;p39"/>
            <p:cNvSpPr/>
            <p:nvPr/>
          </p:nvSpPr>
          <p:spPr>
            <a:xfrm>
              <a:off x="2641782" y="3567474"/>
              <a:ext cx="51826" cy="71031"/>
            </a:xfrm>
            <a:custGeom>
              <a:avLst/>
              <a:gdLst/>
              <a:ahLst/>
              <a:cxnLst/>
              <a:rect l="l" t="t" r="r" b="b"/>
              <a:pathLst>
                <a:path w="591" h="810" extrusionOk="0">
                  <a:moveTo>
                    <a:pt x="444" y="0"/>
                  </a:moveTo>
                  <a:cubicBezTo>
                    <a:pt x="402" y="0"/>
                    <a:pt x="361" y="20"/>
                    <a:pt x="340" y="59"/>
                  </a:cubicBezTo>
                  <a:cubicBezTo>
                    <a:pt x="238" y="245"/>
                    <a:pt x="136" y="435"/>
                    <a:pt x="33" y="620"/>
                  </a:cubicBezTo>
                  <a:cubicBezTo>
                    <a:pt x="1" y="676"/>
                    <a:pt x="15" y="760"/>
                    <a:pt x="80" y="793"/>
                  </a:cubicBezTo>
                  <a:cubicBezTo>
                    <a:pt x="99" y="804"/>
                    <a:pt x="121" y="810"/>
                    <a:pt x="142" y="810"/>
                  </a:cubicBezTo>
                  <a:cubicBezTo>
                    <a:pt x="185" y="810"/>
                    <a:pt x="227" y="789"/>
                    <a:pt x="252" y="746"/>
                  </a:cubicBezTo>
                  <a:cubicBezTo>
                    <a:pt x="354" y="560"/>
                    <a:pt x="457" y="375"/>
                    <a:pt x="558" y="189"/>
                  </a:cubicBezTo>
                  <a:cubicBezTo>
                    <a:pt x="590" y="129"/>
                    <a:pt x="573" y="50"/>
                    <a:pt x="512" y="17"/>
                  </a:cubicBezTo>
                  <a:cubicBezTo>
                    <a:pt x="491" y="6"/>
                    <a:pt x="467" y="0"/>
                    <a:pt x="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91" name="Google Shape;491;p39"/>
            <p:cNvSpPr/>
            <p:nvPr/>
          </p:nvSpPr>
          <p:spPr>
            <a:xfrm>
              <a:off x="2682909" y="3589836"/>
              <a:ext cx="67786" cy="110054"/>
            </a:xfrm>
            <a:custGeom>
              <a:avLst/>
              <a:gdLst/>
              <a:ahLst/>
              <a:cxnLst/>
              <a:rect l="l" t="t" r="r" b="b"/>
              <a:pathLst>
                <a:path w="773" h="1255" extrusionOk="0">
                  <a:moveTo>
                    <a:pt x="633" y="1"/>
                  </a:moveTo>
                  <a:cubicBezTo>
                    <a:pt x="590" y="1"/>
                    <a:pt x="547" y="21"/>
                    <a:pt x="526" y="64"/>
                  </a:cubicBezTo>
                  <a:cubicBezTo>
                    <a:pt x="359" y="399"/>
                    <a:pt x="196" y="733"/>
                    <a:pt x="29" y="1067"/>
                  </a:cubicBezTo>
                  <a:cubicBezTo>
                    <a:pt x="1" y="1128"/>
                    <a:pt x="15" y="1201"/>
                    <a:pt x="76" y="1239"/>
                  </a:cubicBezTo>
                  <a:cubicBezTo>
                    <a:pt x="94" y="1250"/>
                    <a:pt x="115" y="1255"/>
                    <a:pt x="137" y="1255"/>
                  </a:cubicBezTo>
                  <a:cubicBezTo>
                    <a:pt x="182" y="1255"/>
                    <a:pt x="228" y="1233"/>
                    <a:pt x="247" y="1192"/>
                  </a:cubicBezTo>
                  <a:cubicBezTo>
                    <a:pt x="414" y="858"/>
                    <a:pt x="577" y="524"/>
                    <a:pt x="744" y="189"/>
                  </a:cubicBezTo>
                  <a:cubicBezTo>
                    <a:pt x="772" y="129"/>
                    <a:pt x="758" y="54"/>
                    <a:pt x="698" y="18"/>
                  </a:cubicBezTo>
                  <a:cubicBezTo>
                    <a:pt x="678" y="6"/>
                    <a:pt x="656" y="1"/>
                    <a:pt x="6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92" name="Google Shape;492;p39"/>
            <p:cNvSpPr/>
            <p:nvPr/>
          </p:nvSpPr>
          <p:spPr>
            <a:xfrm>
              <a:off x="2760341" y="3622369"/>
              <a:ext cx="45249" cy="58842"/>
            </a:xfrm>
            <a:custGeom>
              <a:avLst/>
              <a:gdLst/>
              <a:ahLst/>
              <a:cxnLst/>
              <a:rect l="l" t="t" r="r" b="b"/>
              <a:pathLst>
                <a:path w="516" h="671" extrusionOk="0">
                  <a:moveTo>
                    <a:pt x="370" y="1"/>
                  </a:moveTo>
                  <a:cubicBezTo>
                    <a:pt x="327" y="1"/>
                    <a:pt x="286" y="21"/>
                    <a:pt x="265" y="60"/>
                  </a:cubicBezTo>
                  <a:cubicBezTo>
                    <a:pt x="186" y="204"/>
                    <a:pt x="108" y="343"/>
                    <a:pt x="33" y="482"/>
                  </a:cubicBezTo>
                  <a:cubicBezTo>
                    <a:pt x="1" y="538"/>
                    <a:pt x="14" y="622"/>
                    <a:pt x="74" y="654"/>
                  </a:cubicBezTo>
                  <a:cubicBezTo>
                    <a:pt x="95" y="665"/>
                    <a:pt x="118" y="671"/>
                    <a:pt x="141" y="671"/>
                  </a:cubicBezTo>
                  <a:cubicBezTo>
                    <a:pt x="185" y="671"/>
                    <a:pt x="227" y="650"/>
                    <a:pt x="251" y="607"/>
                  </a:cubicBezTo>
                  <a:cubicBezTo>
                    <a:pt x="325" y="468"/>
                    <a:pt x="404" y="329"/>
                    <a:pt x="483" y="189"/>
                  </a:cubicBezTo>
                  <a:cubicBezTo>
                    <a:pt x="516" y="129"/>
                    <a:pt x="498" y="50"/>
                    <a:pt x="436" y="18"/>
                  </a:cubicBezTo>
                  <a:cubicBezTo>
                    <a:pt x="416" y="7"/>
                    <a:pt x="392" y="1"/>
                    <a:pt x="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93" name="Google Shape;493;p39"/>
            <p:cNvSpPr/>
            <p:nvPr/>
          </p:nvSpPr>
          <p:spPr>
            <a:xfrm>
              <a:off x="2783929" y="3666829"/>
              <a:ext cx="61648" cy="91814"/>
            </a:xfrm>
            <a:custGeom>
              <a:avLst/>
              <a:gdLst/>
              <a:ahLst/>
              <a:cxnLst/>
              <a:rect l="l" t="t" r="r" b="b"/>
              <a:pathLst>
                <a:path w="703" h="1047" extrusionOk="0">
                  <a:moveTo>
                    <a:pt x="560" y="0"/>
                  </a:moveTo>
                  <a:cubicBezTo>
                    <a:pt x="516" y="0"/>
                    <a:pt x="473" y="21"/>
                    <a:pt x="452" y="64"/>
                  </a:cubicBezTo>
                  <a:lnTo>
                    <a:pt x="34" y="858"/>
                  </a:lnTo>
                  <a:cubicBezTo>
                    <a:pt x="0" y="914"/>
                    <a:pt x="15" y="997"/>
                    <a:pt x="75" y="1030"/>
                  </a:cubicBezTo>
                  <a:cubicBezTo>
                    <a:pt x="95" y="1041"/>
                    <a:pt x="118" y="1046"/>
                    <a:pt x="140" y="1046"/>
                  </a:cubicBezTo>
                  <a:cubicBezTo>
                    <a:pt x="184" y="1046"/>
                    <a:pt x="225" y="1026"/>
                    <a:pt x="247" y="983"/>
                  </a:cubicBezTo>
                  <a:cubicBezTo>
                    <a:pt x="390" y="719"/>
                    <a:pt x="530" y="454"/>
                    <a:pt x="669" y="189"/>
                  </a:cubicBezTo>
                  <a:cubicBezTo>
                    <a:pt x="702" y="134"/>
                    <a:pt x="688" y="50"/>
                    <a:pt x="623" y="17"/>
                  </a:cubicBezTo>
                  <a:cubicBezTo>
                    <a:pt x="604" y="6"/>
                    <a:pt x="582" y="0"/>
                    <a:pt x="5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94" name="Google Shape;494;p39"/>
            <p:cNvSpPr/>
            <p:nvPr/>
          </p:nvSpPr>
          <p:spPr>
            <a:xfrm>
              <a:off x="2098622" y="4015490"/>
              <a:ext cx="69277" cy="136011"/>
            </a:xfrm>
            <a:custGeom>
              <a:avLst/>
              <a:gdLst/>
              <a:ahLst/>
              <a:cxnLst/>
              <a:rect l="l" t="t" r="r" b="b"/>
              <a:pathLst>
                <a:path w="790" h="1551" extrusionOk="0">
                  <a:moveTo>
                    <a:pt x="375" y="0"/>
                  </a:moveTo>
                  <a:cubicBezTo>
                    <a:pt x="187" y="0"/>
                    <a:pt x="1" y="121"/>
                    <a:pt x="5" y="365"/>
                  </a:cubicBezTo>
                  <a:cubicBezTo>
                    <a:pt x="14" y="638"/>
                    <a:pt x="20" y="912"/>
                    <a:pt x="28" y="1186"/>
                  </a:cubicBezTo>
                  <a:cubicBezTo>
                    <a:pt x="33" y="1428"/>
                    <a:pt x="225" y="1550"/>
                    <a:pt x="415" y="1550"/>
                  </a:cubicBezTo>
                  <a:cubicBezTo>
                    <a:pt x="604" y="1550"/>
                    <a:pt x="790" y="1430"/>
                    <a:pt x="785" y="1186"/>
                  </a:cubicBezTo>
                  <a:cubicBezTo>
                    <a:pt x="776" y="912"/>
                    <a:pt x="772" y="638"/>
                    <a:pt x="762" y="365"/>
                  </a:cubicBezTo>
                  <a:cubicBezTo>
                    <a:pt x="757" y="122"/>
                    <a:pt x="565" y="0"/>
                    <a:pt x="375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95" name="Google Shape;495;p39"/>
            <p:cNvSpPr/>
            <p:nvPr/>
          </p:nvSpPr>
          <p:spPr>
            <a:xfrm>
              <a:off x="1948319" y="3773374"/>
              <a:ext cx="114877" cy="113913"/>
            </a:xfrm>
            <a:custGeom>
              <a:avLst/>
              <a:gdLst/>
              <a:ahLst/>
              <a:cxnLst/>
              <a:rect l="l" t="t" r="r" b="b"/>
              <a:pathLst>
                <a:path w="1310" h="1299" extrusionOk="0">
                  <a:moveTo>
                    <a:pt x="414" y="0"/>
                  </a:moveTo>
                  <a:cubicBezTo>
                    <a:pt x="313" y="0"/>
                    <a:pt x="212" y="37"/>
                    <a:pt x="145" y="111"/>
                  </a:cubicBezTo>
                  <a:cubicBezTo>
                    <a:pt x="1" y="269"/>
                    <a:pt x="6" y="488"/>
                    <a:pt x="145" y="646"/>
                  </a:cubicBezTo>
                  <a:cubicBezTo>
                    <a:pt x="307" y="827"/>
                    <a:pt x="465" y="1008"/>
                    <a:pt x="628" y="1189"/>
                  </a:cubicBezTo>
                  <a:cubicBezTo>
                    <a:pt x="695" y="1262"/>
                    <a:pt x="795" y="1298"/>
                    <a:pt x="895" y="1298"/>
                  </a:cubicBezTo>
                  <a:cubicBezTo>
                    <a:pt x="996" y="1298"/>
                    <a:pt x="1098" y="1261"/>
                    <a:pt x="1166" y="1189"/>
                  </a:cubicBezTo>
                  <a:cubicBezTo>
                    <a:pt x="1310" y="1031"/>
                    <a:pt x="1306" y="813"/>
                    <a:pt x="1166" y="655"/>
                  </a:cubicBezTo>
                  <a:cubicBezTo>
                    <a:pt x="1004" y="473"/>
                    <a:pt x="842" y="293"/>
                    <a:pt x="679" y="111"/>
                  </a:cubicBezTo>
                  <a:cubicBezTo>
                    <a:pt x="614" y="37"/>
                    <a:pt x="514" y="0"/>
                    <a:pt x="414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96" name="Google Shape;496;p39"/>
            <p:cNvSpPr/>
            <p:nvPr/>
          </p:nvSpPr>
          <p:spPr>
            <a:xfrm>
              <a:off x="2053022" y="3585363"/>
              <a:ext cx="130399" cy="101986"/>
            </a:xfrm>
            <a:custGeom>
              <a:avLst/>
              <a:gdLst/>
              <a:ahLst/>
              <a:cxnLst/>
              <a:rect l="l" t="t" r="r" b="b"/>
              <a:pathLst>
                <a:path w="1487" h="1163" extrusionOk="0">
                  <a:moveTo>
                    <a:pt x="1055" y="1"/>
                  </a:moveTo>
                  <a:cubicBezTo>
                    <a:pt x="958" y="1"/>
                    <a:pt x="864" y="34"/>
                    <a:pt x="799" y="110"/>
                  </a:cubicBezTo>
                  <a:cubicBezTo>
                    <a:pt x="729" y="193"/>
                    <a:pt x="645" y="268"/>
                    <a:pt x="585" y="305"/>
                  </a:cubicBezTo>
                  <a:cubicBezTo>
                    <a:pt x="478" y="375"/>
                    <a:pt x="446" y="388"/>
                    <a:pt x="321" y="422"/>
                  </a:cubicBezTo>
                  <a:cubicBezTo>
                    <a:pt x="122" y="472"/>
                    <a:pt x="0" y="691"/>
                    <a:pt x="56" y="886"/>
                  </a:cubicBezTo>
                  <a:cubicBezTo>
                    <a:pt x="103" y="1053"/>
                    <a:pt x="262" y="1163"/>
                    <a:pt x="427" y="1163"/>
                  </a:cubicBezTo>
                  <a:cubicBezTo>
                    <a:pt x="458" y="1163"/>
                    <a:pt x="490" y="1159"/>
                    <a:pt x="521" y="1151"/>
                  </a:cubicBezTo>
                  <a:cubicBezTo>
                    <a:pt x="836" y="1067"/>
                    <a:pt x="1125" y="896"/>
                    <a:pt x="1337" y="645"/>
                  </a:cubicBezTo>
                  <a:cubicBezTo>
                    <a:pt x="1468" y="491"/>
                    <a:pt x="1487" y="264"/>
                    <a:pt x="1337" y="110"/>
                  </a:cubicBezTo>
                  <a:cubicBezTo>
                    <a:pt x="1265" y="40"/>
                    <a:pt x="1159" y="1"/>
                    <a:pt x="1055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97" name="Google Shape;497;p39"/>
            <p:cNvSpPr/>
            <p:nvPr/>
          </p:nvSpPr>
          <p:spPr>
            <a:xfrm>
              <a:off x="2171932" y="3731282"/>
              <a:ext cx="108739" cy="111369"/>
            </a:xfrm>
            <a:custGeom>
              <a:avLst/>
              <a:gdLst/>
              <a:ahLst/>
              <a:cxnLst/>
              <a:rect l="l" t="t" r="r" b="b"/>
              <a:pathLst>
                <a:path w="1240" h="1270" extrusionOk="0">
                  <a:moveTo>
                    <a:pt x="432" y="1"/>
                  </a:moveTo>
                  <a:cubicBezTo>
                    <a:pt x="326" y="1"/>
                    <a:pt x="218" y="39"/>
                    <a:pt x="153" y="109"/>
                  </a:cubicBezTo>
                  <a:cubicBezTo>
                    <a:pt x="0" y="276"/>
                    <a:pt x="24" y="480"/>
                    <a:pt x="153" y="647"/>
                  </a:cubicBezTo>
                  <a:lnTo>
                    <a:pt x="553" y="1158"/>
                  </a:lnTo>
                  <a:cubicBezTo>
                    <a:pt x="614" y="1235"/>
                    <a:pt x="711" y="1270"/>
                    <a:pt x="811" y="1270"/>
                  </a:cubicBezTo>
                  <a:cubicBezTo>
                    <a:pt x="917" y="1270"/>
                    <a:pt x="1024" y="1230"/>
                    <a:pt x="1091" y="1158"/>
                  </a:cubicBezTo>
                  <a:cubicBezTo>
                    <a:pt x="1240" y="991"/>
                    <a:pt x="1222" y="792"/>
                    <a:pt x="1091" y="625"/>
                  </a:cubicBezTo>
                  <a:cubicBezTo>
                    <a:pt x="957" y="452"/>
                    <a:pt x="822" y="280"/>
                    <a:pt x="688" y="109"/>
                  </a:cubicBezTo>
                  <a:cubicBezTo>
                    <a:pt x="629" y="35"/>
                    <a:pt x="531" y="1"/>
                    <a:pt x="432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98" name="Google Shape;498;p39"/>
            <p:cNvSpPr/>
            <p:nvPr/>
          </p:nvSpPr>
          <p:spPr>
            <a:xfrm>
              <a:off x="1982518" y="3920695"/>
              <a:ext cx="121893" cy="107774"/>
            </a:xfrm>
            <a:custGeom>
              <a:avLst/>
              <a:gdLst/>
              <a:ahLst/>
              <a:cxnLst/>
              <a:rect l="l" t="t" r="r" b="b"/>
              <a:pathLst>
                <a:path w="1390" h="1229" extrusionOk="0">
                  <a:moveTo>
                    <a:pt x="977" y="0"/>
                  </a:moveTo>
                  <a:cubicBezTo>
                    <a:pt x="882" y="0"/>
                    <a:pt x="787" y="38"/>
                    <a:pt x="707" y="108"/>
                  </a:cubicBezTo>
                  <a:cubicBezTo>
                    <a:pt x="521" y="266"/>
                    <a:pt x="335" y="424"/>
                    <a:pt x="154" y="587"/>
                  </a:cubicBezTo>
                  <a:cubicBezTo>
                    <a:pt x="1" y="711"/>
                    <a:pt x="11" y="990"/>
                    <a:pt x="154" y="1120"/>
                  </a:cubicBezTo>
                  <a:cubicBezTo>
                    <a:pt x="232" y="1193"/>
                    <a:pt x="323" y="1228"/>
                    <a:pt x="415" y="1228"/>
                  </a:cubicBezTo>
                  <a:cubicBezTo>
                    <a:pt x="510" y="1228"/>
                    <a:pt x="606" y="1191"/>
                    <a:pt x="688" y="1120"/>
                  </a:cubicBezTo>
                  <a:cubicBezTo>
                    <a:pt x="874" y="962"/>
                    <a:pt x="1055" y="799"/>
                    <a:pt x="1241" y="642"/>
                  </a:cubicBezTo>
                  <a:cubicBezTo>
                    <a:pt x="1389" y="512"/>
                    <a:pt x="1385" y="238"/>
                    <a:pt x="1241" y="108"/>
                  </a:cubicBezTo>
                  <a:cubicBezTo>
                    <a:pt x="1161" y="35"/>
                    <a:pt x="1069" y="0"/>
                    <a:pt x="977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499" name="Google Shape;499;p39"/>
            <p:cNvSpPr/>
            <p:nvPr/>
          </p:nvSpPr>
          <p:spPr>
            <a:xfrm>
              <a:off x="2199204" y="3968224"/>
              <a:ext cx="101899" cy="122594"/>
            </a:xfrm>
            <a:custGeom>
              <a:avLst/>
              <a:gdLst/>
              <a:ahLst/>
              <a:cxnLst/>
              <a:rect l="l" t="t" r="r" b="b"/>
              <a:pathLst>
                <a:path w="1162" h="1398" extrusionOk="0">
                  <a:moveTo>
                    <a:pt x="418" y="0"/>
                  </a:moveTo>
                  <a:cubicBezTo>
                    <a:pt x="350" y="0"/>
                    <a:pt x="284" y="16"/>
                    <a:pt x="228" y="49"/>
                  </a:cubicBezTo>
                  <a:cubicBezTo>
                    <a:pt x="43" y="156"/>
                    <a:pt x="0" y="383"/>
                    <a:pt x="88" y="570"/>
                  </a:cubicBezTo>
                  <a:cubicBezTo>
                    <a:pt x="200" y="782"/>
                    <a:pt x="307" y="996"/>
                    <a:pt x="414" y="1210"/>
                  </a:cubicBezTo>
                  <a:cubicBezTo>
                    <a:pt x="476" y="1334"/>
                    <a:pt x="610" y="1398"/>
                    <a:pt x="744" y="1398"/>
                  </a:cubicBezTo>
                  <a:cubicBezTo>
                    <a:pt x="810" y="1398"/>
                    <a:pt x="877" y="1382"/>
                    <a:pt x="934" y="1350"/>
                  </a:cubicBezTo>
                  <a:cubicBezTo>
                    <a:pt x="1119" y="1238"/>
                    <a:pt x="1162" y="1015"/>
                    <a:pt x="1068" y="829"/>
                  </a:cubicBezTo>
                  <a:cubicBezTo>
                    <a:pt x="962" y="615"/>
                    <a:pt x="851" y="402"/>
                    <a:pt x="744" y="184"/>
                  </a:cubicBezTo>
                  <a:cubicBezTo>
                    <a:pt x="685" y="63"/>
                    <a:pt x="550" y="0"/>
                    <a:pt x="418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00" name="Google Shape;500;p39"/>
            <p:cNvSpPr/>
            <p:nvPr/>
          </p:nvSpPr>
          <p:spPr>
            <a:xfrm>
              <a:off x="2377568" y="4019173"/>
              <a:ext cx="129960" cy="73662"/>
            </a:xfrm>
            <a:custGeom>
              <a:avLst/>
              <a:gdLst/>
              <a:ahLst/>
              <a:cxnLst/>
              <a:rect l="l" t="t" r="r" b="b"/>
              <a:pathLst>
                <a:path w="1482" h="840" extrusionOk="0">
                  <a:moveTo>
                    <a:pt x="434" y="1"/>
                  </a:moveTo>
                  <a:cubicBezTo>
                    <a:pt x="261" y="1"/>
                    <a:pt x="100" y="85"/>
                    <a:pt x="47" y="272"/>
                  </a:cubicBezTo>
                  <a:cubicBezTo>
                    <a:pt x="0" y="452"/>
                    <a:pt x="107" y="707"/>
                    <a:pt x="311" y="741"/>
                  </a:cubicBezTo>
                  <a:cubicBezTo>
                    <a:pt x="530" y="769"/>
                    <a:pt x="748" y="801"/>
                    <a:pt x="966" y="833"/>
                  </a:cubicBezTo>
                  <a:cubicBezTo>
                    <a:pt x="995" y="838"/>
                    <a:pt x="1023" y="840"/>
                    <a:pt x="1051" y="840"/>
                  </a:cubicBezTo>
                  <a:cubicBezTo>
                    <a:pt x="1224" y="840"/>
                    <a:pt x="1382" y="752"/>
                    <a:pt x="1430" y="568"/>
                  </a:cubicBezTo>
                  <a:cubicBezTo>
                    <a:pt x="1481" y="392"/>
                    <a:pt x="1370" y="137"/>
                    <a:pt x="1166" y="104"/>
                  </a:cubicBezTo>
                  <a:cubicBezTo>
                    <a:pt x="948" y="72"/>
                    <a:pt x="729" y="39"/>
                    <a:pt x="511" y="6"/>
                  </a:cubicBezTo>
                  <a:cubicBezTo>
                    <a:pt x="485" y="3"/>
                    <a:pt x="460" y="1"/>
                    <a:pt x="434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01" name="Google Shape;501;p39"/>
            <p:cNvSpPr/>
            <p:nvPr/>
          </p:nvSpPr>
          <p:spPr>
            <a:xfrm>
              <a:off x="2293735" y="4126332"/>
              <a:ext cx="109966" cy="122945"/>
            </a:xfrm>
            <a:custGeom>
              <a:avLst/>
              <a:gdLst/>
              <a:ahLst/>
              <a:cxnLst/>
              <a:rect l="l" t="t" r="r" b="b"/>
              <a:pathLst>
                <a:path w="1254" h="1402" extrusionOk="0">
                  <a:moveTo>
                    <a:pt x="431" y="1"/>
                  </a:moveTo>
                  <a:cubicBezTo>
                    <a:pt x="366" y="1"/>
                    <a:pt x="301" y="17"/>
                    <a:pt x="241" y="53"/>
                  </a:cubicBezTo>
                  <a:cubicBezTo>
                    <a:pt x="65" y="154"/>
                    <a:pt x="0" y="391"/>
                    <a:pt x="107" y="567"/>
                  </a:cubicBezTo>
                  <a:lnTo>
                    <a:pt x="492" y="1218"/>
                  </a:lnTo>
                  <a:cubicBezTo>
                    <a:pt x="564" y="1334"/>
                    <a:pt x="695" y="1401"/>
                    <a:pt x="827" y="1401"/>
                  </a:cubicBezTo>
                  <a:cubicBezTo>
                    <a:pt x="891" y="1401"/>
                    <a:pt x="955" y="1385"/>
                    <a:pt x="1012" y="1352"/>
                  </a:cubicBezTo>
                  <a:cubicBezTo>
                    <a:pt x="1188" y="1251"/>
                    <a:pt x="1254" y="1009"/>
                    <a:pt x="1147" y="833"/>
                  </a:cubicBezTo>
                  <a:lnTo>
                    <a:pt x="761" y="187"/>
                  </a:lnTo>
                  <a:cubicBezTo>
                    <a:pt x="690" y="69"/>
                    <a:pt x="562" y="1"/>
                    <a:pt x="431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02" name="Google Shape;502;p39"/>
            <p:cNvSpPr/>
            <p:nvPr/>
          </p:nvSpPr>
          <p:spPr>
            <a:xfrm>
              <a:off x="2176667" y="4183331"/>
              <a:ext cx="124348" cy="134257"/>
            </a:xfrm>
            <a:custGeom>
              <a:avLst/>
              <a:gdLst/>
              <a:ahLst/>
              <a:cxnLst/>
              <a:rect l="l" t="t" r="r" b="b"/>
              <a:pathLst>
                <a:path w="1418" h="1531" extrusionOk="0">
                  <a:moveTo>
                    <a:pt x="516" y="0"/>
                  </a:moveTo>
                  <a:cubicBezTo>
                    <a:pt x="260" y="0"/>
                    <a:pt x="1" y="273"/>
                    <a:pt x="165" y="568"/>
                  </a:cubicBezTo>
                  <a:cubicBezTo>
                    <a:pt x="309" y="828"/>
                    <a:pt x="452" y="1088"/>
                    <a:pt x="601" y="1343"/>
                  </a:cubicBezTo>
                  <a:cubicBezTo>
                    <a:pt x="674" y="1475"/>
                    <a:pt x="788" y="1530"/>
                    <a:pt x="902" y="1530"/>
                  </a:cubicBezTo>
                  <a:cubicBezTo>
                    <a:pt x="1157" y="1530"/>
                    <a:pt x="1418" y="1257"/>
                    <a:pt x="1251" y="963"/>
                  </a:cubicBezTo>
                  <a:lnTo>
                    <a:pt x="819" y="187"/>
                  </a:lnTo>
                  <a:cubicBezTo>
                    <a:pt x="745" y="55"/>
                    <a:pt x="631" y="0"/>
                    <a:pt x="516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03" name="Google Shape;503;p39"/>
            <p:cNvSpPr/>
            <p:nvPr/>
          </p:nvSpPr>
          <p:spPr>
            <a:xfrm>
              <a:off x="2408172" y="4225160"/>
              <a:ext cx="129522" cy="101373"/>
            </a:xfrm>
            <a:custGeom>
              <a:avLst/>
              <a:gdLst/>
              <a:ahLst/>
              <a:cxnLst/>
              <a:rect l="l" t="t" r="r" b="b"/>
              <a:pathLst>
                <a:path w="1477" h="1156" extrusionOk="0">
                  <a:moveTo>
                    <a:pt x="1037" y="1"/>
                  </a:moveTo>
                  <a:cubicBezTo>
                    <a:pt x="973" y="1"/>
                    <a:pt x="909" y="17"/>
                    <a:pt x="854" y="53"/>
                  </a:cubicBezTo>
                  <a:lnTo>
                    <a:pt x="245" y="448"/>
                  </a:lnTo>
                  <a:cubicBezTo>
                    <a:pt x="74" y="559"/>
                    <a:pt x="0" y="782"/>
                    <a:pt x="106" y="968"/>
                  </a:cubicBezTo>
                  <a:cubicBezTo>
                    <a:pt x="176" y="1082"/>
                    <a:pt x="312" y="1155"/>
                    <a:pt x="446" y="1155"/>
                  </a:cubicBezTo>
                  <a:cubicBezTo>
                    <a:pt x="509" y="1155"/>
                    <a:pt x="572" y="1139"/>
                    <a:pt x="626" y="1103"/>
                  </a:cubicBezTo>
                  <a:cubicBezTo>
                    <a:pt x="830" y="968"/>
                    <a:pt x="1031" y="838"/>
                    <a:pt x="1235" y="704"/>
                  </a:cubicBezTo>
                  <a:cubicBezTo>
                    <a:pt x="1407" y="593"/>
                    <a:pt x="1477" y="370"/>
                    <a:pt x="1370" y="188"/>
                  </a:cubicBezTo>
                  <a:cubicBezTo>
                    <a:pt x="1304" y="72"/>
                    <a:pt x="1170" y="1"/>
                    <a:pt x="1037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04" name="Google Shape;504;p39"/>
            <p:cNvSpPr/>
            <p:nvPr/>
          </p:nvSpPr>
          <p:spPr>
            <a:xfrm>
              <a:off x="2541200" y="4098271"/>
              <a:ext cx="110493" cy="110843"/>
            </a:xfrm>
            <a:custGeom>
              <a:avLst/>
              <a:gdLst/>
              <a:ahLst/>
              <a:cxnLst/>
              <a:rect l="l" t="t" r="r" b="b"/>
              <a:pathLst>
                <a:path w="1260" h="1264" extrusionOk="0">
                  <a:moveTo>
                    <a:pt x="424" y="1"/>
                  </a:moveTo>
                  <a:cubicBezTo>
                    <a:pt x="320" y="1"/>
                    <a:pt x="215" y="39"/>
                    <a:pt x="149" y="112"/>
                  </a:cubicBezTo>
                  <a:cubicBezTo>
                    <a:pt x="1" y="275"/>
                    <a:pt x="15" y="484"/>
                    <a:pt x="149" y="647"/>
                  </a:cubicBezTo>
                  <a:cubicBezTo>
                    <a:pt x="294" y="818"/>
                    <a:pt x="433" y="986"/>
                    <a:pt x="577" y="1153"/>
                  </a:cubicBezTo>
                  <a:cubicBezTo>
                    <a:pt x="639" y="1228"/>
                    <a:pt x="737" y="1264"/>
                    <a:pt x="837" y="1264"/>
                  </a:cubicBezTo>
                  <a:cubicBezTo>
                    <a:pt x="940" y="1264"/>
                    <a:pt x="1045" y="1226"/>
                    <a:pt x="1111" y="1153"/>
                  </a:cubicBezTo>
                  <a:cubicBezTo>
                    <a:pt x="1259" y="990"/>
                    <a:pt x="1250" y="780"/>
                    <a:pt x="1111" y="619"/>
                  </a:cubicBezTo>
                  <a:cubicBezTo>
                    <a:pt x="972" y="452"/>
                    <a:pt x="828" y="279"/>
                    <a:pt x="689" y="112"/>
                  </a:cubicBezTo>
                  <a:cubicBezTo>
                    <a:pt x="624" y="37"/>
                    <a:pt x="524" y="1"/>
                    <a:pt x="424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05" name="Google Shape;505;p39"/>
            <p:cNvSpPr/>
            <p:nvPr/>
          </p:nvSpPr>
          <p:spPr>
            <a:xfrm>
              <a:off x="2612493" y="3937620"/>
              <a:ext cx="133643" cy="106020"/>
            </a:xfrm>
            <a:custGeom>
              <a:avLst/>
              <a:gdLst/>
              <a:ahLst/>
              <a:cxnLst/>
              <a:rect l="l" t="t" r="r" b="b"/>
              <a:pathLst>
                <a:path w="1524" h="1209" extrusionOk="0">
                  <a:moveTo>
                    <a:pt x="1080" y="0"/>
                  </a:moveTo>
                  <a:cubicBezTo>
                    <a:pt x="1016" y="0"/>
                    <a:pt x="952" y="17"/>
                    <a:pt x="896" y="55"/>
                  </a:cubicBezTo>
                  <a:lnTo>
                    <a:pt x="247" y="505"/>
                  </a:lnTo>
                  <a:cubicBezTo>
                    <a:pt x="80" y="616"/>
                    <a:pt x="0" y="835"/>
                    <a:pt x="112" y="1020"/>
                  </a:cubicBezTo>
                  <a:cubicBezTo>
                    <a:pt x="179" y="1134"/>
                    <a:pt x="316" y="1209"/>
                    <a:pt x="449" y="1209"/>
                  </a:cubicBezTo>
                  <a:cubicBezTo>
                    <a:pt x="512" y="1209"/>
                    <a:pt x="574" y="1192"/>
                    <a:pt x="628" y="1155"/>
                  </a:cubicBezTo>
                  <a:cubicBezTo>
                    <a:pt x="846" y="1007"/>
                    <a:pt x="1064" y="857"/>
                    <a:pt x="1282" y="709"/>
                  </a:cubicBezTo>
                  <a:cubicBezTo>
                    <a:pt x="1449" y="593"/>
                    <a:pt x="1524" y="375"/>
                    <a:pt x="1417" y="189"/>
                  </a:cubicBezTo>
                  <a:cubicBezTo>
                    <a:pt x="1351" y="75"/>
                    <a:pt x="1215" y="0"/>
                    <a:pt x="1080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06" name="Google Shape;506;p39"/>
            <p:cNvSpPr/>
            <p:nvPr/>
          </p:nvSpPr>
          <p:spPr>
            <a:xfrm>
              <a:off x="2507439" y="3850455"/>
              <a:ext cx="81992" cy="129960"/>
            </a:xfrm>
            <a:custGeom>
              <a:avLst/>
              <a:gdLst/>
              <a:ahLst/>
              <a:cxnLst/>
              <a:rect l="l" t="t" r="r" b="b"/>
              <a:pathLst>
                <a:path w="935" h="1482" extrusionOk="0">
                  <a:moveTo>
                    <a:pt x="394" y="0"/>
                  </a:moveTo>
                  <a:cubicBezTo>
                    <a:pt x="362" y="0"/>
                    <a:pt x="332" y="4"/>
                    <a:pt x="302" y="12"/>
                  </a:cubicBezTo>
                  <a:cubicBezTo>
                    <a:pt x="88" y="68"/>
                    <a:pt x="0" y="278"/>
                    <a:pt x="38" y="477"/>
                  </a:cubicBezTo>
                  <a:cubicBezTo>
                    <a:pt x="80" y="719"/>
                    <a:pt x="126" y="960"/>
                    <a:pt x="168" y="1206"/>
                  </a:cubicBezTo>
                  <a:cubicBezTo>
                    <a:pt x="200" y="1375"/>
                    <a:pt x="382" y="1481"/>
                    <a:pt x="547" y="1481"/>
                  </a:cubicBezTo>
                  <a:cubicBezTo>
                    <a:pt x="576" y="1481"/>
                    <a:pt x="605" y="1478"/>
                    <a:pt x="632" y="1471"/>
                  </a:cubicBezTo>
                  <a:cubicBezTo>
                    <a:pt x="846" y="1411"/>
                    <a:pt x="934" y="1206"/>
                    <a:pt x="896" y="1002"/>
                  </a:cubicBezTo>
                  <a:cubicBezTo>
                    <a:pt x="855" y="760"/>
                    <a:pt x="808" y="519"/>
                    <a:pt x="767" y="278"/>
                  </a:cubicBezTo>
                  <a:cubicBezTo>
                    <a:pt x="735" y="106"/>
                    <a:pt x="558" y="0"/>
                    <a:pt x="394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07" name="Google Shape;507;p39"/>
            <p:cNvSpPr/>
            <p:nvPr/>
          </p:nvSpPr>
          <p:spPr>
            <a:xfrm>
              <a:off x="2507439" y="3711814"/>
              <a:ext cx="135310" cy="91025"/>
            </a:xfrm>
            <a:custGeom>
              <a:avLst/>
              <a:gdLst/>
              <a:ahLst/>
              <a:cxnLst/>
              <a:rect l="l" t="t" r="r" b="b"/>
              <a:pathLst>
                <a:path w="1543" h="1038" extrusionOk="0">
                  <a:moveTo>
                    <a:pt x="409" y="0"/>
                  </a:moveTo>
                  <a:cubicBezTo>
                    <a:pt x="284" y="0"/>
                    <a:pt x="167" y="54"/>
                    <a:pt x="94" y="178"/>
                  </a:cubicBezTo>
                  <a:cubicBezTo>
                    <a:pt x="0" y="335"/>
                    <a:pt x="38" y="614"/>
                    <a:pt x="228" y="697"/>
                  </a:cubicBezTo>
                  <a:cubicBezTo>
                    <a:pt x="461" y="795"/>
                    <a:pt x="697" y="892"/>
                    <a:pt x="930" y="995"/>
                  </a:cubicBezTo>
                  <a:cubicBezTo>
                    <a:pt x="996" y="1022"/>
                    <a:pt x="1065" y="1038"/>
                    <a:pt x="1132" y="1038"/>
                  </a:cubicBezTo>
                  <a:cubicBezTo>
                    <a:pt x="1258" y="1038"/>
                    <a:pt x="1377" y="984"/>
                    <a:pt x="1449" y="860"/>
                  </a:cubicBezTo>
                  <a:cubicBezTo>
                    <a:pt x="1543" y="697"/>
                    <a:pt x="1500" y="419"/>
                    <a:pt x="1314" y="340"/>
                  </a:cubicBezTo>
                  <a:cubicBezTo>
                    <a:pt x="1078" y="243"/>
                    <a:pt x="846" y="140"/>
                    <a:pt x="609" y="43"/>
                  </a:cubicBezTo>
                  <a:cubicBezTo>
                    <a:pt x="544" y="16"/>
                    <a:pt x="476" y="0"/>
                    <a:pt x="409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2659320" y="3770217"/>
              <a:ext cx="97426" cy="117683"/>
            </a:xfrm>
            <a:custGeom>
              <a:avLst/>
              <a:gdLst/>
              <a:ahLst/>
              <a:cxnLst/>
              <a:rect l="l" t="t" r="r" b="b"/>
              <a:pathLst>
                <a:path w="1111" h="1342" extrusionOk="0">
                  <a:moveTo>
                    <a:pt x="696" y="0"/>
                  </a:moveTo>
                  <a:cubicBezTo>
                    <a:pt x="564" y="0"/>
                    <a:pt x="431" y="59"/>
                    <a:pt x="373" y="185"/>
                  </a:cubicBezTo>
                  <a:cubicBezTo>
                    <a:pt x="274" y="380"/>
                    <a:pt x="182" y="580"/>
                    <a:pt x="84" y="779"/>
                  </a:cubicBezTo>
                  <a:cubicBezTo>
                    <a:pt x="0" y="955"/>
                    <a:pt x="28" y="1193"/>
                    <a:pt x="219" y="1295"/>
                  </a:cubicBezTo>
                  <a:cubicBezTo>
                    <a:pt x="278" y="1326"/>
                    <a:pt x="348" y="1342"/>
                    <a:pt x="417" y="1342"/>
                  </a:cubicBezTo>
                  <a:cubicBezTo>
                    <a:pt x="548" y="1342"/>
                    <a:pt x="679" y="1285"/>
                    <a:pt x="739" y="1160"/>
                  </a:cubicBezTo>
                  <a:cubicBezTo>
                    <a:pt x="832" y="961"/>
                    <a:pt x="930" y="766"/>
                    <a:pt x="1022" y="565"/>
                  </a:cubicBezTo>
                  <a:cubicBezTo>
                    <a:pt x="1110" y="389"/>
                    <a:pt x="1078" y="147"/>
                    <a:pt x="887" y="46"/>
                  </a:cubicBezTo>
                  <a:cubicBezTo>
                    <a:pt x="831" y="16"/>
                    <a:pt x="763" y="0"/>
                    <a:pt x="696" y="0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2675631" y="4043902"/>
              <a:ext cx="104354" cy="130399"/>
            </a:xfrm>
            <a:custGeom>
              <a:avLst/>
              <a:gdLst/>
              <a:ahLst/>
              <a:cxnLst/>
              <a:rect l="l" t="t" r="r" b="b"/>
              <a:pathLst>
                <a:path w="1190" h="1487" extrusionOk="0">
                  <a:moveTo>
                    <a:pt x="772" y="1"/>
                  </a:moveTo>
                  <a:cubicBezTo>
                    <a:pt x="639" y="1"/>
                    <a:pt x="505" y="64"/>
                    <a:pt x="446" y="185"/>
                  </a:cubicBezTo>
                  <a:cubicBezTo>
                    <a:pt x="326" y="431"/>
                    <a:pt x="204" y="676"/>
                    <a:pt x="88" y="918"/>
                  </a:cubicBezTo>
                  <a:cubicBezTo>
                    <a:pt x="0" y="1104"/>
                    <a:pt x="37" y="1327"/>
                    <a:pt x="223" y="1438"/>
                  </a:cubicBezTo>
                  <a:cubicBezTo>
                    <a:pt x="279" y="1471"/>
                    <a:pt x="345" y="1487"/>
                    <a:pt x="412" y="1487"/>
                  </a:cubicBezTo>
                  <a:cubicBezTo>
                    <a:pt x="545" y="1487"/>
                    <a:pt x="681" y="1424"/>
                    <a:pt x="744" y="1304"/>
                  </a:cubicBezTo>
                  <a:cubicBezTo>
                    <a:pt x="860" y="1057"/>
                    <a:pt x="980" y="811"/>
                    <a:pt x="1096" y="570"/>
                  </a:cubicBezTo>
                  <a:cubicBezTo>
                    <a:pt x="1190" y="384"/>
                    <a:pt x="1147" y="161"/>
                    <a:pt x="962" y="50"/>
                  </a:cubicBezTo>
                  <a:cubicBezTo>
                    <a:pt x="906" y="17"/>
                    <a:pt x="839" y="1"/>
                    <a:pt x="772" y="1"/>
                  </a:cubicBezTo>
                  <a:close/>
                </a:path>
              </a:pathLst>
            </a:custGeom>
            <a:solidFill>
              <a:srgbClr val="332623">
                <a:alpha val="190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510" name="Google Shape;510;p39"/>
          <p:cNvGrpSpPr/>
          <p:nvPr/>
        </p:nvGrpSpPr>
        <p:grpSpPr>
          <a:xfrm>
            <a:off x="1628988" y="1122124"/>
            <a:ext cx="5886024" cy="3587672"/>
            <a:chOff x="1628988" y="1122124"/>
            <a:chExt cx="5886024" cy="3587672"/>
          </a:xfrm>
        </p:grpSpPr>
        <p:sp>
          <p:nvSpPr>
            <p:cNvPr id="511" name="Google Shape;511;p39"/>
            <p:cNvSpPr/>
            <p:nvPr/>
          </p:nvSpPr>
          <p:spPr>
            <a:xfrm>
              <a:off x="1628988" y="1396335"/>
              <a:ext cx="2943032" cy="3313461"/>
            </a:xfrm>
            <a:custGeom>
              <a:avLst/>
              <a:gdLst/>
              <a:ahLst/>
              <a:cxnLst/>
              <a:rect l="l" t="t" r="r" b="b"/>
              <a:pathLst>
                <a:path w="26455" h="37785" extrusionOk="0">
                  <a:moveTo>
                    <a:pt x="9747" y="1"/>
                  </a:moveTo>
                  <a:cubicBezTo>
                    <a:pt x="6483" y="1"/>
                    <a:pt x="3110" y="241"/>
                    <a:pt x="0" y="901"/>
                  </a:cubicBezTo>
                  <a:lnTo>
                    <a:pt x="5024" y="37344"/>
                  </a:lnTo>
                  <a:lnTo>
                    <a:pt x="26454" y="37784"/>
                  </a:lnTo>
                  <a:lnTo>
                    <a:pt x="26454" y="1727"/>
                  </a:lnTo>
                  <a:cubicBezTo>
                    <a:pt x="26454" y="1727"/>
                    <a:pt x="18493" y="1"/>
                    <a:pt x="97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4571869" y="1396335"/>
              <a:ext cx="2943143" cy="3313461"/>
            </a:xfrm>
            <a:custGeom>
              <a:avLst/>
              <a:gdLst/>
              <a:ahLst/>
              <a:cxnLst/>
              <a:rect l="l" t="t" r="r" b="b"/>
              <a:pathLst>
                <a:path w="26456" h="37785" extrusionOk="0">
                  <a:moveTo>
                    <a:pt x="16709" y="1"/>
                  </a:moveTo>
                  <a:cubicBezTo>
                    <a:pt x="7962" y="1"/>
                    <a:pt x="0" y="1727"/>
                    <a:pt x="0" y="1727"/>
                  </a:cubicBezTo>
                  <a:lnTo>
                    <a:pt x="0" y="37784"/>
                  </a:lnTo>
                  <a:lnTo>
                    <a:pt x="21432" y="37344"/>
                  </a:lnTo>
                  <a:lnTo>
                    <a:pt x="26456" y="901"/>
                  </a:lnTo>
                  <a:cubicBezTo>
                    <a:pt x="23346" y="241"/>
                    <a:pt x="19973" y="1"/>
                    <a:pt x="16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1822555" y="1122124"/>
              <a:ext cx="2675038" cy="3507525"/>
            </a:xfrm>
            <a:custGeom>
              <a:avLst/>
              <a:gdLst/>
              <a:ahLst/>
              <a:cxnLst/>
              <a:rect l="l" t="t" r="r" b="b"/>
              <a:pathLst>
                <a:path w="24046" h="39998" extrusionOk="0">
                  <a:moveTo>
                    <a:pt x="7557" y="1"/>
                  </a:moveTo>
                  <a:cubicBezTo>
                    <a:pt x="5223" y="1"/>
                    <a:pt x="2691" y="228"/>
                    <a:pt x="1" y="791"/>
                  </a:cubicBezTo>
                  <a:lnTo>
                    <a:pt x="4399" y="39561"/>
                  </a:lnTo>
                  <a:lnTo>
                    <a:pt x="24046" y="39998"/>
                  </a:lnTo>
                  <a:lnTo>
                    <a:pt x="23428" y="3861"/>
                  </a:lnTo>
                  <a:cubicBezTo>
                    <a:pt x="23428" y="3861"/>
                    <a:pt x="17185" y="1"/>
                    <a:pt x="75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14" name="Google Shape;514;p39"/>
            <p:cNvSpPr/>
            <p:nvPr/>
          </p:nvSpPr>
          <p:spPr>
            <a:xfrm>
              <a:off x="4646849" y="1122124"/>
              <a:ext cx="2674371" cy="3507525"/>
            </a:xfrm>
            <a:custGeom>
              <a:avLst/>
              <a:gdLst/>
              <a:ahLst/>
              <a:cxnLst/>
              <a:rect l="l" t="t" r="r" b="b"/>
              <a:pathLst>
                <a:path w="24040" h="39998" extrusionOk="0">
                  <a:moveTo>
                    <a:pt x="16487" y="1"/>
                  </a:moveTo>
                  <a:cubicBezTo>
                    <a:pt x="6861" y="1"/>
                    <a:pt x="618" y="3861"/>
                    <a:pt x="618" y="3861"/>
                  </a:cubicBezTo>
                  <a:lnTo>
                    <a:pt x="1" y="39998"/>
                  </a:lnTo>
                  <a:lnTo>
                    <a:pt x="19643" y="39561"/>
                  </a:lnTo>
                  <a:lnTo>
                    <a:pt x="24040" y="791"/>
                  </a:lnTo>
                  <a:cubicBezTo>
                    <a:pt x="21351" y="228"/>
                    <a:pt x="18819" y="1"/>
                    <a:pt x="16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15" name="Google Shape;515;p39"/>
            <p:cNvSpPr/>
            <p:nvPr/>
          </p:nvSpPr>
          <p:spPr>
            <a:xfrm>
              <a:off x="1784844" y="1163079"/>
              <a:ext cx="2787243" cy="3484461"/>
            </a:xfrm>
            <a:custGeom>
              <a:avLst/>
              <a:gdLst/>
              <a:ahLst/>
              <a:cxnLst/>
              <a:rect l="l" t="t" r="r" b="b"/>
              <a:pathLst>
                <a:path w="24715" h="39735" extrusionOk="0">
                  <a:moveTo>
                    <a:pt x="10155" y="1"/>
                  </a:moveTo>
                  <a:cubicBezTo>
                    <a:pt x="7010" y="1"/>
                    <a:pt x="3556" y="583"/>
                    <a:pt x="1" y="2186"/>
                  </a:cubicBezTo>
                  <a:lnTo>
                    <a:pt x="3824" y="38856"/>
                  </a:lnTo>
                  <a:cubicBezTo>
                    <a:pt x="3824" y="38856"/>
                    <a:pt x="7083" y="37806"/>
                    <a:pt x="12311" y="37806"/>
                  </a:cubicBezTo>
                  <a:cubicBezTo>
                    <a:pt x="15726" y="37806"/>
                    <a:pt x="19980" y="38254"/>
                    <a:pt x="24714" y="39735"/>
                  </a:cubicBezTo>
                  <a:lnTo>
                    <a:pt x="24714" y="4141"/>
                  </a:lnTo>
                  <a:cubicBezTo>
                    <a:pt x="24714" y="4141"/>
                    <a:pt x="18536" y="1"/>
                    <a:pt x="101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4557289" y="1163079"/>
              <a:ext cx="2787130" cy="3484461"/>
            </a:xfrm>
            <a:custGeom>
              <a:avLst/>
              <a:gdLst/>
              <a:ahLst/>
              <a:cxnLst/>
              <a:rect l="l" t="t" r="r" b="b"/>
              <a:pathLst>
                <a:path w="24714" h="39735" extrusionOk="0">
                  <a:moveTo>
                    <a:pt x="14560" y="1"/>
                  </a:moveTo>
                  <a:cubicBezTo>
                    <a:pt x="6179" y="1"/>
                    <a:pt x="0" y="4141"/>
                    <a:pt x="0" y="4141"/>
                  </a:cubicBezTo>
                  <a:lnTo>
                    <a:pt x="0" y="39735"/>
                  </a:lnTo>
                  <a:cubicBezTo>
                    <a:pt x="4737" y="38254"/>
                    <a:pt x="8992" y="37806"/>
                    <a:pt x="12406" y="37806"/>
                  </a:cubicBezTo>
                  <a:cubicBezTo>
                    <a:pt x="17635" y="37806"/>
                    <a:pt x="20892" y="38856"/>
                    <a:pt x="20892" y="38856"/>
                  </a:cubicBezTo>
                  <a:lnTo>
                    <a:pt x="24714" y="2186"/>
                  </a:lnTo>
                  <a:cubicBezTo>
                    <a:pt x="21159" y="583"/>
                    <a:pt x="17705" y="1"/>
                    <a:pt x="14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17" name="Google Shape;517;p39"/>
            <p:cNvSpPr/>
            <p:nvPr/>
          </p:nvSpPr>
          <p:spPr>
            <a:xfrm>
              <a:off x="2881609" y="4588390"/>
              <a:ext cx="3413716" cy="72522"/>
            </a:xfrm>
            <a:custGeom>
              <a:avLst/>
              <a:gdLst/>
              <a:ahLst/>
              <a:cxnLst/>
              <a:rect l="l" t="t" r="r" b="b"/>
              <a:pathLst>
                <a:path w="30686" h="827" extrusionOk="0">
                  <a:moveTo>
                    <a:pt x="30538" y="0"/>
                  </a:moveTo>
                  <a:cubicBezTo>
                    <a:pt x="30535" y="0"/>
                    <a:pt x="30531" y="0"/>
                    <a:pt x="30528" y="0"/>
                  </a:cubicBezTo>
                  <a:cubicBezTo>
                    <a:pt x="26553" y="144"/>
                    <a:pt x="22578" y="288"/>
                    <a:pt x="18608" y="427"/>
                  </a:cubicBezTo>
                  <a:cubicBezTo>
                    <a:pt x="17475" y="470"/>
                    <a:pt x="16347" y="511"/>
                    <a:pt x="15218" y="553"/>
                  </a:cubicBezTo>
                  <a:cubicBezTo>
                    <a:pt x="15190" y="553"/>
                    <a:pt x="15166" y="562"/>
                    <a:pt x="15149" y="581"/>
                  </a:cubicBezTo>
                  <a:cubicBezTo>
                    <a:pt x="11266" y="260"/>
                    <a:pt x="7375" y="80"/>
                    <a:pt x="3479" y="42"/>
                  </a:cubicBezTo>
                  <a:cubicBezTo>
                    <a:pt x="2980" y="36"/>
                    <a:pt x="2480" y="33"/>
                    <a:pt x="1980" y="33"/>
                  </a:cubicBezTo>
                  <a:cubicBezTo>
                    <a:pt x="1372" y="33"/>
                    <a:pt x="763" y="37"/>
                    <a:pt x="155" y="42"/>
                  </a:cubicBezTo>
                  <a:cubicBezTo>
                    <a:pt x="2" y="46"/>
                    <a:pt x="1" y="284"/>
                    <a:pt x="150" y="284"/>
                  </a:cubicBezTo>
                  <a:cubicBezTo>
                    <a:pt x="152" y="284"/>
                    <a:pt x="153" y="284"/>
                    <a:pt x="155" y="283"/>
                  </a:cubicBezTo>
                  <a:cubicBezTo>
                    <a:pt x="728" y="277"/>
                    <a:pt x="1301" y="274"/>
                    <a:pt x="1874" y="274"/>
                  </a:cubicBezTo>
                  <a:cubicBezTo>
                    <a:pt x="5210" y="274"/>
                    <a:pt x="8545" y="379"/>
                    <a:pt x="11874" y="585"/>
                  </a:cubicBezTo>
                  <a:cubicBezTo>
                    <a:pt x="12980" y="655"/>
                    <a:pt x="14085" y="734"/>
                    <a:pt x="15190" y="826"/>
                  </a:cubicBezTo>
                  <a:cubicBezTo>
                    <a:pt x="15232" y="826"/>
                    <a:pt x="15260" y="813"/>
                    <a:pt x="15278" y="794"/>
                  </a:cubicBezTo>
                  <a:cubicBezTo>
                    <a:pt x="19234" y="650"/>
                    <a:pt x="23186" y="506"/>
                    <a:pt x="27138" y="363"/>
                  </a:cubicBezTo>
                  <a:cubicBezTo>
                    <a:pt x="28267" y="325"/>
                    <a:pt x="29399" y="283"/>
                    <a:pt x="30528" y="241"/>
                  </a:cubicBezTo>
                  <a:cubicBezTo>
                    <a:pt x="30682" y="237"/>
                    <a:pt x="30685" y="0"/>
                    <a:pt x="30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18" name="Google Shape;518;p39"/>
            <p:cNvSpPr/>
            <p:nvPr/>
          </p:nvSpPr>
          <p:spPr>
            <a:xfrm>
              <a:off x="1884184" y="3011348"/>
              <a:ext cx="326509" cy="1675979"/>
            </a:xfrm>
            <a:custGeom>
              <a:avLst/>
              <a:gdLst/>
              <a:ahLst/>
              <a:cxnLst/>
              <a:rect l="l" t="t" r="r" b="b"/>
              <a:pathLst>
                <a:path w="2935" h="19112" extrusionOk="0">
                  <a:moveTo>
                    <a:pt x="150" y="0"/>
                  </a:moveTo>
                  <a:cubicBezTo>
                    <a:pt x="80" y="0"/>
                    <a:pt x="0" y="60"/>
                    <a:pt x="14" y="153"/>
                  </a:cubicBezTo>
                  <a:lnTo>
                    <a:pt x="2099" y="14877"/>
                  </a:lnTo>
                  <a:cubicBezTo>
                    <a:pt x="2294" y="16257"/>
                    <a:pt x="2494" y="17640"/>
                    <a:pt x="2689" y="19024"/>
                  </a:cubicBezTo>
                  <a:cubicBezTo>
                    <a:pt x="2698" y="19085"/>
                    <a:pt x="2741" y="19112"/>
                    <a:pt x="2787" y="19112"/>
                  </a:cubicBezTo>
                  <a:cubicBezTo>
                    <a:pt x="2857" y="19112"/>
                    <a:pt x="2935" y="19051"/>
                    <a:pt x="2921" y="18960"/>
                  </a:cubicBezTo>
                  <a:lnTo>
                    <a:pt x="1881" y="11594"/>
                  </a:lnTo>
                  <a:cubicBezTo>
                    <a:pt x="1532" y="9142"/>
                    <a:pt x="1184" y="6686"/>
                    <a:pt x="836" y="4234"/>
                  </a:cubicBezTo>
                  <a:cubicBezTo>
                    <a:pt x="641" y="2851"/>
                    <a:pt x="446" y="1471"/>
                    <a:pt x="246" y="87"/>
                  </a:cubicBezTo>
                  <a:cubicBezTo>
                    <a:pt x="239" y="26"/>
                    <a:pt x="197" y="0"/>
                    <a:pt x="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19" name="Google Shape;519;p39"/>
            <p:cNvSpPr/>
            <p:nvPr/>
          </p:nvSpPr>
          <p:spPr>
            <a:xfrm>
              <a:off x="6935608" y="2988109"/>
              <a:ext cx="329068" cy="1700445"/>
            </a:xfrm>
            <a:custGeom>
              <a:avLst/>
              <a:gdLst/>
              <a:ahLst/>
              <a:cxnLst/>
              <a:rect l="l" t="t" r="r" b="b"/>
              <a:pathLst>
                <a:path w="2958" h="19391" extrusionOk="0">
                  <a:moveTo>
                    <a:pt x="2807" y="0"/>
                  </a:moveTo>
                  <a:cubicBezTo>
                    <a:pt x="2761" y="0"/>
                    <a:pt x="2718" y="27"/>
                    <a:pt x="2709" y="88"/>
                  </a:cubicBezTo>
                  <a:cubicBezTo>
                    <a:pt x="2361" y="2577"/>
                    <a:pt x="2008" y="5071"/>
                    <a:pt x="1655" y="7559"/>
                  </a:cubicBezTo>
                  <a:cubicBezTo>
                    <a:pt x="1307" y="10054"/>
                    <a:pt x="954" y="12542"/>
                    <a:pt x="606" y="15035"/>
                  </a:cubicBezTo>
                  <a:cubicBezTo>
                    <a:pt x="406" y="16434"/>
                    <a:pt x="211" y="17836"/>
                    <a:pt x="11" y="19238"/>
                  </a:cubicBezTo>
                  <a:cubicBezTo>
                    <a:pt x="0" y="19331"/>
                    <a:pt x="80" y="19391"/>
                    <a:pt x="150" y="19391"/>
                  </a:cubicBezTo>
                  <a:cubicBezTo>
                    <a:pt x="197" y="19391"/>
                    <a:pt x="239" y="19364"/>
                    <a:pt x="248" y="19304"/>
                  </a:cubicBezTo>
                  <a:cubicBezTo>
                    <a:pt x="596" y="16810"/>
                    <a:pt x="949" y="14321"/>
                    <a:pt x="1298" y="11827"/>
                  </a:cubicBezTo>
                  <a:cubicBezTo>
                    <a:pt x="1650" y="9338"/>
                    <a:pt x="2004" y="6844"/>
                    <a:pt x="2351" y="4355"/>
                  </a:cubicBezTo>
                  <a:cubicBezTo>
                    <a:pt x="2552" y="2953"/>
                    <a:pt x="2747" y="1550"/>
                    <a:pt x="2946" y="153"/>
                  </a:cubicBezTo>
                  <a:cubicBezTo>
                    <a:pt x="2957" y="61"/>
                    <a:pt x="2877" y="0"/>
                    <a:pt x="28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20" name="Google Shape;520;p39"/>
            <p:cNvSpPr/>
            <p:nvPr/>
          </p:nvSpPr>
          <p:spPr>
            <a:xfrm>
              <a:off x="4554860" y="4260167"/>
              <a:ext cx="27021" cy="394537"/>
            </a:xfrm>
            <a:custGeom>
              <a:avLst/>
              <a:gdLst/>
              <a:ahLst/>
              <a:cxnLst/>
              <a:rect l="l" t="t" r="r" b="b"/>
              <a:pathLst>
                <a:path w="243" h="6820" extrusionOk="0">
                  <a:moveTo>
                    <a:pt x="122" y="1"/>
                  </a:moveTo>
                  <a:cubicBezTo>
                    <a:pt x="61" y="1"/>
                    <a:pt x="1" y="39"/>
                    <a:pt x="1" y="115"/>
                  </a:cubicBezTo>
                  <a:lnTo>
                    <a:pt x="1" y="6705"/>
                  </a:lnTo>
                  <a:cubicBezTo>
                    <a:pt x="1" y="6782"/>
                    <a:pt x="61" y="6820"/>
                    <a:pt x="122" y="6820"/>
                  </a:cubicBezTo>
                  <a:cubicBezTo>
                    <a:pt x="182" y="6820"/>
                    <a:pt x="243" y="6782"/>
                    <a:pt x="243" y="6705"/>
                  </a:cubicBezTo>
                  <a:lnTo>
                    <a:pt x="243" y="115"/>
                  </a:lnTo>
                  <a:cubicBezTo>
                    <a:pt x="243" y="39"/>
                    <a:pt x="182" y="1"/>
                    <a:pt x="1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21" name="Google Shape;521;p39"/>
            <p:cNvSpPr/>
            <p:nvPr/>
          </p:nvSpPr>
          <p:spPr>
            <a:xfrm>
              <a:off x="4554841" y="1521825"/>
              <a:ext cx="27049" cy="150749"/>
            </a:xfrm>
            <a:custGeom>
              <a:avLst/>
              <a:gdLst/>
              <a:ahLst/>
              <a:cxnLst/>
              <a:rect l="l" t="t" r="r" b="b"/>
              <a:pathLst>
                <a:path w="243" h="3647" extrusionOk="0">
                  <a:moveTo>
                    <a:pt x="122" y="0"/>
                  </a:moveTo>
                  <a:cubicBezTo>
                    <a:pt x="61" y="0"/>
                    <a:pt x="1" y="39"/>
                    <a:pt x="1" y="116"/>
                  </a:cubicBezTo>
                  <a:lnTo>
                    <a:pt x="1" y="3528"/>
                  </a:lnTo>
                  <a:cubicBezTo>
                    <a:pt x="1" y="3607"/>
                    <a:pt x="61" y="3647"/>
                    <a:pt x="122" y="3647"/>
                  </a:cubicBezTo>
                  <a:cubicBezTo>
                    <a:pt x="182" y="3647"/>
                    <a:pt x="243" y="3607"/>
                    <a:pt x="243" y="3528"/>
                  </a:cubicBezTo>
                  <a:lnTo>
                    <a:pt x="243" y="116"/>
                  </a:lnTo>
                  <a:cubicBezTo>
                    <a:pt x="243" y="39"/>
                    <a:pt x="182" y="0"/>
                    <a:pt x="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22" name="Google Shape;522;p39"/>
            <p:cNvSpPr/>
            <p:nvPr/>
          </p:nvSpPr>
          <p:spPr>
            <a:xfrm>
              <a:off x="2341180" y="4018133"/>
              <a:ext cx="446322" cy="321042"/>
            </a:xfrm>
            <a:custGeom>
              <a:avLst/>
              <a:gdLst/>
              <a:ahLst/>
              <a:cxnLst/>
              <a:rect l="l" t="t" r="r" b="b"/>
              <a:pathLst>
                <a:path w="4012" h="3661" extrusionOk="0">
                  <a:moveTo>
                    <a:pt x="171" y="0"/>
                  </a:moveTo>
                  <a:cubicBezTo>
                    <a:pt x="85" y="0"/>
                    <a:pt x="0" y="87"/>
                    <a:pt x="62" y="179"/>
                  </a:cubicBezTo>
                  <a:cubicBezTo>
                    <a:pt x="1023" y="1595"/>
                    <a:pt x="2296" y="2783"/>
                    <a:pt x="3777" y="3643"/>
                  </a:cubicBezTo>
                  <a:cubicBezTo>
                    <a:pt x="3797" y="3655"/>
                    <a:pt x="3818" y="3660"/>
                    <a:pt x="3837" y="3660"/>
                  </a:cubicBezTo>
                  <a:cubicBezTo>
                    <a:pt x="3943" y="3660"/>
                    <a:pt x="4011" y="3500"/>
                    <a:pt x="3898" y="3434"/>
                  </a:cubicBezTo>
                  <a:cubicBezTo>
                    <a:pt x="2454" y="2593"/>
                    <a:pt x="1209" y="1437"/>
                    <a:pt x="271" y="53"/>
                  </a:cubicBezTo>
                  <a:cubicBezTo>
                    <a:pt x="244" y="16"/>
                    <a:pt x="208" y="0"/>
                    <a:pt x="1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523" name="Google Shape;523;p39"/>
            <p:cNvSpPr/>
            <p:nvPr/>
          </p:nvSpPr>
          <p:spPr>
            <a:xfrm>
              <a:off x="2340179" y="4314968"/>
              <a:ext cx="322615" cy="93217"/>
            </a:xfrm>
            <a:custGeom>
              <a:avLst/>
              <a:gdLst/>
              <a:ahLst/>
              <a:cxnLst/>
              <a:rect l="l" t="t" r="r" b="b"/>
              <a:pathLst>
                <a:path w="2900" h="1063" extrusionOk="0">
                  <a:moveTo>
                    <a:pt x="163" y="1"/>
                  </a:moveTo>
                  <a:cubicBezTo>
                    <a:pt x="39" y="1"/>
                    <a:pt x="1" y="202"/>
                    <a:pt x="136" y="244"/>
                  </a:cubicBezTo>
                  <a:cubicBezTo>
                    <a:pt x="991" y="513"/>
                    <a:pt x="1845" y="787"/>
                    <a:pt x="2699" y="1057"/>
                  </a:cubicBezTo>
                  <a:cubicBezTo>
                    <a:pt x="2712" y="1061"/>
                    <a:pt x="2725" y="1063"/>
                    <a:pt x="2737" y="1063"/>
                  </a:cubicBezTo>
                  <a:cubicBezTo>
                    <a:pt x="2858" y="1063"/>
                    <a:pt x="2900" y="866"/>
                    <a:pt x="2765" y="824"/>
                  </a:cubicBezTo>
                  <a:lnTo>
                    <a:pt x="202" y="7"/>
                  </a:lnTo>
                  <a:cubicBezTo>
                    <a:pt x="188" y="3"/>
                    <a:pt x="175" y="1"/>
                    <a:pt x="1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524" name="Google Shape;524;p39"/>
          <p:cNvSpPr txBox="1">
            <a:spLocks noGrp="1"/>
          </p:cNvSpPr>
          <p:nvPr>
            <p:ph type="subTitle" idx="1"/>
          </p:nvPr>
        </p:nvSpPr>
        <p:spPr>
          <a:xfrm>
            <a:off x="4827719" y="3693585"/>
            <a:ext cx="2088000" cy="6601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إعداد الطالبة: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شفاء محمد فايز الصيرفي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ar-SY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25" name="Google Shape;525;p39"/>
          <p:cNvSpPr txBox="1">
            <a:spLocks noGrp="1"/>
          </p:cNvSpPr>
          <p:nvPr>
            <p:ph type="ctrTitle"/>
          </p:nvPr>
        </p:nvSpPr>
        <p:spPr>
          <a:xfrm>
            <a:off x="2495700" y="2136875"/>
            <a:ext cx="4152600" cy="16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3200" b="1" dirty="0">
                <a:latin typeface="Dubai" panose="020B0503030403030204" pitchFamily="34" charset="-78"/>
                <a:cs typeface="Dubai" panose="020B0503030403030204" pitchFamily="34" charset="-78"/>
              </a:rPr>
              <a:t>نظام تعليم الأطفال باستخدام الذكاء الاصطناعي</a:t>
            </a:r>
            <a:endParaRPr sz="32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B88774AF-DE36-FAE8-5AFD-9E22086DC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725" y="1326756"/>
            <a:ext cx="716289" cy="83567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709EFE7B-B6AD-9D25-F88F-95F66EE2FA91}"/>
              </a:ext>
            </a:extLst>
          </p:cNvPr>
          <p:cNvSpPr txBox="1"/>
          <p:nvPr/>
        </p:nvSpPr>
        <p:spPr>
          <a:xfrm>
            <a:off x="2447954" y="3731283"/>
            <a:ext cx="17262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Y" sz="1600" dirty="0">
                <a:latin typeface="Dubai" panose="020B0503030403030204" pitchFamily="34" charset="-78"/>
                <a:cs typeface="Dubai" panose="020B0503030403030204" pitchFamily="34" charset="-78"/>
              </a:rPr>
              <a:t>إشراف الدكتورة:</a:t>
            </a:r>
          </a:p>
          <a:p>
            <a:pPr algn="r"/>
            <a:r>
              <a:rPr lang="ar-SY" sz="1600" b="1" dirty="0">
                <a:latin typeface="Dubai" panose="020B0503030403030204" pitchFamily="34" charset="-78"/>
                <a:cs typeface="Dubai" panose="020B0503030403030204" pitchFamily="34" charset="-78"/>
              </a:rPr>
              <a:t>يُسر أتاسي</a:t>
            </a:r>
          </a:p>
        </p:txBody>
      </p:sp>
      <p:sp>
        <p:nvSpPr>
          <p:cNvPr id="7" name="Google Shape;524;p39">
            <a:extLst>
              <a:ext uri="{FF2B5EF4-FFF2-40B4-BE49-F238E27FC236}">
                <a16:creationId xmlns:a16="http://schemas.microsoft.com/office/drawing/2014/main" id="{C5173E5E-A080-DBF0-899D-2E652FC71F95}"/>
              </a:ext>
            </a:extLst>
          </p:cNvPr>
          <p:cNvSpPr txBox="1">
            <a:spLocks/>
          </p:cNvSpPr>
          <p:nvPr/>
        </p:nvSpPr>
        <p:spPr>
          <a:xfrm>
            <a:off x="2786797" y="1743012"/>
            <a:ext cx="3909935" cy="660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None/>
              <a:defRPr sz="1600" b="0" i="0" u="none" strike="noStrike" cap="none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loo 2"/>
              <a:buNone/>
              <a:defRPr sz="1800" b="0" i="0" u="none" strike="noStrike" cap="none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loo 2"/>
              <a:buNone/>
              <a:defRPr sz="1800" b="0" i="0" u="none" strike="noStrike" cap="none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loo 2"/>
              <a:buNone/>
              <a:defRPr sz="1800" b="0" i="0" u="none" strike="noStrike" cap="none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loo 2"/>
              <a:buNone/>
              <a:defRPr sz="1800" b="0" i="0" u="none" strike="noStrike" cap="none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loo 2"/>
              <a:buNone/>
              <a:defRPr sz="1800" b="0" i="0" u="none" strike="noStrike" cap="none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loo 2"/>
              <a:buNone/>
              <a:defRPr sz="1800" b="0" i="0" u="none" strike="noStrike" cap="none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loo 2"/>
              <a:buNone/>
              <a:defRPr sz="1800" b="0" i="0" u="none" strike="noStrike" cap="none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loo 2"/>
              <a:buNone/>
              <a:defRPr sz="1800" b="0" i="0" u="none" strike="noStrike" cap="none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pPr marL="0" indent="0"/>
            <a:r>
              <a:rPr lang="ar-SY" sz="1400" dirty="0">
                <a:latin typeface="Dubai" panose="020B0503030403030204" pitchFamily="34" charset="-78"/>
                <a:cs typeface="Dubai" panose="020B0503030403030204" pitchFamily="34" charset="-78"/>
              </a:rPr>
              <a:t>مشروع أعد لنيل درجة الإجازة في تقانة المعلومات بعنوان: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مقدمة</a:t>
            </a:r>
            <a:endParaRPr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85" name="Google Shape;885;p46"/>
          <p:cNvSpPr txBox="1">
            <a:spLocks noGrp="1"/>
          </p:cNvSpPr>
          <p:nvPr>
            <p:ph type="body" idx="1"/>
          </p:nvPr>
        </p:nvSpPr>
        <p:spPr>
          <a:xfrm>
            <a:off x="689833" y="1940221"/>
            <a:ext cx="4174800" cy="204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400" dirty="0">
                <a:solidFill>
                  <a:schemeClr val="dk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يُعتبر تعليم الأطفال حجر الزاوية في تشكيل المجتمعات الحديثة، فهو لا يقتصر فقط على إكسابهم المعارف والمهارات الأساسية، بل يمتد ليشمل تنمية القيم والمبادئ التي تساهم في تشكيل شخصياتهم المستقبلية. </a:t>
            </a:r>
            <a:endParaRPr sz="2400" dirty="0">
              <a:solidFill>
                <a:schemeClr val="dk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pSp>
        <p:nvGrpSpPr>
          <p:cNvPr id="886" name="Google Shape;886;p46"/>
          <p:cNvGrpSpPr/>
          <p:nvPr/>
        </p:nvGrpSpPr>
        <p:grpSpPr>
          <a:xfrm>
            <a:off x="5408154" y="1647115"/>
            <a:ext cx="2769446" cy="3496392"/>
            <a:chOff x="1621923" y="335726"/>
            <a:chExt cx="2983352" cy="3766446"/>
          </a:xfrm>
        </p:grpSpPr>
        <p:sp>
          <p:nvSpPr>
            <p:cNvPr id="887" name="Google Shape;887;p46"/>
            <p:cNvSpPr/>
            <p:nvPr/>
          </p:nvSpPr>
          <p:spPr>
            <a:xfrm>
              <a:off x="1621923" y="1532394"/>
              <a:ext cx="506290" cy="411140"/>
            </a:xfrm>
            <a:custGeom>
              <a:avLst/>
              <a:gdLst/>
              <a:ahLst/>
              <a:cxnLst/>
              <a:rect l="l" t="t" r="r" b="b"/>
              <a:pathLst>
                <a:path w="4161" h="3379" extrusionOk="0">
                  <a:moveTo>
                    <a:pt x="2508" y="0"/>
                  </a:moveTo>
                  <a:lnTo>
                    <a:pt x="2015" y="316"/>
                  </a:lnTo>
                  <a:cubicBezTo>
                    <a:pt x="2015" y="316"/>
                    <a:pt x="0" y="1402"/>
                    <a:pt x="1151" y="2885"/>
                  </a:cubicBezTo>
                  <a:cubicBezTo>
                    <a:pt x="1226" y="2982"/>
                    <a:pt x="1310" y="3065"/>
                    <a:pt x="1398" y="3130"/>
                  </a:cubicBezTo>
                  <a:cubicBezTo>
                    <a:pt x="1641" y="3312"/>
                    <a:pt x="1922" y="3379"/>
                    <a:pt x="2203" y="3379"/>
                  </a:cubicBezTo>
                  <a:cubicBezTo>
                    <a:pt x="2967" y="3379"/>
                    <a:pt x="3729" y="2885"/>
                    <a:pt x="3729" y="2885"/>
                  </a:cubicBezTo>
                  <a:lnTo>
                    <a:pt x="4132" y="2624"/>
                  </a:lnTo>
                  <a:lnTo>
                    <a:pt x="4160" y="2610"/>
                  </a:lnTo>
                  <a:lnTo>
                    <a:pt x="3854" y="2122"/>
                  </a:lnTo>
                  <a:lnTo>
                    <a:pt x="3849" y="2118"/>
                  </a:lnTo>
                  <a:lnTo>
                    <a:pt x="25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88" name="Google Shape;888;p46"/>
            <p:cNvSpPr/>
            <p:nvPr/>
          </p:nvSpPr>
          <p:spPr>
            <a:xfrm>
              <a:off x="1926965" y="372472"/>
              <a:ext cx="2081129" cy="1477621"/>
            </a:xfrm>
            <a:custGeom>
              <a:avLst/>
              <a:gdLst/>
              <a:ahLst/>
              <a:cxnLst/>
              <a:rect l="l" t="t" r="r" b="b"/>
              <a:pathLst>
                <a:path w="17104" h="12144" extrusionOk="0">
                  <a:moveTo>
                    <a:pt x="15449" y="0"/>
                  </a:moveTo>
                  <a:lnTo>
                    <a:pt x="1" y="9533"/>
                  </a:lnTo>
                  <a:lnTo>
                    <a:pt x="1653" y="12143"/>
                  </a:lnTo>
                  <a:lnTo>
                    <a:pt x="17103" y="2610"/>
                  </a:lnTo>
                  <a:lnTo>
                    <a:pt x="15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89" name="Google Shape;889;p46"/>
            <p:cNvSpPr/>
            <p:nvPr/>
          </p:nvSpPr>
          <p:spPr>
            <a:xfrm>
              <a:off x="1866978" y="1478127"/>
              <a:ext cx="316720" cy="405299"/>
            </a:xfrm>
            <a:custGeom>
              <a:avLst/>
              <a:gdLst/>
              <a:ahLst/>
              <a:cxnLst/>
              <a:rect l="l" t="t" r="r" b="b"/>
              <a:pathLst>
                <a:path w="2603" h="3331" extrusionOk="0">
                  <a:moveTo>
                    <a:pt x="1199" y="1"/>
                  </a:moveTo>
                  <a:lnTo>
                    <a:pt x="494" y="446"/>
                  </a:lnTo>
                  <a:lnTo>
                    <a:pt x="1" y="762"/>
                  </a:lnTo>
                  <a:lnTo>
                    <a:pt x="1664" y="3256"/>
                  </a:lnTo>
                  <a:lnTo>
                    <a:pt x="1715" y="3331"/>
                  </a:lnTo>
                  <a:lnTo>
                    <a:pt x="2118" y="3070"/>
                  </a:lnTo>
                  <a:lnTo>
                    <a:pt x="2146" y="3056"/>
                  </a:lnTo>
                  <a:lnTo>
                    <a:pt x="2602" y="2763"/>
                  </a:lnTo>
                  <a:lnTo>
                    <a:pt x="1659" y="907"/>
                  </a:lnTo>
                  <a:lnTo>
                    <a:pt x="119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0" name="Google Shape;890;p46"/>
            <p:cNvSpPr/>
            <p:nvPr/>
          </p:nvSpPr>
          <p:spPr>
            <a:xfrm>
              <a:off x="3764999" y="335726"/>
              <a:ext cx="469665" cy="361253"/>
            </a:xfrm>
            <a:custGeom>
              <a:avLst/>
              <a:gdLst/>
              <a:ahLst/>
              <a:cxnLst/>
              <a:rect l="l" t="t" r="r" b="b"/>
              <a:pathLst>
                <a:path w="3860" h="2969" extrusionOk="0">
                  <a:moveTo>
                    <a:pt x="3292" y="0"/>
                  </a:moveTo>
                  <a:lnTo>
                    <a:pt x="343" y="302"/>
                  </a:lnTo>
                  <a:cubicBezTo>
                    <a:pt x="343" y="302"/>
                    <a:pt x="0" y="604"/>
                    <a:pt x="163" y="906"/>
                  </a:cubicBezTo>
                  <a:cubicBezTo>
                    <a:pt x="330" y="1207"/>
                    <a:pt x="823" y="1314"/>
                    <a:pt x="823" y="1314"/>
                  </a:cubicBezTo>
                  <a:cubicBezTo>
                    <a:pt x="823" y="1314"/>
                    <a:pt x="572" y="1597"/>
                    <a:pt x="757" y="2002"/>
                  </a:cubicBezTo>
                  <a:cubicBezTo>
                    <a:pt x="919" y="2359"/>
                    <a:pt x="1330" y="2378"/>
                    <a:pt x="1415" y="2378"/>
                  </a:cubicBezTo>
                  <a:cubicBezTo>
                    <a:pt x="1425" y="2378"/>
                    <a:pt x="1430" y="2377"/>
                    <a:pt x="1430" y="2377"/>
                  </a:cubicBezTo>
                  <a:lnTo>
                    <a:pt x="1430" y="2377"/>
                  </a:lnTo>
                  <a:cubicBezTo>
                    <a:pt x="1430" y="2377"/>
                    <a:pt x="1207" y="2647"/>
                    <a:pt x="1291" y="2857"/>
                  </a:cubicBezTo>
                  <a:cubicBezTo>
                    <a:pt x="1324" y="2943"/>
                    <a:pt x="1446" y="2968"/>
                    <a:pt x="1579" y="2968"/>
                  </a:cubicBezTo>
                  <a:cubicBezTo>
                    <a:pt x="1776" y="2968"/>
                    <a:pt x="1997" y="2912"/>
                    <a:pt x="1997" y="2912"/>
                  </a:cubicBezTo>
                  <a:lnTo>
                    <a:pt x="3860" y="427"/>
                  </a:lnTo>
                  <a:lnTo>
                    <a:pt x="3292" y="0"/>
                  </a:lnTo>
                  <a:close/>
                </a:path>
              </a:pathLst>
            </a:custGeom>
            <a:solidFill>
              <a:srgbClr val="EFC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1" name="Google Shape;891;p46"/>
            <p:cNvSpPr/>
            <p:nvPr/>
          </p:nvSpPr>
          <p:spPr>
            <a:xfrm>
              <a:off x="4045218" y="335726"/>
              <a:ext cx="189448" cy="204049"/>
            </a:xfrm>
            <a:custGeom>
              <a:avLst/>
              <a:gdLst/>
              <a:ahLst/>
              <a:cxnLst/>
              <a:rect l="l" t="t" r="r" b="b"/>
              <a:pathLst>
                <a:path w="1557" h="1677" extrusionOk="0">
                  <a:moveTo>
                    <a:pt x="989" y="0"/>
                  </a:moveTo>
                  <a:lnTo>
                    <a:pt x="1" y="103"/>
                  </a:lnTo>
                  <a:lnTo>
                    <a:pt x="618" y="1676"/>
                  </a:lnTo>
                  <a:lnTo>
                    <a:pt x="1557" y="427"/>
                  </a:lnTo>
                  <a:lnTo>
                    <a:pt x="9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2" name="Google Shape;892;p46"/>
            <p:cNvSpPr/>
            <p:nvPr/>
          </p:nvSpPr>
          <p:spPr>
            <a:xfrm>
              <a:off x="2122741" y="651471"/>
              <a:ext cx="1767451" cy="1057842"/>
            </a:xfrm>
            <a:custGeom>
              <a:avLst/>
              <a:gdLst/>
              <a:ahLst/>
              <a:cxnLst/>
              <a:rect l="l" t="t" r="r" b="b"/>
              <a:pathLst>
                <a:path w="14526" h="8694" extrusionOk="0">
                  <a:moveTo>
                    <a:pt x="14383" y="0"/>
                  </a:moveTo>
                  <a:cubicBezTo>
                    <a:pt x="14367" y="0"/>
                    <a:pt x="14350" y="5"/>
                    <a:pt x="14333" y="15"/>
                  </a:cubicBezTo>
                  <a:cubicBezTo>
                    <a:pt x="12713" y="1055"/>
                    <a:pt x="9564" y="3005"/>
                    <a:pt x="7916" y="4004"/>
                  </a:cubicBezTo>
                  <a:cubicBezTo>
                    <a:pt x="6268" y="4998"/>
                    <a:pt x="4605" y="5973"/>
                    <a:pt x="2929" y="6925"/>
                  </a:cubicBezTo>
                  <a:cubicBezTo>
                    <a:pt x="1990" y="7463"/>
                    <a:pt x="1043" y="7988"/>
                    <a:pt x="96" y="8513"/>
                  </a:cubicBezTo>
                  <a:cubicBezTo>
                    <a:pt x="1" y="8564"/>
                    <a:pt x="58" y="8693"/>
                    <a:pt x="146" y="8693"/>
                  </a:cubicBezTo>
                  <a:cubicBezTo>
                    <a:pt x="161" y="8693"/>
                    <a:pt x="177" y="8689"/>
                    <a:pt x="194" y="8680"/>
                  </a:cubicBezTo>
                  <a:cubicBezTo>
                    <a:pt x="1883" y="7756"/>
                    <a:pt x="3559" y="6803"/>
                    <a:pt x="5222" y="5834"/>
                  </a:cubicBezTo>
                  <a:cubicBezTo>
                    <a:pt x="6885" y="4859"/>
                    <a:pt x="8538" y="3865"/>
                    <a:pt x="10173" y="2853"/>
                  </a:cubicBezTo>
                  <a:cubicBezTo>
                    <a:pt x="11097" y="2281"/>
                    <a:pt x="13521" y="772"/>
                    <a:pt x="14435" y="187"/>
                  </a:cubicBezTo>
                  <a:cubicBezTo>
                    <a:pt x="14525" y="128"/>
                    <a:pt x="14467" y="0"/>
                    <a:pt x="143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3" name="Google Shape;893;p46"/>
            <p:cNvSpPr/>
            <p:nvPr/>
          </p:nvSpPr>
          <p:spPr>
            <a:xfrm>
              <a:off x="2075896" y="562162"/>
              <a:ext cx="1678750" cy="990191"/>
            </a:xfrm>
            <a:custGeom>
              <a:avLst/>
              <a:gdLst/>
              <a:ahLst/>
              <a:cxnLst/>
              <a:rect l="l" t="t" r="r" b="b"/>
              <a:pathLst>
                <a:path w="13797" h="8138" extrusionOk="0">
                  <a:moveTo>
                    <a:pt x="13656" y="1"/>
                  </a:moveTo>
                  <a:cubicBezTo>
                    <a:pt x="13641" y="1"/>
                    <a:pt x="13624" y="5"/>
                    <a:pt x="13608" y="15"/>
                  </a:cubicBezTo>
                  <a:cubicBezTo>
                    <a:pt x="12062" y="962"/>
                    <a:pt x="9002" y="2824"/>
                    <a:pt x="7442" y="3744"/>
                  </a:cubicBezTo>
                  <a:cubicBezTo>
                    <a:pt x="5890" y="4659"/>
                    <a:pt x="4330" y="5559"/>
                    <a:pt x="2765" y="6451"/>
                  </a:cubicBezTo>
                  <a:cubicBezTo>
                    <a:pt x="1878" y="6958"/>
                    <a:pt x="987" y="7459"/>
                    <a:pt x="95" y="7955"/>
                  </a:cubicBezTo>
                  <a:cubicBezTo>
                    <a:pt x="1" y="8007"/>
                    <a:pt x="59" y="8137"/>
                    <a:pt x="147" y="8137"/>
                  </a:cubicBezTo>
                  <a:cubicBezTo>
                    <a:pt x="163" y="8137"/>
                    <a:pt x="180" y="8133"/>
                    <a:pt x="198" y="8123"/>
                  </a:cubicBezTo>
                  <a:cubicBezTo>
                    <a:pt x="1777" y="7245"/>
                    <a:pt x="3350" y="6354"/>
                    <a:pt x="4915" y="5448"/>
                  </a:cubicBezTo>
                  <a:cubicBezTo>
                    <a:pt x="6475" y="4543"/>
                    <a:pt x="8031" y="3632"/>
                    <a:pt x="9572" y="2704"/>
                  </a:cubicBezTo>
                  <a:cubicBezTo>
                    <a:pt x="10451" y="2179"/>
                    <a:pt x="12838" y="721"/>
                    <a:pt x="13706" y="188"/>
                  </a:cubicBezTo>
                  <a:cubicBezTo>
                    <a:pt x="13797" y="132"/>
                    <a:pt x="13740" y="1"/>
                    <a:pt x="136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4" name="Google Shape;894;p46"/>
            <p:cNvSpPr/>
            <p:nvPr/>
          </p:nvSpPr>
          <p:spPr>
            <a:xfrm>
              <a:off x="3601710" y="563379"/>
              <a:ext cx="658870" cy="731997"/>
            </a:xfrm>
            <a:custGeom>
              <a:avLst/>
              <a:gdLst/>
              <a:ahLst/>
              <a:cxnLst/>
              <a:rect l="l" t="t" r="r" b="b"/>
              <a:pathLst>
                <a:path w="5415" h="6016" extrusionOk="0">
                  <a:moveTo>
                    <a:pt x="4119" y="0"/>
                  </a:moveTo>
                  <a:lnTo>
                    <a:pt x="3339" y="1041"/>
                  </a:lnTo>
                  <a:lnTo>
                    <a:pt x="2039" y="1844"/>
                  </a:lnTo>
                  <a:lnTo>
                    <a:pt x="2034" y="1844"/>
                  </a:lnTo>
                  <a:cubicBezTo>
                    <a:pt x="2002" y="1798"/>
                    <a:pt x="1556" y="952"/>
                    <a:pt x="1518" y="906"/>
                  </a:cubicBezTo>
                  <a:cubicBezTo>
                    <a:pt x="1342" y="684"/>
                    <a:pt x="1115" y="437"/>
                    <a:pt x="845" y="326"/>
                  </a:cubicBezTo>
                  <a:cubicBezTo>
                    <a:pt x="765" y="293"/>
                    <a:pt x="680" y="276"/>
                    <a:pt x="598" y="276"/>
                  </a:cubicBezTo>
                  <a:cubicBezTo>
                    <a:pt x="415" y="276"/>
                    <a:pt x="242" y="361"/>
                    <a:pt x="149" y="544"/>
                  </a:cubicBezTo>
                  <a:cubicBezTo>
                    <a:pt x="0" y="832"/>
                    <a:pt x="121" y="1171"/>
                    <a:pt x="214" y="1459"/>
                  </a:cubicBezTo>
                  <a:cubicBezTo>
                    <a:pt x="344" y="1872"/>
                    <a:pt x="511" y="2276"/>
                    <a:pt x="706" y="2662"/>
                  </a:cubicBezTo>
                  <a:cubicBezTo>
                    <a:pt x="1082" y="3400"/>
                    <a:pt x="1565" y="4083"/>
                    <a:pt x="2137" y="4677"/>
                  </a:cubicBezTo>
                  <a:lnTo>
                    <a:pt x="2304" y="4844"/>
                  </a:lnTo>
                  <a:cubicBezTo>
                    <a:pt x="2354" y="5007"/>
                    <a:pt x="2405" y="5169"/>
                    <a:pt x="2452" y="5326"/>
                  </a:cubicBezTo>
                  <a:cubicBezTo>
                    <a:pt x="2489" y="5448"/>
                    <a:pt x="2527" y="5564"/>
                    <a:pt x="2564" y="5680"/>
                  </a:cubicBezTo>
                  <a:cubicBezTo>
                    <a:pt x="2591" y="5772"/>
                    <a:pt x="2624" y="5870"/>
                    <a:pt x="2703" y="5935"/>
                  </a:cubicBezTo>
                  <a:cubicBezTo>
                    <a:pt x="2771" y="5997"/>
                    <a:pt x="2860" y="6016"/>
                    <a:pt x="2953" y="6016"/>
                  </a:cubicBezTo>
                  <a:cubicBezTo>
                    <a:pt x="3057" y="6016"/>
                    <a:pt x="3167" y="5992"/>
                    <a:pt x="3260" y="5977"/>
                  </a:cubicBezTo>
                  <a:cubicBezTo>
                    <a:pt x="3469" y="5945"/>
                    <a:pt x="3682" y="5894"/>
                    <a:pt x="3886" y="5823"/>
                  </a:cubicBezTo>
                  <a:cubicBezTo>
                    <a:pt x="4300" y="5689"/>
                    <a:pt x="4690" y="5494"/>
                    <a:pt x="5043" y="5243"/>
                  </a:cubicBezTo>
                  <a:cubicBezTo>
                    <a:pt x="5187" y="5141"/>
                    <a:pt x="5378" y="5020"/>
                    <a:pt x="5397" y="4830"/>
                  </a:cubicBezTo>
                  <a:cubicBezTo>
                    <a:pt x="5414" y="4625"/>
                    <a:pt x="5238" y="4407"/>
                    <a:pt x="5140" y="4235"/>
                  </a:cubicBezTo>
                  <a:cubicBezTo>
                    <a:pt x="4992" y="3967"/>
                    <a:pt x="4839" y="3697"/>
                    <a:pt x="4686" y="3423"/>
                  </a:cubicBezTo>
                  <a:cubicBezTo>
                    <a:pt x="4784" y="2930"/>
                    <a:pt x="4820" y="2420"/>
                    <a:pt x="4797" y="1918"/>
                  </a:cubicBezTo>
                  <a:cubicBezTo>
                    <a:pt x="4778" y="1603"/>
                    <a:pt x="4737" y="1292"/>
                    <a:pt x="4672" y="986"/>
                  </a:cubicBezTo>
                  <a:cubicBezTo>
                    <a:pt x="4616" y="716"/>
                    <a:pt x="4555" y="418"/>
                    <a:pt x="4379" y="195"/>
                  </a:cubicBezTo>
                  <a:cubicBezTo>
                    <a:pt x="4304" y="103"/>
                    <a:pt x="4216" y="38"/>
                    <a:pt x="4119" y="0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5" name="Google Shape;895;p46"/>
            <p:cNvSpPr/>
            <p:nvPr/>
          </p:nvSpPr>
          <p:spPr>
            <a:xfrm>
              <a:off x="1790323" y="1572790"/>
              <a:ext cx="716422" cy="823010"/>
            </a:xfrm>
            <a:custGeom>
              <a:avLst/>
              <a:gdLst/>
              <a:ahLst/>
              <a:cxnLst/>
              <a:rect l="l" t="t" r="r" b="b"/>
              <a:pathLst>
                <a:path w="5888" h="6764" extrusionOk="0">
                  <a:moveTo>
                    <a:pt x="2610" y="1"/>
                  </a:moveTo>
                  <a:cubicBezTo>
                    <a:pt x="2485" y="1"/>
                    <a:pt x="2372" y="49"/>
                    <a:pt x="2289" y="129"/>
                  </a:cubicBezTo>
                  <a:cubicBezTo>
                    <a:pt x="2191" y="212"/>
                    <a:pt x="2122" y="337"/>
                    <a:pt x="2099" y="476"/>
                  </a:cubicBezTo>
                  <a:cubicBezTo>
                    <a:pt x="2052" y="764"/>
                    <a:pt x="2136" y="1085"/>
                    <a:pt x="2234" y="1359"/>
                  </a:cubicBezTo>
                  <a:cubicBezTo>
                    <a:pt x="2243" y="1382"/>
                    <a:pt x="2349" y="1577"/>
                    <a:pt x="2465" y="1786"/>
                  </a:cubicBezTo>
                  <a:lnTo>
                    <a:pt x="2470" y="1790"/>
                  </a:lnTo>
                  <a:cubicBezTo>
                    <a:pt x="2600" y="2023"/>
                    <a:pt x="2735" y="2264"/>
                    <a:pt x="2748" y="2292"/>
                  </a:cubicBezTo>
                  <a:lnTo>
                    <a:pt x="2345" y="2553"/>
                  </a:lnTo>
                  <a:cubicBezTo>
                    <a:pt x="2345" y="2553"/>
                    <a:pt x="1583" y="3047"/>
                    <a:pt x="819" y="3047"/>
                  </a:cubicBezTo>
                  <a:cubicBezTo>
                    <a:pt x="538" y="3047"/>
                    <a:pt x="257" y="2980"/>
                    <a:pt x="14" y="2798"/>
                  </a:cubicBezTo>
                  <a:lnTo>
                    <a:pt x="14" y="2798"/>
                  </a:lnTo>
                  <a:cubicBezTo>
                    <a:pt x="0" y="2900"/>
                    <a:pt x="69" y="3286"/>
                    <a:pt x="106" y="3397"/>
                  </a:cubicBezTo>
                  <a:cubicBezTo>
                    <a:pt x="200" y="3661"/>
                    <a:pt x="423" y="3875"/>
                    <a:pt x="618" y="4066"/>
                  </a:cubicBezTo>
                  <a:cubicBezTo>
                    <a:pt x="841" y="4284"/>
                    <a:pt x="1087" y="4488"/>
                    <a:pt x="1342" y="4670"/>
                  </a:cubicBezTo>
                  <a:cubicBezTo>
                    <a:pt x="1750" y="4958"/>
                    <a:pt x="2201" y="5199"/>
                    <a:pt x="2675" y="5380"/>
                  </a:cubicBezTo>
                  <a:cubicBezTo>
                    <a:pt x="2819" y="5650"/>
                    <a:pt x="2967" y="5924"/>
                    <a:pt x="3115" y="6197"/>
                  </a:cubicBezTo>
                  <a:cubicBezTo>
                    <a:pt x="3209" y="6370"/>
                    <a:pt x="3297" y="6634"/>
                    <a:pt x="3483" y="6732"/>
                  </a:cubicBezTo>
                  <a:cubicBezTo>
                    <a:pt x="3530" y="6755"/>
                    <a:pt x="3579" y="6764"/>
                    <a:pt x="3629" y="6764"/>
                  </a:cubicBezTo>
                  <a:cubicBezTo>
                    <a:pt x="3763" y="6764"/>
                    <a:pt x="3903" y="6698"/>
                    <a:pt x="4021" y="6648"/>
                  </a:cubicBezTo>
                  <a:cubicBezTo>
                    <a:pt x="4420" y="6486"/>
                    <a:pt x="4797" y="6258"/>
                    <a:pt x="5131" y="5984"/>
                  </a:cubicBezTo>
                  <a:cubicBezTo>
                    <a:pt x="5298" y="5845"/>
                    <a:pt x="5451" y="5691"/>
                    <a:pt x="5590" y="5528"/>
                  </a:cubicBezTo>
                  <a:cubicBezTo>
                    <a:pt x="5706" y="5399"/>
                    <a:pt x="5888" y="5232"/>
                    <a:pt x="5860" y="5037"/>
                  </a:cubicBezTo>
                  <a:cubicBezTo>
                    <a:pt x="5841" y="4939"/>
                    <a:pt x="5776" y="4860"/>
                    <a:pt x="5712" y="4786"/>
                  </a:cubicBezTo>
                  <a:cubicBezTo>
                    <a:pt x="5633" y="4692"/>
                    <a:pt x="5554" y="4600"/>
                    <a:pt x="5474" y="4507"/>
                  </a:cubicBezTo>
                  <a:cubicBezTo>
                    <a:pt x="5363" y="4377"/>
                    <a:pt x="5256" y="4247"/>
                    <a:pt x="5145" y="4122"/>
                  </a:cubicBezTo>
                  <a:cubicBezTo>
                    <a:pt x="5127" y="4043"/>
                    <a:pt x="5112" y="3963"/>
                    <a:pt x="5093" y="3890"/>
                  </a:cubicBezTo>
                  <a:cubicBezTo>
                    <a:pt x="4894" y="3086"/>
                    <a:pt x="4574" y="2315"/>
                    <a:pt x="4152" y="1605"/>
                  </a:cubicBezTo>
                  <a:cubicBezTo>
                    <a:pt x="3923" y="1233"/>
                    <a:pt x="3672" y="875"/>
                    <a:pt x="3394" y="547"/>
                  </a:cubicBezTo>
                  <a:cubicBezTo>
                    <a:pt x="3199" y="314"/>
                    <a:pt x="2981" y="31"/>
                    <a:pt x="2656" y="3"/>
                  </a:cubicBezTo>
                  <a:cubicBezTo>
                    <a:pt x="2641" y="1"/>
                    <a:pt x="2625" y="1"/>
                    <a:pt x="2610" y="1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6" name="Google Shape;896;p46"/>
            <p:cNvSpPr/>
            <p:nvPr/>
          </p:nvSpPr>
          <p:spPr>
            <a:xfrm>
              <a:off x="2086360" y="1105074"/>
              <a:ext cx="2518916" cy="2997099"/>
            </a:xfrm>
            <a:custGeom>
              <a:avLst/>
              <a:gdLst/>
              <a:ahLst/>
              <a:cxnLst/>
              <a:rect l="l" t="t" r="r" b="b"/>
              <a:pathLst>
                <a:path w="20702" h="24632" extrusionOk="0">
                  <a:moveTo>
                    <a:pt x="16980" y="1"/>
                  </a:moveTo>
                  <a:cubicBezTo>
                    <a:pt x="16537" y="1"/>
                    <a:pt x="16095" y="110"/>
                    <a:pt x="15723" y="351"/>
                  </a:cubicBezTo>
                  <a:cubicBezTo>
                    <a:pt x="15254" y="657"/>
                    <a:pt x="14938" y="1140"/>
                    <a:pt x="14780" y="1673"/>
                  </a:cubicBezTo>
                  <a:cubicBezTo>
                    <a:pt x="14623" y="2207"/>
                    <a:pt x="14609" y="2779"/>
                    <a:pt x="14697" y="3326"/>
                  </a:cubicBezTo>
                  <a:cubicBezTo>
                    <a:pt x="14808" y="4014"/>
                    <a:pt x="15059" y="4674"/>
                    <a:pt x="15249" y="5342"/>
                  </a:cubicBezTo>
                  <a:cubicBezTo>
                    <a:pt x="15440" y="6020"/>
                    <a:pt x="15551" y="6697"/>
                    <a:pt x="15421" y="7400"/>
                  </a:cubicBezTo>
                  <a:cubicBezTo>
                    <a:pt x="15277" y="8156"/>
                    <a:pt x="15073" y="8904"/>
                    <a:pt x="14897" y="9651"/>
                  </a:cubicBezTo>
                  <a:cubicBezTo>
                    <a:pt x="14818" y="9985"/>
                    <a:pt x="14734" y="10319"/>
                    <a:pt x="14581" y="10626"/>
                  </a:cubicBezTo>
                  <a:cubicBezTo>
                    <a:pt x="14432" y="10932"/>
                    <a:pt x="14214" y="11189"/>
                    <a:pt x="13978" y="11421"/>
                  </a:cubicBezTo>
                  <a:cubicBezTo>
                    <a:pt x="13522" y="11875"/>
                    <a:pt x="12997" y="12284"/>
                    <a:pt x="12724" y="12878"/>
                  </a:cubicBezTo>
                  <a:cubicBezTo>
                    <a:pt x="12630" y="13078"/>
                    <a:pt x="12575" y="13287"/>
                    <a:pt x="12566" y="13501"/>
                  </a:cubicBezTo>
                  <a:cubicBezTo>
                    <a:pt x="12013" y="13125"/>
                    <a:pt x="11387" y="12865"/>
                    <a:pt x="10727" y="12749"/>
                  </a:cubicBezTo>
                  <a:cubicBezTo>
                    <a:pt x="10454" y="12700"/>
                    <a:pt x="10184" y="12680"/>
                    <a:pt x="9914" y="12680"/>
                  </a:cubicBezTo>
                  <a:cubicBezTo>
                    <a:pt x="9724" y="12680"/>
                    <a:pt x="9534" y="12690"/>
                    <a:pt x="9343" y="12707"/>
                  </a:cubicBezTo>
                  <a:cubicBezTo>
                    <a:pt x="9229" y="12719"/>
                    <a:pt x="9111" y="12730"/>
                    <a:pt x="8993" y="12730"/>
                  </a:cubicBezTo>
                  <a:cubicBezTo>
                    <a:pt x="8840" y="12730"/>
                    <a:pt x="8688" y="12711"/>
                    <a:pt x="8549" y="12651"/>
                  </a:cubicBezTo>
                  <a:cubicBezTo>
                    <a:pt x="8378" y="12572"/>
                    <a:pt x="8243" y="12437"/>
                    <a:pt x="8145" y="12284"/>
                  </a:cubicBezTo>
                  <a:cubicBezTo>
                    <a:pt x="7932" y="11950"/>
                    <a:pt x="7834" y="11560"/>
                    <a:pt x="7671" y="11202"/>
                  </a:cubicBezTo>
                  <a:cubicBezTo>
                    <a:pt x="7495" y="10817"/>
                    <a:pt x="7221" y="10478"/>
                    <a:pt x="6891" y="10214"/>
                  </a:cubicBezTo>
                  <a:cubicBezTo>
                    <a:pt x="6548" y="9944"/>
                    <a:pt x="6153" y="9753"/>
                    <a:pt x="5725" y="9670"/>
                  </a:cubicBezTo>
                  <a:cubicBezTo>
                    <a:pt x="5247" y="9567"/>
                    <a:pt x="4737" y="9563"/>
                    <a:pt x="4310" y="9299"/>
                  </a:cubicBezTo>
                  <a:cubicBezTo>
                    <a:pt x="3627" y="8876"/>
                    <a:pt x="3223" y="8026"/>
                    <a:pt x="2373" y="7887"/>
                  </a:cubicBezTo>
                  <a:cubicBezTo>
                    <a:pt x="2286" y="7872"/>
                    <a:pt x="2200" y="7865"/>
                    <a:pt x="2113" y="7865"/>
                  </a:cubicBezTo>
                  <a:cubicBezTo>
                    <a:pt x="1428" y="7865"/>
                    <a:pt x="764" y="8306"/>
                    <a:pt x="446" y="8909"/>
                  </a:cubicBezTo>
                  <a:cubicBezTo>
                    <a:pt x="0" y="9749"/>
                    <a:pt x="158" y="10784"/>
                    <a:pt x="566" y="11611"/>
                  </a:cubicBezTo>
                  <a:cubicBezTo>
                    <a:pt x="1022" y="12531"/>
                    <a:pt x="1764" y="13278"/>
                    <a:pt x="2443" y="14035"/>
                  </a:cubicBezTo>
                  <a:cubicBezTo>
                    <a:pt x="3195" y="14871"/>
                    <a:pt x="3933" y="15725"/>
                    <a:pt x="4713" y="16538"/>
                  </a:cubicBezTo>
                  <a:cubicBezTo>
                    <a:pt x="5446" y="17295"/>
                    <a:pt x="6250" y="17973"/>
                    <a:pt x="7133" y="18549"/>
                  </a:cubicBezTo>
                  <a:cubicBezTo>
                    <a:pt x="7225" y="18609"/>
                    <a:pt x="7319" y="18665"/>
                    <a:pt x="7416" y="18725"/>
                  </a:cubicBezTo>
                  <a:cubicBezTo>
                    <a:pt x="7392" y="18823"/>
                    <a:pt x="7375" y="18915"/>
                    <a:pt x="7351" y="19012"/>
                  </a:cubicBezTo>
                  <a:cubicBezTo>
                    <a:pt x="7216" y="19631"/>
                    <a:pt x="7114" y="20257"/>
                    <a:pt x="7035" y="20885"/>
                  </a:cubicBezTo>
                  <a:cubicBezTo>
                    <a:pt x="7002" y="21149"/>
                    <a:pt x="6974" y="21418"/>
                    <a:pt x="6951" y="21687"/>
                  </a:cubicBezTo>
                  <a:cubicBezTo>
                    <a:pt x="6919" y="22077"/>
                    <a:pt x="6895" y="22477"/>
                    <a:pt x="6882" y="22872"/>
                  </a:cubicBezTo>
                  <a:cubicBezTo>
                    <a:pt x="6882" y="22955"/>
                    <a:pt x="6877" y="23043"/>
                    <a:pt x="6877" y="23131"/>
                  </a:cubicBezTo>
                  <a:cubicBezTo>
                    <a:pt x="6873" y="23247"/>
                    <a:pt x="6873" y="23364"/>
                    <a:pt x="6873" y="23485"/>
                  </a:cubicBezTo>
                  <a:cubicBezTo>
                    <a:pt x="6873" y="23782"/>
                    <a:pt x="6882" y="24079"/>
                    <a:pt x="6891" y="24376"/>
                  </a:cubicBezTo>
                  <a:cubicBezTo>
                    <a:pt x="6895" y="24455"/>
                    <a:pt x="6901" y="24539"/>
                    <a:pt x="6905" y="24623"/>
                  </a:cubicBezTo>
                  <a:lnTo>
                    <a:pt x="6905" y="24631"/>
                  </a:lnTo>
                  <a:lnTo>
                    <a:pt x="20701" y="24631"/>
                  </a:lnTo>
                  <a:cubicBezTo>
                    <a:pt x="20655" y="24357"/>
                    <a:pt x="20609" y="24089"/>
                    <a:pt x="20562" y="23815"/>
                  </a:cubicBezTo>
                  <a:cubicBezTo>
                    <a:pt x="20474" y="23303"/>
                    <a:pt x="20390" y="22797"/>
                    <a:pt x="20302" y="22287"/>
                  </a:cubicBezTo>
                  <a:cubicBezTo>
                    <a:pt x="20256" y="22008"/>
                    <a:pt x="20204" y="21725"/>
                    <a:pt x="20157" y="21442"/>
                  </a:cubicBezTo>
                  <a:cubicBezTo>
                    <a:pt x="20093" y="21074"/>
                    <a:pt x="20028" y="20703"/>
                    <a:pt x="19968" y="20332"/>
                  </a:cubicBezTo>
                  <a:cubicBezTo>
                    <a:pt x="19940" y="20178"/>
                    <a:pt x="19912" y="20021"/>
                    <a:pt x="19884" y="19863"/>
                  </a:cubicBezTo>
                  <a:cubicBezTo>
                    <a:pt x="19833" y="19575"/>
                    <a:pt x="19782" y="19286"/>
                    <a:pt x="19735" y="18999"/>
                  </a:cubicBezTo>
                  <a:cubicBezTo>
                    <a:pt x="19679" y="18669"/>
                    <a:pt x="19634" y="18339"/>
                    <a:pt x="19596" y="18009"/>
                  </a:cubicBezTo>
                  <a:cubicBezTo>
                    <a:pt x="19596" y="17987"/>
                    <a:pt x="19591" y="17964"/>
                    <a:pt x="19591" y="17945"/>
                  </a:cubicBezTo>
                  <a:cubicBezTo>
                    <a:pt x="19517" y="17197"/>
                    <a:pt x="19555" y="16455"/>
                    <a:pt x="19656" y="15711"/>
                  </a:cubicBezTo>
                  <a:cubicBezTo>
                    <a:pt x="19861" y="14188"/>
                    <a:pt x="20065" y="12665"/>
                    <a:pt x="20185" y="11133"/>
                  </a:cubicBezTo>
                  <a:cubicBezTo>
                    <a:pt x="20311" y="9591"/>
                    <a:pt x="20376" y="8040"/>
                    <a:pt x="20380" y="6489"/>
                  </a:cubicBezTo>
                  <a:cubicBezTo>
                    <a:pt x="20390" y="5073"/>
                    <a:pt x="20436" y="3564"/>
                    <a:pt x="19884" y="2231"/>
                  </a:cubicBezTo>
                  <a:cubicBezTo>
                    <a:pt x="19433" y="1144"/>
                    <a:pt x="18556" y="192"/>
                    <a:pt x="17343" y="25"/>
                  </a:cubicBezTo>
                  <a:cubicBezTo>
                    <a:pt x="17223" y="9"/>
                    <a:pt x="17102" y="1"/>
                    <a:pt x="16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7" name="Google Shape;897;p46"/>
            <p:cNvSpPr/>
            <p:nvPr/>
          </p:nvSpPr>
          <p:spPr>
            <a:xfrm>
              <a:off x="3507898" y="2642673"/>
              <a:ext cx="411505" cy="269145"/>
            </a:xfrm>
            <a:custGeom>
              <a:avLst/>
              <a:gdLst/>
              <a:ahLst/>
              <a:cxnLst/>
              <a:rect l="l" t="t" r="r" b="b"/>
              <a:pathLst>
                <a:path w="3382" h="2212" extrusionOk="0">
                  <a:moveTo>
                    <a:pt x="2768" y="1"/>
                  </a:moveTo>
                  <a:lnTo>
                    <a:pt x="1333" y="423"/>
                  </a:lnTo>
                  <a:lnTo>
                    <a:pt x="0" y="817"/>
                  </a:lnTo>
                  <a:cubicBezTo>
                    <a:pt x="0" y="817"/>
                    <a:pt x="239" y="2211"/>
                    <a:pt x="1397" y="2211"/>
                  </a:cubicBezTo>
                  <a:cubicBezTo>
                    <a:pt x="1532" y="2211"/>
                    <a:pt x="1679" y="2192"/>
                    <a:pt x="1839" y="2150"/>
                  </a:cubicBezTo>
                  <a:cubicBezTo>
                    <a:pt x="3381" y="1746"/>
                    <a:pt x="2768" y="1"/>
                    <a:pt x="2768" y="1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8" name="Google Shape;898;p46"/>
            <p:cNvSpPr/>
            <p:nvPr/>
          </p:nvSpPr>
          <p:spPr>
            <a:xfrm>
              <a:off x="2477304" y="1368255"/>
              <a:ext cx="1971500" cy="1451826"/>
            </a:xfrm>
            <a:custGeom>
              <a:avLst/>
              <a:gdLst/>
              <a:ahLst/>
              <a:cxnLst/>
              <a:rect l="l" t="t" r="r" b="b"/>
              <a:pathLst>
                <a:path w="16203" h="11932" extrusionOk="0">
                  <a:moveTo>
                    <a:pt x="8413" y="0"/>
                  </a:moveTo>
                  <a:cubicBezTo>
                    <a:pt x="7804" y="0"/>
                    <a:pt x="7185" y="86"/>
                    <a:pt x="6571" y="267"/>
                  </a:cubicBezTo>
                  <a:cubicBezTo>
                    <a:pt x="3896" y="1052"/>
                    <a:pt x="2113" y="3411"/>
                    <a:pt x="1923" y="6039"/>
                  </a:cubicBezTo>
                  <a:cubicBezTo>
                    <a:pt x="1626" y="6049"/>
                    <a:pt x="1333" y="6133"/>
                    <a:pt x="1073" y="6300"/>
                  </a:cubicBezTo>
                  <a:cubicBezTo>
                    <a:pt x="177" y="6866"/>
                    <a:pt x="0" y="8194"/>
                    <a:pt x="679" y="9262"/>
                  </a:cubicBezTo>
                  <a:cubicBezTo>
                    <a:pt x="1148" y="10005"/>
                    <a:pt x="1906" y="10427"/>
                    <a:pt x="2626" y="10427"/>
                  </a:cubicBezTo>
                  <a:cubicBezTo>
                    <a:pt x="2832" y="10427"/>
                    <a:pt x="3035" y="10392"/>
                    <a:pt x="3228" y="10321"/>
                  </a:cubicBezTo>
                  <a:cubicBezTo>
                    <a:pt x="4196" y="11434"/>
                    <a:pt x="5600" y="11932"/>
                    <a:pt x="7188" y="11932"/>
                  </a:cubicBezTo>
                  <a:cubicBezTo>
                    <a:pt x="8046" y="11932"/>
                    <a:pt x="8957" y="11786"/>
                    <a:pt x="9882" y="11514"/>
                  </a:cubicBezTo>
                  <a:cubicBezTo>
                    <a:pt x="12821" y="10651"/>
                    <a:pt x="14948" y="8784"/>
                    <a:pt x="14878" y="6118"/>
                  </a:cubicBezTo>
                  <a:cubicBezTo>
                    <a:pt x="15649" y="5812"/>
                    <a:pt x="16202" y="4948"/>
                    <a:pt x="16192" y="3927"/>
                  </a:cubicBezTo>
                  <a:cubicBezTo>
                    <a:pt x="16188" y="2666"/>
                    <a:pt x="15323" y="1647"/>
                    <a:pt x="14263" y="1647"/>
                  </a:cubicBezTo>
                  <a:cubicBezTo>
                    <a:pt x="14261" y="1647"/>
                    <a:pt x="14259" y="1647"/>
                    <a:pt x="14256" y="1647"/>
                  </a:cubicBezTo>
                  <a:cubicBezTo>
                    <a:pt x="13847" y="1647"/>
                    <a:pt x="13467" y="1804"/>
                    <a:pt x="13161" y="2065"/>
                  </a:cubicBezTo>
                  <a:cubicBezTo>
                    <a:pt x="11944" y="764"/>
                    <a:pt x="10225" y="0"/>
                    <a:pt x="8413" y="0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9" name="Google Shape;899;p46"/>
            <p:cNvSpPr/>
            <p:nvPr/>
          </p:nvSpPr>
          <p:spPr>
            <a:xfrm>
              <a:off x="2717614" y="2296631"/>
              <a:ext cx="348842" cy="477939"/>
            </a:xfrm>
            <a:custGeom>
              <a:avLst/>
              <a:gdLst/>
              <a:ahLst/>
              <a:cxnLst/>
              <a:rect l="l" t="t" r="r" b="b"/>
              <a:pathLst>
                <a:path w="2867" h="3928" extrusionOk="0">
                  <a:moveTo>
                    <a:pt x="123" y="0"/>
                  </a:moveTo>
                  <a:cubicBezTo>
                    <a:pt x="65" y="0"/>
                    <a:pt x="1" y="50"/>
                    <a:pt x="18" y="123"/>
                  </a:cubicBezTo>
                  <a:cubicBezTo>
                    <a:pt x="342" y="1692"/>
                    <a:pt x="1118" y="3327"/>
                    <a:pt x="2716" y="3921"/>
                  </a:cubicBezTo>
                  <a:cubicBezTo>
                    <a:pt x="2727" y="3925"/>
                    <a:pt x="2738" y="3927"/>
                    <a:pt x="2748" y="3927"/>
                  </a:cubicBezTo>
                  <a:cubicBezTo>
                    <a:pt x="2839" y="3927"/>
                    <a:pt x="2866" y="3769"/>
                    <a:pt x="2762" y="3731"/>
                  </a:cubicBezTo>
                  <a:cubicBezTo>
                    <a:pt x="1234" y="3160"/>
                    <a:pt x="515" y="1557"/>
                    <a:pt x="203" y="67"/>
                  </a:cubicBezTo>
                  <a:cubicBezTo>
                    <a:pt x="194" y="20"/>
                    <a:pt x="160" y="0"/>
                    <a:pt x="1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0" name="Google Shape;900;p46"/>
            <p:cNvSpPr/>
            <p:nvPr/>
          </p:nvSpPr>
          <p:spPr>
            <a:xfrm>
              <a:off x="2543982" y="2262197"/>
              <a:ext cx="191030" cy="280583"/>
            </a:xfrm>
            <a:custGeom>
              <a:avLst/>
              <a:gdLst/>
              <a:ahLst/>
              <a:cxnLst/>
              <a:rect l="l" t="t" r="r" b="b"/>
              <a:pathLst>
                <a:path w="1570" h="2306" extrusionOk="0">
                  <a:moveTo>
                    <a:pt x="527" y="0"/>
                  </a:moveTo>
                  <a:cubicBezTo>
                    <a:pt x="516" y="0"/>
                    <a:pt x="504" y="1"/>
                    <a:pt x="493" y="2"/>
                  </a:cubicBezTo>
                  <a:cubicBezTo>
                    <a:pt x="163" y="25"/>
                    <a:pt x="0" y="369"/>
                    <a:pt x="140" y="652"/>
                  </a:cubicBezTo>
                  <a:cubicBezTo>
                    <a:pt x="157" y="688"/>
                    <a:pt x="184" y="702"/>
                    <a:pt x="213" y="702"/>
                  </a:cubicBezTo>
                  <a:cubicBezTo>
                    <a:pt x="277" y="702"/>
                    <a:pt x="346" y="627"/>
                    <a:pt x="307" y="550"/>
                  </a:cubicBezTo>
                  <a:cubicBezTo>
                    <a:pt x="251" y="429"/>
                    <a:pt x="292" y="286"/>
                    <a:pt x="414" y="224"/>
                  </a:cubicBezTo>
                  <a:cubicBezTo>
                    <a:pt x="451" y="206"/>
                    <a:pt x="488" y="197"/>
                    <a:pt x="524" y="197"/>
                  </a:cubicBezTo>
                  <a:cubicBezTo>
                    <a:pt x="604" y="197"/>
                    <a:pt x="679" y="238"/>
                    <a:pt x="744" y="299"/>
                  </a:cubicBezTo>
                  <a:cubicBezTo>
                    <a:pt x="929" y="481"/>
                    <a:pt x="1068" y="749"/>
                    <a:pt x="1166" y="991"/>
                  </a:cubicBezTo>
                  <a:cubicBezTo>
                    <a:pt x="1268" y="1246"/>
                    <a:pt x="1338" y="1516"/>
                    <a:pt x="1361" y="1790"/>
                  </a:cubicBezTo>
                  <a:cubicBezTo>
                    <a:pt x="1370" y="1887"/>
                    <a:pt x="1398" y="2063"/>
                    <a:pt x="1278" y="2101"/>
                  </a:cubicBezTo>
                  <a:cubicBezTo>
                    <a:pt x="1262" y="2105"/>
                    <a:pt x="1247" y="2107"/>
                    <a:pt x="1231" y="2107"/>
                  </a:cubicBezTo>
                  <a:cubicBezTo>
                    <a:pt x="1115" y="2107"/>
                    <a:pt x="1013" y="1993"/>
                    <a:pt x="943" y="1919"/>
                  </a:cubicBezTo>
                  <a:cubicBezTo>
                    <a:pt x="924" y="1900"/>
                    <a:pt x="902" y="1892"/>
                    <a:pt x="881" y="1892"/>
                  </a:cubicBezTo>
                  <a:cubicBezTo>
                    <a:pt x="807" y="1892"/>
                    <a:pt x="740" y="1995"/>
                    <a:pt x="808" y="2063"/>
                  </a:cubicBezTo>
                  <a:cubicBezTo>
                    <a:pt x="919" y="2177"/>
                    <a:pt x="1092" y="2305"/>
                    <a:pt x="1254" y="2305"/>
                  </a:cubicBezTo>
                  <a:cubicBezTo>
                    <a:pt x="1338" y="2305"/>
                    <a:pt x="1418" y="2271"/>
                    <a:pt x="1486" y="2185"/>
                  </a:cubicBezTo>
                  <a:cubicBezTo>
                    <a:pt x="1565" y="2091"/>
                    <a:pt x="1570" y="1962"/>
                    <a:pt x="1565" y="1846"/>
                  </a:cubicBezTo>
                  <a:cubicBezTo>
                    <a:pt x="1556" y="1688"/>
                    <a:pt x="1528" y="1525"/>
                    <a:pt x="1490" y="1367"/>
                  </a:cubicBezTo>
                  <a:cubicBezTo>
                    <a:pt x="1417" y="1047"/>
                    <a:pt x="1287" y="736"/>
                    <a:pt x="1106" y="457"/>
                  </a:cubicBezTo>
                  <a:cubicBezTo>
                    <a:pt x="976" y="252"/>
                    <a:pt x="796" y="0"/>
                    <a:pt x="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1" name="Google Shape;901;p46"/>
            <p:cNvSpPr/>
            <p:nvPr/>
          </p:nvSpPr>
          <p:spPr>
            <a:xfrm>
              <a:off x="4195488" y="1854466"/>
              <a:ext cx="148687" cy="578565"/>
            </a:xfrm>
            <a:custGeom>
              <a:avLst/>
              <a:gdLst/>
              <a:ahLst/>
              <a:cxnLst/>
              <a:rect l="l" t="t" r="r" b="b"/>
              <a:pathLst>
                <a:path w="1222" h="4755" extrusionOk="0">
                  <a:moveTo>
                    <a:pt x="316" y="1"/>
                  </a:moveTo>
                  <a:cubicBezTo>
                    <a:pt x="255" y="1"/>
                    <a:pt x="195" y="49"/>
                    <a:pt x="223" y="121"/>
                  </a:cubicBezTo>
                  <a:cubicBezTo>
                    <a:pt x="767" y="1542"/>
                    <a:pt x="1031" y="3279"/>
                    <a:pt x="56" y="4584"/>
                  </a:cubicBezTo>
                  <a:cubicBezTo>
                    <a:pt x="0" y="4660"/>
                    <a:pt x="64" y="4754"/>
                    <a:pt x="133" y="4754"/>
                  </a:cubicBezTo>
                  <a:cubicBezTo>
                    <a:pt x="156" y="4754"/>
                    <a:pt x="180" y="4744"/>
                    <a:pt x="200" y="4718"/>
                  </a:cubicBezTo>
                  <a:cubicBezTo>
                    <a:pt x="1222" y="3358"/>
                    <a:pt x="985" y="1560"/>
                    <a:pt x="410" y="65"/>
                  </a:cubicBezTo>
                  <a:cubicBezTo>
                    <a:pt x="393" y="20"/>
                    <a:pt x="355" y="1"/>
                    <a:pt x="3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2" name="Google Shape;902;p46"/>
            <p:cNvSpPr/>
            <p:nvPr/>
          </p:nvSpPr>
          <p:spPr>
            <a:xfrm>
              <a:off x="4260463" y="1675970"/>
              <a:ext cx="138953" cy="297982"/>
            </a:xfrm>
            <a:custGeom>
              <a:avLst/>
              <a:gdLst/>
              <a:ahLst/>
              <a:cxnLst/>
              <a:rect l="l" t="t" r="r" b="b"/>
              <a:pathLst>
                <a:path w="1142" h="2449" extrusionOk="0">
                  <a:moveTo>
                    <a:pt x="481" y="0"/>
                  </a:moveTo>
                  <a:cubicBezTo>
                    <a:pt x="412" y="0"/>
                    <a:pt x="340" y="18"/>
                    <a:pt x="270" y="55"/>
                  </a:cubicBezTo>
                  <a:cubicBezTo>
                    <a:pt x="19" y="190"/>
                    <a:pt x="0" y="515"/>
                    <a:pt x="0" y="771"/>
                  </a:cubicBezTo>
                  <a:cubicBezTo>
                    <a:pt x="0" y="1101"/>
                    <a:pt x="61" y="1435"/>
                    <a:pt x="172" y="1746"/>
                  </a:cubicBezTo>
                  <a:cubicBezTo>
                    <a:pt x="228" y="1900"/>
                    <a:pt x="293" y="2048"/>
                    <a:pt x="373" y="2187"/>
                  </a:cubicBezTo>
                  <a:cubicBezTo>
                    <a:pt x="428" y="2290"/>
                    <a:pt x="502" y="2391"/>
                    <a:pt x="618" y="2429"/>
                  </a:cubicBezTo>
                  <a:cubicBezTo>
                    <a:pt x="657" y="2443"/>
                    <a:pt x="695" y="2449"/>
                    <a:pt x="729" y="2449"/>
                  </a:cubicBezTo>
                  <a:cubicBezTo>
                    <a:pt x="962" y="2449"/>
                    <a:pt x="1084" y="2166"/>
                    <a:pt x="1125" y="1960"/>
                  </a:cubicBezTo>
                  <a:cubicBezTo>
                    <a:pt x="1141" y="1886"/>
                    <a:pt x="1080" y="1839"/>
                    <a:pt x="1023" y="1839"/>
                  </a:cubicBezTo>
                  <a:cubicBezTo>
                    <a:pt x="982" y="1839"/>
                    <a:pt x="944" y="1862"/>
                    <a:pt x="934" y="1913"/>
                  </a:cubicBezTo>
                  <a:cubicBezTo>
                    <a:pt x="911" y="2024"/>
                    <a:pt x="883" y="2206"/>
                    <a:pt x="753" y="2243"/>
                  </a:cubicBezTo>
                  <a:cubicBezTo>
                    <a:pt x="741" y="2246"/>
                    <a:pt x="729" y="2248"/>
                    <a:pt x="718" y="2248"/>
                  </a:cubicBezTo>
                  <a:cubicBezTo>
                    <a:pt x="614" y="2248"/>
                    <a:pt x="549" y="2104"/>
                    <a:pt x="512" y="2029"/>
                  </a:cubicBezTo>
                  <a:cubicBezTo>
                    <a:pt x="382" y="1788"/>
                    <a:pt x="293" y="1523"/>
                    <a:pt x="242" y="1253"/>
                  </a:cubicBezTo>
                  <a:cubicBezTo>
                    <a:pt x="195" y="998"/>
                    <a:pt x="163" y="696"/>
                    <a:pt x="223" y="441"/>
                  </a:cubicBezTo>
                  <a:cubicBezTo>
                    <a:pt x="256" y="320"/>
                    <a:pt x="326" y="213"/>
                    <a:pt x="461" y="200"/>
                  </a:cubicBezTo>
                  <a:cubicBezTo>
                    <a:pt x="471" y="199"/>
                    <a:pt x="482" y="198"/>
                    <a:pt x="493" y="198"/>
                  </a:cubicBezTo>
                  <a:cubicBezTo>
                    <a:pt x="613" y="198"/>
                    <a:pt x="712" y="294"/>
                    <a:pt x="725" y="417"/>
                  </a:cubicBezTo>
                  <a:cubicBezTo>
                    <a:pt x="732" y="478"/>
                    <a:pt x="785" y="508"/>
                    <a:pt x="833" y="508"/>
                  </a:cubicBezTo>
                  <a:cubicBezTo>
                    <a:pt x="883" y="508"/>
                    <a:pt x="929" y="476"/>
                    <a:pt x="920" y="413"/>
                  </a:cubicBezTo>
                  <a:cubicBezTo>
                    <a:pt x="892" y="173"/>
                    <a:pt x="700" y="0"/>
                    <a:pt x="4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3" name="Google Shape;903;p46"/>
            <p:cNvSpPr/>
            <p:nvPr/>
          </p:nvSpPr>
          <p:spPr>
            <a:xfrm>
              <a:off x="2247945" y="1087187"/>
              <a:ext cx="1876959" cy="1028397"/>
            </a:xfrm>
            <a:custGeom>
              <a:avLst/>
              <a:gdLst/>
              <a:ahLst/>
              <a:cxnLst/>
              <a:rect l="l" t="t" r="r" b="b"/>
              <a:pathLst>
                <a:path w="15426" h="8452" extrusionOk="0">
                  <a:moveTo>
                    <a:pt x="9646" y="982"/>
                  </a:moveTo>
                  <a:cubicBezTo>
                    <a:pt x="9788" y="982"/>
                    <a:pt x="9930" y="987"/>
                    <a:pt x="10072" y="999"/>
                  </a:cubicBezTo>
                  <a:cubicBezTo>
                    <a:pt x="8261" y="1180"/>
                    <a:pt x="6446" y="1398"/>
                    <a:pt x="4681" y="1853"/>
                  </a:cubicBezTo>
                  <a:cubicBezTo>
                    <a:pt x="3655" y="2118"/>
                    <a:pt x="2633" y="2452"/>
                    <a:pt x="1686" y="2926"/>
                  </a:cubicBezTo>
                  <a:cubicBezTo>
                    <a:pt x="1277" y="3126"/>
                    <a:pt x="892" y="3385"/>
                    <a:pt x="636" y="3766"/>
                  </a:cubicBezTo>
                  <a:cubicBezTo>
                    <a:pt x="400" y="4114"/>
                    <a:pt x="329" y="4538"/>
                    <a:pt x="441" y="4945"/>
                  </a:cubicBezTo>
                  <a:cubicBezTo>
                    <a:pt x="603" y="5541"/>
                    <a:pt x="1026" y="5935"/>
                    <a:pt x="1537" y="6209"/>
                  </a:cubicBezTo>
                  <a:cubicBezTo>
                    <a:pt x="1115" y="6055"/>
                    <a:pt x="738" y="5786"/>
                    <a:pt x="502" y="5378"/>
                  </a:cubicBezTo>
                  <a:cubicBezTo>
                    <a:pt x="288" y="5011"/>
                    <a:pt x="196" y="4560"/>
                    <a:pt x="293" y="4142"/>
                  </a:cubicBezTo>
                  <a:cubicBezTo>
                    <a:pt x="400" y="3696"/>
                    <a:pt x="719" y="3353"/>
                    <a:pt x="1092" y="3102"/>
                  </a:cubicBezTo>
                  <a:cubicBezTo>
                    <a:pt x="1518" y="2810"/>
                    <a:pt x="2007" y="2601"/>
                    <a:pt x="2485" y="2410"/>
                  </a:cubicBezTo>
                  <a:cubicBezTo>
                    <a:pt x="3010" y="2197"/>
                    <a:pt x="3548" y="2024"/>
                    <a:pt x="4096" y="1881"/>
                  </a:cubicBezTo>
                  <a:cubicBezTo>
                    <a:pt x="5196" y="1584"/>
                    <a:pt x="6320" y="1398"/>
                    <a:pt x="7449" y="1231"/>
                  </a:cubicBezTo>
                  <a:cubicBezTo>
                    <a:pt x="8165" y="1125"/>
                    <a:pt x="8910" y="982"/>
                    <a:pt x="9646" y="982"/>
                  </a:cubicBezTo>
                  <a:close/>
                  <a:moveTo>
                    <a:pt x="10871" y="5145"/>
                  </a:moveTo>
                  <a:lnTo>
                    <a:pt x="10871" y="5145"/>
                  </a:lnTo>
                  <a:cubicBezTo>
                    <a:pt x="10560" y="5507"/>
                    <a:pt x="10248" y="5879"/>
                    <a:pt x="9909" y="6209"/>
                  </a:cubicBezTo>
                  <a:cubicBezTo>
                    <a:pt x="9678" y="6434"/>
                    <a:pt x="9388" y="6620"/>
                    <a:pt x="9081" y="6620"/>
                  </a:cubicBezTo>
                  <a:cubicBezTo>
                    <a:pt x="8963" y="6620"/>
                    <a:pt x="8842" y="6592"/>
                    <a:pt x="8721" y="6529"/>
                  </a:cubicBezTo>
                  <a:cubicBezTo>
                    <a:pt x="8666" y="6501"/>
                    <a:pt x="8614" y="6464"/>
                    <a:pt x="8572" y="6427"/>
                  </a:cubicBezTo>
                  <a:lnTo>
                    <a:pt x="8572" y="6427"/>
                  </a:lnTo>
                  <a:cubicBezTo>
                    <a:pt x="8655" y="6460"/>
                    <a:pt x="8745" y="6476"/>
                    <a:pt x="8837" y="6476"/>
                  </a:cubicBezTo>
                  <a:cubicBezTo>
                    <a:pt x="8964" y="6476"/>
                    <a:pt x="9094" y="6446"/>
                    <a:pt x="9217" y="6390"/>
                  </a:cubicBezTo>
                  <a:cubicBezTo>
                    <a:pt x="9463" y="6278"/>
                    <a:pt x="9686" y="6092"/>
                    <a:pt x="9905" y="5931"/>
                  </a:cubicBezTo>
                  <a:cubicBezTo>
                    <a:pt x="10128" y="5763"/>
                    <a:pt x="10342" y="5591"/>
                    <a:pt x="10550" y="5415"/>
                  </a:cubicBezTo>
                  <a:cubicBezTo>
                    <a:pt x="10657" y="5327"/>
                    <a:pt x="10764" y="5239"/>
                    <a:pt x="10871" y="5145"/>
                  </a:cubicBezTo>
                  <a:close/>
                  <a:moveTo>
                    <a:pt x="12360" y="0"/>
                  </a:moveTo>
                  <a:cubicBezTo>
                    <a:pt x="12327" y="0"/>
                    <a:pt x="12294" y="2"/>
                    <a:pt x="12260" y="5"/>
                  </a:cubicBezTo>
                  <a:cubicBezTo>
                    <a:pt x="11651" y="61"/>
                    <a:pt x="11205" y="498"/>
                    <a:pt x="10805" y="910"/>
                  </a:cubicBezTo>
                  <a:cubicBezTo>
                    <a:pt x="10801" y="916"/>
                    <a:pt x="10801" y="920"/>
                    <a:pt x="10796" y="920"/>
                  </a:cubicBezTo>
                  <a:cubicBezTo>
                    <a:pt x="10429" y="824"/>
                    <a:pt x="10055" y="788"/>
                    <a:pt x="9679" y="788"/>
                  </a:cubicBezTo>
                  <a:cubicBezTo>
                    <a:pt x="9019" y="788"/>
                    <a:pt x="8352" y="899"/>
                    <a:pt x="7704" y="994"/>
                  </a:cubicBezTo>
                  <a:cubicBezTo>
                    <a:pt x="6515" y="1171"/>
                    <a:pt x="5322" y="1356"/>
                    <a:pt x="4156" y="1658"/>
                  </a:cubicBezTo>
                  <a:cubicBezTo>
                    <a:pt x="3576" y="1812"/>
                    <a:pt x="3004" y="1988"/>
                    <a:pt x="2447" y="2211"/>
                  </a:cubicBezTo>
                  <a:cubicBezTo>
                    <a:pt x="1945" y="2410"/>
                    <a:pt x="1435" y="2628"/>
                    <a:pt x="989" y="2935"/>
                  </a:cubicBezTo>
                  <a:cubicBezTo>
                    <a:pt x="603" y="3195"/>
                    <a:pt x="269" y="3543"/>
                    <a:pt x="130" y="3994"/>
                  </a:cubicBezTo>
                  <a:cubicBezTo>
                    <a:pt x="1" y="4421"/>
                    <a:pt x="56" y="4890"/>
                    <a:pt x="237" y="5290"/>
                  </a:cubicBezTo>
                  <a:cubicBezTo>
                    <a:pt x="608" y="6116"/>
                    <a:pt x="1472" y="6529"/>
                    <a:pt x="2345" y="6553"/>
                  </a:cubicBezTo>
                  <a:cubicBezTo>
                    <a:pt x="1927" y="6878"/>
                    <a:pt x="1537" y="7300"/>
                    <a:pt x="1667" y="7871"/>
                  </a:cubicBezTo>
                  <a:cubicBezTo>
                    <a:pt x="1776" y="8333"/>
                    <a:pt x="2182" y="8451"/>
                    <a:pt x="2596" y="8451"/>
                  </a:cubicBezTo>
                  <a:cubicBezTo>
                    <a:pt x="2781" y="8451"/>
                    <a:pt x="2968" y="8428"/>
                    <a:pt x="3130" y="8400"/>
                  </a:cubicBezTo>
                  <a:cubicBezTo>
                    <a:pt x="4653" y="8145"/>
                    <a:pt x="6023" y="7342"/>
                    <a:pt x="7221" y="6404"/>
                  </a:cubicBezTo>
                  <a:cubicBezTo>
                    <a:pt x="7528" y="6167"/>
                    <a:pt x="7820" y="5916"/>
                    <a:pt x="8108" y="5665"/>
                  </a:cubicBezTo>
                  <a:lnTo>
                    <a:pt x="8108" y="5665"/>
                  </a:lnTo>
                  <a:cubicBezTo>
                    <a:pt x="8066" y="5944"/>
                    <a:pt x="8136" y="6237"/>
                    <a:pt x="8321" y="6460"/>
                  </a:cubicBezTo>
                  <a:cubicBezTo>
                    <a:pt x="8518" y="6691"/>
                    <a:pt x="8807" y="6816"/>
                    <a:pt x="9101" y="6816"/>
                  </a:cubicBezTo>
                  <a:cubicBezTo>
                    <a:pt x="9238" y="6816"/>
                    <a:pt x="9376" y="6789"/>
                    <a:pt x="9506" y="6733"/>
                  </a:cubicBezTo>
                  <a:cubicBezTo>
                    <a:pt x="9979" y="6529"/>
                    <a:pt x="10327" y="6060"/>
                    <a:pt x="10662" y="5684"/>
                  </a:cubicBezTo>
                  <a:cubicBezTo>
                    <a:pt x="11034" y="5271"/>
                    <a:pt x="11386" y="4844"/>
                    <a:pt x="11730" y="4407"/>
                  </a:cubicBezTo>
                  <a:cubicBezTo>
                    <a:pt x="11795" y="4324"/>
                    <a:pt x="11860" y="4236"/>
                    <a:pt x="11920" y="4152"/>
                  </a:cubicBezTo>
                  <a:cubicBezTo>
                    <a:pt x="12189" y="3878"/>
                    <a:pt x="12445" y="3599"/>
                    <a:pt x="12695" y="3306"/>
                  </a:cubicBezTo>
                  <a:cubicBezTo>
                    <a:pt x="13503" y="3904"/>
                    <a:pt x="15266" y="5160"/>
                    <a:pt x="15391" y="5160"/>
                  </a:cubicBezTo>
                  <a:cubicBezTo>
                    <a:pt x="15395" y="5160"/>
                    <a:pt x="15398" y="5158"/>
                    <a:pt x="15398" y="5155"/>
                  </a:cubicBezTo>
                  <a:cubicBezTo>
                    <a:pt x="15426" y="5123"/>
                    <a:pt x="14883" y="2935"/>
                    <a:pt x="14363" y="1983"/>
                  </a:cubicBezTo>
                  <a:cubicBezTo>
                    <a:pt x="14107" y="1514"/>
                    <a:pt x="13810" y="1055"/>
                    <a:pt x="13471" y="641"/>
                  </a:cubicBezTo>
                  <a:cubicBezTo>
                    <a:pt x="13185" y="294"/>
                    <a:pt x="12819" y="0"/>
                    <a:pt x="123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4" name="Google Shape;904;p46"/>
            <p:cNvSpPr/>
            <p:nvPr/>
          </p:nvSpPr>
          <p:spPr>
            <a:xfrm>
              <a:off x="3038351" y="1975411"/>
              <a:ext cx="221570" cy="217312"/>
            </a:xfrm>
            <a:custGeom>
              <a:avLst/>
              <a:gdLst/>
              <a:ahLst/>
              <a:cxnLst/>
              <a:rect l="l" t="t" r="r" b="b"/>
              <a:pathLst>
                <a:path w="1821" h="1786" extrusionOk="0">
                  <a:moveTo>
                    <a:pt x="856" y="0"/>
                  </a:moveTo>
                  <a:cubicBezTo>
                    <a:pt x="789" y="0"/>
                    <a:pt x="722" y="9"/>
                    <a:pt x="655" y="28"/>
                  </a:cubicBezTo>
                  <a:cubicBezTo>
                    <a:pt x="228" y="153"/>
                    <a:pt x="1" y="646"/>
                    <a:pt x="140" y="1119"/>
                  </a:cubicBezTo>
                  <a:cubicBezTo>
                    <a:pt x="257" y="1521"/>
                    <a:pt x="600" y="1785"/>
                    <a:pt x="957" y="1785"/>
                  </a:cubicBezTo>
                  <a:cubicBezTo>
                    <a:pt x="1025" y="1785"/>
                    <a:pt x="1094" y="1776"/>
                    <a:pt x="1161" y="1756"/>
                  </a:cubicBezTo>
                  <a:cubicBezTo>
                    <a:pt x="1589" y="1630"/>
                    <a:pt x="1821" y="1143"/>
                    <a:pt x="1681" y="669"/>
                  </a:cubicBezTo>
                  <a:cubicBezTo>
                    <a:pt x="1560" y="266"/>
                    <a:pt x="1217" y="0"/>
                    <a:pt x="8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5" name="Google Shape;905;p46"/>
            <p:cNvSpPr/>
            <p:nvPr/>
          </p:nvSpPr>
          <p:spPr>
            <a:xfrm>
              <a:off x="3592098" y="1812367"/>
              <a:ext cx="221570" cy="217555"/>
            </a:xfrm>
            <a:custGeom>
              <a:avLst/>
              <a:gdLst/>
              <a:ahLst/>
              <a:cxnLst/>
              <a:rect l="l" t="t" r="r" b="b"/>
              <a:pathLst>
                <a:path w="1821" h="1788" extrusionOk="0">
                  <a:moveTo>
                    <a:pt x="862" y="1"/>
                  </a:moveTo>
                  <a:cubicBezTo>
                    <a:pt x="793" y="1"/>
                    <a:pt x="724" y="11"/>
                    <a:pt x="655" y="31"/>
                  </a:cubicBezTo>
                  <a:cubicBezTo>
                    <a:pt x="232" y="156"/>
                    <a:pt x="0" y="644"/>
                    <a:pt x="139" y="1122"/>
                  </a:cubicBezTo>
                  <a:cubicBezTo>
                    <a:pt x="257" y="1521"/>
                    <a:pt x="601" y="1787"/>
                    <a:pt x="962" y="1787"/>
                  </a:cubicBezTo>
                  <a:cubicBezTo>
                    <a:pt x="1030" y="1787"/>
                    <a:pt x="1098" y="1778"/>
                    <a:pt x="1166" y="1758"/>
                  </a:cubicBezTo>
                  <a:cubicBezTo>
                    <a:pt x="1588" y="1632"/>
                    <a:pt x="1820" y="1145"/>
                    <a:pt x="1681" y="667"/>
                  </a:cubicBezTo>
                  <a:cubicBezTo>
                    <a:pt x="1564" y="265"/>
                    <a:pt x="1222" y="1"/>
                    <a:pt x="8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6" name="Google Shape;906;p46"/>
            <p:cNvSpPr/>
            <p:nvPr/>
          </p:nvSpPr>
          <p:spPr>
            <a:xfrm>
              <a:off x="2860826" y="2209634"/>
              <a:ext cx="379261" cy="339595"/>
            </a:xfrm>
            <a:custGeom>
              <a:avLst/>
              <a:gdLst/>
              <a:ahLst/>
              <a:cxnLst/>
              <a:rect l="l" t="t" r="r" b="b"/>
              <a:pathLst>
                <a:path w="3117" h="2791" extrusionOk="0">
                  <a:moveTo>
                    <a:pt x="1562" y="0"/>
                  </a:moveTo>
                  <a:cubicBezTo>
                    <a:pt x="1432" y="0"/>
                    <a:pt x="1299" y="19"/>
                    <a:pt x="1167" y="58"/>
                  </a:cubicBezTo>
                  <a:cubicBezTo>
                    <a:pt x="424" y="272"/>
                    <a:pt x="1" y="1052"/>
                    <a:pt x="219" y="1790"/>
                  </a:cubicBezTo>
                  <a:cubicBezTo>
                    <a:pt x="399" y="2397"/>
                    <a:pt x="954" y="2790"/>
                    <a:pt x="1559" y="2790"/>
                  </a:cubicBezTo>
                  <a:cubicBezTo>
                    <a:pt x="1690" y="2790"/>
                    <a:pt x="1824" y="2772"/>
                    <a:pt x="1957" y="2733"/>
                  </a:cubicBezTo>
                  <a:cubicBezTo>
                    <a:pt x="2695" y="2519"/>
                    <a:pt x="3117" y="1739"/>
                    <a:pt x="2899" y="1001"/>
                  </a:cubicBezTo>
                  <a:cubicBezTo>
                    <a:pt x="2720" y="394"/>
                    <a:pt x="2165" y="0"/>
                    <a:pt x="1562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7" name="Google Shape;907;p46"/>
            <p:cNvSpPr/>
            <p:nvPr/>
          </p:nvSpPr>
          <p:spPr>
            <a:xfrm>
              <a:off x="3833868" y="1892064"/>
              <a:ext cx="379261" cy="340082"/>
            </a:xfrm>
            <a:custGeom>
              <a:avLst/>
              <a:gdLst/>
              <a:ahLst/>
              <a:cxnLst/>
              <a:rect l="l" t="t" r="r" b="b"/>
              <a:pathLst>
                <a:path w="3117" h="2795" extrusionOk="0">
                  <a:moveTo>
                    <a:pt x="1558" y="0"/>
                  </a:moveTo>
                  <a:cubicBezTo>
                    <a:pt x="1427" y="0"/>
                    <a:pt x="1294" y="19"/>
                    <a:pt x="1162" y="58"/>
                  </a:cubicBezTo>
                  <a:cubicBezTo>
                    <a:pt x="424" y="276"/>
                    <a:pt x="0" y="1052"/>
                    <a:pt x="219" y="1795"/>
                  </a:cubicBezTo>
                  <a:cubicBezTo>
                    <a:pt x="398" y="2401"/>
                    <a:pt x="954" y="2795"/>
                    <a:pt x="1555" y="2795"/>
                  </a:cubicBezTo>
                  <a:cubicBezTo>
                    <a:pt x="1686" y="2795"/>
                    <a:pt x="1819" y="2776"/>
                    <a:pt x="1951" y="2737"/>
                  </a:cubicBezTo>
                  <a:cubicBezTo>
                    <a:pt x="2689" y="2520"/>
                    <a:pt x="3116" y="1744"/>
                    <a:pt x="2898" y="1005"/>
                  </a:cubicBezTo>
                  <a:cubicBezTo>
                    <a:pt x="2719" y="395"/>
                    <a:pt x="2164" y="0"/>
                    <a:pt x="1558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8" name="Google Shape;908;p46"/>
            <p:cNvSpPr/>
            <p:nvPr/>
          </p:nvSpPr>
          <p:spPr>
            <a:xfrm>
              <a:off x="3667172" y="2194668"/>
              <a:ext cx="130679" cy="205752"/>
            </a:xfrm>
            <a:custGeom>
              <a:avLst/>
              <a:gdLst/>
              <a:ahLst/>
              <a:cxnLst/>
              <a:rect l="l" t="t" r="r" b="b"/>
              <a:pathLst>
                <a:path w="1074" h="1691" extrusionOk="0">
                  <a:moveTo>
                    <a:pt x="863" y="0"/>
                  </a:moveTo>
                  <a:cubicBezTo>
                    <a:pt x="851" y="0"/>
                    <a:pt x="839" y="2"/>
                    <a:pt x="828" y="5"/>
                  </a:cubicBezTo>
                  <a:cubicBezTo>
                    <a:pt x="744" y="33"/>
                    <a:pt x="707" y="111"/>
                    <a:pt x="725" y="190"/>
                  </a:cubicBezTo>
                  <a:cubicBezTo>
                    <a:pt x="776" y="427"/>
                    <a:pt x="739" y="696"/>
                    <a:pt x="624" y="914"/>
                  </a:cubicBezTo>
                  <a:cubicBezTo>
                    <a:pt x="507" y="1142"/>
                    <a:pt x="317" y="1314"/>
                    <a:pt x="89" y="1420"/>
                  </a:cubicBezTo>
                  <a:cubicBezTo>
                    <a:pt x="15" y="1454"/>
                    <a:pt x="1" y="1560"/>
                    <a:pt x="38" y="1625"/>
                  </a:cubicBezTo>
                  <a:cubicBezTo>
                    <a:pt x="67" y="1671"/>
                    <a:pt x="110" y="1691"/>
                    <a:pt x="157" y="1691"/>
                  </a:cubicBezTo>
                  <a:cubicBezTo>
                    <a:pt x="185" y="1691"/>
                    <a:pt x="214" y="1684"/>
                    <a:pt x="242" y="1671"/>
                  </a:cubicBezTo>
                  <a:cubicBezTo>
                    <a:pt x="521" y="1542"/>
                    <a:pt x="753" y="1314"/>
                    <a:pt x="892" y="1040"/>
                  </a:cubicBezTo>
                  <a:cubicBezTo>
                    <a:pt x="1036" y="752"/>
                    <a:pt x="1074" y="423"/>
                    <a:pt x="1008" y="106"/>
                  </a:cubicBezTo>
                  <a:cubicBezTo>
                    <a:pt x="993" y="40"/>
                    <a:pt x="925" y="0"/>
                    <a:pt x="8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9" name="Google Shape;909;p46"/>
            <p:cNvSpPr/>
            <p:nvPr/>
          </p:nvSpPr>
          <p:spPr>
            <a:xfrm>
              <a:off x="3266615" y="2034423"/>
              <a:ext cx="275229" cy="330713"/>
            </a:xfrm>
            <a:custGeom>
              <a:avLst/>
              <a:gdLst/>
              <a:ahLst/>
              <a:cxnLst/>
              <a:rect l="l" t="t" r="r" b="b"/>
              <a:pathLst>
                <a:path w="2262" h="2718" extrusionOk="0">
                  <a:moveTo>
                    <a:pt x="1246" y="0"/>
                  </a:moveTo>
                  <a:cubicBezTo>
                    <a:pt x="1193" y="0"/>
                    <a:pt x="1141" y="10"/>
                    <a:pt x="1091" y="30"/>
                  </a:cubicBezTo>
                  <a:lnTo>
                    <a:pt x="1087" y="30"/>
                  </a:lnTo>
                  <a:cubicBezTo>
                    <a:pt x="665" y="180"/>
                    <a:pt x="789" y="681"/>
                    <a:pt x="767" y="1015"/>
                  </a:cubicBezTo>
                  <a:cubicBezTo>
                    <a:pt x="753" y="1191"/>
                    <a:pt x="684" y="1312"/>
                    <a:pt x="558" y="1428"/>
                  </a:cubicBezTo>
                  <a:cubicBezTo>
                    <a:pt x="437" y="1535"/>
                    <a:pt x="302" y="1628"/>
                    <a:pt x="210" y="1762"/>
                  </a:cubicBezTo>
                  <a:cubicBezTo>
                    <a:pt x="0" y="2069"/>
                    <a:pt x="163" y="2473"/>
                    <a:pt x="479" y="2626"/>
                  </a:cubicBezTo>
                  <a:cubicBezTo>
                    <a:pt x="615" y="2692"/>
                    <a:pt x="762" y="2718"/>
                    <a:pt x="910" y="2718"/>
                  </a:cubicBezTo>
                  <a:cubicBezTo>
                    <a:pt x="1160" y="2718"/>
                    <a:pt x="1416" y="2645"/>
                    <a:pt x="1640" y="2566"/>
                  </a:cubicBezTo>
                  <a:cubicBezTo>
                    <a:pt x="2002" y="2436"/>
                    <a:pt x="2262" y="2186"/>
                    <a:pt x="2248" y="1781"/>
                  </a:cubicBezTo>
                  <a:cubicBezTo>
                    <a:pt x="2234" y="1378"/>
                    <a:pt x="2077" y="954"/>
                    <a:pt x="1886" y="597"/>
                  </a:cubicBezTo>
                  <a:cubicBezTo>
                    <a:pt x="1788" y="407"/>
                    <a:pt x="1672" y="188"/>
                    <a:pt x="1486" y="73"/>
                  </a:cubicBezTo>
                  <a:cubicBezTo>
                    <a:pt x="1413" y="24"/>
                    <a:pt x="1329" y="0"/>
                    <a:pt x="1246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0" name="Google Shape;910;p46"/>
            <p:cNvSpPr/>
            <p:nvPr/>
          </p:nvSpPr>
          <p:spPr>
            <a:xfrm>
              <a:off x="3635049" y="597204"/>
              <a:ext cx="437178" cy="279731"/>
            </a:xfrm>
            <a:custGeom>
              <a:avLst/>
              <a:gdLst/>
              <a:ahLst/>
              <a:cxnLst/>
              <a:rect l="l" t="t" r="r" b="b"/>
              <a:pathLst>
                <a:path w="3593" h="2299" extrusionOk="0">
                  <a:moveTo>
                    <a:pt x="132" y="1"/>
                  </a:moveTo>
                  <a:cubicBezTo>
                    <a:pt x="130" y="1"/>
                    <a:pt x="128" y="1"/>
                    <a:pt x="125" y="1"/>
                  </a:cubicBezTo>
                  <a:cubicBezTo>
                    <a:pt x="0" y="1"/>
                    <a:pt x="0" y="201"/>
                    <a:pt x="125" y="201"/>
                  </a:cubicBezTo>
                  <a:cubicBezTo>
                    <a:pt x="130" y="200"/>
                    <a:pt x="134" y="200"/>
                    <a:pt x="138" y="200"/>
                  </a:cubicBezTo>
                  <a:cubicBezTo>
                    <a:pt x="947" y="200"/>
                    <a:pt x="1344" y="1045"/>
                    <a:pt x="1616" y="1677"/>
                  </a:cubicBezTo>
                  <a:cubicBezTo>
                    <a:pt x="1631" y="1711"/>
                    <a:pt x="1667" y="1727"/>
                    <a:pt x="1702" y="1727"/>
                  </a:cubicBezTo>
                  <a:cubicBezTo>
                    <a:pt x="1711" y="1727"/>
                    <a:pt x="1720" y="1726"/>
                    <a:pt x="1728" y="1724"/>
                  </a:cubicBezTo>
                  <a:cubicBezTo>
                    <a:pt x="1847" y="1697"/>
                    <a:pt x="1967" y="1685"/>
                    <a:pt x="2087" y="1685"/>
                  </a:cubicBezTo>
                  <a:cubicBezTo>
                    <a:pt x="2576" y="1685"/>
                    <a:pt x="3058" y="1898"/>
                    <a:pt x="3390" y="2268"/>
                  </a:cubicBezTo>
                  <a:cubicBezTo>
                    <a:pt x="3409" y="2289"/>
                    <a:pt x="3431" y="2298"/>
                    <a:pt x="3453" y="2298"/>
                  </a:cubicBezTo>
                  <a:cubicBezTo>
                    <a:pt x="3525" y="2298"/>
                    <a:pt x="3592" y="2200"/>
                    <a:pt x="3524" y="2129"/>
                  </a:cubicBezTo>
                  <a:cubicBezTo>
                    <a:pt x="3157" y="1718"/>
                    <a:pt x="2626" y="1492"/>
                    <a:pt x="2086" y="1492"/>
                  </a:cubicBezTo>
                  <a:cubicBezTo>
                    <a:pt x="1977" y="1492"/>
                    <a:pt x="1868" y="1501"/>
                    <a:pt x="1760" y="1520"/>
                  </a:cubicBezTo>
                  <a:cubicBezTo>
                    <a:pt x="1455" y="821"/>
                    <a:pt x="1001" y="1"/>
                    <a:pt x="1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1" name="Google Shape;911;p46"/>
            <p:cNvSpPr/>
            <p:nvPr/>
          </p:nvSpPr>
          <p:spPr>
            <a:xfrm>
              <a:off x="2036594" y="1637521"/>
              <a:ext cx="100139" cy="414303"/>
            </a:xfrm>
            <a:custGeom>
              <a:avLst/>
              <a:gdLst/>
              <a:ahLst/>
              <a:cxnLst/>
              <a:rect l="l" t="t" r="r" b="b"/>
              <a:pathLst>
                <a:path w="823" h="3405" extrusionOk="0">
                  <a:moveTo>
                    <a:pt x="98" y="0"/>
                  </a:moveTo>
                  <a:cubicBezTo>
                    <a:pt x="49" y="0"/>
                    <a:pt x="0" y="33"/>
                    <a:pt x="0" y="98"/>
                  </a:cubicBezTo>
                  <a:cubicBezTo>
                    <a:pt x="0" y="377"/>
                    <a:pt x="51" y="655"/>
                    <a:pt x="149" y="915"/>
                  </a:cubicBezTo>
                  <a:cubicBezTo>
                    <a:pt x="195" y="1045"/>
                    <a:pt x="255" y="1166"/>
                    <a:pt x="325" y="1286"/>
                  </a:cubicBezTo>
                  <a:cubicBezTo>
                    <a:pt x="395" y="1402"/>
                    <a:pt x="497" y="1509"/>
                    <a:pt x="548" y="1639"/>
                  </a:cubicBezTo>
                  <a:cubicBezTo>
                    <a:pt x="604" y="1798"/>
                    <a:pt x="529" y="1950"/>
                    <a:pt x="469" y="2090"/>
                  </a:cubicBezTo>
                  <a:cubicBezTo>
                    <a:pt x="418" y="2216"/>
                    <a:pt x="372" y="2340"/>
                    <a:pt x="344" y="2471"/>
                  </a:cubicBezTo>
                  <a:cubicBezTo>
                    <a:pt x="279" y="2754"/>
                    <a:pt x="274" y="3046"/>
                    <a:pt x="321" y="3335"/>
                  </a:cubicBezTo>
                  <a:cubicBezTo>
                    <a:pt x="328" y="3384"/>
                    <a:pt x="362" y="3405"/>
                    <a:pt x="399" y="3405"/>
                  </a:cubicBezTo>
                  <a:cubicBezTo>
                    <a:pt x="457" y="3405"/>
                    <a:pt x="522" y="3355"/>
                    <a:pt x="512" y="3279"/>
                  </a:cubicBezTo>
                  <a:cubicBezTo>
                    <a:pt x="460" y="2986"/>
                    <a:pt x="484" y="2679"/>
                    <a:pt x="567" y="2396"/>
                  </a:cubicBezTo>
                  <a:cubicBezTo>
                    <a:pt x="641" y="2145"/>
                    <a:pt x="823" y="1895"/>
                    <a:pt x="748" y="1625"/>
                  </a:cubicBezTo>
                  <a:cubicBezTo>
                    <a:pt x="716" y="1509"/>
                    <a:pt x="645" y="1408"/>
                    <a:pt x="576" y="1310"/>
                  </a:cubicBezTo>
                  <a:cubicBezTo>
                    <a:pt x="502" y="1198"/>
                    <a:pt x="432" y="1082"/>
                    <a:pt x="377" y="956"/>
                  </a:cubicBezTo>
                  <a:cubicBezTo>
                    <a:pt x="255" y="688"/>
                    <a:pt x="200" y="390"/>
                    <a:pt x="195" y="98"/>
                  </a:cubicBezTo>
                  <a:cubicBezTo>
                    <a:pt x="195" y="33"/>
                    <a:pt x="146" y="0"/>
                    <a:pt x="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2" name="Google Shape;912;p46"/>
            <p:cNvSpPr/>
            <p:nvPr/>
          </p:nvSpPr>
          <p:spPr>
            <a:xfrm>
              <a:off x="2983354" y="2967666"/>
              <a:ext cx="63879" cy="303579"/>
            </a:xfrm>
            <a:custGeom>
              <a:avLst/>
              <a:gdLst/>
              <a:ahLst/>
              <a:cxnLst/>
              <a:rect l="l" t="t" r="r" b="b"/>
              <a:pathLst>
                <a:path w="525" h="2495" extrusionOk="0">
                  <a:moveTo>
                    <a:pt x="402" y="0"/>
                  </a:moveTo>
                  <a:cubicBezTo>
                    <a:pt x="364" y="0"/>
                    <a:pt x="330" y="21"/>
                    <a:pt x="322" y="69"/>
                  </a:cubicBezTo>
                  <a:cubicBezTo>
                    <a:pt x="220" y="840"/>
                    <a:pt x="114" y="1606"/>
                    <a:pt x="11" y="2373"/>
                  </a:cubicBezTo>
                  <a:cubicBezTo>
                    <a:pt x="0" y="2445"/>
                    <a:pt x="65" y="2494"/>
                    <a:pt x="122" y="2494"/>
                  </a:cubicBezTo>
                  <a:cubicBezTo>
                    <a:pt x="160" y="2494"/>
                    <a:pt x="194" y="2473"/>
                    <a:pt x="202" y="2423"/>
                  </a:cubicBezTo>
                  <a:cubicBezTo>
                    <a:pt x="303" y="1657"/>
                    <a:pt x="410" y="890"/>
                    <a:pt x="513" y="125"/>
                  </a:cubicBezTo>
                  <a:cubicBezTo>
                    <a:pt x="524" y="49"/>
                    <a:pt x="460" y="0"/>
                    <a:pt x="4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3" name="Google Shape;913;p46"/>
            <p:cNvSpPr/>
            <p:nvPr/>
          </p:nvSpPr>
          <p:spPr>
            <a:xfrm>
              <a:off x="2888812" y="3045172"/>
              <a:ext cx="53902" cy="139196"/>
            </a:xfrm>
            <a:custGeom>
              <a:avLst/>
              <a:gdLst/>
              <a:ahLst/>
              <a:cxnLst/>
              <a:rect l="l" t="t" r="r" b="b"/>
              <a:pathLst>
                <a:path w="443" h="1144" extrusionOk="0">
                  <a:moveTo>
                    <a:pt x="120" y="0"/>
                  </a:moveTo>
                  <a:cubicBezTo>
                    <a:pt x="62" y="0"/>
                    <a:pt x="1" y="49"/>
                    <a:pt x="17" y="124"/>
                  </a:cubicBezTo>
                  <a:cubicBezTo>
                    <a:pt x="92" y="439"/>
                    <a:pt x="161" y="755"/>
                    <a:pt x="236" y="1071"/>
                  </a:cubicBezTo>
                  <a:cubicBezTo>
                    <a:pt x="247" y="1121"/>
                    <a:pt x="284" y="1143"/>
                    <a:pt x="323" y="1143"/>
                  </a:cubicBezTo>
                  <a:cubicBezTo>
                    <a:pt x="381" y="1143"/>
                    <a:pt x="443" y="1095"/>
                    <a:pt x="426" y="1020"/>
                  </a:cubicBezTo>
                  <a:cubicBezTo>
                    <a:pt x="352" y="705"/>
                    <a:pt x="278" y="388"/>
                    <a:pt x="208" y="73"/>
                  </a:cubicBezTo>
                  <a:cubicBezTo>
                    <a:pt x="197" y="22"/>
                    <a:pt x="159" y="0"/>
                    <a:pt x="1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4" name="Google Shape;914;p46"/>
            <p:cNvSpPr/>
            <p:nvPr/>
          </p:nvSpPr>
          <p:spPr>
            <a:xfrm>
              <a:off x="4203275" y="2754492"/>
              <a:ext cx="245662" cy="469544"/>
            </a:xfrm>
            <a:custGeom>
              <a:avLst/>
              <a:gdLst/>
              <a:ahLst/>
              <a:cxnLst/>
              <a:rect l="l" t="t" r="r" b="b"/>
              <a:pathLst>
                <a:path w="2019" h="3859" extrusionOk="0">
                  <a:moveTo>
                    <a:pt x="137" y="0"/>
                  </a:moveTo>
                  <a:cubicBezTo>
                    <a:pt x="68" y="0"/>
                    <a:pt x="0" y="70"/>
                    <a:pt x="48" y="145"/>
                  </a:cubicBezTo>
                  <a:cubicBezTo>
                    <a:pt x="796" y="1277"/>
                    <a:pt x="1385" y="2503"/>
                    <a:pt x="1803" y="3790"/>
                  </a:cubicBezTo>
                  <a:cubicBezTo>
                    <a:pt x="1820" y="3838"/>
                    <a:pt x="1860" y="3859"/>
                    <a:pt x="1900" y="3859"/>
                  </a:cubicBezTo>
                  <a:cubicBezTo>
                    <a:pt x="1960" y="3859"/>
                    <a:pt x="2019" y="3811"/>
                    <a:pt x="1994" y="3739"/>
                  </a:cubicBezTo>
                  <a:cubicBezTo>
                    <a:pt x="1571" y="2434"/>
                    <a:pt x="972" y="1189"/>
                    <a:pt x="220" y="47"/>
                  </a:cubicBezTo>
                  <a:cubicBezTo>
                    <a:pt x="199" y="14"/>
                    <a:pt x="168" y="0"/>
                    <a:pt x="1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5" name="Google Shape;915;p46"/>
            <p:cNvSpPr/>
            <p:nvPr/>
          </p:nvSpPr>
          <p:spPr>
            <a:xfrm>
              <a:off x="3474924" y="2688545"/>
              <a:ext cx="451293" cy="290925"/>
            </a:xfrm>
            <a:custGeom>
              <a:avLst/>
              <a:gdLst/>
              <a:ahLst/>
              <a:cxnLst/>
              <a:rect l="l" t="t" r="r" b="b"/>
              <a:pathLst>
                <a:path w="3709" h="2391" extrusionOk="0">
                  <a:moveTo>
                    <a:pt x="3542" y="0"/>
                  </a:moveTo>
                  <a:cubicBezTo>
                    <a:pt x="3484" y="0"/>
                    <a:pt x="3420" y="49"/>
                    <a:pt x="3434" y="125"/>
                  </a:cubicBezTo>
                  <a:cubicBezTo>
                    <a:pt x="3563" y="770"/>
                    <a:pt x="3308" y="1467"/>
                    <a:pt x="2774" y="1857"/>
                  </a:cubicBezTo>
                  <a:cubicBezTo>
                    <a:pt x="2469" y="2077"/>
                    <a:pt x="2104" y="2193"/>
                    <a:pt x="1739" y="2193"/>
                  </a:cubicBezTo>
                  <a:cubicBezTo>
                    <a:pt x="1464" y="2193"/>
                    <a:pt x="1189" y="2127"/>
                    <a:pt x="940" y="1992"/>
                  </a:cubicBezTo>
                  <a:cubicBezTo>
                    <a:pt x="629" y="1819"/>
                    <a:pt x="374" y="1564"/>
                    <a:pt x="211" y="1248"/>
                  </a:cubicBezTo>
                  <a:cubicBezTo>
                    <a:pt x="192" y="1214"/>
                    <a:pt x="163" y="1199"/>
                    <a:pt x="133" y="1199"/>
                  </a:cubicBezTo>
                  <a:cubicBezTo>
                    <a:pt x="68" y="1199"/>
                    <a:pt x="1" y="1269"/>
                    <a:pt x="39" y="1345"/>
                  </a:cubicBezTo>
                  <a:cubicBezTo>
                    <a:pt x="366" y="1971"/>
                    <a:pt x="1028" y="2391"/>
                    <a:pt x="1736" y="2391"/>
                  </a:cubicBezTo>
                  <a:cubicBezTo>
                    <a:pt x="1743" y="2391"/>
                    <a:pt x="1750" y="2391"/>
                    <a:pt x="1758" y="2391"/>
                  </a:cubicBezTo>
                  <a:cubicBezTo>
                    <a:pt x="2491" y="2382"/>
                    <a:pt x="3183" y="1949"/>
                    <a:pt x="3485" y="1281"/>
                  </a:cubicBezTo>
                  <a:cubicBezTo>
                    <a:pt x="3657" y="900"/>
                    <a:pt x="3708" y="482"/>
                    <a:pt x="3625" y="69"/>
                  </a:cubicBezTo>
                  <a:cubicBezTo>
                    <a:pt x="3615" y="21"/>
                    <a:pt x="3580" y="0"/>
                    <a:pt x="35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6" name="Google Shape;916;p46"/>
            <p:cNvSpPr/>
            <p:nvPr/>
          </p:nvSpPr>
          <p:spPr>
            <a:xfrm>
              <a:off x="3944106" y="1188299"/>
              <a:ext cx="33947" cy="46480"/>
            </a:xfrm>
            <a:custGeom>
              <a:avLst/>
              <a:gdLst/>
              <a:ahLst/>
              <a:cxnLst/>
              <a:rect l="l" t="t" r="r" b="b"/>
              <a:pathLst>
                <a:path w="279" h="382" extrusionOk="0">
                  <a:moveTo>
                    <a:pt x="99" y="0"/>
                  </a:moveTo>
                  <a:cubicBezTo>
                    <a:pt x="81" y="0"/>
                    <a:pt x="63" y="6"/>
                    <a:pt x="52" y="14"/>
                  </a:cubicBezTo>
                  <a:cubicBezTo>
                    <a:pt x="28" y="29"/>
                    <a:pt x="9" y="47"/>
                    <a:pt x="5" y="70"/>
                  </a:cubicBezTo>
                  <a:lnTo>
                    <a:pt x="0" y="98"/>
                  </a:lnTo>
                  <a:cubicBezTo>
                    <a:pt x="0" y="117"/>
                    <a:pt x="5" y="130"/>
                    <a:pt x="14" y="149"/>
                  </a:cubicBezTo>
                  <a:cubicBezTo>
                    <a:pt x="42" y="209"/>
                    <a:pt x="69" y="270"/>
                    <a:pt x="97" y="330"/>
                  </a:cubicBezTo>
                  <a:cubicBezTo>
                    <a:pt x="107" y="353"/>
                    <a:pt x="135" y="372"/>
                    <a:pt x="159" y="377"/>
                  </a:cubicBezTo>
                  <a:cubicBezTo>
                    <a:pt x="166" y="380"/>
                    <a:pt x="175" y="381"/>
                    <a:pt x="184" y="381"/>
                  </a:cubicBezTo>
                  <a:cubicBezTo>
                    <a:pt x="200" y="381"/>
                    <a:pt x="217" y="376"/>
                    <a:pt x="232" y="368"/>
                  </a:cubicBezTo>
                  <a:cubicBezTo>
                    <a:pt x="256" y="353"/>
                    <a:pt x="274" y="335"/>
                    <a:pt x="279" y="307"/>
                  </a:cubicBezTo>
                  <a:lnTo>
                    <a:pt x="279" y="284"/>
                  </a:lnTo>
                  <a:cubicBezTo>
                    <a:pt x="279" y="265"/>
                    <a:pt x="279" y="246"/>
                    <a:pt x="270" y="233"/>
                  </a:cubicBezTo>
                  <a:cubicBezTo>
                    <a:pt x="242" y="173"/>
                    <a:pt x="214" y="112"/>
                    <a:pt x="186" y="47"/>
                  </a:cubicBezTo>
                  <a:cubicBezTo>
                    <a:pt x="176" y="29"/>
                    <a:pt x="149" y="10"/>
                    <a:pt x="125" y="5"/>
                  </a:cubicBezTo>
                  <a:cubicBezTo>
                    <a:pt x="117" y="2"/>
                    <a:pt x="108" y="0"/>
                    <a:pt x="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7" name="Google Shape;917;p46"/>
            <p:cNvSpPr/>
            <p:nvPr/>
          </p:nvSpPr>
          <p:spPr>
            <a:xfrm>
              <a:off x="4003362" y="1147051"/>
              <a:ext cx="51590" cy="86024"/>
            </a:xfrm>
            <a:custGeom>
              <a:avLst/>
              <a:gdLst/>
              <a:ahLst/>
              <a:cxnLst/>
              <a:rect l="l" t="t" r="r" b="b"/>
              <a:pathLst>
                <a:path w="424" h="707" extrusionOk="0">
                  <a:moveTo>
                    <a:pt x="119" y="1"/>
                  </a:moveTo>
                  <a:cubicBezTo>
                    <a:pt x="110" y="1"/>
                    <a:pt x="100" y="2"/>
                    <a:pt x="89" y="6"/>
                  </a:cubicBezTo>
                  <a:cubicBezTo>
                    <a:pt x="43" y="19"/>
                    <a:pt x="0" y="75"/>
                    <a:pt x="24" y="126"/>
                  </a:cubicBezTo>
                  <a:cubicBezTo>
                    <a:pt x="84" y="293"/>
                    <a:pt x="150" y="465"/>
                    <a:pt x="214" y="632"/>
                  </a:cubicBezTo>
                  <a:cubicBezTo>
                    <a:pt x="230" y="671"/>
                    <a:pt x="269" y="706"/>
                    <a:pt x="310" y="706"/>
                  </a:cubicBezTo>
                  <a:cubicBezTo>
                    <a:pt x="318" y="706"/>
                    <a:pt x="327" y="705"/>
                    <a:pt x="335" y="702"/>
                  </a:cubicBezTo>
                  <a:cubicBezTo>
                    <a:pt x="381" y="688"/>
                    <a:pt x="424" y="632"/>
                    <a:pt x="405" y="581"/>
                  </a:cubicBezTo>
                  <a:cubicBezTo>
                    <a:pt x="340" y="409"/>
                    <a:pt x="274" y="242"/>
                    <a:pt x="210" y="75"/>
                  </a:cubicBezTo>
                  <a:cubicBezTo>
                    <a:pt x="198" y="33"/>
                    <a:pt x="162" y="1"/>
                    <a:pt x="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8" name="Google Shape;918;p46"/>
            <p:cNvSpPr/>
            <p:nvPr/>
          </p:nvSpPr>
          <p:spPr>
            <a:xfrm>
              <a:off x="4076246" y="1133180"/>
              <a:ext cx="35164" cy="52442"/>
            </a:xfrm>
            <a:custGeom>
              <a:avLst/>
              <a:gdLst/>
              <a:ahLst/>
              <a:cxnLst/>
              <a:rect l="l" t="t" r="r" b="b"/>
              <a:pathLst>
                <a:path w="289" h="431" extrusionOk="0">
                  <a:moveTo>
                    <a:pt x="95" y="1"/>
                  </a:moveTo>
                  <a:cubicBezTo>
                    <a:pt x="88" y="1"/>
                    <a:pt x="81" y="1"/>
                    <a:pt x="76" y="3"/>
                  </a:cubicBezTo>
                  <a:cubicBezTo>
                    <a:pt x="52" y="13"/>
                    <a:pt x="29" y="26"/>
                    <a:pt x="20" y="49"/>
                  </a:cubicBezTo>
                  <a:cubicBezTo>
                    <a:pt x="5" y="73"/>
                    <a:pt x="1" y="101"/>
                    <a:pt x="10" y="124"/>
                  </a:cubicBezTo>
                  <a:cubicBezTo>
                    <a:pt x="33" y="203"/>
                    <a:pt x="61" y="281"/>
                    <a:pt x="89" y="356"/>
                  </a:cubicBezTo>
                  <a:cubicBezTo>
                    <a:pt x="98" y="384"/>
                    <a:pt x="112" y="403"/>
                    <a:pt x="136" y="416"/>
                  </a:cubicBezTo>
                  <a:cubicBezTo>
                    <a:pt x="147" y="426"/>
                    <a:pt x="166" y="431"/>
                    <a:pt x="183" y="431"/>
                  </a:cubicBezTo>
                  <a:cubicBezTo>
                    <a:pt x="192" y="431"/>
                    <a:pt x="202" y="429"/>
                    <a:pt x="209" y="426"/>
                  </a:cubicBezTo>
                  <a:cubicBezTo>
                    <a:pt x="233" y="421"/>
                    <a:pt x="256" y="403"/>
                    <a:pt x="271" y="384"/>
                  </a:cubicBezTo>
                  <a:cubicBezTo>
                    <a:pt x="284" y="360"/>
                    <a:pt x="288" y="332"/>
                    <a:pt x="280" y="305"/>
                  </a:cubicBezTo>
                  <a:cubicBezTo>
                    <a:pt x="252" y="225"/>
                    <a:pt x="224" y="152"/>
                    <a:pt x="196" y="73"/>
                  </a:cubicBezTo>
                  <a:cubicBezTo>
                    <a:pt x="191" y="49"/>
                    <a:pt x="177" y="26"/>
                    <a:pt x="154" y="13"/>
                  </a:cubicBezTo>
                  <a:cubicBezTo>
                    <a:pt x="137" y="5"/>
                    <a:pt x="115" y="1"/>
                    <a:pt x="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9" name="Google Shape;919;p46"/>
            <p:cNvSpPr/>
            <p:nvPr/>
          </p:nvSpPr>
          <p:spPr>
            <a:xfrm>
              <a:off x="4151441" y="1113104"/>
              <a:ext cx="50373" cy="77507"/>
            </a:xfrm>
            <a:custGeom>
              <a:avLst/>
              <a:gdLst/>
              <a:ahLst/>
              <a:cxnLst/>
              <a:rect l="l" t="t" r="r" b="b"/>
              <a:pathLst>
                <a:path w="414" h="637" extrusionOk="0">
                  <a:moveTo>
                    <a:pt x="112" y="0"/>
                  </a:moveTo>
                  <a:cubicBezTo>
                    <a:pt x="93" y="0"/>
                    <a:pt x="75" y="5"/>
                    <a:pt x="61" y="15"/>
                  </a:cubicBezTo>
                  <a:cubicBezTo>
                    <a:pt x="9" y="47"/>
                    <a:pt x="0" y="99"/>
                    <a:pt x="24" y="150"/>
                  </a:cubicBezTo>
                  <a:cubicBezTo>
                    <a:pt x="88" y="294"/>
                    <a:pt x="159" y="442"/>
                    <a:pt x="223" y="586"/>
                  </a:cubicBezTo>
                  <a:cubicBezTo>
                    <a:pt x="236" y="617"/>
                    <a:pt x="274" y="636"/>
                    <a:pt x="311" y="636"/>
                  </a:cubicBezTo>
                  <a:cubicBezTo>
                    <a:pt x="328" y="636"/>
                    <a:pt x="345" y="632"/>
                    <a:pt x="358" y="623"/>
                  </a:cubicBezTo>
                  <a:cubicBezTo>
                    <a:pt x="405" y="591"/>
                    <a:pt x="414" y="540"/>
                    <a:pt x="395" y="489"/>
                  </a:cubicBezTo>
                  <a:lnTo>
                    <a:pt x="195" y="47"/>
                  </a:lnTo>
                  <a:cubicBezTo>
                    <a:pt x="180" y="17"/>
                    <a:pt x="146" y="0"/>
                    <a:pt x="1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0" name="Google Shape;920;p46"/>
            <p:cNvSpPr/>
            <p:nvPr/>
          </p:nvSpPr>
          <p:spPr>
            <a:xfrm>
              <a:off x="2197085" y="2110956"/>
              <a:ext cx="88214" cy="111698"/>
            </a:xfrm>
            <a:custGeom>
              <a:avLst/>
              <a:gdLst/>
              <a:ahLst/>
              <a:cxnLst/>
              <a:rect l="l" t="t" r="r" b="b"/>
              <a:pathLst>
                <a:path w="725" h="918" extrusionOk="0">
                  <a:moveTo>
                    <a:pt x="113" y="1"/>
                  </a:moveTo>
                  <a:cubicBezTo>
                    <a:pt x="97" y="1"/>
                    <a:pt x="80" y="5"/>
                    <a:pt x="65" y="14"/>
                  </a:cubicBezTo>
                  <a:cubicBezTo>
                    <a:pt x="18" y="38"/>
                    <a:pt x="1" y="102"/>
                    <a:pt x="28" y="149"/>
                  </a:cubicBezTo>
                  <a:cubicBezTo>
                    <a:pt x="190" y="391"/>
                    <a:pt x="357" y="627"/>
                    <a:pt x="520" y="869"/>
                  </a:cubicBezTo>
                  <a:cubicBezTo>
                    <a:pt x="543" y="898"/>
                    <a:pt x="577" y="918"/>
                    <a:pt x="611" y="918"/>
                  </a:cubicBezTo>
                  <a:cubicBezTo>
                    <a:pt x="626" y="918"/>
                    <a:pt x="641" y="914"/>
                    <a:pt x="655" y="906"/>
                  </a:cubicBezTo>
                  <a:cubicBezTo>
                    <a:pt x="702" y="878"/>
                    <a:pt x="725" y="813"/>
                    <a:pt x="692" y="771"/>
                  </a:cubicBezTo>
                  <a:cubicBezTo>
                    <a:pt x="530" y="530"/>
                    <a:pt x="363" y="288"/>
                    <a:pt x="200" y="46"/>
                  </a:cubicBezTo>
                  <a:cubicBezTo>
                    <a:pt x="178" y="19"/>
                    <a:pt x="146" y="1"/>
                    <a:pt x="1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1" name="Google Shape;921;p46"/>
            <p:cNvSpPr/>
            <p:nvPr/>
          </p:nvSpPr>
          <p:spPr>
            <a:xfrm>
              <a:off x="2143912" y="2206714"/>
              <a:ext cx="62298" cy="69598"/>
            </a:xfrm>
            <a:custGeom>
              <a:avLst/>
              <a:gdLst/>
              <a:ahLst/>
              <a:cxnLst/>
              <a:rect l="l" t="t" r="r" b="b"/>
              <a:pathLst>
                <a:path w="512" h="572" extrusionOk="0">
                  <a:moveTo>
                    <a:pt x="116" y="0"/>
                  </a:moveTo>
                  <a:cubicBezTo>
                    <a:pt x="99" y="0"/>
                    <a:pt x="82" y="3"/>
                    <a:pt x="70" y="12"/>
                  </a:cubicBezTo>
                  <a:cubicBezTo>
                    <a:pt x="29" y="40"/>
                    <a:pt x="1" y="105"/>
                    <a:pt x="33" y="147"/>
                  </a:cubicBezTo>
                  <a:cubicBezTo>
                    <a:pt x="126" y="273"/>
                    <a:pt x="215" y="397"/>
                    <a:pt x="307" y="523"/>
                  </a:cubicBezTo>
                  <a:cubicBezTo>
                    <a:pt x="321" y="541"/>
                    <a:pt x="340" y="560"/>
                    <a:pt x="367" y="569"/>
                  </a:cubicBezTo>
                  <a:cubicBezTo>
                    <a:pt x="373" y="570"/>
                    <a:pt x="380" y="571"/>
                    <a:pt x="387" y="571"/>
                  </a:cubicBezTo>
                  <a:cubicBezTo>
                    <a:pt x="407" y="571"/>
                    <a:pt x="428" y="565"/>
                    <a:pt x="442" y="556"/>
                  </a:cubicBezTo>
                  <a:cubicBezTo>
                    <a:pt x="483" y="532"/>
                    <a:pt x="511" y="468"/>
                    <a:pt x="479" y="421"/>
                  </a:cubicBezTo>
                  <a:cubicBezTo>
                    <a:pt x="386" y="300"/>
                    <a:pt x="293" y="174"/>
                    <a:pt x="205" y="50"/>
                  </a:cubicBezTo>
                  <a:cubicBezTo>
                    <a:pt x="187" y="26"/>
                    <a:pt x="172" y="12"/>
                    <a:pt x="144" y="3"/>
                  </a:cubicBezTo>
                  <a:cubicBezTo>
                    <a:pt x="136" y="1"/>
                    <a:pt x="126" y="0"/>
                    <a:pt x="1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2" name="Google Shape;922;p46"/>
            <p:cNvSpPr/>
            <p:nvPr/>
          </p:nvSpPr>
          <p:spPr>
            <a:xfrm>
              <a:off x="2113372" y="2274608"/>
              <a:ext cx="70328" cy="79697"/>
            </a:xfrm>
            <a:custGeom>
              <a:avLst/>
              <a:gdLst/>
              <a:ahLst/>
              <a:cxnLst/>
              <a:rect l="l" t="t" r="r" b="b"/>
              <a:pathLst>
                <a:path w="578" h="655" extrusionOk="0">
                  <a:moveTo>
                    <a:pt x="115" y="1"/>
                  </a:moveTo>
                  <a:cubicBezTo>
                    <a:pt x="87" y="1"/>
                    <a:pt x="59" y="11"/>
                    <a:pt x="42" y="30"/>
                  </a:cubicBezTo>
                  <a:cubicBezTo>
                    <a:pt x="1" y="72"/>
                    <a:pt x="5" y="128"/>
                    <a:pt x="42" y="169"/>
                  </a:cubicBezTo>
                  <a:cubicBezTo>
                    <a:pt x="159" y="323"/>
                    <a:pt x="280" y="471"/>
                    <a:pt x="395" y="624"/>
                  </a:cubicBezTo>
                  <a:cubicBezTo>
                    <a:pt x="411" y="644"/>
                    <a:pt x="437" y="654"/>
                    <a:pt x="463" y="654"/>
                  </a:cubicBezTo>
                  <a:cubicBezTo>
                    <a:pt x="490" y="654"/>
                    <a:pt x="518" y="643"/>
                    <a:pt x="535" y="624"/>
                  </a:cubicBezTo>
                  <a:cubicBezTo>
                    <a:pt x="577" y="583"/>
                    <a:pt x="572" y="531"/>
                    <a:pt x="535" y="485"/>
                  </a:cubicBezTo>
                  <a:cubicBezTo>
                    <a:pt x="419" y="332"/>
                    <a:pt x="299" y="184"/>
                    <a:pt x="182" y="30"/>
                  </a:cubicBezTo>
                  <a:cubicBezTo>
                    <a:pt x="166" y="10"/>
                    <a:pt x="140" y="1"/>
                    <a:pt x="1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3" name="Google Shape;923;p46"/>
            <p:cNvSpPr/>
            <p:nvPr/>
          </p:nvSpPr>
          <p:spPr>
            <a:xfrm>
              <a:off x="2281163" y="2093070"/>
              <a:ext cx="71302" cy="94176"/>
            </a:xfrm>
            <a:custGeom>
              <a:avLst/>
              <a:gdLst/>
              <a:ahLst/>
              <a:cxnLst/>
              <a:rect l="l" t="t" r="r" b="b"/>
              <a:pathLst>
                <a:path w="586" h="774" extrusionOk="0">
                  <a:moveTo>
                    <a:pt x="111" y="1"/>
                  </a:moveTo>
                  <a:cubicBezTo>
                    <a:pt x="95" y="1"/>
                    <a:pt x="80" y="5"/>
                    <a:pt x="66" y="13"/>
                  </a:cubicBezTo>
                  <a:cubicBezTo>
                    <a:pt x="24" y="45"/>
                    <a:pt x="1" y="101"/>
                    <a:pt x="28" y="148"/>
                  </a:cubicBezTo>
                  <a:lnTo>
                    <a:pt x="386" y="723"/>
                  </a:lnTo>
                  <a:cubicBezTo>
                    <a:pt x="405" y="755"/>
                    <a:pt x="439" y="774"/>
                    <a:pt x="474" y="774"/>
                  </a:cubicBezTo>
                  <a:cubicBezTo>
                    <a:pt x="490" y="774"/>
                    <a:pt x="506" y="770"/>
                    <a:pt x="521" y="761"/>
                  </a:cubicBezTo>
                  <a:cubicBezTo>
                    <a:pt x="568" y="733"/>
                    <a:pt x="586" y="673"/>
                    <a:pt x="558" y="626"/>
                  </a:cubicBezTo>
                  <a:cubicBezTo>
                    <a:pt x="437" y="431"/>
                    <a:pt x="322" y="240"/>
                    <a:pt x="201" y="50"/>
                  </a:cubicBezTo>
                  <a:cubicBezTo>
                    <a:pt x="182" y="21"/>
                    <a:pt x="146" y="1"/>
                    <a:pt x="1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4" name="Google Shape;924;p46"/>
            <p:cNvSpPr/>
            <p:nvPr/>
          </p:nvSpPr>
          <p:spPr>
            <a:xfrm>
              <a:off x="2354655" y="2070195"/>
              <a:ext cx="43681" cy="57309"/>
            </a:xfrm>
            <a:custGeom>
              <a:avLst/>
              <a:gdLst/>
              <a:ahLst/>
              <a:cxnLst/>
              <a:rect l="l" t="t" r="r" b="b"/>
              <a:pathLst>
                <a:path w="359" h="471" extrusionOk="0">
                  <a:moveTo>
                    <a:pt x="111" y="1"/>
                  </a:moveTo>
                  <a:cubicBezTo>
                    <a:pt x="93" y="1"/>
                    <a:pt x="75" y="5"/>
                    <a:pt x="61" y="15"/>
                  </a:cubicBezTo>
                  <a:cubicBezTo>
                    <a:pt x="15" y="43"/>
                    <a:pt x="1" y="98"/>
                    <a:pt x="24" y="150"/>
                  </a:cubicBezTo>
                  <a:cubicBezTo>
                    <a:pt x="71" y="238"/>
                    <a:pt x="117" y="331"/>
                    <a:pt x="163" y="424"/>
                  </a:cubicBezTo>
                  <a:cubicBezTo>
                    <a:pt x="179" y="454"/>
                    <a:pt x="213" y="471"/>
                    <a:pt x="247" y="471"/>
                  </a:cubicBezTo>
                  <a:cubicBezTo>
                    <a:pt x="265" y="471"/>
                    <a:pt x="283" y="466"/>
                    <a:pt x="298" y="456"/>
                  </a:cubicBezTo>
                  <a:cubicBezTo>
                    <a:pt x="344" y="428"/>
                    <a:pt x="358" y="373"/>
                    <a:pt x="335" y="321"/>
                  </a:cubicBezTo>
                  <a:cubicBezTo>
                    <a:pt x="288" y="233"/>
                    <a:pt x="242" y="141"/>
                    <a:pt x="196" y="47"/>
                  </a:cubicBezTo>
                  <a:cubicBezTo>
                    <a:pt x="180" y="17"/>
                    <a:pt x="145" y="1"/>
                    <a:pt x="1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5" name="Google Shape;925;p46"/>
            <p:cNvSpPr/>
            <p:nvPr/>
          </p:nvSpPr>
          <p:spPr>
            <a:xfrm>
              <a:off x="2408314" y="2075670"/>
              <a:ext cx="42465" cy="62054"/>
            </a:xfrm>
            <a:custGeom>
              <a:avLst/>
              <a:gdLst/>
              <a:ahLst/>
              <a:cxnLst/>
              <a:rect l="l" t="t" r="r" b="b"/>
              <a:pathLst>
                <a:path w="349" h="510" extrusionOk="0">
                  <a:moveTo>
                    <a:pt x="109" y="0"/>
                  </a:moveTo>
                  <a:cubicBezTo>
                    <a:pt x="102" y="0"/>
                    <a:pt x="95" y="1"/>
                    <a:pt x="89" y="2"/>
                  </a:cubicBezTo>
                  <a:cubicBezTo>
                    <a:pt x="42" y="21"/>
                    <a:pt x="1" y="72"/>
                    <a:pt x="24" y="124"/>
                  </a:cubicBezTo>
                  <a:cubicBezTo>
                    <a:pt x="61" y="231"/>
                    <a:pt x="103" y="332"/>
                    <a:pt x="140" y="435"/>
                  </a:cubicBezTo>
                  <a:cubicBezTo>
                    <a:pt x="149" y="462"/>
                    <a:pt x="164" y="481"/>
                    <a:pt x="187" y="495"/>
                  </a:cubicBezTo>
                  <a:cubicBezTo>
                    <a:pt x="198" y="504"/>
                    <a:pt x="215" y="509"/>
                    <a:pt x="232" y="509"/>
                  </a:cubicBezTo>
                  <a:cubicBezTo>
                    <a:pt x="242" y="509"/>
                    <a:pt x="252" y="507"/>
                    <a:pt x="261" y="504"/>
                  </a:cubicBezTo>
                  <a:cubicBezTo>
                    <a:pt x="307" y="490"/>
                    <a:pt x="349" y="435"/>
                    <a:pt x="331" y="383"/>
                  </a:cubicBezTo>
                  <a:cubicBezTo>
                    <a:pt x="288" y="281"/>
                    <a:pt x="252" y="175"/>
                    <a:pt x="209" y="72"/>
                  </a:cubicBezTo>
                  <a:cubicBezTo>
                    <a:pt x="200" y="49"/>
                    <a:pt x="192" y="26"/>
                    <a:pt x="168" y="12"/>
                  </a:cubicBezTo>
                  <a:cubicBezTo>
                    <a:pt x="151" y="5"/>
                    <a:pt x="129" y="0"/>
                    <a:pt x="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6" name="Google Shape;926;p46"/>
            <p:cNvSpPr/>
            <p:nvPr/>
          </p:nvSpPr>
          <p:spPr>
            <a:xfrm>
              <a:off x="2922638" y="3816710"/>
              <a:ext cx="1665731" cy="254422"/>
            </a:xfrm>
            <a:custGeom>
              <a:avLst/>
              <a:gdLst/>
              <a:ahLst/>
              <a:cxnLst/>
              <a:rect l="l" t="t" r="r" b="b"/>
              <a:pathLst>
                <a:path w="13690" h="2091" extrusionOk="0">
                  <a:moveTo>
                    <a:pt x="13429" y="1"/>
                  </a:moveTo>
                  <a:cubicBezTo>
                    <a:pt x="11432" y="181"/>
                    <a:pt x="9440" y="358"/>
                    <a:pt x="7444" y="539"/>
                  </a:cubicBezTo>
                  <a:cubicBezTo>
                    <a:pt x="5159" y="744"/>
                    <a:pt x="2870" y="948"/>
                    <a:pt x="580" y="1152"/>
                  </a:cubicBezTo>
                  <a:cubicBezTo>
                    <a:pt x="390" y="1171"/>
                    <a:pt x="195" y="1184"/>
                    <a:pt x="0" y="1199"/>
                  </a:cubicBezTo>
                  <a:cubicBezTo>
                    <a:pt x="0" y="1496"/>
                    <a:pt x="9" y="1793"/>
                    <a:pt x="18" y="2090"/>
                  </a:cubicBezTo>
                  <a:lnTo>
                    <a:pt x="380" y="2090"/>
                  </a:lnTo>
                  <a:cubicBezTo>
                    <a:pt x="956" y="2090"/>
                    <a:pt x="1527" y="2090"/>
                    <a:pt x="2099" y="2081"/>
                  </a:cubicBezTo>
                  <a:cubicBezTo>
                    <a:pt x="4383" y="2062"/>
                    <a:pt x="6668" y="1983"/>
                    <a:pt x="8953" y="1858"/>
                  </a:cubicBezTo>
                  <a:cubicBezTo>
                    <a:pt x="10090" y="1797"/>
                    <a:pt x="11233" y="1719"/>
                    <a:pt x="12371" y="1630"/>
                  </a:cubicBezTo>
                  <a:cubicBezTo>
                    <a:pt x="12811" y="1598"/>
                    <a:pt x="13252" y="1570"/>
                    <a:pt x="13689" y="1529"/>
                  </a:cubicBezTo>
                  <a:cubicBezTo>
                    <a:pt x="13601" y="1017"/>
                    <a:pt x="13517" y="511"/>
                    <a:pt x="134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7" name="Google Shape;927;p46"/>
            <p:cNvSpPr/>
            <p:nvPr/>
          </p:nvSpPr>
          <p:spPr>
            <a:xfrm>
              <a:off x="2942227" y="3288400"/>
              <a:ext cx="1545516" cy="357846"/>
            </a:xfrm>
            <a:custGeom>
              <a:avLst/>
              <a:gdLst/>
              <a:ahLst/>
              <a:cxnLst/>
              <a:rect l="l" t="t" r="r" b="b"/>
              <a:pathLst>
                <a:path w="12702" h="2941" extrusionOk="0">
                  <a:moveTo>
                    <a:pt x="12534" y="1"/>
                  </a:moveTo>
                  <a:cubicBezTo>
                    <a:pt x="10570" y="238"/>
                    <a:pt x="8597" y="446"/>
                    <a:pt x="6623" y="618"/>
                  </a:cubicBezTo>
                  <a:cubicBezTo>
                    <a:pt x="4659" y="795"/>
                    <a:pt x="2690" y="939"/>
                    <a:pt x="721" y="1050"/>
                  </a:cubicBezTo>
                  <a:cubicBezTo>
                    <a:pt x="586" y="1055"/>
                    <a:pt x="452" y="1064"/>
                    <a:pt x="317" y="1068"/>
                  </a:cubicBezTo>
                  <a:cubicBezTo>
                    <a:pt x="182" y="1687"/>
                    <a:pt x="80" y="2313"/>
                    <a:pt x="1" y="2941"/>
                  </a:cubicBezTo>
                  <a:cubicBezTo>
                    <a:pt x="1696" y="2690"/>
                    <a:pt x="3391" y="2434"/>
                    <a:pt x="5086" y="2183"/>
                  </a:cubicBezTo>
                  <a:cubicBezTo>
                    <a:pt x="7055" y="1891"/>
                    <a:pt x="9023" y="1598"/>
                    <a:pt x="10988" y="1306"/>
                  </a:cubicBezTo>
                  <a:cubicBezTo>
                    <a:pt x="11485" y="1231"/>
                    <a:pt x="11977" y="1157"/>
                    <a:pt x="12474" y="1083"/>
                  </a:cubicBezTo>
                  <a:cubicBezTo>
                    <a:pt x="12548" y="1074"/>
                    <a:pt x="12622" y="1064"/>
                    <a:pt x="12701" y="1055"/>
                  </a:cubicBezTo>
                  <a:cubicBezTo>
                    <a:pt x="12645" y="725"/>
                    <a:pt x="12600" y="395"/>
                    <a:pt x="12562" y="65"/>
                  </a:cubicBezTo>
                  <a:cubicBezTo>
                    <a:pt x="12562" y="43"/>
                    <a:pt x="12557" y="20"/>
                    <a:pt x="12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8" name="Google Shape;928;p46"/>
            <p:cNvSpPr/>
            <p:nvPr/>
          </p:nvSpPr>
          <p:spPr>
            <a:xfrm>
              <a:off x="2923611" y="3521771"/>
              <a:ext cx="1615479" cy="366242"/>
            </a:xfrm>
            <a:custGeom>
              <a:avLst/>
              <a:gdLst/>
              <a:ahLst/>
              <a:cxnLst/>
              <a:rect l="l" t="t" r="r" b="b"/>
              <a:pathLst>
                <a:path w="13277" h="3010" extrusionOk="0">
                  <a:moveTo>
                    <a:pt x="13003" y="1"/>
                  </a:moveTo>
                  <a:cubicBezTo>
                    <a:pt x="12515" y="47"/>
                    <a:pt x="12028" y="135"/>
                    <a:pt x="11545" y="196"/>
                  </a:cubicBezTo>
                  <a:cubicBezTo>
                    <a:pt x="9358" y="493"/>
                    <a:pt x="7170" y="790"/>
                    <a:pt x="4988" y="1083"/>
                  </a:cubicBezTo>
                  <a:lnTo>
                    <a:pt x="1719" y="1524"/>
                  </a:lnTo>
                  <a:cubicBezTo>
                    <a:pt x="1441" y="1561"/>
                    <a:pt x="1167" y="1598"/>
                    <a:pt x="888" y="1636"/>
                  </a:cubicBezTo>
                  <a:cubicBezTo>
                    <a:pt x="661" y="1668"/>
                    <a:pt x="432" y="1696"/>
                    <a:pt x="215" y="1765"/>
                  </a:cubicBezTo>
                  <a:cubicBezTo>
                    <a:pt x="168" y="1784"/>
                    <a:pt x="117" y="1803"/>
                    <a:pt x="70" y="1825"/>
                  </a:cubicBezTo>
                  <a:cubicBezTo>
                    <a:pt x="38" y="2215"/>
                    <a:pt x="14" y="2615"/>
                    <a:pt x="1" y="3010"/>
                  </a:cubicBezTo>
                  <a:lnTo>
                    <a:pt x="6070" y="2354"/>
                  </a:lnTo>
                  <a:cubicBezTo>
                    <a:pt x="8267" y="2118"/>
                    <a:pt x="10458" y="1881"/>
                    <a:pt x="12655" y="1644"/>
                  </a:cubicBezTo>
                  <a:cubicBezTo>
                    <a:pt x="12850" y="1626"/>
                    <a:pt x="13068" y="1612"/>
                    <a:pt x="13276" y="1580"/>
                  </a:cubicBezTo>
                  <a:cubicBezTo>
                    <a:pt x="13212" y="1212"/>
                    <a:pt x="13147" y="841"/>
                    <a:pt x="13087" y="470"/>
                  </a:cubicBezTo>
                  <a:cubicBezTo>
                    <a:pt x="13059" y="316"/>
                    <a:pt x="13031" y="159"/>
                    <a:pt x="130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9" name="Google Shape;929;p46"/>
            <p:cNvSpPr/>
            <p:nvPr/>
          </p:nvSpPr>
          <p:spPr>
            <a:xfrm>
              <a:off x="4256204" y="1121986"/>
              <a:ext cx="312826" cy="709609"/>
            </a:xfrm>
            <a:custGeom>
              <a:avLst/>
              <a:gdLst/>
              <a:ahLst/>
              <a:cxnLst/>
              <a:rect l="l" t="t" r="r" b="b"/>
              <a:pathLst>
                <a:path w="2571" h="5832" extrusionOk="0">
                  <a:moveTo>
                    <a:pt x="115" y="0"/>
                  </a:moveTo>
                  <a:cubicBezTo>
                    <a:pt x="28" y="0"/>
                    <a:pt x="0" y="150"/>
                    <a:pt x="96" y="188"/>
                  </a:cubicBezTo>
                  <a:cubicBezTo>
                    <a:pt x="802" y="457"/>
                    <a:pt x="1345" y="1024"/>
                    <a:pt x="1707" y="1674"/>
                  </a:cubicBezTo>
                  <a:cubicBezTo>
                    <a:pt x="2129" y="2431"/>
                    <a:pt x="2288" y="3294"/>
                    <a:pt x="2343" y="4149"/>
                  </a:cubicBezTo>
                  <a:cubicBezTo>
                    <a:pt x="2380" y="4678"/>
                    <a:pt x="2376" y="5212"/>
                    <a:pt x="2371" y="5742"/>
                  </a:cubicBezTo>
                  <a:cubicBezTo>
                    <a:pt x="2371" y="5802"/>
                    <a:pt x="2418" y="5832"/>
                    <a:pt x="2464" y="5832"/>
                  </a:cubicBezTo>
                  <a:cubicBezTo>
                    <a:pt x="2511" y="5832"/>
                    <a:pt x="2557" y="5802"/>
                    <a:pt x="2557" y="5742"/>
                  </a:cubicBezTo>
                  <a:cubicBezTo>
                    <a:pt x="2571" y="3995"/>
                    <a:pt x="2538" y="2027"/>
                    <a:pt x="1220" y="708"/>
                  </a:cubicBezTo>
                  <a:cubicBezTo>
                    <a:pt x="914" y="401"/>
                    <a:pt x="551" y="160"/>
                    <a:pt x="147" y="7"/>
                  </a:cubicBezTo>
                  <a:cubicBezTo>
                    <a:pt x="136" y="2"/>
                    <a:pt x="125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30" name="Google Shape;930;p46"/>
            <p:cNvSpPr/>
            <p:nvPr/>
          </p:nvSpPr>
          <p:spPr>
            <a:xfrm>
              <a:off x="4462566" y="2594125"/>
              <a:ext cx="76290" cy="402988"/>
            </a:xfrm>
            <a:custGeom>
              <a:avLst/>
              <a:gdLst/>
              <a:ahLst/>
              <a:cxnLst/>
              <a:rect l="l" t="t" r="r" b="b"/>
              <a:pathLst>
                <a:path w="627" h="3312" extrusionOk="0">
                  <a:moveTo>
                    <a:pt x="512" y="0"/>
                  </a:moveTo>
                  <a:cubicBezTo>
                    <a:pt x="476" y="0"/>
                    <a:pt x="444" y="21"/>
                    <a:pt x="439" y="70"/>
                  </a:cubicBezTo>
                  <a:cubicBezTo>
                    <a:pt x="294" y="1109"/>
                    <a:pt x="150" y="2155"/>
                    <a:pt x="11" y="3195"/>
                  </a:cubicBezTo>
                  <a:cubicBezTo>
                    <a:pt x="0" y="3265"/>
                    <a:pt x="62" y="3311"/>
                    <a:pt x="116" y="3311"/>
                  </a:cubicBezTo>
                  <a:cubicBezTo>
                    <a:pt x="151" y="3311"/>
                    <a:pt x="183" y="3292"/>
                    <a:pt x="188" y="3246"/>
                  </a:cubicBezTo>
                  <a:cubicBezTo>
                    <a:pt x="332" y="2201"/>
                    <a:pt x="476" y="1161"/>
                    <a:pt x="615" y="121"/>
                  </a:cubicBezTo>
                  <a:cubicBezTo>
                    <a:pt x="627" y="48"/>
                    <a:pt x="565" y="0"/>
                    <a:pt x="5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4" name="Google Shape;1817;p67">
            <a:extLst>
              <a:ext uri="{FF2B5EF4-FFF2-40B4-BE49-F238E27FC236}">
                <a16:creationId xmlns:a16="http://schemas.microsoft.com/office/drawing/2014/main" id="{5C51D286-0A49-3E6E-37D4-C66F3D022D78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51"/>
          <p:cNvSpPr txBox="1">
            <a:spLocks noGrp="1"/>
          </p:cNvSpPr>
          <p:nvPr>
            <p:ph type="subTitle" idx="2"/>
          </p:nvPr>
        </p:nvSpPr>
        <p:spPr>
          <a:xfrm>
            <a:off x="2275075" y="1859107"/>
            <a:ext cx="2013600" cy="9625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توسيع المفردات اللغوية للأطفال وزيادة قدرتهم على التعرف على الأشياء وتسميتها</a:t>
            </a:r>
            <a:endParaRPr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81" name="Google Shape;1181;p51"/>
          <p:cNvSpPr txBox="1">
            <a:spLocks noGrp="1"/>
          </p:cNvSpPr>
          <p:nvPr>
            <p:ph type="subTitle" idx="3"/>
          </p:nvPr>
        </p:nvSpPr>
        <p:spPr>
          <a:xfrm>
            <a:off x="6105599" y="1884672"/>
            <a:ext cx="2013600" cy="9625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تعزيز التعلم التفاعلي من خلال ربط الطفل بالأشياء المحيطة به باستخدام كاميرا الهاتف.</a:t>
            </a:r>
            <a:endParaRPr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82" name="Google Shape;1182;p51"/>
          <p:cNvSpPr txBox="1">
            <a:spLocks noGrp="1"/>
          </p:cNvSpPr>
          <p:nvPr>
            <p:ph type="subTitle" idx="4"/>
          </p:nvPr>
        </p:nvSpPr>
        <p:spPr>
          <a:xfrm>
            <a:off x="2275075" y="3379752"/>
            <a:ext cx="201360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تحفيز فضول الأطفال لاستكشاف البيئة من حولهم بطريقة تفاعلية وممتعة</a:t>
            </a:r>
            <a:endParaRPr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83" name="Google Shape;1183;p51"/>
          <p:cNvSpPr txBox="1">
            <a:spLocks noGrp="1"/>
          </p:cNvSpPr>
          <p:nvPr>
            <p:ph type="subTitle" idx="5"/>
          </p:nvPr>
        </p:nvSpPr>
        <p:spPr>
          <a:xfrm>
            <a:off x="6105599" y="3379752"/>
            <a:ext cx="201360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latin typeface="Dubai" panose="020B0503030403030204" pitchFamily="34" charset="-78"/>
                <a:cs typeface="Dubai" panose="020B0503030403030204" pitchFamily="34" charset="-78"/>
              </a:rPr>
              <a:t>دمج التكنولوجيا بشكل فعال في التعليم لدعم عملية التعلم وتنميتها</a:t>
            </a:r>
            <a:endParaRPr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84" name="Google Shape;1184;p5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أهداف المشروع</a:t>
            </a:r>
            <a:endParaRPr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88" name="Google Shape;1188;p51"/>
          <p:cNvSpPr/>
          <p:nvPr/>
        </p:nvSpPr>
        <p:spPr>
          <a:xfrm rot="610655" flipH="1">
            <a:off x="1136096" y="1902631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89" name="Google Shape;1189;p51"/>
          <p:cNvSpPr/>
          <p:nvPr/>
        </p:nvSpPr>
        <p:spPr>
          <a:xfrm rot="-610655">
            <a:off x="1085140" y="3291056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90" name="Google Shape;1190;p51"/>
          <p:cNvSpPr/>
          <p:nvPr/>
        </p:nvSpPr>
        <p:spPr>
          <a:xfrm rot="-610655">
            <a:off x="4913215" y="1902631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91" name="Google Shape;1191;p51"/>
          <p:cNvSpPr/>
          <p:nvPr/>
        </p:nvSpPr>
        <p:spPr>
          <a:xfrm rot="610655" flipH="1">
            <a:off x="4964171" y="3291056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pSp>
        <p:nvGrpSpPr>
          <p:cNvPr id="1192" name="Google Shape;1192;p51"/>
          <p:cNvGrpSpPr/>
          <p:nvPr/>
        </p:nvGrpSpPr>
        <p:grpSpPr>
          <a:xfrm>
            <a:off x="1383279" y="2024261"/>
            <a:ext cx="603779" cy="537545"/>
            <a:chOff x="54" y="2496958"/>
            <a:chExt cx="603779" cy="537545"/>
          </a:xfrm>
        </p:grpSpPr>
        <p:sp>
          <p:nvSpPr>
            <p:cNvPr id="1193" name="Google Shape;1193;p51"/>
            <p:cNvSpPr/>
            <p:nvPr/>
          </p:nvSpPr>
          <p:spPr>
            <a:xfrm>
              <a:off x="13843" y="2507668"/>
              <a:ext cx="576043" cy="516375"/>
            </a:xfrm>
            <a:custGeom>
              <a:avLst/>
              <a:gdLst/>
              <a:ahLst/>
              <a:cxnLst/>
              <a:rect l="l" t="t" r="r" b="b"/>
              <a:pathLst>
                <a:path w="14037" h="12583" extrusionOk="0">
                  <a:moveTo>
                    <a:pt x="3852" y="0"/>
                  </a:moveTo>
                  <a:cubicBezTo>
                    <a:pt x="1724" y="0"/>
                    <a:pt x="4" y="1734"/>
                    <a:pt x="4" y="3872"/>
                  </a:cubicBezTo>
                  <a:lnTo>
                    <a:pt x="1" y="3872"/>
                  </a:lnTo>
                  <a:cubicBezTo>
                    <a:pt x="1" y="7868"/>
                    <a:pt x="5148" y="11504"/>
                    <a:pt x="6628" y="12467"/>
                  </a:cubicBezTo>
                  <a:cubicBezTo>
                    <a:pt x="6746" y="12544"/>
                    <a:pt x="6883" y="12582"/>
                    <a:pt x="7019" y="12582"/>
                  </a:cubicBezTo>
                  <a:cubicBezTo>
                    <a:pt x="7156" y="12582"/>
                    <a:pt x="7293" y="12544"/>
                    <a:pt x="7413" y="12467"/>
                  </a:cubicBezTo>
                  <a:cubicBezTo>
                    <a:pt x="8890" y="11504"/>
                    <a:pt x="14037" y="7868"/>
                    <a:pt x="14037" y="3872"/>
                  </a:cubicBezTo>
                  <a:cubicBezTo>
                    <a:pt x="14037" y="1734"/>
                    <a:pt x="12313" y="0"/>
                    <a:pt x="10189" y="0"/>
                  </a:cubicBezTo>
                  <a:cubicBezTo>
                    <a:pt x="9174" y="0"/>
                    <a:pt x="8204" y="401"/>
                    <a:pt x="7488" y="1117"/>
                  </a:cubicBezTo>
                  <a:cubicBezTo>
                    <a:pt x="7358" y="1244"/>
                    <a:pt x="7188" y="1307"/>
                    <a:pt x="7019" y="1307"/>
                  </a:cubicBezTo>
                  <a:cubicBezTo>
                    <a:pt x="6850" y="1307"/>
                    <a:pt x="6681" y="1244"/>
                    <a:pt x="6553" y="1117"/>
                  </a:cubicBezTo>
                  <a:cubicBezTo>
                    <a:pt x="5837" y="401"/>
                    <a:pt x="4863" y="0"/>
                    <a:pt x="38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194" name="Google Shape;1194;p51"/>
            <p:cNvSpPr/>
            <p:nvPr/>
          </p:nvSpPr>
          <p:spPr>
            <a:xfrm>
              <a:off x="14007" y="2507668"/>
              <a:ext cx="287875" cy="516247"/>
            </a:xfrm>
            <a:custGeom>
              <a:avLst/>
              <a:gdLst/>
              <a:ahLst/>
              <a:cxnLst/>
              <a:rect l="l" t="t" r="r" b="b"/>
              <a:pathLst>
                <a:path w="7015" h="12580" extrusionOk="0">
                  <a:moveTo>
                    <a:pt x="3848" y="0"/>
                  </a:moveTo>
                  <a:cubicBezTo>
                    <a:pt x="1720" y="0"/>
                    <a:pt x="0" y="1731"/>
                    <a:pt x="0" y="3869"/>
                  </a:cubicBezTo>
                  <a:cubicBezTo>
                    <a:pt x="0" y="7868"/>
                    <a:pt x="5147" y="11504"/>
                    <a:pt x="6624" y="12463"/>
                  </a:cubicBezTo>
                  <a:cubicBezTo>
                    <a:pt x="6741" y="12542"/>
                    <a:pt x="6878" y="12580"/>
                    <a:pt x="7015" y="12580"/>
                  </a:cubicBezTo>
                  <a:cubicBezTo>
                    <a:pt x="1758" y="5404"/>
                    <a:pt x="3629" y="1388"/>
                    <a:pt x="5411" y="336"/>
                  </a:cubicBezTo>
                  <a:cubicBezTo>
                    <a:pt x="4921" y="113"/>
                    <a:pt x="4386" y="0"/>
                    <a:pt x="38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195" name="Google Shape;1195;p51"/>
            <p:cNvSpPr/>
            <p:nvPr/>
          </p:nvSpPr>
          <p:spPr>
            <a:xfrm>
              <a:off x="54" y="2496958"/>
              <a:ext cx="603779" cy="537545"/>
            </a:xfrm>
            <a:custGeom>
              <a:avLst/>
              <a:gdLst/>
              <a:ahLst/>
              <a:cxnLst/>
              <a:rect l="l" t="t" r="r" b="b"/>
              <a:pathLst>
                <a:path w="14713" h="13099" extrusionOk="0">
                  <a:moveTo>
                    <a:pt x="10577" y="459"/>
                  </a:moveTo>
                  <a:cubicBezTo>
                    <a:pt x="10940" y="459"/>
                    <a:pt x="11306" y="513"/>
                    <a:pt x="11666" y="624"/>
                  </a:cubicBezTo>
                  <a:cubicBezTo>
                    <a:pt x="13204" y="1104"/>
                    <a:pt x="14250" y="2526"/>
                    <a:pt x="14250" y="4137"/>
                  </a:cubicBezTo>
                  <a:cubicBezTo>
                    <a:pt x="14250" y="6488"/>
                    <a:pt x="12358" y="8674"/>
                    <a:pt x="10771" y="10096"/>
                  </a:cubicBezTo>
                  <a:cubicBezTo>
                    <a:pt x="9712" y="11035"/>
                    <a:pt x="8568" y="11875"/>
                    <a:pt x="7355" y="12608"/>
                  </a:cubicBezTo>
                  <a:cubicBezTo>
                    <a:pt x="6145" y="11878"/>
                    <a:pt x="5004" y="11038"/>
                    <a:pt x="3949" y="10103"/>
                  </a:cubicBezTo>
                  <a:cubicBezTo>
                    <a:pt x="2359" y="8677"/>
                    <a:pt x="460" y="6488"/>
                    <a:pt x="460" y="4140"/>
                  </a:cubicBezTo>
                  <a:cubicBezTo>
                    <a:pt x="460" y="2530"/>
                    <a:pt x="1505" y="1104"/>
                    <a:pt x="3044" y="624"/>
                  </a:cubicBezTo>
                  <a:cubicBezTo>
                    <a:pt x="3403" y="513"/>
                    <a:pt x="3770" y="459"/>
                    <a:pt x="4133" y="459"/>
                  </a:cubicBezTo>
                  <a:cubicBezTo>
                    <a:pt x="5322" y="459"/>
                    <a:pt x="6468" y="1037"/>
                    <a:pt x="7166" y="2053"/>
                  </a:cubicBezTo>
                  <a:cubicBezTo>
                    <a:pt x="7213" y="2120"/>
                    <a:pt x="7285" y="2154"/>
                    <a:pt x="7356" y="2154"/>
                  </a:cubicBezTo>
                  <a:cubicBezTo>
                    <a:pt x="7428" y="2154"/>
                    <a:pt x="7499" y="2120"/>
                    <a:pt x="7543" y="2053"/>
                  </a:cubicBezTo>
                  <a:cubicBezTo>
                    <a:pt x="8244" y="1037"/>
                    <a:pt x="9388" y="459"/>
                    <a:pt x="10577" y="459"/>
                  </a:cubicBezTo>
                  <a:close/>
                  <a:moveTo>
                    <a:pt x="4137" y="0"/>
                  </a:moveTo>
                  <a:cubicBezTo>
                    <a:pt x="3677" y="0"/>
                    <a:pt x="3211" y="77"/>
                    <a:pt x="2759" y="237"/>
                  </a:cubicBezTo>
                  <a:cubicBezTo>
                    <a:pt x="1108" y="820"/>
                    <a:pt x="1" y="2382"/>
                    <a:pt x="1" y="4137"/>
                  </a:cubicBezTo>
                  <a:cubicBezTo>
                    <a:pt x="1" y="5257"/>
                    <a:pt x="388" y="6426"/>
                    <a:pt x="1152" y="7615"/>
                  </a:cubicBezTo>
                  <a:cubicBezTo>
                    <a:pt x="1755" y="8551"/>
                    <a:pt x="2592" y="9503"/>
                    <a:pt x="3640" y="10442"/>
                  </a:cubicBezTo>
                  <a:cubicBezTo>
                    <a:pt x="4754" y="11429"/>
                    <a:pt x="5960" y="12310"/>
                    <a:pt x="7242" y="13071"/>
                  </a:cubicBezTo>
                  <a:cubicBezTo>
                    <a:pt x="7278" y="13089"/>
                    <a:pt x="7317" y="13099"/>
                    <a:pt x="7356" y="13099"/>
                  </a:cubicBezTo>
                  <a:cubicBezTo>
                    <a:pt x="7395" y="13099"/>
                    <a:pt x="7434" y="13089"/>
                    <a:pt x="7468" y="13071"/>
                  </a:cubicBezTo>
                  <a:cubicBezTo>
                    <a:pt x="8750" y="12310"/>
                    <a:pt x="9959" y="11429"/>
                    <a:pt x="11073" y="10442"/>
                  </a:cubicBezTo>
                  <a:cubicBezTo>
                    <a:pt x="12121" y="9500"/>
                    <a:pt x="12958" y="8551"/>
                    <a:pt x="13561" y="7615"/>
                  </a:cubicBezTo>
                  <a:cubicBezTo>
                    <a:pt x="14325" y="6426"/>
                    <a:pt x="14712" y="5257"/>
                    <a:pt x="14712" y="4137"/>
                  </a:cubicBezTo>
                  <a:cubicBezTo>
                    <a:pt x="14705" y="1855"/>
                    <a:pt x="12855" y="4"/>
                    <a:pt x="10573" y="4"/>
                  </a:cubicBezTo>
                  <a:cubicBezTo>
                    <a:pt x="9325" y="4"/>
                    <a:pt x="8143" y="566"/>
                    <a:pt x="7355" y="1539"/>
                  </a:cubicBezTo>
                  <a:cubicBezTo>
                    <a:pt x="6555" y="548"/>
                    <a:pt x="5364" y="0"/>
                    <a:pt x="41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196" name="Google Shape;1196;p51"/>
            <p:cNvSpPr/>
            <p:nvPr/>
          </p:nvSpPr>
          <p:spPr>
            <a:xfrm>
              <a:off x="157719" y="2534794"/>
              <a:ext cx="125368" cy="71733"/>
            </a:xfrm>
            <a:custGeom>
              <a:avLst/>
              <a:gdLst/>
              <a:ahLst/>
              <a:cxnLst/>
              <a:rect l="l" t="t" r="r" b="b"/>
              <a:pathLst>
                <a:path w="3055" h="1748" extrusionOk="0">
                  <a:moveTo>
                    <a:pt x="295" y="1"/>
                  </a:moveTo>
                  <a:cubicBezTo>
                    <a:pt x="0" y="11"/>
                    <a:pt x="0" y="446"/>
                    <a:pt x="295" y="460"/>
                  </a:cubicBezTo>
                  <a:cubicBezTo>
                    <a:pt x="1203" y="460"/>
                    <a:pt x="2050" y="909"/>
                    <a:pt x="2567" y="1656"/>
                  </a:cubicBezTo>
                  <a:cubicBezTo>
                    <a:pt x="2616" y="1721"/>
                    <a:pt x="2680" y="1748"/>
                    <a:pt x="2743" y="1748"/>
                  </a:cubicBezTo>
                  <a:cubicBezTo>
                    <a:pt x="2902" y="1748"/>
                    <a:pt x="3055" y="1572"/>
                    <a:pt x="2944" y="1395"/>
                  </a:cubicBezTo>
                  <a:cubicBezTo>
                    <a:pt x="2344" y="521"/>
                    <a:pt x="1354" y="1"/>
                    <a:pt x="2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197" name="Google Shape;1197;p51"/>
            <p:cNvSpPr/>
            <p:nvPr/>
          </p:nvSpPr>
          <p:spPr>
            <a:xfrm>
              <a:off x="424049" y="2534794"/>
              <a:ext cx="141947" cy="139280"/>
            </a:xfrm>
            <a:custGeom>
              <a:avLst/>
              <a:gdLst/>
              <a:ahLst/>
              <a:cxnLst/>
              <a:rect l="l" t="t" r="r" b="b"/>
              <a:pathLst>
                <a:path w="3459" h="3394" extrusionOk="0">
                  <a:moveTo>
                    <a:pt x="229" y="0"/>
                  </a:moveTo>
                  <a:cubicBezTo>
                    <a:pt x="104" y="0"/>
                    <a:pt x="1" y="104"/>
                    <a:pt x="1" y="230"/>
                  </a:cubicBezTo>
                  <a:cubicBezTo>
                    <a:pt x="1" y="356"/>
                    <a:pt x="104" y="460"/>
                    <a:pt x="229" y="460"/>
                  </a:cubicBezTo>
                  <a:cubicBezTo>
                    <a:pt x="233" y="460"/>
                    <a:pt x="237" y="460"/>
                    <a:pt x="241" y="460"/>
                  </a:cubicBezTo>
                  <a:cubicBezTo>
                    <a:pt x="1742" y="467"/>
                    <a:pt x="2961" y="1666"/>
                    <a:pt x="2996" y="3167"/>
                  </a:cubicBezTo>
                  <a:cubicBezTo>
                    <a:pt x="2999" y="3294"/>
                    <a:pt x="3102" y="3393"/>
                    <a:pt x="3225" y="3393"/>
                  </a:cubicBezTo>
                  <a:lnTo>
                    <a:pt x="3232" y="3393"/>
                  </a:lnTo>
                  <a:cubicBezTo>
                    <a:pt x="3359" y="3390"/>
                    <a:pt x="3458" y="3287"/>
                    <a:pt x="3455" y="3160"/>
                  </a:cubicBezTo>
                  <a:cubicBezTo>
                    <a:pt x="3424" y="1416"/>
                    <a:pt x="1981" y="1"/>
                    <a:pt x="241" y="1"/>
                  </a:cubicBezTo>
                  <a:cubicBezTo>
                    <a:pt x="237" y="0"/>
                    <a:pt x="233" y="0"/>
                    <a:pt x="2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1198" name="Google Shape;1198;p51"/>
          <p:cNvGrpSpPr/>
          <p:nvPr/>
        </p:nvGrpSpPr>
        <p:grpSpPr>
          <a:xfrm>
            <a:off x="5229361" y="2060009"/>
            <a:ext cx="465857" cy="465996"/>
            <a:chOff x="-181950" y="3204879"/>
            <a:chExt cx="572517" cy="572688"/>
          </a:xfrm>
        </p:grpSpPr>
        <p:sp>
          <p:nvSpPr>
            <p:cNvPr id="1199" name="Google Shape;1199;p51"/>
            <p:cNvSpPr/>
            <p:nvPr/>
          </p:nvSpPr>
          <p:spPr>
            <a:xfrm>
              <a:off x="-173637" y="3213234"/>
              <a:ext cx="421480" cy="277861"/>
            </a:xfrm>
            <a:custGeom>
              <a:avLst/>
              <a:gdLst/>
              <a:ahLst/>
              <a:cxnLst/>
              <a:rect l="l" t="t" r="r" b="b"/>
              <a:pathLst>
                <a:path w="9887" h="6518" extrusionOk="0">
                  <a:moveTo>
                    <a:pt x="840" y="0"/>
                  </a:moveTo>
                  <a:cubicBezTo>
                    <a:pt x="377" y="0"/>
                    <a:pt x="0" y="377"/>
                    <a:pt x="0" y="843"/>
                  </a:cubicBezTo>
                  <a:lnTo>
                    <a:pt x="0" y="6309"/>
                  </a:lnTo>
                  <a:cubicBezTo>
                    <a:pt x="0" y="6425"/>
                    <a:pt x="93" y="6518"/>
                    <a:pt x="209" y="6518"/>
                  </a:cubicBezTo>
                  <a:lnTo>
                    <a:pt x="2313" y="6518"/>
                  </a:lnTo>
                  <a:cubicBezTo>
                    <a:pt x="2546" y="6518"/>
                    <a:pt x="2735" y="6329"/>
                    <a:pt x="2735" y="6100"/>
                  </a:cubicBezTo>
                  <a:lnTo>
                    <a:pt x="2735" y="5678"/>
                  </a:lnTo>
                  <a:cubicBezTo>
                    <a:pt x="2738" y="5497"/>
                    <a:pt x="2663" y="5322"/>
                    <a:pt x="2526" y="5202"/>
                  </a:cubicBezTo>
                  <a:cubicBezTo>
                    <a:pt x="2149" y="4894"/>
                    <a:pt x="2008" y="4383"/>
                    <a:pt x="2170" y="3924"/>
                  </a:cubicBezTo>
                  <a:cubicBezTo>
                    <a:pt x="2334" y="3465"/>
                    <a:pt x="2766" y="3156"/>
                    <a:pt x="3252" y="3153"/>
                  </a:cubicBezTo>
                  <a:cubicBezTo>
                    <a:pt x="3255" y="3153"/>
                    <a:pt x="3258" y="3153"/>
                    <a:pt x="3261" y="3153"/>
                  </a:cubicBezTo>
                  <a:cubicBezTo>
                    <a:pt x="3747" y="3153"/>
                    <a:pt x="4179" y="3457"/>
                    <a:pt x="4346" y="3910"/>
                  </a:cubicBezTo>
                  <a:cubicBezTo>
                    <a:pt x="4513" y="4369"/>
                    <a:pt x="4376" y="4880"/>
                    <a:pt x="4006" y="5195"/>
                  </a:cubicBezTo>
                  <a:cubicBezTo>
                    <a:pt x="3866" y="5315"/>
                    <a:pt x="3787" y="5486"/>
                    <a:pt x="3787" y="5672"/>
                  </a:cubicBezTo>
                  <a:lnTo>
                    <a:pt x="3787" y="6100"/>
                  </a:lnTo>
                  <a:cubicBezTo>
                    <a:pt x="3787" y="6333"/>
                    <a:pt x="3975" y="6518"/>
                    <a:pt x="4205" y="6518"/>
                  </a:cubicBezTo>
                  <a:lnTo>
                    <a:pt x="6518" y="6518"/>
                  </a:lnTo>
                  <a:lnTo>
                    <a:pt x="6518" y="4205"/>
                  </a:lnTo>
                  <a:cubicBezTo>
                    <a:pt x="6518" y="3975"/>
                    <a:pt x="6707" y="3787"/>
                    <a:pt x="6940" y="3787"/>
                  </a:cubicBezTo>
                  <a:lnTo>
                    <a:pt x="7368" y="3787"/>
                  </a:lnTo>
                  <a:cubicBezTo>
                    <a:pt x="7550" y="3787"/>
                    <a:pt x="7724" y="3866"/>
                    <a:pt x="7844" y="4006"/>
                  </a:cubicBezTo>
                  <a:cubicBezTo>
                    <a:pt x="8070" y="4271"/>
                    <a:pt x="8395" y="4416"/>
                    <a:pt x="8730" y="4416"/>
                  </a:cubicBezTo>
                  <a:cubicBezTo>
                    <a:pt x="8864" y="4416"/>
                    <a:pt x="8999" y="4393"/>
                    <a:pt x="9129" y="4345"/>
                  </a:cubicBezTo>
                  <a:cubicBezTo>
                    <a:pt x="9585" y="4177"/>
                    <a:pt x="9887" y="3742"/>
                    <a:pt x="9887" y="3256"/>
                  </a:cubicBezTo>
                  <a:cubicBezTo>
                    <a:pt x="9883" y="2766"/>
                    <a:pt x="9575" y="2334"/>
                    <a:pt x="9116" y="2169"/>
                  </a:cubicBezTo>
                  <a:cubicBezTo>
                    <a:pt x="8989" y="2125"/>
                    <a:pt x="8859" y="2104"/>
                    <a:pt x="8730" y="2104"/>
                  </a:cubicBezTo>
                  <a:cubicBezTo>
                    <a:pt x="8391" y="2104"/>
                    <a:pt x="8061" y="2253"/>
                    <a:pt x="7837" y="2526"/>
                  </a:cubicBezTo>
                  <a:cubicBezTo>
                    <a:pt x="7720" y="2660"/>
                    <a:pt x="7550" y="2735"/>
                    <a:pt x="7373" y="2735"/>
                  </a:cubicBezTo>
                  <a:cubicBezTo>
                    <a:pt x="7369" y="2735"/>
                    <a:pt x="7365" y="2735"/>
                    <a:pt x="7361" y="2735"/>
                  </a:cubicBezTo>
                  <a:lnTo>
                    <a:pt x="6940" y="2735"/>
                  </a:lnTo>
                  <a:cubicBezTo>
                    <a:pt x="6707" y="2735"/>
                    <a:pt x="6522" y="2546"/>
                    <a:pt x="6522" y="2313"/>
                  </a:cubicBezTo>
                  <a:lnTo>
                    <a:pt x="6522" y="213"/>
                  </a:lnTo>
                  <a:cubicBezTo>
                    <a:pt x="6522" y="93"/>
                    <a:pt x="6426" y="0"/>
                    <a:pt x="63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00" name="Google Shape;1200;p51"/>
            <p:cNvSpPr/>
            <p:nvPr/>
          </p:nvSpPr>
          <p:spPr>
            <a:xfrm>
              <a:off x="104351" y="3213234"/>
              <a:ext cx="277903" cy="421480"/>
            </a:xfrm>
            <a:custGeom>
              <a:avLst/>
              <a:gdLst/>
              <a:ahLst/>
              <a:cxnLst/>
              <a:rect l="l" t="t" r="r" b="b"/>
              <a:pathLst>
                <a:path w="6519" h="9887" extrusionOk="0">
                  <a:moveTo>
                    <a:pt x="210" y="0"/>
                  </a:moveTo>
                  <a:cubicBezTo>
                    <a:pt x="93" y="0"/>
                    <a:pt x="1" y="96"/>
                    <a:pt x="1" y="213"/>
                  </a:cubicBezTo>
                  <a:lnTo>
                    <a:pt x="1" y="2313"/>
                  </a:lnTo>
                  <a:cubicBezTo>
                    <a:pt x="1" y="2546"/>
                    <a:pt x="189" y="2735"/>
                    <a:pt x="422" y="2735"/>
                  </a:cubicBezTo>
                  <a:lnTo>
                    <a:pt x="840" y="2735"/>
                  </a:lnTo>
                  <a:cubicBezTo>
                    <a:pt x="844" y="2735"/>
                    <a:pt x="848" y="2735"/>
                    <a:pt x="852" y="2735"/>
                  </a:cubicBezTo>
                  <a:cubicBezTo>
                    <a:pt x="1029" y="2735"/>
                    <a:pt x="1199" y="2660"/>
                    <a:pt x="1316" y="2526"/>
                  </a:cubicBezTo>
                  <a:cubicBezTo>
                    <a:pt x="1540" y="2253"/>
                    <a:pt x="1872" y="2104"/>
                    <a:pt x="2212" y="2104"/>
                  </a:cubicBezTo>
                  <a:cubicBezTo>
                    <a:pt x="2341" y="2104"/>
                    <a:pt x="2472" y="2125"/>
                    <a:pt x="2598" y="2169"/>
                  </a:cubicBezTo>
                  <a:cubicBezTo>
                    <a:pt x="3054" y="2334"/>
                    <a:pt x="3362" y="2766"/>
                    <a:pt x="3366" y="3256"/>
                  </a:cubicBezTo>
                  <a:cubicBezTo>
                    <a:pt x="3369" y="3742"/>
                    <a:pt x="3064" y="4177"/>
                    <a:pt x="2608" y="4345"/>
                  </a:cubicBezTo>
                  <a:cubicBezTo>
                    <a:pt x="2479" y="4393"/>
                    <a:pt x="2344" y="4416"/>
                    <a:pt x="2211" y="4416"/>
                  </a:cubicBezTo>
                  <a:cubicBezTo>
                    <a:pt x="1876" y="4416"/>
                    <a:pt x="1549" y="4271"/>
                    <a:pt x="1323" y="4006"/>
                  </a:cubicBezTo>
                  <a:cubicBezTo>
                    <a:pt x="1207" y="3866"/>
                    <a:pt x="1032" y="3787"/>
                    <a:pt x="847" y="3787"/>
                  </a:cubicBezTo>
                  <a:lnTo>
                    <a:pt x="419" y="3787"/>
                  </a:lnTo>
                  <a:cubicBezTo>
                    <a:pt x="189" y="3787"/>
                    <a:pt x="1" y="3975"/>
                    <a:pt x="1" y="4208"/>
                  </a:cubicBezTo>
                  <a:lnTo>
                    <a:pt x="1" y="6521"/>
                  </a:lnTo>
                  <a:lnTo>
                    <a:pt x="2314" y="6521"/>
                  </a:lnTo>
                  <a:cubicBezTo>
                    <a:pt x="2543" y="6521"/>
                    <a:pt x="2732" y="6706"/>
                    <a:pt x="2732" y="6939"/>
                  </a:cubicBezTo>
                  <a:lnTo>
                    <a:pt x="2732" y="7368"/>
                  </a:lnTo>
                  <a:cubicBezTo>
                    <a:pt x="2732" y="7553"/>
                    <a:pt x="2653" y="7724"/>
                    <a:pt x="2512" y="7844"/>
                  </a:cubicBezTo>
                  <a:cubicBezTo>
                    <a:pt x="2142" y="8159"/>
                    <a:pt x="2005" y="8670"/>
                    <a:pt x="2173" y="9129"/>
                  </a:cubicBezTo>
                  <a:cubicBezTo>
                    <a:pt x="2340" y="9582"/>
                    <a:pt x="2771" y="9886"/>
                    <a:pt x="3258" y="9886"/>
                  </a:cubicBezTo>
                  <a:cubicBezTo>
                    <a:pt x="3261" y="9886"/>
                    <a:pt x="3264" y="9886"/>
                    <a:pt x="3266" y="9886"/>
                  </a:cubicBezTo>
                  <a:cubicBezTo>
                    <a:pt x="3753" y="9883"/>
                    <a:pt x="4185" y="9575"/>
                    <a:pt x="4349" y="9115"/>
                  </a:cubicBezTo>
                  <a:cubicBezTo>
                    <a:pt x="4510" y="8656"/>
                    <a:pt x="4370" y="8146"/>
                    <a:pt x="3993" y="7837"/>
                  </a:cubicBezTo>
                  <a:cubicBezTo>
                    <a:pt x="3856" y="7717"/>
                    <a:pt x="3780" y="7543"/>
                    <a:pt x="3784" y="7361"/>
                  </a:cubicBezTo>
                  <a:lnTo>
                    <a:pt x="3784" y="6939"/>
                  </a:lnTo>
                  <a:cubicBezTo>
                    <a:pt x="3784" y="6710"/>
                    <a:pt x="3972" y="6521"/>
                    <a:pt x="4205" y="6521"/>
                  </a:cubicBezTo>
                  <a:lnTo>
                    <a:pt x="6309" y="6521"/>
                  </a:lnTo>
                  <a:cubicBezTo>
                    <a:pt x="6426" y="6521"/>
                    <a:pt x="6518" y="6425"/>
                    <a:pt x="6518" y="6309"/>
                  </a:cubicBezTo>
                  <a:lnTo>
                    <a:pt x="6518" y="843"/>
                  </a:lnTo>
                  <a:cubicBezTo>
                    <a:pt x="6518" y="377"/>
                    <a:pt x="6141" y="0"/>
                    <a:pt x="56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01" name="Google Shape;1201;p51"/>
            <p:cNvSpPr/>
            <p:nvPr/>
          </p:nvSpPr>
          <p:spPr>
            <a:xfrm>
              <a:off x="-39226" y="3491223"/>
              <a:ext cx="421480" cy="277903"/>
            </a:xfrm>
            <a:custGeom>
              <a:avLst/>
              <a:gdLst/>
              <a:ahLst/>
              <a:cxnLst/>
              <a:rect l="l" t="t" r="r" b="b"/>
              <a:pathLst>
                <a:path w="9887" h="6519" extrusionOk="0">
                  <a:moveTo>
                    <a:pt x="3369" y="0"/>
                  </a:moveTo>
                  <a:lnTo>
                    <a:pt x="3369" y="2313"/>
                  </a:lnTo>
                  <a:cubicBezTo>
                    <a:pt x="3369" y="2544"/>
                    <a:pt x="3183" y="2732"/>
                    <a:pt x="2953" y="2732"/>
                  </a:cubicBezTo>
                  <a:cubicBezTo>
                    <a:pt x="2951" y="2732"/>
                    <a:pt x="2949" y="2732"/>
                    <a:pt x="2947" y="2732"/>
                  </a:cubicBezTo>
                  <a:lnTo>
                    <a:pt x="2519" y="2732"/>
                  </a:lnTo>
                  <a:cubicBezTo>
                    <a:pt x="2515" y="2732"/>
                    <a:pt x="2511" y="2732"/>
                    <a:pt x="2508" y="2732"/>
                  </a:cubicBezTo>
                  <a:cubicBezTo>
                    <a:pt x="2330" y="2732"/>
                    <a:pt x="2160" y="2650"/>
                    <a:pt x="2042" y="2516"/>
                  </a:cubicBezTo>
                  <a:cubicBezTo>
                    <a:pt x="1817" y="2248"/>
                    <a:pt x="1491" y="2102"/>
                    <a:pt x="1156" y="2102"/>
                  </a:cubicBezTo>
                  <a:cubicBezTo>
                    <a:pt x="1023" y="2102"/>
                    <a:pt x="888" y="2125"/>
                    <a:pt x="757" y="2173"/>
                  </a:cubicBezTo>
                  <a:cubicBezTo>
                    <a:pt x="302" y="2341"/>
                    <a:pt x="0" y="2779"/>
                    <a:pt x="0" y="3266"/>
                  </a:cubicBezTo>
                  <a:cubicBezTo>
                    <a:pt x="3" y="3753"/>
                    <a:pt x="312" y="4184"/>
                    <a:pt x="771" y="4349"/>
                  </a:cubicBezTo>
                  <a:cubicBezTo>
                    <a:pt x="898" y="4394"/>
                    <a:pt x="1028" y="4416"/>
                    <a:pt x="1158" y="4416"/>
                  </a:cubicBezTo>
                  <a:cubicBezTo>
                    <a:pt x="1497" y="4416"/>
                    <a:pt x="1826" y="4265"/>
                    <a:pt x="2049" y="3993"/>
                  </a:cubicBezTo>
                  <a:cubicBezTo>
                    <a:pt x="2167" y="3858"/>
                    <a:pt x="2336" y="3783"/>
                    <a:pt x="2514" y="3783"/>
                  </a:cubicBezTo>
                  <a:cubicBezTo>
                    <a:pt x="2518" y="3783"/>
                    <a:pt x="2522" y="3783"/>
                    <a:pt x="2526" y="3784"/>
                  </a:cubicBezTo>
                  <a:lnTo>
                    <a:pt x="2947" y="3784"/>
                  </a:lnTo>
                  <a:cubicBezTo>
                    <a:pt x="3180" y="3784"/>
                    <a:pt x="3369" y="3972"/>
                    <a:pt x="3369" y="4205"/>
                  </a:cubicBezTo>
                  <a:lnTo>
                    <a:pt x="3369" y="6309"/>
                  </a:lnTo>
                  <a:cubicBezTo>
                    <a:pt x="3369" y="6426"/>
                    <a:pt x="3461" y="6518"/>
                    <a:pt x="3578" y="6518"/>
                  </a:cubicBezTo>
                  <a:lnTo>
                    <a:pt x="9047" y="6518"/>
                  </a:lnTo>
                  <a:cubicBezTo>
                    <a:pt x="9509" y="6518"/>
                    <a:pt x="9886" y="6141"/>
                    <a:pt x="9886" y="5679"/>
                  </a:cubicBezTo>
                  <a:lnTo>
                    <a:pt x="9886" y="209"/>
                  </a:lnTo>
                  <a:cubicBezTo>
                    <a:pt x="9886" y="93"/>
                    <a:pt x="9794" y="0"/>
                    <a:pt x="9677" y="0"/>
                  </a:cubicBezTo>
                  <a:lnTo>
                    <a:pt x="7573" y="0"/>
                  </a:lnTo>
                  <a:cubicBezTo>
                    <a:pt x="7340" y="0"/>
                    <a:pt x="7152" y="189"/>
                    <a:pt x="7152" y="422"/>
                  </a:cubicBezTo>
                  <a:lnTo>
                    <a:pt x="7152" y="840"/>
                  </a:lnTo>
                  <a:cubicBezTo>
                    <a:pt x="7148" y="1022"/>
                    <a:pt x="7224" y="1196"/>
                    <a:pt x="7361" y="1316"/>
                  </a:cubicBezTo>
                  <a:cubicBezTo>
                    <a:pt x="7738" y="1625"/>
                    <a:pt x="7878" y="2139"/>
                    <a:pt x="7717" y="2598"/>
                  </a:cubicBezTo>
                  <a:cubicBezTo>
                    <a:pt x="7553" y="3057"/>
                    <a:pt x="7121" y="3362"/>
                    <a:pt x="6634" y="3365"/>
                  </a:cubicBezTo>
                  <a:cubicBezTo>
                    <a:pt x="6632" y="3365"/>
                    <a:pt x="6629" y="3365"/>
                    <a:pt x="6626" y="3365"/>
                  </a:cubicBezTo>
                  <a:cubicBezTo>
                    <a:pt x="6139" y="3365"/>
                    <a:pt x="5708" y="3065"/>
                    <a:pt x="5541" y="2608"/>
                  </a:cubicBezTo>
                  <a:cubicBezTo>
                    <a:pt x="5373" y="2152"/>
                    <a:pt x="5510" y="1638"/>
                    <a:pt x="5880" y="1323"/>
                  </a:cubicBezTo>
                  <a:cubicBezTo>
                    <a:pt x="6021" y="1207"/>
                    <a:pt x="6100" y="1032"/>
                    <a:pt x="6100" y="847"/>
                  </a:cubicBezTo>
                  <a:lnTo>
                    <a:pt x="6100" y="418"/>
                  </a:lnTo>
                  <a:cubicBezTo>
                    <a:pt x="6100" y="189"/>
                    <a:pt x="5911" y="0"/>
                    <a:pt x="56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02" name="Google Shape;1202;p51"/>
            <p:cNvSpPr/>
            <p:nvPr/>
          </p:nvSpPr>
          <p:spPr>
            <a:xfrm>
              <a:off x="-173637" y="3347603"/>
              <a:ext cx="277903" cy="421523"/>
            </a:xfrm>
            <a:custGeom>
              <a:avLst/>
              <a:gdLst/>
              <a:ahLst/>
              <a:cxnLst/>
              <a:rect l="l" t="t" r="r" b="b"/>
              <a:pathLst>
                <a:path w="6519" h="9888" extrusionOk="0">
                  <a:moveTo>
                    <a:pt x="3252" y="1"/>
                  </a:moveTo>
                  <a:cubicBezTo>
                    <a:pt x="2766" y="4"/>
                    <a:pt x="2334" y="313"/>
                    <a:pt x="2170" y="772"/>
                  </a:cubicBezTo>
                  <a:cubicBezTo>
                    <a:pt x="2005" y="1231"/>
                    <a:pt x="2149" y="1742"/>
                    <a:pt x="2522" y="2053"/>
                  </a:cubicBezTo>
                  <a:cubicBezTo>
                    <a:pt x="2660" y="2170"/>
                    <a:pt x="2738" y="2345"/>
                    <a:pt x="2735" y="2530"/>
                  </a:cubicBezTo>
                  <a:lnTo>
                    <a:pt x="2735" y="2948"/>
                  </a:lnTo>
                  <a:cubicBezTo>
                    <a:pt x="2735" y="3181"/>
                    <a:pt x="2546" y="3369"/>
                    <a:pt x="2313" y="3369"/>
                  </a:cubicBezTo>
                  <a:lnTo>
                    <a:pt x="209" y="3369"/>
                  </a:lnTo>
                  <a:cubicBezTo>
                    <a:pt x="93" y="3369"/>
                    <a:pt x="0" y="3462"/>
                    <a:pt x="0" y="3578"/>
                  </a:cubicBezTo>
                  <a:lnTo>
                    <a:pt x="0" y="9048"/>
                  </a:lnTo>
                  <a:cubicBezTo>
                    <a:pt x="0" y="9510"/>
                    <a:pt x="377" y="9887"/>
                    <a:pt x="840" y="9887"/>
                  </a:cubicBezTo>
                  <a:lnTo>
                    <a:pt x="6306" y="9887"/>
                  </a:lnTo>
                  <a:cubicBezTo>
                    <a:pt x="6422" y="9887"/>
                    <a:pt x="6518" y="9795"/>
                    <a:pt x="6518" y="9678"/>
                  </a:cubicBezTo>
                  <a:lnTo>
                    <a:pt x="6518" y="7574"/>
                  </a:lnTo>
                  <a:cubicBezTo>
                    <a:pt x="6518" y="7341"/>
                    <a:pt x="6330" y="7153"/>
                    <a:pt x="6097" y="7153"/>
                  </a:cubicBezTo>
                  <a:lnTo>
                    <a:pt x="5679" y="7153"/>
                  </a:lnTo>
                  <a:cubicBezTo>
                    <a:pt x="5675" y="7152"/>
                    <a:pt x="5671" y="7152"/>
                    <a:pt x="5667" y="7152"/>
                  </a:cubicBezTo>
                  <a:cubicBezTo>
                    <a:pt x="5489" y="7152"/>
                    <a:pt x="5320" y="7227"/>
                    <a:pt x="5202" y="7362"/>
                  </a:cubicBezTo>
                  <a:cubicBezTo>
                    <a:pt x="4976" y="7635"/>
                    <a:pt x="4646" y="7784"/>
                    <a:pt x="4306" y="7784"/>
                  </a:cubicBezTo>
                  <a:cubicBezTo>
                    <a:pt x="4177" y="7784"/>
                    <a:pt x="4047" y="7762"/>
                    <a:pt x="3921" y="7718"/>
                  </a:cubicBezTo>
                  <a:cubicBezTo>
                    <a:pt x="3461" y="7553"/>
                    <a:pt x="3156" y="7122"/>
                    <a:pt x="3153" y="6635"/>
                  </a:cubicBezTo>
                  <a:cubicBezTo>
                    <a:pt x="3150" y="6148"/>
                    <a:pt x="3451" y="5710"/>
                    <a:pt x="3910" y="5542"/>
                  </a:cubicBezTo>
                  <a:cubicBezTo>
                    <a:pt x="4040" y="5494"/>
                    <a:pt x="4175" y="5471"/>
                    <a:pt x="4308" y="5471"/>
                  </a:cubicBezTo>
                  <a:cubicBezTo>
                    <a:pt x="4643" y="5471"/>
                    <a:pt x="4969" y="5617"/>
                    <a:pt x="5192" y="5881"/>
                  </a:cubicBezTo>
                  <a:cubicBezTo>
                    <a:pt x="5309" y="6019"/>
                    <a:pt x="5480" y="6101"/>
                    <a:pt x="5657" y="6101"/>
                  </a:cubicBezTo>
                  <a:cubicBezTo>
                    <a:pt x="5661" y="6101"/>
                    <a:pt x="5665" y="6101"/>
                    <a:pt x="5668" y="6101"/>
                  </a:cubicBezTo>
                  <a:lnTo>
                    <a:pt x="6097" y="6101"/>
                  </a:lnTo>
                  <a:cubicBezTo>
                    <a:pt x="6330" y="6101"/>
                    <a:pt x="6518" y="5912"/>
                    <a:pt x="6518" y="5682"/>
                  </a:cubicBezTo>
                  <a:lnTo>
                    <a:pt x="6518" y="3369"/>
                  </a:lnTo>
                  <a:lnTo>
                    <a:pt x="4205" y="3369"/>
                  </a:lnTo>
                  <a:cubicBezTo>
                    <a:pt x="3972" y="3369"/>
                    <a:pt x="3784" y="3181"/>
                    <a:pt x="3784" y="2948"/>
                  </a:cubicBezTo>
                  <a:lnTo>
                    <a:pt x="3784" y="2520"/>
                  </a:lnTo>
                  <a:cubicBezTo>
                    <a:pt x="3784" y="2338"/>
                    <a:pt x="3866" y="2163"/>
                    <a:pt x="4003" y="2043"/>
                  </a:cubicBezTo>
                  <a:cubicBezTo>
                    <a:pt x="4376" y="1731"/>
                    <a:pt x="4513" y="1217"/>
                    <a:pt x="4346" y="758"/>
                  </a:cubicBezTo>
                  <a:cubicBezTo>
                    <a:pt x="4178" y="302"/>
                    <a:pt x="3739" y="1"/>
                    <a:pt x="32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03" name="Google Shape;1203;p51"/>
            <p:cNvSpPr/>
            <p:nvPr/>
          </p:nvSpPr>
          <p:spPr>
            <a:xfrm>
              <a:off x="-173637" y="3491223"/>
              <a:ext cx="62708" cy="277903"/>
            </a:xfrm>
            <a:custGeom>
              <a:avLst/>
              <a:gdLst/>
              <a:ahLst/>
              <a:cxnLst/>
              <a:rect l="l" t="t" r="r" b="b"/>
              <a:pathLst>
                <a:path w="1471" h="6519" extrusionOk="0">
                  <a:moveTo>
                    <a:pt x="209" y="0"/>
                  </a:moveTo>
                  <a:cubicBezTo>
                    <a:pt x="93" y="0"/>
                    <a:pt x="0" y="93"/>
                    <a:pt x="0" y="209"/>
                  </a:cubicBezTo>
                  <a:lnTo>
                    <a:pt x="0" y="5679"/>
                  </a:lnTo>
                  <a:cubicBezTo>
                    <a:pt x="0" y="6141"/>
                    <a:pt x="377" y="6518"/>
                    <a:pt x="840" y="6518"/>
                  </a:cubicBezTo>
                  <a:lnTo>
                    <a:pt x="1470" y="6518"/>
                  </a:lnTo>
                  <a:cubicBezTo>
                    <a:pt x="1008" y="6518"/>
                    <a:pt x="631" y="6141"/>
                    <a:pt x="631" y="5679"/>
                  </a:cubicBezTo>
                  <a:lnTo>
                    <a:pt x="631" y="209"/>
                  </a:lnTo>
                  <a:cubicBezTo>
                    <a:pt x="631" y="93"/>
                    <a:pt x="723" y="0"/>
                    <a:pt x="8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04" name="Google Shape;1204;p51"/>
            <p:cNvSpPr/>
            <p:nvPr/>
          </p:nvSpPr>
          <p:spPr>
            <a:xfrm>
              <a:off x="-88762" y="3347817"/>
              <a:ext cx="63135" cy="143449"/>
            </a:xfrm>
            <a:custGeom>
              <a:avLst/>
              <a:gdLst/>
              <a:ahLst/>
              <a:cxnLst/>
              <a:rect l="l" t="t" r="r" b="b"/>
              <a:pathLst>
                <a:path w="1481" h="3365" extrusionOk="0">
                  <a:moveTo>
                    <a:pt x="1269" y="0"/>
                  </a:moveTo>
                  <a:cubicBezTo>
                    <a:pt x="827" y="0"/>
                    <a:pt x="415" y="253"/>
                    <a:pt x="223" y="667"/>
                  </a:cubicBezTo>
                  <a:cubicBezTo>
                    <a:pt x="0" y="1144"/>
                    <a:pt x="127" y="1713"/>
                    <a:pt x="535" y="2048"/>
                  </a:cubicBezTo>
                  <a:cubicBezTo>
                    <a:pt x="672" y="2165"/>
                    <a:pt x="747" y="2340"/>
                    <a:pt x="744" y="2525"/>
                  </a:cubicBezTo>
                  <a:lnTo>
                    <a:pt x="744" y="2943"/>
                  </a:lnTo>
                  <a:cubicBezTo>
                    <a:pt x="744" y="3176"/>
                    <a:pt x="555" y="3364"/>
                    <a:pt x="322" y="3364"/>
                  </a:cubicBezTo>
                  <a:lnTo>
                    <a:pt x="744" y="3364"/>
                  </a:lnTo>
                  <a:cubicBezTo>
                    <a:pt x="977" y="3364"/>
                    <a:pt x="1165" y="3176"/>
                    <a:pt x="1165" y="2943"/>
                  </a:cubicBezTo>
                  <a:lnTo>
                    <a:pt x="1165" y="2525"/>
                  </a:lnTo>
                  <a:cubicBezTo>
                    <a:pt x="1169" y="2340"/>
                    <a:pt x="1090" y="2165"/>
                    <a:pt x="953" y="2048"/>
                  </a:cubicBezTo>
                  <a:cubicBezTo>
                    <a:pt x="199" y="1421"/>
                    <a:pt x="514" y="198"/>
                    <a:pt x="1481" y="20"/>
                  </a:cubicBezTo>
                  <a:cubicBezTo>
                    <a:pt x="1410" y="7"/>
                    <a:pt x="1339" y="0"/>
                    <a:pt x="12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05" name="Google Shape;1205;p51"/>
            <p:cNvSpPr/>
            <p:nvPr/>
          </p:nvSpPr>
          <p:spPr>
            <a:xfrm>
              <a:off x="-173637" y="3213234"/>
              <a:ext cx="62836" cy="278031"/>
            </a:xfrm>
            <a:custGeom>
              <a:avLst/>
              <a:gdLst/>
              <a:ahLst/>
              <a:cxnLst/>
              <a:rect l="l" t="t" r="r" b="b"/>
              <a:pathLst>
                <a:path w="1474" h="6522" extrusionOk="0">
                  <a:moveTo>
                    <a:pt x="840" y="0"/>
                  </a:moveTo>
                  <a:cubicBezTo>
                    <a:pt x="377" y="0"/>
                    <a:pt x="0" y="377"/>
                    <a:pt x="0" y="843"/>
                  </a:cubicBezTo>
                  <a:lnTo>
                    <a:pt x="0" y="6309"/>
                  </a:lnTo>
                  <a:cubicBezTo>
                    <a:pt x="0" y="6425"/>
                    <a:pt x="93" y="6521"/>
                    <a:pt x="209" y="6521"/>
                  </a:cubicBezTo>
                  <a:lnTo>
                    <a:pt x="840" y="6521"/>
                  </a:lnTo>
                  <a:cubicBezTo>
                    <a:pt x="723" y="6521"/>
                    <a:pt x="631" y="6425"/>
                    <a:pt x="631" y="6309"/>
                  </a:cubicBezTo>
                  <a:lnTo>
                    <a:pt x="631" y="843"/>
                  </a:lnTo>
                  <a:cubicBezTo>
                    <a:pt x="631" y="377"/>
                    <a:pt x="1008" y="0"/>
                    <a:pt x="14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06" name="Google Shape;1206;p51"/>
            <p:cNvSpPr/>
            <p:nvPr/>
          </p:nvSpPr>
          <p:spPr>
            <a:xfrm>
              <a:off x="207345" y="3302501"/>
              <a:ext cx="65053" cy="98944"/>
            </a:xfrm>
            <a:custGeom>
              <a:avLst/>
              <a:gdLst/>
              <a:ahLst/>
              <a:cxnLst/>
              <a:rect l="l" t="t" r="r" b="b"/>
              <a:pathLst>
                <a:path w="1526" h="2321" extrusionOk="0">
                  <a:moveTo>
                    <a:pt x="263" y="1"/>
                  </a:moveTo>
                  <a:cubicBezTo>
                    <a:pt x="176" y="1"/>
                    <a:pt x="88" y="11"/>
                    <a:pt x="0" y="31"/>
                  </a:cubicBezTo>
                  <a:cubicBezTo>
                    <a:pt x="545" y="134"/>
                    <a:pt x="939" y="610"/>
                    <a:pt x="943" y="1162"/>
                  </a:cubicBezTo>
                  <a:cubicBezTo>
                    <a:pt x="946" y="1717"/>
                    <a:pt x="556" y="2193"/>
                    <a:pt x="14" y="2303"/>
                  </a:cubicBezTo>
                  <a:lnTo>
                    <a:pt x="7" y="2303"/>
                  </a:lnTo>
                  <a:cubicBezTo>
                    <a:pt x="78" y="2315"/>
                    <a:pt x="149" y="2321"/>
                    <a:pt x="220" y="2321"/>
                  </a:cubicBezTo>
                  <a:cubicBezTo>
                    <a:pt x="292" y="2321"/>
                    <a:pt x="364" y="2315"/>
                    <a:pt x="436" y="2303"/>
                  </a:cubicBezTo>
                  <a:cubicBezTo>
                    <a:pt x="1083" y="2207"/>
                    <a:pt x="1525" y="1587"/>
                    <a:pt x="1402" y="942"/>
                  </a:cubicBezTo>
                  <a:cubicBezTo>
                    <a:pt x="1296" y="384"/>
                    <a:pt x="807" y="1"/>
                    <a:pt x="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07" name="Google Shape;1207;p51"/>
            <p:cNvSpPr/>
            <p:nvPr/>
          </p:nvSpPr>
          <p:spPr>
            <a:xfrm>
              <a:off x="104351" y="3213234"/>
              <a:ext cx="35852" cy="116592"/>
            </a:xfrm>
            <a:custGeom>
              <a:avLst/>
              <a:gdLst/>
              <a:ahLst/>
              <a:cxnLst/>
              <a:rect l="l" t="t" r="r" b="b"/>
              <a:pathLst>
                <a:path w="841" h="2735" extrusionOk="0">
                  <a:moveTo>
                    <a:pt x="210" y="0"/>
                  </a:moveTo>
                  <a:cubicBezTo>
                    <a:pt x="93" y="0"/>
                    <a:pt x="1" y="96"/>
                    <a:pt x="1" y="213"/>
                  </a:cubicBezTo>
                  <a:lnTo>
                    <a:pt x="1" y="2313"/>
                  </a:lnTo>
                  <a:cubicBezTo>
                    <a:pt x="1" y="2546"/>
                    <a:pt x="186" y="2735"/>
                    <a:pt x="419" y="2735"/>
                  </a:cubicBezTo>
                  <a:lnTo>
                    <a:pt x="840" y="2735"/>
                  </a:lnTo>
                  <a:cubicBezTo>
                    <a:pt x="607" y="2735"/>
                    <a:pt x="419" y="2546"/>
                    <a:pt x="419" y="2313"/>
                  </a:cubicBezTo>
                  <a:lnTo>
                    <a:pt x="419" y="213"/>
                  </a:lnTo>
                  <a:cubicBezTo>
                    <a:pt x="419" y="96"/>
                    <a:pt x="515" y="0"/>
                    <a:pt x="6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08" name="Google Shape;1208;p51"/>
            <p:cNvSpPr/>
            <p:nvPr/>
          </p:nvSpPr>
          <p:spPr>
            <a:xfrm>
              <a:off x="104351" y="3374631"/>
              <a:ext cx="35852" cy="116464"/>
            </a:xfrm>
            <a:custGeom>
              <a:avLst/>
              <a:gdLst/>
              <a:ahLst/>
              <a:cxnLst/>
              <a:rect l="l" t="t" r="r" b="b"/>
              <a:pathLst>
                <a:path w="841" h="2732" extrusionOk="0">
                  <a:moveTo>
                    <a:pt x="419" y="1"/>
                  </a:moveTo>
                  <a:cubicBezTo>
                    <a:pt x="186" y="1"/>
                    <a:pt x="1" y="189"/>
                    <a:pt x="1" y="419"/>
                  </a:cubicBezTo>
                  <a:lnTo>
                    <a:pt x="1" y="2732"/>
                  </a:lnTo>
                  <a:lnTo>
                    <a:pt x="419" y="2732"/>
                  </a:lnTo>
                  <a:lnTo>
                    <a:pt x="419" y="419"/>
                  </a:lnTo>
                  <a:cubicBezTo>
                    <a:pt x="419" y="189"/>
                    <a:pt x="607" y="1"/>
                    <a:pt x="8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09" name="Google Shape;1209;p51"/>
            <p:cNvSpPr/>
            <p:nvPr/>
          </p:nvSpPr>
          <p:spPr>
            <a:xfrm>
              <a:off x="180317" y="3491223"/>
              <a:ext cx="71916" cy="143406"/>
            </a:xfrm>
            <a:custGeom>
              <a:avLst/>
              <a:gdLst/>
              <a:ahLst/>
              <a:cxnLst/>
              <a:rect l="l" t="t" r="r" b="b"/>
              <a:pathLst>
                <a:path w="1687" h="3364" extrusionOk="0">
                  <a:moveTo>
                    <a:pt x="532" y="0"/>
                  </a:moveTo>
                  <a:cubicBezTo>
                    <a:pt x="761" y="0"/>
                    <a:pt x="950" y="189"/>
                    <a:pt x="950" y="422"/>
                  </a:cubicBezTo>
                  <a:lnTo>
                    <a:pt x="950" y="850"/>
                  </a:lnTo>
                  <a:cubicBezTo>
                    <a:pt x="950" y="1032"/>
                    <a:pt x="871" y="1207"/>
                    <a:pt x="730" y="1327"/>
                  </a:cubicBezTo>
                  <a:cubicBezTo>
                    <a:pt x="0" y="1943"/>
                    <a:pt x="292" y="3132"/>
                    <a:pt x="1227" y="3338"/>
                  </a:cubicBezTo>
                  <a:cubicBezTo>
                    <a:pt x="1309" y="3355"/>
                    <a:pt x="1392" y="3363"/>
                    <a:pt x="1476" y="3363"/>
                  </a:cubicBezTo>
                  <a:cubicBezTo>
                    <a:pt x="1546" y="3363"/>
                    <a:pt x="1616" y="3357"/>
                    <a:pt x="1686" y="3345"/>
                  </a:cubicBezTo>
                  <a:cubicBezTo>
                    <a:pt x="1673" y="3341"/>
                    <a:pt x="1659" y="3341"/>
                    <a:pt x="1649" y="3338"/>
                  </a:cubicBezTo>
                  <a:cubicBezTo>
                    <a:pt x="713" y="3132"/>
                    <a:pt x="422" y="1943"/>
                    <a:pt x="1152" y="1327"/>
                  </a:cubicBezTo>
                  <a:cubicBezTo>
                    <a:pt x="1292" y="1207"/>
                    <a:pt x="1371" y="1032"/>
                    <a:pt x="1371" y="850"/>
                  </a:cubicBezTo>
                  <a:lnTo>
                    <a:pt x="1371" y="422"/>
                  </a:lnTo>
                  <a:cubicBezTo>
                    <a:pt x="1371" y="189"/>
                    <a:pt x="1183" y="0"/>
                    <a:pt x="9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10" name="Google Shape;1210;p51"/>
            <p:cNvSpPr/>
            <p:nvPr/>
          </p:nvSpPr>
          <p:spPr>
            <a:xfrm>
              <a:off x="86404" y="3491223"/>
              <a:ext cx="35809" cy="116464"/>
            </a:xfrm>
            <a:custGeom>
              <a:avLst/>
              <a:gdLst/>
              <a:ahLst/>
              <a:cxnLst/>
              <a:rect l="l" t="t" r="r" b="b"/>
              <a:pathLst>
                <a:path w="840" h="2732" extrusionOk="0">
                  <a:moveTo>
                    <a:pt x="422" y="0"/>
                  </a:moveTo>
                  <a:lnTo>
                    <a:pt x="422" y="2313"/>
                  </a:lnTo>
                  <a:cubicBezTo>
                    <a:pt x="422" y="2546"/>
                    <a:pt x="233" y="2732"/>
                    <a:pt x="0" y="2732"/>
                  </a:cubicBezTo>
                  <a:lnTo>
                    <a:pt x="422" y="2732"/>
                  </a:lnTo>
                  <a:cubicBezTo>
                    <a:pt x="424" y="2732"/>
                    <a:pt x="426" y="2732"/>
                    <a:pt x="428" y="2732"/>
                  </a:cubicBezTo>
                  <a:cubicBezTo>
                    <a:pt x="655" y="2732"/>
                    <a:pt x="840" y="2544"/>
                    <a:pt x="840" y="2313"/>
                  </a:cubicBezTo>
                  <a:lnTo>
                    <a:pt x="8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11" name="Google Shape;1211;p51"/>
            <p:cNvSpPr/>
            <p:nvPr/>
          </p:nvSpPr>
          <p:spPr>
            <a:xfrm>
              <a:off x="-45834" y="3580873"/>
              <a:ext cx="64925" cy="98986"/>
            </a:xfrm>
            <a:custGeom>
              <a:avLst/>
              <a:gdLst/>
              <a:ahLst/>
              <a:cxnLst/>
              <a:rect l="l" t="t" r="r" b="b"/>
              <a:pathLst>
                <a:path w="1523" h="2322" extrusionOk="0">
                  <a:moveTo>
                    <a:pt x="1303" y="1"/>
                  </a:moveTo>
                  <a:cubicBezTo>
                    <a:pt x="1232" y="1"/>
                    <a:pt x="1161" y="7"/>
                    <a:pt x="1091" y="19"/>
                  </a:cubicBezTo>
                  <a:cubicBezTo>
                    <a:pt x="439" y="114"/>
                    <a:pt x="1" y="735"/>
                    <a:pt x="124" y="1379"/>
                  </a:cubicBezTo>
                  <a:cubicBezTo>
                    <a:pt x="230" y="1937"/>
                    <a:pt x="715" y="2321"/>
                    <a:pt x="1257" y="2321"/>
                  </a:cubicBezTo>
                  <a:cubicBezTo>
                    <a:pt x="1344" y="2321"/>
                    <a:pt x="1433" y="2311"/>
                    <a:pt x="1522" y="2290"/>
                  </a:cubicBezTo>
                  <a:cubicBezTo>
                    <a:pt x="882" y="2171"/>
                    <a:pt x="463" y="1543"/>
                    <a:pt x="604" y="906"/>
                  </a:cubicBezTo>
                  <a:cubicBezTo>
                    <a:pt x="703" y="457"/>
                    <a:pt x="1060" y="108"/>
                    <a:pt x="1512" y="19"/>
                  </a:cubicBezTo>
                  <a:lnTo>
                    <a:pt x="1515" y="19"/>
                  </a:lnTo>
                  <a:cubicBezTo>
                    <a:pt x="1445" y="7"/>
                    <a:pt x="1374" y="1"/>
                    <a:pt x="1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12" name="Google Shape;1212;p51"/>
            <p:cNvSpPr/>
            <p:nvPr/>
          </p:nvSpPr>
          <p:spPr>
            <a:xfrm>
              <a:off x="86404" y="3652491"/>
              <a:ext cx="44719" cy="116635"/>
            </a:xfrm>
            <a:custGeom>
              <a:avLst/>
              <a:gdLst/>
              <a:ahLst/>
              <a:cxnLst/>
              <a:rect l="l" t="t" r="r" b="b"/>
              <a:pathLst>
                <a:path w="1049" h="2736" extrusionOk="0">
                  <a:moveTo>
                    <a:pt x="0" y="1"/>
                  </a:moveTo>
                  <a:cubicBezTo>
                    <a:pt x="233" y="4"/>
                    <a:pt x="422" y="189"/>
                    <a:pt x="422" y="422"/>
                  </a:cubicBezTo>
                  <a:lnTo>
                    <a:pt x="422" y="2526"/>
                  </a:lnTo>
                  <a:cubicBezTo>
                    <a:pt x="422" y="2643"/>
                    <a:pt x="514" y="2735"/>
                    <a:pt x="631" y="2735"/>
                  </a:cubicBezTo>
                  <a:lnTo>
                    <a:pt x="1049" y="2735"/>
                  </a:lnTo>
                  <a:cubicBezTo>
                    <a:pt x="932" y="2735"/>
                    <a:pt x="840" y="2643"/>
                    <a:pt x="840" y="2526"/>
                  </a:cubicBezTo>
                  <a:lnTo>
                    <a:pt x="840" y="422"/>
                  </a:lnTo>
                  <a:cubicBezTo>
                    <a:pt x="840" y="189"/>
                    <a:pt x="651" y="1"/>
                    <a:pt x="4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13" name="Google Shape;1213;p51"/>
            <p:cNvSpPr/>
            <p:nvPr/>
          </p:nvSpPr>
          <p:spPr>
            <a:xfrm>
              <a:off x="-181950" y="3204879"/>
              <a:ext cx="572517" cy="572688"/>
            </a:xfrm>
            <a:custGeom>
              <a:avLst/>
              <a:gdLst/>
              <a:ahLst/>
              <a:cxnLst/>
              <a:rect l="l" t="t" r="r" b="b"/>
              <a:pathLst>
                <a:path w="13430" h="13434" extrusionOk="0">
                  <a:moveTo>
                    <a:pt x="3460" y="3546"/>
                  </a:moveTo>
                  <a:cubicBezTo>
                    <a:pt x="3528" y="3546"/>
                    <a:pt x="3596" y="3554"/>
                    <a:pt x="3663" y="3568"/>
                  </a:cubicBezTo>
                  <a:cubicBezTo>
                    <a:pt x="4438" y="3739"/>
                    <a:pt x="4681" y="4726"/>
                    <a:pt x="4071" y="5240"/>
                  </a:cubicBezTo>
                  <a:cubicBezTo>
                    <a:pt x="3889" y="5395"/>
                    <a:pt x="3783" y="5624"/>
                    <a:pt x="3783" y="5864"/>
                  </a:cubicBezTo>
                  <a:lnTo>
                    <a:pt x="3783" y="6292"/>
                  </a:lnTo>
                  <a:cubicBezTo>
                    <a:pt x="3783" y="6635"/>
                    <a:pt x="4061" y="6909"/>
                    <a:pt x="4400" y="6913"/>
                  </a:cubicBezTo>
                  <a:lnTo>
                    <a:pt x="6518" y="6913"/>
                  </a:lnTo>
                  <a:lnTo>
                    <a:pt x="6518" y="9030"/>
                  </a:lnTo>
                  <a:cubicBezTo>
                    <a:pt x="6518" y="9154"/>
                    <a:pt x="6418" y="9253"/>
                    <a:pt x="6295" y="9253"/>
                  </a:cubicBezTo>
                  <a:lnTo>
                    <a:pt x="5867" y="9253"/>
                  </a:lnTo>
                  <a:cubicBezTo>
                    <a:pt x="5740" y="9253"/>
                    <a:pt x="5623" y="9198"/>
                    <a:pt x="5541" y="9106"/>
                  </a:cubicBezTo>
                  <a:cubicBezTo>
                    <a:pt x="5263" y="8775"/>
                    <a:pt x="4886" y="8623"/>
                    <a:pt x="4514" y="8623"/>
                  </a:cubicBezTo>
                  <a:cubicBezTo>
                    <a:pt x="3919" y="8623"/>
                    <a:pt x="3335" y="9013"/>
                    <a:pt x="3187" y="9688"/>
                  </a:cubicBezTo>
                  <a:cubicBezTo>
                    <a:pt x="3053" y="10298"/>
                    <a:pt x="3355" y="10919"/>
                    <a:pt x="3917" y="11193"/>
                  </a:cubicBezTo>
                  <a:cubicBezTo>
                    <a:pt x="4106" y="11285"/>
                    <a:pt x="4308" y="11330"/>
                    <a:pt x="4508" y="11330"/>
                  </a:cubicBezTo>
                  <a:cubicBezTo>
                    <a:pt x="4902" y="11330"/>
                    <a:pt x="5289" y="11157"/>
                    <a:pt x="5555" y="10836"/>
                  </a:cubicBezTo>
                  <a:cubicBezTo>
                    <a:pt x="5631" y="10747"/>
                    <a:pt x="5746" y="10699"/>
                    <a:pt x="5865" y="10699"/>
                  </a:cubicBezTo>
                  <a:cubicBezTo>
                    <a:pt x="5869" y="10699"/>
                    <a:pt x="5873" y="10699"/>
                    <a:pt x="5877" y="10699"/>
                  </a:cubicBezTo>
                  <a:lnTo>
                    <a:pt x="6298" y="10699"/>
                  </a:lnTo>
                  <a:cubicBezTo>
                    <a:pt x="6422" y="10699"/>
                    <a:pt x="6521" y="10799"/>
                    <a:pt x="6521" y="10922"/>
                  </a:cubicBezTo>
                  <a:lnTo>
                    <a:pt x="6521" y="13040"/>
                  </a:lnTo>
                  <a:lnTo>
                    <a:pt x="1038" y="13040"/>
                  </a:lnTo>
                  <a:cubicBezTo>
                    <a:pt x="682" y="13040"/>
                    <a:pt x="394" y="12752"/>
                    <a:pt x="391" y="12396"/>
                  </a:cubicBezTo>
                  <a:lnTo>
                    <a:pt x="391" y="6913"/>
                  </a:lnTo>
                  <a:lnTo>
                    <a:pt x="2508" y="6913"/>
                  </a:lnTo>
                  <a:cubicBezTo>
                    <a:pt x="2848" y="6913"/>
                    <a:pt x="3125" y="6635"/>
                    <a:pt x="3125" y="6296"/>
                  </a:cubicBezTo>
                  <a:lnTo>
                    <a:pt x="3125" y="5874"/>
                  </a:lnTo>
                  <a:cubicBezTo>
                    <a:pt x="3132" y="5634"/>
                    <a:pt x="3026" y="5401"/>
                    <a:pt x="2844" y="5247"/>
                  </a:cubicBezTo>
                  <a:cubicBezTo>
                    <a:pt x="2375" y="4860"/>
                    <a:pt x="2378" y="4144"/>
                    <a:pt x="2851" y="3760"/>
                  </a:cubicBezTo>
                  <a:cubicBezTo>
                    <a:pt x="3024" y="3621"/>
                    <a:pt x="3241" y="3546"/>
                    <a:pt x="3460" y="3546"/>
                  </a:cubicBezTo>
                  <a:close/>
                  <a:moveTo>
                    <a:pt x="12395" y="391"/>
                  </a:moveTo>
                  <a:cubicBezTo>
                    <a:pt x="12748" y="395"/>
                    <a:pt x="13036" y="679"/>
                    <a:pt x="13036" y="1036"/>
                  </a:cubicBezTo>
                  <a:lnTo>
                    <a:pt x="13036" y="6519"/>
                  </a:lnTo>
                  <a:lnTo>
                    <a:pt x="12813" y="6519"/>
                  </a:lnTo>
                  <a:cubicBezTo>
                    <a:pt x="12549" y="6519"/>
                    <a:pt x="12549" y="6913"/>
                    <a:pt x="12813" y="6913"/>
                  </a:cubicBezTo>
                  <a:lnTo>
                    <a:pt x="13036" y="6913"/>
                  </a:lnTo>
                  <a:lnTo>
                    <a:pt x="13036" y="12396"/>
                  </a:lnTo>
                  <a:cubicBezTo>
                    <a:pt x="13036" y="12749"/>
                    <a:pt x="12748" y="13040"/>
                    <a:pt x="12395" y="13040"/>
                  </a:cubicBezTo>
                  <a:lnTo>
                    <a:pt x="12395" y="13036"/>
                  </a:lnTo>
                  <a:lnTo>
                    <a:pt x="6912" y="13036"/>
                  </a:lnTo>
                  <a:lnTo>
                    <a:pt x="6912" y="10922"/>
                  </a:lnTo>
                  <a:cubicBezTo>
                    <a:pt x="6912" y="10583"/>
                    <a:pt x="6634" y="10305"/>
                    <a:pt x="6295" y="10305"/>
                  </a:cubicBezTo>
                  <a:lnTo>
                    <a:pt x="5874" y="10305"/>
                  </a:lnTo>
                  <a:cubicBezTo>
                    <a:pt x="5870" y="10305"/>
                    <a:pt x="5866" y="10305"/>
                    <a:pt x="5862" y="10305"/>
                  </a:cubicBezTo>
                  <a:cubicBezTo>
                    <a:pt x="5623" y="10305"/>
                    <a:pt x="5398" y="10408"/>
                    <a:pt x="5246" y="10586"/>
                  </a:cubicBezTo>
                  <a:cubicBezTo>
                    <a:pt x="5054" y="10820"/>
                    <a:pt x="4779" y="10937"/>
                    <a:pt x="4505" y="10937"/>
                  </a:cubicBezTo>
                  <a:cubicBezTo>
                    <a:pt x="4228" y="10937"/>
                    <a:pt x="3952" y="10818"/>
                    <a:pt x="3759" y="10583"/>
                  </a:cubicBezTo>
                  <a:cubicBezTo>
                    <a:pt x="3574" y="10353"/>
                    <a:pt x="3506" y="10055"/>
                    <a:pt x="3567" y="9767"/>
                  </a:cubicBezTo>
                  <a:cubicBezTo>
                    <a:pt x="3673" y="9291"/>
                    <a:pt x="4086" y="9016"/>
                    <a:pt x="4507" y="9016"/>
                  </a:cubicBezTo>
                  <a:cubicBezTo>
                    <a:pt x="4772" y="9016"/>
                    <a:pt x="5039" y="9124"/>
                    <a:pt x="5236" y="9359"/>
                  </a:cubicBezTo>
                  <a:cubicBezTo>
                    <a:pt x="5394" y="9541"/>
                    <a:pt x="5623" y="9647"/>
                    <a:pt x="5863" y="9647"/>
                  </a:cubicBezTo>
                  <a:lnTo>
                    <a:pt x="6292" y="9647"/>
                  </a:lnTo>
                  <a:cubicBezTo>
                    <a:pt x="6631" y="9647"/>
                    <a:pt x="6908" y="9370"/>
                    <a:pt x="6908" y="9030"/>
                  </a:cubicBezTo>
                  <a:lnTo>
                    <a:pt x="6908" y="6913"/>
                  </a:lnTo>
                  <a:lnTo>
                    <a:pt x="9026" y="6913"/>
                  </a:lnTo>
                  <a:cubicBezTo>
                    <a:pt x="9150" y="6913"/>
                    <a:pt x="9249" y="7012"/>
                    <a:pt x="9249" y="7139"/>
                  </a:cubicBezTo>
                  <a:lnTo>
                    <a:pt x="9249" y="7567"/>
                  </a:lnTo>
                  <a:cubicBezTo>
                    <a:pt x="9249" y="7691"/>
                    <a:pt x="9194" y="7810"/>
                    <a:pt x="9098" y="7893"/>
                  </a:cubicBezTo>
                  <a:cubicBezTo>
                    <a:pt x="8241" y="8616"/>
                    <a:pt x="8588" y="10007"/>
                    <a:pt x="9681" y="10247"/>
                  </a:cubicBezTo>
                  <a:cubicBezTo>
                    <a:pt x="9777" y="10268"/>
                    <a:pt x="9873" y="10278"/>
                    <a:pt x="9969" y="10278"/>
                  </a:cubicBezTo>
                  <a:cubicBezTo>
                    <a:pt x="9971" y="10278"/>
                    <a:pt x="9974" y="10278"/>
                    <a:pt x="9977" y="10278"/>
                  </a:cubicBezTo>
                  <a:cubicBezTo>
                    <a:pt x="10546" y="10278"/>
                    <a:pt x="11056" y="9919"/>
                    <a:pt x="11247" y="9383"/>
                  </a:cubicBezTo>
                  <a:cubicBezTo>
                    <a:pt x="11442" y="8845"/>
                    <a:pt x="11274" y="8242"/>
                    <a:pt x="10832" y="7879"/>
                  </a:cubicBezTo>
                  <a:cubicBezTo>
                    <a:pt x="10740" y="7797"/>
                    <a:pt x="10688" y="7677"/>
                    <a:pt x="10695" y="7553"/>
                  </a:cubicBezTo>
                  <a:lnTo>
                    <a:pt x="10695" y="7135"/>
                  </a:lnTo>
                  <a:cubicBezTo>
                    <a:pt x="10695" y="7012"/>
                    <a:pt x="10794" y="6913"/>
                    <a:pt x="10918" y="6913"/>
                  </a:cubicBezTo>
                  <a:lnTo>
                    <a:pt x="11970" y="6913"/>
                  </a:lnTo>
                  <a:cubicBezTo>
                    <a:pt x="12079" y="6913"/>
                    <a:pt x="12165" y="6824"/>
                    <a:pt x="12165" y="6714"/>
                  </a:cubicBezTo>
                  <a:cubicBezTo>
                    <a:pt x="12165" y="6604"/>
                    <a:pt x="12079" y="6519"/>
                    <a:pt x="11970" y="6519"/>
                  </a:cubicBezTo>
                  <a:lnTo>
                    <a:pt x="10918" y="6519"/>
                  </a:lnTo>
                  <a:cubicBezTo>
                    <a:pt x="10579" y="6519"/>
                    <a:pt x="10301" y="6793"/>
                    <a:pt x="10301" y="7135"/>
                  </a:cubicBezTo>
                  <a:lnTo>
                    <a:pt x="10301" y="7553"/>
                  </a:lnTo>
                  <a:cubicBezTo>
                    <a:pt x="10294" y="7793"/>
                    <a:pt x="10397" y="8026"/>
                    <a:pt x="10582" y="8181"/>
                  </a:cubicBezTo>
                  <a:cubicBezTo>
                    <a:pt x="11051" y="8568"/>
                    <a:pt x="11048" y="9284"/>
                    <a:pt x="10575" y="9668"/>
                  </a:cubicBezTo>
                  <a:cubicBezTo>
                    <a:pt x="10403" y="9808"/>
                    <a:pt x="10188" y="9882"/>
                    <a:pt x="9969" y="9882"/>
                  </a:cubicBezTo>
                  <a:cubicBezTo>
                    <a:pt x="9900" y="9882"/>
                    <a:pt x="9831" y="9875"/>
                    <a:pt x="9763" y="9860"/>
                  </a:cubicBezTo>
                  <a:cubicBezTo>
                    <a:pt x="8989" y="9688"/>
                    <a:pt x="8745" y="8701"/>
                    <a:pt x="9355" y="8191"/>
                  </a:cubicBezTo>
                  <a:cubicBezTo>
                    <a:pt x="9537" y="8033"/>
                    <a:pt x="9643" y="7804"/>
                    <a:pt x="9643" y="7564"/>
                  </a:cubicBezTo>
                  <a:lnTo>
                    <a:pt x="9643" y="7135"/>
                  </a:lnTo>
                  <a:cubicBezTo>
                    <a:pt x="9643" y="6793"/>
                    <a:pt x="9365" y="6519"/>
                    <a:pt x="9026" y="6519"/>
                  </a:cubicBezTo>
                  <a:lnTo>
                    <a:pt x="6908" y="6519"/>
                  </a:lnTo>
                  <a:lnTo>
                    <a:pt x="6908" y="4404"/>
                  </a:lnTo>
                  <a:cubicBezTo>
                    <a:pt x="6908" y="4277"/>
                    <a:pt x="7008" y="4178"/>
                    <a:pt x="7131" y="4178"/>
                  </a:cubicBezTo>
                  <a:lnTo>
                    <a:pt x="7560" y="4178"/>
                  </a:lnTo>
                  <a:cubicBezTo>
                    <a:pt x="7686" y="4178"/>
                    <a:pt x="7806" y="4233"/>
                    <a:pt x="7889" y="4329"/>
                  </a:cubicBezTo>
                  <a:cubicBezTo>
                    <a:pt x="8167" y="4658"/>
                    <a:pt x="8544" y="4810"/>
                    <a:pt x="8916" y="4810"/>
                  </a:cubicBezTo>
                  <a:cubicBezTo>
                    <a:pt x="9511" y="4810"/>
                    <a:pt x="10095" y="4421"/>
                    <a:pt x="10243" y="3746"/>
                  </a:cubicBezTo>
                  <a:cubicBezTo>
                    <a:pt x="10376" y="3136"/>
                    <a:pt x="10075" y="2513"/>
                    <a:pt x="9513" y="2239"/>
                  </a:cubicBezTo>
                  <a:cubicBezTo>
                    <a:pt x="9324" y="2148"/>
                    <a:pt x="9123" y="2104"/>
                    <a:pt x="8923" y="2104"/>
                  </a:cubicBezTo>
                  <a:cubicBezTo>
                    <a:pt x="8527" y="2104"/>
                    <a:pt x="8139" y="2276"/>
                    <a:pt x="7875" y="2595"/>
                  </a:cubicBezTo>
                  <a:cubicBezTo>
                    <a:pt x="7795" y="2685"/>
                    <a:pt x="7683" y="2736"/>
                    <a:pt x="7564" y="2736"/>
                  </a:cubicBezTo>
                  <a:cubicBezTo>
                    <a:pt x="7560" y="2736"/>
                    <a:pt x="7557" y="2736"/>
                    <a:pt x="7553" y="2735"/>
                  </a:cubicBezTo>
                  <a:lnTo>
                    <a:pt x="7131" y="2735"/>
                  </a:lnTo>
                  <a:cubicBezTo>
                    <a:pt x="7008" y="2732"/>
                    <a:pt x="6908" y="2633"/>
                    <a:pt x="6908" y="2509"/>
                  </a:cubicBezTo>
                  <a:lnTo>
                    <a:pt x="6908" y="1457"/>
                  </a:lnTo>
                  <a:cubicBezTo>
                    <a:pt x="6908" y="1327"/>
                    <a:pt x="6810" y="1262"/>
                    <a:pt x="6711" y="1262"/>
                  </a:cubicBezTo>
                  <a:cubicBezTo>
                    <a:pt x="6613" y="1262"/>
                    <a:pt x="6514" y="1327"/>
                    <a:pt x="6514" y="1457"/>
                  </a:cubicBezTo>
                  <a:lnTo>
                    <a:pt x="6514" y="2509"/>
                  </a:lnTo>
                  <a:cubicBezTo>
                    <a:pt x="6514" y="2852"/>
                    <a:pt x="6792" y="3126"/>
                    <a:pt x="7131" y="3126"/>
                  </a:cubicBezTo>
                  <a:lnTo>
                    <a:pt x="7560" y="3126"/>
                  </a:lnTo>
                  <a:cubicBezTo>
                    <a:pt x="7567" y="3126"/>
                    <a:pt x="7575" y="3126"/>
                    <a:pt x="7582" y="3126"/>
                  </a:cubicBezTo>
                  <a:cubicBezTo>
                    <a:pt x="7814" y="3126"/>
                    <a:pt x="8034" y="3024"/>
                    <a:pt x="8187" y="2845"/>
                  </a:cubicBezTo>
                  <a:cubicBezTo>
                    <a:pt x="8378" y="2613"/>
                    <a:pt x="8652" y="2496"/>
                    <a:pt x="8927" y="2496"/>
                  </a:cubicBezTo>
                  <a:cubicBezTo>
                    <a:pt x="9203" y="2496"/>
                    <a:pt x="9480" y="2615"/>
                    <a:pt x="9670" y="2852"/>
                  </a:cubicBezTo>
                  <a:cubicBezTo>
                    <a:pt x="9856" y="3078"/>
                    <a:pt x="9924" y="3380"/>
                    <a:pt x="9862" y="3664"/>
                  </a:cubicBezTo>
                  <a:cubicBezTo>
                    <a:pt x="9757" y="4142"/>
                    <a:pt x="9344" y="4417"/>
                    <a:pt x="8922" y="4417"/>
                  </a:cubicBezTo>
                  <a:cubicBezTo>
                    <a:pt x="8658" y="4417"/>
                    <a:pt x="8390" y="4309"/>
                    <a:pt x="8194" y="4075"/>
                  </a:cubicBezTo>
                  <a:cubicBezTo>
                    <a:pt x="8036" y="3890"/>
                    <a:pt x="7806" y="3784"/>
                    <a:pt x="7566" y="3784"/>
                  </a:cubicBezTo>
                  <a:lnTo>
                    <a:pt x="7138" y="3784"/>
                  </a:lnTo>
                  <a:cubicBezTo>
                    <a:pt x="6795" y="3784"/>
                    <a:pt x="6521" y="4062"/>
                    <a:pt x="6521" y="4404"/>
                  </a:cubicBezTo>
                  <a:lnTo>
                    <a:pt x="6521" y="6519"/>
                  </a:lnTo>
                  <a:lnTo>
                    <a:pt x="4400" y="6519"/>
                  </a:lnTo>
                  <a:cubicBezTo>
                    <a:pt x="4277" y="6519"/>
                    <a:pt x="4177" y="6419"/>
                    <a:pt x="4177" y="6296"/>
                  </a:cubicBezTo>
                  <a:lnTo>
                    <a:pt x="4177" y="5868"/>
                  </a:lnTo>
                  <a:cubicBezTo>
                    <a:pt x="4177" y="5741"/>
                    <a:pt x="4232" y="5624"/>
                    <a:pt x="4325" y="5542"/>
                  </a:cubicBezTo>
                  <a:cubicBezTo>
                    <a:pt x="5188" y="4819"/>
                    <a:pt x="4846" y="3421"/>
                    <a:pt x="3746" y="3184"/>
                  </a:cubicBezTo>
                  <a:cubicBezTo>
                    <a:pt x="3647" y="3163"/>
                    <a:pt x="3549" y="3152"/>
                    <a:pt x="3453" y="3152"/>
                  </a:cubicBezTo>
                  <a:cubicBezTo>
                    <a:pt x="2727" y="3152"/>
                    <a:pt x="2104" y="3742"/>
                    <a:pt x="2104" y="4507"/>
                  </a:cubicBezTo>
                  <a:cubicBezTo>
                    <a:pt x="2101" y="4911"/>
                    <a:pt x="2282" y="5292"/>
                    <a:pt x="2598" y="5549"/>
                  </a:cubicBezTo>
                  <a:cubicBezTo>
                    <a:pt x="2687" y="5631"/>
                    <a:pt x="2738" y="5751"/>
                    <a:pt x="2735" y="5871"/>
                  </a:cubicBezTo>
                  <a:lnTo>
                    <a:pt x="2735" y="6296"/>
                  </a:lnTo>
                  <a:cubicBezTo>
                    <a:pt x="2735" y="6419"/>
                    <a:pt x="2632" y="6519"/>
                    <a:pt x="2508" y="6519"/>
                  </a:cubicBezTo>
                  <a:lnTo>
                    <a:pt x="394" y="6519"/>
                  </a:lnTo>
                  <a:lnTo>
                    <a:pt x="394" y="1036"/>
                  </a:lnTo>
                  <a:cubicBezTo>
                    <a:pt x="394" y="679"/>
                    <a:pt x="682" y="395"/>
                    <a:pt x="1035" y="391"/>
                  </a:cubicBezTo>
                  <a:lnTo>
                    <a:pt x="6518" y="391"/>
                  </a:lnTo>
                  <a:lnTo>
                    <a:pt x="6518" y="618"/>
                  </a:lnTo>
                  <a:cubicBezTo>
                    <a:pt x="6518" y="724"/>
                    <a:pt x="6607" y="813"/>
                    <a:pt x="6713" y="813"/>
                  </a:cubicBezTo>
                  <a:cubicBezTo>
                    <a:pt x="6823" y="813"/>
                    <a:pt x="6912" y="724"/>
                    <a:pt x="6912" y="618"/>
                  </a:cubicBezTo>
                  <a:lnTo>
                    <a:pt x="6912" y="391"/>
                  </a:lnTo>
                  <a:close/>
                  <a:moveTo>
                    <a:pt x="1035" y="1"/>
                  </a:moveTo>
                  <a:cubicBezTo>
                    <a:pt x="463" y="1"/>
                    <a:pt x="0" y="463"/>
                    <a:pt x="0" y="1039"/>
                  </a:cubicBezTo>
                  <a:lnTo>
                    <a:pt x="0" y="12396"/>
                  </a:lnTo>
                  <a:cubicBezTo>
                    <a:pt x="0" y="12968"/>
                    <a:pt x="463" y="13430"/>
                    <a:pt x="1035" y="13434"/>
                  </a:cubicBezTo>
                  <a:lnTo>
                    <a:pt x="12395" y="13434"/>
                  </a:lnTo>
                  <a:cubicBezTo>
                    <a:pt x="12967" y="13430"/>
                    <a:pt x="13430" y="12968"/>
                    <a:pt x="13430" y="12396"/>
                  </a:cubicBezTo>
                  <a:lnTo>
                    <a:pt x="13430" y="1039"/>
                  </a:lnTo>
                  <a:cubicBezTo>
                    <a:pt x="13430" y="463"/>
                    <a:pt x="12967" y="1"/>
                    <a:pt x="12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1214" name="Google Shape;1214;p51"/>
          <p:cNvGrpSpPr/>
          <p:nvPr/>
        </p:nvGrpSpPr>
        <p:grpSpPr>
          <a:xfrm>
            <a:off x="1332336" y="3471807"/>
            <a:ext cx="603758" cy="419278"/>
            <a:chOff x="-89476" y="3849691"/>
            <a:chExt cx="603758" cy="419278"/>
          </a:xfrm>
        </p:grpSpPr>
        <p:sp>
          <p:nvSpPr>
            <p:cNvPr id="1215" name="Google Shape;1215;p51"/>
            <p:cNvSpPr/>
            <p:nvPr/>
          </p:nvSpPr>
          <p:spPr>
            <a:xfrm>
              <a:off x="-79543" y="3908513"/>
              <a:ext cx="583891" cy="351749"/>
            </a:xfrm>
            <a:custGeom>
              <a:avLst/>
              <a:gdLst/>
              <a:ahLst/>
              <a:cxnLst/>
              <a:rect l="l" t="t" r="r" b="b"/>
              <a:pathLst>
                <a:path w="14284" h="8605" extrusionOk="0">
                  <a:moveTo>
                    <a:pt x="7142" y="0"/>
                  </a:moveTo>
                  <a:cubicBezTo>
                    <a:pt x="6292" y="0"/>
                    <a:pt x="5018" y="545"/>
                    <a:pt x="3352" y="1621"/>
                  </a:cubicBezTo>
                  <a:cubicBezTo>
                    <a:pt x="2050" y="2464"/>
                    <a:pt x="854" y="3410"/>
                    <a:pt x="254" y="3897"/>
                  </a:cubicBezTo>
                  <a:cubicBezTo>
                    <a:pt x="1" y="4106"/>
                    <a:pt x="1" y="4496"/>
                    <a:pt x="254" y="4705"/>
                  </a:cubicBezTo>
                  <a:cubicBezTo>
                    <a:pt x="854" y="5192"/>
                    <a:pt x="2050" y="6138"/>
                    <a:pt x="3352" y="6981"/>
                  </a:cubicBezTo>
                  <a:cubicBezTo>
                    <a:pt x="5018" y="8057"/>
                    <a:pt x="6292" y="8605"/>
                    <a:pt x="7142" y="8605"/>
                  </a:cubicBezTo>
                  <a:cubicBezTo>
                    <a:pt x="7992" y="8605"/>
                    <a:pt x="9267" y="8060"/>
                    <a:pt x="10932" y="6981"/>
                  </a:cubicBezTo>
                  <a:cubicBezTo>
                    <a:pt x="12235" y="6138"/>
                    <a:pt x="13430" y="5192"/>
                    <a:pt x="14030" y="4705"/>
                  </a:cubicBezTo>
                  <a:cubicBezTo>
                    <a:pt x="14284" y="4496"/>
                    <a:pt x="14284" y="4106"/>
                    <a:pt x="14030" y="3897"/>
                  </a:cubicBezTo>
                  <a:cubicBezTo>
                    <a:pt x="13430" y="3410"/>
                    <a:pt x="12235" y="2464"/>
                    <a:pt x="10932" y="1621"/>
                  </a:cubicBezTo>
                  <a:cubicBezTo>
                    <a:pt x="9267" y="545"/>
                    <a:pt x="7992" y="0"/>
                    <a:pt x="71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16" name="Google Shape;1216;p51"/>
            <p:cNvSpPr/>
            <p:nvPr/>
          </p:nvSpPr>
          <p:spPr>
            <a:xfrm>
              <a:off x="-79543" y="3908513"/>
              <a:ext cx="321132" cy="351749"/>
            </a:xfrm>
            <a:custGeom>
              <a:avLst/>
              <a:gdLst/>
              <a:ahLst/>
              <a:cxnLst/>
              <a:rect l="l" t="t" r="r" b="b"/>
              <a:pathLst>
                <a:path w="7856" h="8605" extrusionOk="0">
                  <a:moveTo>
                    <a:pt x="7142" y="0"/>
                  </a:moveTo>
                  <a:cubicBezTo>
                    <a:pt x="6292" y="0"/>
                    <a:pt x="5018" y="545"/>
                    <a:pt x="3352" y="1625"/>
                  </a:cubicBezTo>
                  <a:cubicBezTo>
                    <a:pt x="2050" y="2468"/>
                    <a:pt x="854" y="3410"/>
                    <a:pt x="254" y="3900"/>
                  </a:cubicBezTo>
                  <a:cubicBezTo>
                    <a:pt x="1" y="4106"/>
                    <a:pt x="1" y="4500"/>
                    <a:pt x="254" y="4709"/>
                  </a:cubicBezTo>
                  <a:cubicBezTo>
                    <a:pt x="854" y="5195"/>
                    <a:pt x="2050" y="6138"/>
                    <a:pt x="3352" y="6981"/>
                  </a:cubicBezTo>
                  <a:cubicBezTo>
                    <a:pt x="5018" y="8060"/>
                    <a:pt x="6292" y="8605"/>
                    <a:pt x="7142" y="8605"/>
                  </a:cubicBezTo>
                  <a:cubicBezTo>
                    <a:pt x="7382" y="8602"/>
                    <a:pt x="7622" y="8567"/>
                    <a:pt x="7855" y="8506"/>
                  </a:cubicBezTo>
                  <a:cubicBezTo>
                    <a:pt x="7057" y="8300"/>
                    <a:pt x="6025" y="7793"/>
                    <a:pt x="4774" y="6984"/>
                  </a:cubicBezTo>
                  <a:cubicBezTo>
                    <a:pt x="3472" y="6138"/>
                    <a:pt x="2276" y="5195"/>
                    <a:pt x="1677" y="4709"/>
                  </a:cubicBezTo>
                  <a:cubicBezTo>
                    <a:pt x="1423" y="4500"/>
                    <a:pt x="1423" y="4109"/>
                    <a:pt x="1677" y="3900"/>
                  </a:cubicBezTo>
                  <a:cubicBezTo>
                    <a:pt x="2276" y="3410"/>
                    <a:pt x="3472" y="2468"/>
                    <a:pt x="4774" y="1625"/>
                  </a:cubicBezTo>
                  <a:cubicBezTo>
                    <a:pt x="6025" y="816"/>
                    <a:pt x="7057" y="305"/>
                    <a:pt x="7852" y="103"/>
                  </a:cubicBezTo>
                  <a:cubicBezTo>
                    <a:pt x="7622" y="38"/>
                    <a:pt x="7382" y="4"/>
                    <a:pt x="71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17" name="Google Shape;1217;p51"/>
            <p:cNvSpPr/>
            <p:nvPr/>
          </p:nvSpPr>
          <p:spPr>
            <a:xfrm>
              <a:off x="76649" y="3958588"/>
              <a:ext cx="261574" cy="251682"/>
            </a:xfrm>
            <a:custGeom>
              <a:avLst/>
              <a:gdLst/>
              <a:ahLst/>
              <a:cxnLst/>
              <a:rect l="l" t="t" r="r" b="b"/>
              <a:pathLst>
                <a:path w="6399" h="6157" extrusionOk="0">
                  <a:moveTo>
                    <a:pt x="3323" y="1"/>
                  </a:moveTo>
                  <a:cubicBezTo>
                    <a:pt x="2522" y="1"/>
                    <a:pt x="1735" y="314"/>
                    <a:pt x="1145" y="903"/>
                  </a:cubicBezTo>
                  <a:cubicBezTo>
                    <a:pt x="265" y="1781"/>
                    <a:pt x="1" y="3107"/>
                    <a:pt x="477" y="4255"/>
                  </a:cubicBezTo>
                  <a:cubicBezTo>
                    <a:pt x="953" y="5406"/>
                    <a:pt x="2077" y="6157"/>
                    <a:pt x="3321" y="6157"/>
                  </a:cubicBezTo>
                  <a:cubicBezTo>
                    <a:pt x="5021" y="6153"/>
                    <a:pt x="6395" y="4776"/>
                    <a:pt x="6399" y="3079"/>
                  </a:cubicBezTo>
                  <a:cubicBezTo>
                    <a:pt x="6399" y="1832"/>
                    <a:pt x="5648" y="711"/>
                    <a:pt x="4500" y="235"/>
                  </a:cubicBezTo>
                  <a:cubicBezTo>
                    <a:pt x="4119" y="78"/>
                    <a:pt x="3719" y="1"/>
                    <a:pt x="33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18" name="Google Shape;1218;p51"/>
            <p:cNvSpPr/>
            <p:nvPr/>
          </p:nvSpPr>
          <p:spPr>
            <a:xfrm>
              <a:off x="86623" y="3958588"/>
              <a:ext cx="149611" cy="251682"/>
            </a:xfrm>
            <a:custGeom>
              <a:avLst/>
              <a:gdLst/>
              <a:ahLst/>
              <a:cxnLst/>
              <a:rect l="l" t="t" r="r" b="b"/>
              <a:pathLst>
                <a:path w="3660" h="6157" extrusionOk="0">
                  <a:moveTo>
                    <a:pt x="3069" y="0"/>
                  </a:moveTo>
                  <a:cubicBezTo>
                    <a:pt x="1412" y="0"/>
                    <a:pt x="0" y="1346"/>
                    <a:pt x="0" y="3079"/>
                  </a:cubicBezTo>
                  <a:cubicBezTo>
                    <a:pt x="0" y="4808"/>
                    <a:pt x="1410" y="6156"/>
                    <a:pt x="3066" y="6156"/>
                  </a:cubicBezTo>
                  <a:cubicBezTo>
                    <a:pt x="3261" y="6156"/>
                    <a:pt x="3460" y="6137"/>
                    <a:pt x="3660" y="6098"/>
                  </a:cubicBezTo>
                  <a:cubicBezTo>
                    <a:pt x="2214" y="5817"/>
                    <a:pt x="1172" y="4549"/>
                    <a:pt x="1169" y="3079"/>
                  </a:cubicBezTo>
                  <a:cubicBezTo>
                    <a:pt x="1172" y="1606"/>
                    <a:pt x="2214" y="341"/>
                    <a:pt x="3660" y="57"/>
                  </a:cubicBezTo>
                  <a:cubicBezTo>
                    <a:pt x="3461" y="19"/>
                    <a:pt x="3263" y="0"/>
                    <a:pt x="30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19" name="Google Shape;1219;p51"/>
            <p:cNvSpPr/>
            <p:nvPr/>
          </p:nvSpPr>
          <p:spPr>
            <a:xfrm>
              <a:off x="143892" y="4020926"/>
              <a:ext cx="131993" cy="127006"/>
            </a:xfrm>
            <a:custGeom>
              <a:avLst/>
              <a:gdLst/>
              <a:ahLst/>
              <a:cxnLst/>
              <a:rect l="l" t="t" r="r" b="b"/>
              <a:pathLst>
                <a:path w="3229" h="3107" extrusionOk="0">
                  <a:moveTo>
                    <a:pt x="1677" y="1"/>
                  </a:moveTo>
                  <a:cubicBezTo>
                    <a:pt x="1273" y="1"/>
                    <a:pt x="876" y="158"/>
                    <a:pt x="580" y="454"/>
                  </a:cubicBezTo>
                  <a:cubicBezTo>
                    <a:pt x="134" y="900"/>
                    <a:pt x="1" y="1568"/>
                    <a:pt x="240" y="2147"/>
                  </a:cubicBezTo>
                  <a:cubicBezTo>
                    <a:pt x="484" y="2726"/>
                    <a:pt x="1049" y="3107"/>
                    <a:pt x="1676" y="3107"/>
                  </a:cubicBezTo>
                  <a:cubicBezTo>
                    <a:pt x="2533" y="3103"/>
                    <a:pt x="3229" y="2411"/>
                    <a:pt x="3229" y="1554"/>
                  </a:cubicBezTo>
                  <a:cubicBezTo>
                    <a:pt x="3229" y="924"/>
                    <a:pt x="2852" y="358"/>
                    <a:pt x="2269" y="119"/>
                  </a:cubicBezTo>
                  <a:cubicBezTo>
                    <a:pt x="2078" y="39"/>
                    <a:pt x="1876" y="1"/>
                    <a:pt x="16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20" name="Google Shape;1220;p51"/>
            <p:cNvSpPr/>
            <p:nvPr/>
          </p:nvSpPr>
          <p:spPr>
            <a:xfrm>
              <a:off x="148797" y="4020885"/>
              <a:ext cx="88295" cy="127088"/>
            </a:xfrm>
            <a:custGeom>
              <a:avLst/>
              <a:gdLst/>
              <a:ahLst/>
              <a:cxnLst/>
              <a:rect l="l" t="t" r="r" b="b"/>
              <a:pathLst>
                <a:path w="2160" h="3109" extrusionOk="0">
                  <a:moveTo>
                    <a:pt x="1552" y="1"/>
                  </a:moveTo>
                  <a:cubicBezTo>
                    <a:pt x="734" y="1"/>
                    <a:pt x="1" y="661"/>
                    <a:pt x="1" y="1555"/>
                  </a:cubicBezTo>
                  <a:cubicBezTo>
                    <a:pt x="1" y="2448"/>
                    <a:pt x="736" y="3108"/>
                    <a:pt x="1555" y="3108"/>
                  </a:cubicBezTo>
                  <a:cubicBezTo>
                    <a:pt x="1755" y="3108"/>
                    <a:pt x="1959" y="3069"/>
                    <a:pt x="2159" y="2984"/>
                  </a:cubicBezTo>
                  <a:cubicBezTo>
                    <a:pt x="1587" y="2741"/>
                    <a:pt x="1214" y="2176"/>
                    <a:pt x="1214" y="1555"/>
                  </a:cubicBezTo>
                  <a:cubicBezTo>
                    <a:pt x="1214" y="932"/>
                    <a:pt x="1587" y="370"/>
                    <a:pt x="2159" y="126"/>
                  </a:cubicBezTo>
                  <a:cubicBezTo>
                    <a:pt x="1958" y="41"/>
                    <a:pt x="1753" y="1"/>
                    <a:pt x="15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21" name="Google Shape;1221;p51"/>
            <p:cNvSpPr/>
            <p:nvPr/>
          </p:nvSpPr>
          <p:spPr>
            <a:xfrm>
              <a:off x="227936" y="4024850"/>
              <a:ext cx="51301" cy="43943"/>
            </a:xfrm>
            <a:custGeom>
              <a:avLst/>
              <a:gdLst/>
              <a:ahLst/>
              <a:cxnLst/>
              <a:rect l="l" t="t" r="r" b="b"/>
              <a:pathLst>
                <a:path w="1255" h="1075" extrusionOk="0">
                  <a:moveTo>
                    <a:pt x="541" y="1"/>
                  </a:moveTo>
                  <a:cubicBezTo>
                    <a:pt x="266" y="1"/>
                    <a:pt x="1" y="215"/>
                    <a:pt x="1" y="540"/>
                  </a:cubicBezTo>
                  <a:cubicBezTo>
                    <a:pt x="1" y="835"/>
                    <a:pt x="241" y="1075"/>
                    <a:pt x="539" y="1075"/>
                  </a:cubicBezTo>
                  <a:cubicBezTo>
                    <a:pt x="1015" y="1075"/>
                    <a:pt x="1255" y="495"/>
                    <a:pt x="916" y="160"/>
                  </a:cubicBezTo>
                  <a:cubicBezTo>
                    <a:pt x="807" y="50"/>
                    <a:pt x="673" y="1"/>
                    <a:pt x="5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22" name="Google Shape;1222;p51"/>
            <p:cNvSpPr/>
            <p:nvPr/>
          </p:nvSpPr>
          <p:spPr>
            <a:xfrm>
              <a:off x="392671" y="3931854"/>
              <a:ext cx="58822" cy="40591"/>
            </a:xfrm>
            <a:custGeom>
              <a:avLst/>
              <a:gdLst/>
              <a:ahLst/>
              <a:cxnLst/>
              <a:rect l="l" t="t" r="r" b="b"/>
              <a:pathLst>
                <a:path w="1439" h="993" extrusionOk="0">
                  <a:moveTo>
                    <a:pt x="333" y="1"/>
                  </a:moveTo>
                  <a:cubicBezTo>
                    <a:pt x="137" y="1"/>
                    <a:pt x="0" y="285"/>
                    <a:pt x="210" y="427"/>
                  </a:cubicBezTo>
                  <a:cubicBezTo>
                    <a:pt x="456" y="588"/>
                    <a:pt x="710" y="762"/>
                    <a:pt x="967" y="947"/>
                  </a:cubicBezTo>
                  <a:cubicBezTo>
                    <a:pt x="1012" y="979"/>
                    <a:pt x="1058" y="993"/>
                    <a:pt x="1102" y="993"/>
                  </a:cubicBezTo>
                  <a:cubicBezTo>
                    <a:pt x="1297" y="993"/>
                    <a:pt x="1439" y="716"/>
                    <a:pt x="1234" y="570"/>
                  </a:cubicBezTo>
                  <a:cubicBezTo>
                    <a:pt x="974" y="385"/>
                    <a:pt x="713" y="207"/>
                    <a:pt x="463" y="43"/>
                  </a:cubicBezTo>
                  <a:cubicBezTo>
                    <a:pt x="419" y="13"/>
                    <a:pt x="375" y="1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23" name="Google Shape;1223;p51"/>
            <p:cNvSpPr/>
            <p:nvPr/>
          </p:nvSpPr>
          <p:spPr>
            <a:xfrm>
              <a:off x="22160" y="3849691"/>
              <a:ext cx="354120" cy="90094"/>
            </a:xfrm>
            <a:custGeom>
              <a:avLst/>
              <a:gdLst/>
              <a:ahLst/>
              <a:cxnLst/>
              <a:rect l="l" t="t" r="r" b="b"/>
              <a:pathLst>
                <a:path w="8663" h="2204" extrusionOk="0">
                  <a:moveTo>
                    <a:pt x="4651" y="0"/>
                  </a:moveTo>
                  <a:cubicBezTo>
                    <a:pt x="3523" y="0"/>
                    <a:pt x="2067" y="583"/>
                    <a:pt x="193" y="1779"/>
                  </a:cubicBezTo>
                  <a:cubicBezTo>
                    <a:pt x="1" y="1902"/>
                    <a:pt x="86" y="2204"/>
                    <a:pt x="316" y="2204"/>
                  </a:cubicBezTo>
                  <a:lnTo>
                    <a:pt x="319" y="2204"/>
                  </a:lnTo>
                  <a:cubicBezTo>
                    <a:pt x="364" y="2204"/>
                    <a:pt x="405" y="2190"/>
                    <a:pt x="443" y="2169"/>
                  </a:cubicBezTo>
                  <a:cubicBezTo>
                    <a:pt x="2242" y="1018"/>
                    <a:pt x="3616" y="459"/>
                    <a:pt x="4654" y="459"/>
                  </a:cubicBezTo>
                  <a:cubicBezTo>
                    <a:pt x="5562" y="459"/>
                    <a:pt x="6724" y="888"/>
                    <a:pt x="8208" y="1765"/>
                  </a:cubicBezTo>
                  <a:cubicBezTo>
                    <a:pt x="8250" y="1790"/>
                    <a:pt x="8292" y="1801"/>
                    <a:pt x="8331" y="1801"/>
                  </a:cubicBezTo>
                  <a:cubicBezTo>
                    <a:pt x="8534" y="1801"/>
                    <a:pt x="8662" y="1500"/>
                    <a:pt x="8441" y="1371"/>
                  </a:cubicBezTo>
                  <a:cubicBezTo>
                    <a:pt x="6885" y="449"/>
                    <a:pt x="5645" y="0"/>
                    <a:pt x="46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24" name="Google Shape;1224;p51"/>
            <p:cNvSpPr/>
            <p:nvPr/>
          </p:nvSpPr>
          <p:spPr>
            <a:xfrm>
              <a:off x="-89476" y="3899807"/>
              <a:ext cx="603758" cy="369163"/>
            </a:xfrm>
            <a:custGeom>
              <a:avLst/>
              <a:gdLst/>
              <a:ahLst/>
              <a:cxnLst/>
              <a:rect l="l" t="t" r="r" b="b"/>
              <a:pathLst>
                <a:path w="14770" h="9031" extrusionOk="0">
                  <a:moveTo>
                    <a:pt x="7385" y="460"/>
                  </a:moveTo>
                  <a:cubicBezTo>
                    <a:pt x="9260" y="460"/>
                    <a:pt x="13012" y="3400"/>
                    <a:pt x="14116" y="4301"/>
                  </a:cubicBezTo>
                  <a:cubicBezTo>
                    <a:pt x="14249" y="4411"/>
                    <a:pt x="14249" y="4620"/>
                    <a:pt x="14116" y="4730"/>
                  </a:cubicBezTo>
                  <a:cubicBezTo>
                    <a:pt x="13012" y="5631"/>
                    <a:pt x="9260" y="8571"/>
                    <a:pt x="7385" y="8571"/>
                  </a:cubicBezTo>
                  <a:cubicBezTo>
                    <a:pt x="5507" y="8571"/>
                    <a:pt x="1755" y="5631"/>
                    <a:pt x="652" y="4730"/>
                  </a:cubicBezTo>
                  <a:cubicBezTo>
                    <a:pt x="518" y="4620"/>
                    <a:pt x="518" y="4411"/>
                    <a:pt x="652" y="4301"/>
                  </a:cubicBezTo>
                  <a:cubicBezTo>
                    <a:pt x="1755" y="3404"/>
                    <a:pt x="5507" y="460"/>
                    <a:pt x="7385" y="460"/>
                  </a:cubicBezTo>
                  <a:close/>
                  <a:moveTo>
                    <a:pt x="7385" y="1"/>
                  </a:moveTo>
                  <a:cubicBezTo>
                    <a:pt x="5415" y="1"/>
                    <a:pt x="1817" y="2759"/>
                    <a:pt x="360" y="3945"/>
                  </a:cubicBezTo>
                  <a:cubicBezTo>
                    <a:pt x="1" y="4240"/>
                    <a:pt x="1" y="4792"/>
                    <a:pt x="360" y="5086"/>
                  </a:cubicBezTo>
                  <a:cubicBezTo>
                    <a:pt x="1817" y="6272"/>
                    <a:pt x="5411" y="9030"/>
                    <a:pt x="7385" y="9030"/>
                  </a:cubicBezTo>
                  <a:cubicBezTo>
                    <a:pt x="9363" y="9030"/>
                    <a:pt x="12954" y="6272"/>
                    <a:pt x="14407" y="5086"/>
                  </a:cubicBezTo>
                  <a:cubicBezTo>
                    <a:pt x="14770" y="4792"/>
                    <a:pt x="14770" y="4240"/>
                    <a:pt x="14407" y="3945"/>
                  </a:cubicBezTo>
                  <a:cubicBezTo>
                    <a:pt x="12954" y="2759"/>
                    <a:pt x="9356" y="1"/>
                    <a:pt x="73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25" name="Google Shape;1225;p51"/>
            <p:cNvSpPr/>
            <p:nvPr/>
          </p:nvSpPr>
          <p:spPr>
            <a:xfrm>
              <a:off x="68392" y="3949759"/>
              <a:ext cx="294848" cy="269259"/>
            </a:xfrm>
            <a:custGeom>
              <a:avLst/>
              <a:gdLst/>
              <a:ahLst/>
              <a:cxnLst/>
              <a:rect l="l" t="t" r="r" b="b"/>
              <a:pathLst>
                <a:path w="7213" h="6587" extrusionOk="0">
                  <a:moveTo>
                    <a:pt x="3527" y="0"/>
                  </a:moveTo>
                  <a:cubicBezTo>
                    <a:pt x="3489" y="0"/>
                    <a:pt x="3451" y="1"/>
                    <a:pt x="3414" y="2"/>
                  </a:cubicBezTo>
                  <a:lnTo>
                    <a:pt x="3414" y="6"/>
                  </a:lnTo>
                  <a:cubicBezTo>
                    <a:pt x="2146" y="47"/>
                    <a:pt x="1018" y="811"/>
                    <a:pt x="508" y="1969"/>
                  </a:cubicBezTo>
                  <a:cubicBezTo>
                    <a:pt x="1" y="3127"/>
                    <a:pt x="199" y="4478"/>
                    <a:pt x="1025" y="5437"/>
                  </a:cubicBezTo>
                  <a:cubicBezTo>
                    <a:pt x="1071" y="5489"/>
                    <a:pt x="1134" y="5514"/>
                    <a:pt x="1197" y="5514"/>
                  </a:cubicBezTo>
                  <a:cubicBezTo>
                    <a:pt x="1255" y="5514"/>
                    <a:pt x="1313" y="5492"/>
                    <a:pt x="1358" y="5447"/>
                  </a:cubicBezTo>
                  <a:lnTo>
                    <a:pt x="1361" y="5444"/>
                  </a:lnTo>
                  <a:cubicBezTo>
                    <a:pt x="1447" y="5358"/>
                    <a:pt x="1450" y="5225"/>
                    <a:pt x="1371" y="5136"/>
                  </a:cubicBezTo>
                  <a:cubicBezTo>
                    <a:pt x="422" y="4022"/>
                    <a:pt x="473" y="2370"/>
                    <a:pt x="1495" y="1322"/>
                  </a:cubicBezTo>
                  <a:cubicBezTo>
                    <a:pt x="2046" y="756"/>
                    <a:pt x="2781" y="467"/>
                    <a:pt x="3521" y="467"/>
                  </a:cubicBezTo>
                  <a:cubicBezTo>
                    <a:pt x="4147" y="467"/>
                    <a:pt x="4777" y="674"/>
                    <a:pt x="5298" y="1095"/>
                  </a:cubicBezTo>
                  <a:cubicBezTo>
                    <a:pt x="6436" y="2014"/>
                    <a:pt x="6690" y="3645"/>
                    <a:pt x="5881" y="4861"/>
                  </a:cubicBezTo>
                  <a:cubicBezTo>
                    <a:pt x="5338" y="5677"/>
                    <a:pt x="4442" y="6126"/>
                    <a:pt x="3522" y="6126"/>
                  </a:cubicBezTo>
                  <a:cubicBezTo>
                    <a:pt x="3067" y="6126"/>
                    <a:pt x="2607" y="6016"/>
                    <a:pt x="2180" y="5787"/>
                  </a:cubicBezTo>
                  <a:cubicBezTo>
                    <a:pt x="2146" y="5768"/>
                    <a:pt x="2109" y="5760"/>
                    <a:pt x="2073" y="5760"/>
                  </a:cubicBezTo>
                  <a:cubicBezTo>
                    <a:pt x="2014" y="5760"/>
                    <a:pt x="1955" y="5783"/>
                    <a:pt x="1913" y="5828"/>
                  </a:cubicBezTo>
                  <a:lnTo>
                    <a:pt x="1909" y="5831"/>
                  </a:lnTo>
                  <a:cubicBezTo>
                    <a:pt x="1803" y="5937"/>
                    <a:pt x="1827" y="6116"/>
                    <a:pt x="1961" y="6191"/>
                  </a:cubicBezTo>
                  <a:cubicBezTo>
                    <a:pt x="2462" y="6461"/>
                    <a:pt x="2995" y="6587"/>
                    <a:pt x="3518" y="6587"/>
                  </a:cubicBezTo>
                  <a:cubicBezTo>
                    <a:pt x="4982" y="6587"/>
                    <a:pt x="6361" y="5599"/>
                    <a:pt x="6727" y="4046"/>
                  </a:cubicBezTo>
                  <a:cubicBezTo>
                    <a:pt x="7212" y="1972"/>
                    <a:pt x="5636" y="0"/>
                    <a:pt x="3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26" name="Google Shape;1226;p51"/>
            <p:cNvSpPr/>
            <p:nvPr/>
          </p:nvSpPr>
          <p:spPr>
            <a:xfrm>
              <a:off x="134777" y="4012464"/>
              <a:ext cx="149652" cy="143929"/>
            </a:xfrm>
            <a:custGeom>
              <a:avLst/>
              <a:gdLst/>
              <a:ahLst/>
              <a:cxnLst/>
              <a:rect l="l" t="t" r="r" b="b"/>
              <a:pathLst>
                <a:path w="3661" h="3521" extrusionOk="0">
                  <a:moveTo>
                    <a:pt x="1899" y="0"/>
                  </a:moveTo>
                  <a:cubicBezTo>
                    <a:pt x="1187" y="0"/>
                    <a:pt x="546" y="428"/>
                    <a:pt x="272" y="1086"/>
                  </a:cubicBezTo>
                  <a:cubicBezTo>
                    <a:pt x="1" y="1744"/>
                    <a:pt x="152" y="2502"/>
                    <a:pt x="655" y="3005"/>
                  </a:cubicBezTo>
                  <a:cubicBezTo>
                    <a:pt x="992" y="3342"/>
                    <a:pt x="1442" y="3521"/>
                    <a:pt x="1899" y="3521"/>
                  </a:cubicBezTo>
                  <a:cubicBezTo>
                    <a:pt x="2127" y="3521"/>
                    <a:pt x="2356" y="3477"/>
                    <a:pt x="2574" y="3386"/>
                  </a:cubicBezTo>
                  <a:cubicBezTo>
                    <a:pt x="3232" y="3115"/>
                    <a:pt x="3661" y="2471"/>
                    <a:pt x="3661" y="1761"/>
                  </a:cubicBezTo>
                  <a:cubicBezTo>
                    <a:pt x="3661" y="1633"/>
                    <a:pt x="3558" y="1532"/>
                    <a:pt x="3434" y="1532"/>
                  </a:cubicBezTo>
                  <a:cubicBezTo>
                    <a:pt x="3432" y="1532"/>
                    <a:pt x="3430" y="1532"/>
                    <a:pt x="3428" y="1532"/>
                  </a:cubicBezTo>
                  <a:cubicBezTo>
                    <a:pt x="3301" y="1532"/>
                    <a:pt x="3198" y="1631"/>
                    <a:pt x="3198" y="1761"/>
                  </a:cubicBezTo>
                  <a:cubicBezTo>
                    <a:pt x="3198" y="2286"/>
                    <a:pt x="2883" y="2762"/>
                    <a:pt x="2396" y="2961"/>
                  </a:cubicBezTo>
                  <a:cubicBezTo>
                    <a:pt x="2234" y="3028"/>
                    <a:pt x="2064" y="3061"/>
                    <a:pt x="1895" y="3061"/>
                  </a:cubicBezTo>
                  <a:cubicBezTo>
                    <a:pt x="1557" y="3061"/>
                    <a:pt x="1224" y="2929"/>
                    <a:pt x="977" y="2680"/>
                  </a:cubicBezTo>
                  <a:cubicBezTo>
                    <a:pt x="604" y="2306"/>
                    <a:pt x="494" y="1748"/>
                    <a:pt x="696" y="1261"/>
                  </a:cubicBezTo>
                  <a:cubicBezTo>
                    <a:pt x="899" y="774"/>
                    <a:pt x="1372" y="459"/>
                    <a:pt x="1899" y="459"/>
                  </a:cubicBezTo>
                  <a:cubicBezTo>
                    <a:pt x="2026" y="459"/>
                    <a:pt x="2129" y="356"/>
                    <a:pt x="2129" y="230"/>
                  </a:cubicBezTo>
                  <a:cubicBezTo>
                    <a:pt x="2129" y="103"/>
                    <a:pt x="2026" y="0"/>
                    <a:pt x="18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1227" name="Google Shape;1227;p51"/>
          <p:cNvGrpSpPr/>
          <p:nvPr/>
        </p:nvGrpSpPr>
        <p:grpSpPr>
          <a:xfrm>
            <a:off x="5211369" y="3395279"/>
            <a:ext cx="603734" cy="572356"/>
            <a:chOff x="-181956" y="4412387"/>
            <a:chExt cx="603734" cy="572356"/>
          </a:xfrm>
        </p:grpSpPr>
        <p:sp>
          <p:nvSpPr>
            <p:cNvPr id="1228" name="Google Shape;1228;p51"/>
            <p:cNvSpPr/>
            <p:nvPr/>
          </p:nvSpPr>
          <p:spPr>
            <a:xfrm>
              <a:off x="-172176" y="4664191"/>
              <a:ext cx="165818" cy="310771"/>
            </a:xfrm>
            <a:custGeom>
              <a:avLst/>
              <a:gdLst/>
              <a:ahLst/>
              <a:cxnLst/>
              <a:rect l="l" t="t" r="r" b="b"/>
              <a:pathLst>
                <a:path w="4069" h="7626" extrusionOk="0">
                  <a:moveTo>
                    <a:pt x="508" y="1"/>
                  </a:moveTo>
                  <a:cubicBezTo>
                    <a:pt x="227" y="1"/>
                    <a:pt x="1" y="231"/>
                    <a:pt x="1" y="512"/>
                  </a:cubicBezTo>
                  <a:lnTo>
                    <a:pt x="1" y="7118"/>
                  </a:lnTo>
                  <a:cubicBezTo>
                    <a:pt x="1" y="7399"/>
                    <a:pt x="227" y="7626"/>
                    <a:pt x="508" y="7626"/>
                  </a:cubicBezTo>
                  <a:lnTo>
                    <a:pt x="3558" y="7626"/>
                  </a:lnTo>
                  <a:cubicBezTo>
                    <a:pt x="3839" y="7626"/>
                    <a:pt x="4065" y="7399"/>
                    <a:pt x="4068" y="7118"/>
                  </a:cubicBezTo>
                  <a:lnTo>
                    <a:pt x="4068" y="512"/>
                  </a:lnTo>
                  <a:cubicBezTo>
                    <a:pt x="4068" y="231"/>
                    <a:pt x="3839" y="1"/>
                    <a:pt x="35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29" name="Google Shape;1229;p51"/>
            <p:cNvSpPr/>
            <p:nvPr/>
          </p:nvSpPr>
          <p:spPr>
            <a:xfrm>
              <a:off x="-172298" y="4664191"/>
              <a:ext cx="62187" cy="310771"/>
            </a:xfrm>
            <a:custGeom>
              <a:avLst/>
              <a:gdLst/>
              <a:ahLst/>
              <a:cxnLst/>
              <a:rect l="l" t="t" r="r" b="b"/>
              <a:pathLst>
                <a:path w="1526" h="7626" extrusionOk="0">
                  <a:moveTo>
                    <a:pt x="511" y="1"/>
                  </a:moveTo>
                  <a:cubicBezTo>
                    <a:pt x="230" y="1"/>
                    <a:pt x="0" y="231"/>
                    <a:pt x="0" y="512"/>
                  </a:cubicBezTo>
                  <a:lnTo>
                    <a:pt x="0" y="7118"/>
                  </a:lnTo>
                  <a:cubicBezTo>
                    <a:pt x="0" y="7399"/>
                    <a:pt x="230" y="7626"/>
                    <a:pt x="511" y="7626"/>
                  </a:cubicBezTo>
                  <a:lnTo>
                    <a:pt x="1525" y="7626"/>
                  </a:lnTo>
                  <a:cubicBezTo>
                    <a:pt x="1244" y="7626"/>
                    <a:pt x="1018" y="7399"/>
                    <a:pt x="1018" y="7118"/>
                  </a:cubicBezTo>
                  <a:lnTo>
                    <a:pt x="1018" y="512"/>
                  </a:lnTo>
                  <a:cubicBezTo>
                    <a:pt x="1018" y="231"/>
                    <a:pt x="1244" y="1"/>
                    <a:pt x="15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30" name="Google Shape;1230;p51"/>
            <p:cNvSpPr/>
            <p:nvPr/>
          </p:nvSpPr>
          <p:spPr>
            <a:xfrm>
              <a:off x="-6562" y="4422127"/>
              <a:ext cx="416318" cy="521824"/>
            </a:xfrm>
            <a:custGeom>
              <a:avLst/>
              <a:gdLst/>
              <a:ahLst/>
              <a:cxnLst/>
              <a:rect l="l" t="t" r="r" b="b"/>
              <a:pathLst>
                <a:path w="10216" h="12805" extrusionOk="0">
                  <a:moveTo>
                    <a:pt x="3521" y="0"/>
                  </a:moveTo>
                  <a:cubicBezTo>
                    <a:pt x="3112" y="0"/>
                    <a:pt x="2797" y="95"/>
                    <a:pt x="2797" y="95"/>
                  </a:cubicBezTo>
                  <a:lnTo>
                    <a:pt x="2797" y="3402"/>
                  </a:lnTo>
                  <a:lnTo>
                    <a:pt x="1" y="6959"/>
                  </a:lnTo>
                  <a:lnTo>
                    <a:pt x="1" y="12041"/>
                  </a:lnTo>
                  <a:lnTo>
                    <a:pt x="1526" y="12805"/>
                  </a:lnTo>
                  <a:lnTo>
                    <a:pt x="8389" y="12805"/>
                  </a:lnTo>
                  <a:cubicBezTo>
                    <a:pt x="8907" y="12798"/>
                    <a:pt x="9342" y="12400"/>
                    <a:pt x="9390" y="11883"/>
                  </a:cubicBezTo>
                  <a:cubicBezTo>
                    <a:pt x="9438" y="11362"/>
                    <a:pt x="9089" y="10893"/>
                    <a:pt x="8578" y="10790"/>
                  </a:cubicBezTo>
                  <a:lnTo>
                    <a:pt x="8578" y="10769"/>
                  </a:lnTo>
                  <a:cubicBezTo>
                    <a:pt x="8599" y="10769"/>
                    <a:pt x="8619" y="10773"/>
                    <a:pt x="8640" y="10773"/>
                  </a:cubicBezTo>
                  <a:cubicBezTo>
                    <a:pt x="9178" y="10773"/>
                    <a:pt x="9623" y="10355"/>
                    <a:pt x="9657" y="9820"/>
                  </a:cubicBezTo>
                  <a:cubicBezTo>
                    <a:pt x="9688" y="9282"/>
                    <a:pt x="9301" y="8813"/>
                    <a:pt x="8766" y="8748"/>
                  </a:cubicBezTo>
                  <a:lnTo>
                    <a:pt x="8766" y="8730"/>
                  </a:lnTo>
                  <a:cubicBezTo>
                    <a:pt x="8811" y="8737"/>
                    <a:pt x="8852" y="8737"/>
                    <a:pt x="8897" y="8737"/>
                  </a:cubicBezTo>
                  <a:cubicBezTo>
                    <a:pt x="8899" y="8737"/>
                    <a:pt x="8901" y="8737"/>
                    <a:pt x="8903" y="8737"/>
                  </a:cubicBezTo>
                  <a:cubicBezTo>
                    <a:pt x="9452" y="8737"/>
                    <a:pt x="9901" y="8300"/>
                    <a:pt x="9918" y="7754"/>
                  </a:cubicBezTo>
                  <a:cubicBezTo>
                    <a:pt x="9935" y="7202"/>
                    <a:pt x="9510" y="6739"/>
                    <a:pt x="8962" y="6705"/>
                  </a:cubicBezTo>
                  <a:lnTo>
                    <a:pt x="8962" y="6685"/>
                  </a:lnTo>
                  <a:cubicBezTo>
                    <a:pt x="9026" y="6697"/>
                    <a:pt x="9090" y="6703"/>
                    <a:pt x="9153" y="6703"/>
                  </a:cubicBezTo>
                  <a:cubicBezTo>
                    <a:pt x="9664" y="6703"/>
                    <a:pt x="10112" y="6311"/>
                    <a:pt x="10161" y="5783"/>
                  </a:cubicBezTo>
                  <a:cubicBezTo>
                    <a:pt x="10216" y="5187"/>
                    <a:pt x="9750" y="4670"/>
                    <a:pt x="9150" y="4670"/>
                  </a:cubicBezTo>
                  <a:lnTo>
                    <a:pt x="5336" y="4670"/>
                  </a:lnTo>
                  <a:lnTo>
                    <a:pt x="5336" y="2130"/>
                  </a:lnTo>
                  <a:cubicBezTo>
                    <a:pt x="5336" y="319"/>
                    <a:pt x="4271" y="0"/>
                    <a:pt x="35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31" name="Google Shape;1231;p51"/>
            <p:cNvSpPr/>
            <p:nvPr/>
          </p:nvSpPr>
          <p:spPr>
            <a:xfrm>
              <a:off x="-6562" y="4881764"/>
              <a:ext cx="391215" cy="62187"/>
            </a:xfrm>
            <a:custGeom>
              <a:avLst/>
              <a:gdLst/>
              <a:ahLst/>
              <a:cxnLst/>
              <a:rect l="l" t="t" r="r" b="b"/>
              <a:pathLst>
                <a:path w="9600" h="1526" extrusionOk="0">
                  <a:moveTo>
                    <a:pt x="1" y="1"/>
                  </a:moveTo>
                  <a:lnTo>
                    <a:pt x="1" y="762"/>
                  </a:lnTo>
                  <a:lnTo>
                    <a:pt x="1526" y="1526"/>
                  </a:lnTo>
                  <a:lnTo>
                    <a:pt x="8389" y="1526"/>
                  </a:lnTo>
                  <a:cubicBezTo>
                    <a:pt x="9109" y="1526"/>
                    <a:pt x="9599" y="796"/>
                    <a:pt x="9332" y="128"/>
                  </a:cubicBezTo>
                  <a:lnTo>
                    <a:pt x="9332" y="128"/>
                  </a:lnTo>
                  <a:cubicBezTo>
                    <a:pt x="9174" y="512"/>
                    <a:pt x="8801" y="762"/>
                    <a:pt x="8389" y="762"/>
                  </a:cubicBezTo>
                  <a:lnTo>
                    <a:pt x="1526" y="7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32" name="Google Shape;1232;p51"/>
            <p:cNvSpPr/>
            <p:nvPr/>
          </p:nvSpPr>
          <p:spPr>
            <a:xfrm>
              <a:off x="283630" y="4809185"/>
              <a:ext cx="108970" cy="51836"/>
            </a:xfrm>
            <a:custGeom>
              <a:avLst/>
              <a:gdLst/>
              <a:ahLst/>
              <a:cxnLst/>
              <a:rect l="l" t="t" r="r" b="b"/>
              <a:pathLst>
                <a:path w="2674" h="1272" extrusionOk="0">
                  <a:moveTo>
                    <a:pt x="2509" y="0"/>
                  </a:moveTo>
                  <a:cubicBezTo>
                    <a:pt x="2392" y="452"/>
                    <a:pt x="1988" y="764"/>
                    <a:pt x="1526" y="764"/>
                  </a:cubicBezTo>
                  <a:lnTo>
                    <a:pt x="1" y="764"/>
                  </a:lnTo>
                  <a:lnTo>
                    <a:pt x="1" y="1271"/>
                  </a:lnTo>
                  <a:lnTo>
                    <a:pt x="1526" y="1271"/>
                  </a:lnTo>
                  <a:cubicBezTo>
                    <a:pt x="2187" y="1271"/>
                    <a:pt x="2673" y="644"/>
                    <a:pt x="25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33" name="Google Shape;1233;p51"/>
            <p:cNvSpPr/>
            <p:nvPr/>
          </p:nvSpPr>
          <p:spPr>
            <a:xfrm>
              <a:off x="283508" y="4726337"/>
              <a:ext cx="119443" cy="51877"/>
            </a:xfrm>
            <a:custGeom>
              <a:avLst/>
              <a:gdLst/>
              <a:ahLst/>
              <a:cxnLst/>
              <a:rect l="l" t="t" r="r" b="b"/>
              <a:pathLst>
                <a:path w="2931" h="1273" extrusionOk="0">
                  <a:moveTo>
                    <a:pt x="2766" y="1"/>
                  </a:moveTo>
                  <a:cubicBezTo>
                    <a:pt x="2649" y="450"/>
                    <a:pt x="2245" y="765"/>
                    <a:pt x="1779" y="765"/>
                  </a:cubicBezTo>
                  <a:lnTo>
                    <a:pt x="0" y="765"/>
                  </a:lnTo>
                  <a:lnTo>
                    <a:pt x="0" y="1272"/>
                  </a:lnTo>
                  <a:lnTo>
                    <a:pt x="1779" y="1272"/>
                  </a:lnTo>
                  <a:cubicBezTo>
                    <a:pt x="2443" y="1272"/>
                    <a:pt x="2930" y="645"/>
                    <a:pt x="27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34" name="Google Shape;1234;p51"/>
            <p:cNvSpPr/>
            <p:nvPr/>
          </p:nvSpPr>
          <p:spPr>
            <a:xfrm>
              <a:off x="283508" y="4643530"/>
              <a:ext cx="129753" cy="51877"/>
            </a:xfrm>
            <a:custGeom>
              <a:avLst/>
              <a:gdLst/>
              <a:ahLst/>
              <a:cxnLst/>
              <a:rect l="l" t="t" r="r" b="b"/>
              <a:pathLst>
                <a:path w="3184" h="1273" extrusionOk="0">
                  <a:moveTo>
                    <a:pt x="3019" y="1"/>
                  </a:moveTo>
                  <a:lnTo>
                    <a:pt x="3019" y="1"/>
                  </a:lnTo>
                  <a:cubicBezTo>
                    <a:pt x="2903" y="450"/>
                    <a:pt x="2498" y="762"/>
                    <a:pt x="2032" y="762"/>
                  </a:cubicBezTo>
                  <a:lnTo>
                    <a:pt x="0" y="762"/>
                  </a:lnTo>
                  <a:lnTo>
                    <a:pt x="0" y="1272"/>
                  </a:lnTo>
                  <a:lnTo>
                    <a:pt x="2032" y="1272"/>
                  </a:lnTo>
                  <a:cubicBezTo>
                    <a:pt x="2697" y="1272"/>
                    <a:pt x="3184" y="645"/>
                    <a:pt x="3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35" name="Google Shape;1235;p51"/>
            <p:cNvSpPr/>
            <p:nvPr/>
          </p:nvSpPr>
          <p:spPr>
            <a:xfrm>
              <a:off x="-89369" y="4892115"/>
              <a:ext cx="41526" cy="41363"/>
            </a:xfrm>
            <a:custGeom>
              <a:avLst/>
              <a:gdLst/>
              <a:ahLst/>
              <a:cxnLst/>
              <a:rect l="l" t="t" r="r" b="b"/>
              <a:pathLst>
                <a:path w="1019" h="1015" extrusionOk="0">
                  <a:moveTo>
                    <a:pt x="511" y="1"/>
                  </a:moveTo>
                  <a:cubicBezTo>
                    <a:pt x="230" y="1"/>
                    <a:pt x="1" y="227"/>
                    <a:pt x="1" y="508"/>
                  </a:cubicBezTo>
                  <a:cubicBezTo>
                    <a:pt x="1" y="789"/>
                    <a:pt x="230" y="1015"/>
                    <a:pt x="511" y="1015"/>
                  </a:cubicBezTo>
                  <a:cubicBezTo>
                    <a:pt x="789" y="1015"/>
                    <a:pt x="1018" y="789"/>
                    <a:pt x="1018" y="508"/>
                  </a:cubicBezTo>
                  <a:cubicBezTo>
                    <a:pt x="1018" y="227"/>
                    <a:pt x="789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36" name="Google Shape;1236;p51"/>
            <p:cNvSpPr/>
            <p:nvPr/>
          </p:nvSpPr>
          <p:spPr>
            <a:xfrm>
              <a:off x="-181956" y="4412387"/>
              <a:ext cx="603734" cy="572356"/>
            </a:xfrm>
            <a:custGeom>
              <a:avLst/>
              <a:gdLst/>
              <a:ahLst/>
              <a:cxnLst/>
              <a:rect l="l" t="t" r="r" b="b"/>
              <a:pathLst>
                <a:path w="14815" h="14045" extrusionOk="0">
                  <a:moveTo>
                    <a:pt x="7830" y="0"/>
                  </a:moveTo>
                  <a:cubicBezTo>
                    <a:pt x="7395" y="0"/>
                    <a:pt x="7060" y="99"/>
                    <a:pt x="7032" y="108"/>
                  </a:cubicBezTo>
                  <a:cubicBezTo>
                    <a:pt x="6933" y="135"/>
                    <a:pt x="6861" y="231"/>
                    <a:pt x="6861" y="334"/>
                  </a:cubicBezTo>
                  <a:lnTo>
                    <a:pt x="6861" y="3558"/>
                  </a:lnTo>
                  <a:lnTo>
                    <a:pt x="4527" y="6530"/>
                  </a:lnTo>
                  <a:cubicBezTo>
                    <a:pt x="4452" y="6187"/>
                    <a:pt x="4147" y="5944"/>
                    <a:pt x="3798" y="5944"/>
                  </a:cubicBezTo>
                  <a:lnTo>
                    <a:pt x="748" y="5944"/>
                  </a:lnTo>
                  <a:cubicBezTo>
                    <a:pt x="336" y="5944"/>
                    <a:pt x="1" y="6276"/>
                    <a:pt x="1" y="6691"/>
                  </a:cubicBezTo>
                  <a:lnTo>
                    <a:pt x="1" y="7451"/>
                  </a:lnTo>
                  <a:cubicBezTo>
                    <a:pt x="1" y="7585"/>
                    <a:pt x="107" y="7691"/>
                    <a:pt x="241" y="7691"/>
                  </a:cubicBezTo>
                  <a:cubicBezTo>
                    <a:pt x="371" y="7691"/>
                    <a:pt x="477" y="7585"/>
                    <a:pt x="477" y="7451"/>
                  </a:cubicBezTo>
                  <a:lnTo>
                    <a:pt x="477" y="6691"/>
                  </a:lnTo>
                  <a:cubicBezTo>
                    <a:pt x="477" y="6540"/>
                    <a:pt x="600" y="6420"/>
                    <a:pt x="748" y="6420"/>
                  </a:cubicBezTo>
                  <a:lnTo>
                    <a:pt x="3798" y="6420"/>
                  </a:lnTo>
                  <a:cubicBezTo>
                    <a:pt x="3945" y="6420"/>
                    <a:pt x="4068" y="6540"/>
                    <a:pt x="4068" y="6691"/>
                  </a:cubicBezTo>
                  <a:lnTo>
                    <a:pt x="4068" y="13297"/>
                  </a:lnTo>
                  <a:cubicBezTo>
                    <a:pt x="4068" y="13445"/>
                    <a:pt x="3945" y="13568"/>
                    <a:pt x="3798" y="13568"/>
                  </a:cubicBezTo>
                  <a:lnTo>
                    <a:pt x="748" y="13568"/>
                  </a:lnTo>
                  <a:cubicBezTo>
                    <a:pt x="600" y="13568"/>
                    <a:pt x="477" y="13445"/>
                    <a:pt x="477" y="13297"/>
                  </a:cubicBezTo>
                  <a:lnTo>
                    <a:pt x="477" y="8469"/>
                  </a:lnTo>
                  <a:cubicBezTo>
                    <a:pt x="477" y="8335"/>
                    <a:pt x="371" y="8229"/>
                    <a:pt x="241" y="8229"/>
                  </a:cubicBezTo>
                  <a:cubicBezTo>
                    <a:pt x="107" y="8229"/>
                    <a:pt x="1" y="8335"/>
                    <a:pt x="1" y="8469"/>
                  </a:cubicBezTo>
                  <a:lnTo>
                    <a:pt x="1" y="13297"/>
                  </a:lnTo>
                  <a:cubicBezTo>
                    <a:pt x="1" y="13709"/>
                    <a:pt x="336" y="14041"/>
                    <a:pt x="748" y="14044"/>
                  </a:cubicBezTo>
                  <a:lnTo>
                    <a:pt x="3798" y="14044"/>
                  </a:lnTo>
                  <a:cubicBezTo>
                    <a:pt x="4209" y="14041"/>
                    <a:pt x="4545" y="13709"/>
                    <a:pt x="4545" y="13297"/>
                  </a:cubicBezTo>
                  <a:lnTo>
                    <a:pt x="4545" y="12667"/>
                  </a:lnTo>
                  <a:lnTo>
                    <a:pt x="5723" y="13256"/>
                  </a:lnTo>
                  <a:cubicBezTo>
                    <a:pt x="5758" y="13273"/>
                    <a:pt x="5795" y="13280"/>
                    <a:pt x="5833" y="13280"/>
                  </a:cubicBezTo>
                  <a:lnTo>
                    <a:pt x="10408" y="13280"/>
                  </a:lnTo>
                  <a:cubicBezTo>
                    <a:pt x="10538" y="13280"/>
                    <a:pt x="10644" y="13174"/>
                    <a:pt x="10644" y="13044"/>
                  </a:cubicBezTo>
                  <a:cubicBezTo>
                    <a:pt x="10644" y="12910"/>
                    <a:pt x="10538" y="12804"/>
                    <a:pt x="10408" y="12804"/>
                  </a:cubicBezTo>
                  <a:lnTo>
                    <a:pt x="5888" y="12804"/>
                  </a:lnTo>
                  <a:lnTo>
                    <a:pt x="4545" y="12132"/>
                  </a:lnTo>
                  <a:lnTo>
                    <a:pt x="4545" y="7280"/>
                  </a:lnTo>
                  <a:lnTo>
                    <a:pt x="7289" y="3788"/>
                  </a:lnTo>
                  <a:cubicBezTo>
                    <a:pt x="7324" y="3744"/>
                    <a:pt x="7341" y="3692"/>
                    <a:pt x="7341" y="3641"/>
                  </a:cubicBezTo>
                  <a:lnTo>
                    <a:pt x="7341" y="526"/>
                  </a:lnTo>
                  <a:cubicBezTo>
                    <a:pt x="7462" y="503"/>
                    <a:pt x="7638" y="478"/>
                    <a:pt x="7837" y="478"/>
                  </a:cubicBezTo>
                  <a:cubicBezTo>
                    <a:pt x="8145" y="478"/>
                    <a:pt x="8507" y="538"/>
                    <a:pt x="8801" y="759"/>
                  </a:cubicBezTo>
                  <a:cubicBezTo>
                    <a:pt x="9202" y="1057"/>
                    <a:pt x="9404" y="1598"/>
                    <a:pt x="9404" y="2369"/>
                  </a:cubicBezTo>
                  <a:lnTo>
                    <a:pt x="9404" y="4912"/>
                  </a:lnTo>
                  <a:cubicBezTo>
                    <a:pt x="9404" y="5042"/>
                    <a:pt x="9510" y="5149"/>
                    <a:pt x="9644" y="5149"/>
                  </a:cubicBezTo>
                  <a:lnTo>
                    <a:pt x="13454" y="5149"/>
                  </a:lnTo>
                  <a:cubicBezTo>
                    <a:pt x="13886" y="5149"/>
                    <a:pt x="14232" y="5498"/>
                    <a:pt x="14232" y="5926"/>
                  </a:cubicBezTo>
                  <a:cubicBezTo>
                    <a:pt x="14232" y="6358"/>
                    <a:pt x="13886" y="6704"/>
                    <a:pt x="13454" y="6704"/>
                  </a:cubicBezTo>
                  <a:lnTo>
                    <a:pt x="11422" y="6704"/>
                  </a:lnTo>
                  <a:cubicBezTo>
                    <a:pt x="11292" y="6704"/>
                    <a:pt x="11182" y="6811"/>
                    <a:pt x="11182" y="6944"/>
                  </a:cubicBezTo>
                  <a:cubicBezTo>
                    <a:pt x="11182" y="7074"/>
                    <a:pt x="11292" y="7181"/>
                    <a:pt x="11422" y="7181"/>
                  </a:cubicBezTo>
                  <a:lnTo>
                    <a:pt x="13249" y="7181"/>
                  </a:lnTo>
                  <a:cubicBezTo>
                    <a:pt x="13667" y="7208"/>
                    <a:pt x="13989" y="7564"/>
                    <a:pt x="13975" y="7982"/>
                  </a:cubicBezTo>
                  <a:cubicBezTo>
                    <a:pt x="13965" y="8401"/>
                    <a:pt x="13619" y="8736"/>
                    <a:pt x="13201" y="8736"/>
                  </a:cubicBezTo>
                  <a:lnTo>
                    <a:pt x="11422" y="8736"/>
                  </a:lnTo>
                  <a:cubicBezTo>
                    <a:pt x="11292" y="8736"/>
                    <a:pt x="11182" y="8843"/>
                    <a:pt x="11182" y="8976"/>
                  </a:cubicBezTo>
                  <a:cubicBezTo>
                    <a:pt x="11182" y="9106"/>
                    <a:pt x="11292" y="9213"/>
                    <a:pt x="11422" y="9213"/>
                  </a:cubicBezTo>
                  <a:lnTo>
                    <a:pt x="13012" y="9213"/>
                  </a:lnTo>
                  <a:cubicBezTo>
                    <a:pt x="13022" y="9216"/>
                    <a:pt x="13033" y="9220"/>
                    <a:pt x="13043" y="9220"/>
                  </a:cubicBezTo>
                  <a:cubicBezTo>
                    <a:pt x="13451" y="9271"/>
                    <a:pt x="13746" y="9631"/>
                    <a:pt x="13722" y="10042"/>
                  </a:cubicBezTo>
                  <a:cubicBezTo>
                    <a:pt x="13694" y="10450"/>
                    <a:pt x="13358" y="10768"/>
                    <a:pt x="12947" y="10768"/>
                  </a:cubicBezTo>
                  <a:lnTo>
                    <a:pt x="11422" y="10768"/>
                  </a:lnTo>
                  <a:cubicBezTo>
                    <a:pt x="11292" y="10768"/>
                    <a:pt x="11182" y="10878"/>
                    <a:pt x="11182" y="11008"/>
                  </a:cubicBezTo>
                  <a:cubicBezTo>
                    <a:pt x="11182" y="11139"/>
                    <a:pt x="11292" y="11248"/>
                    <a:pt x="11422" y="11248"/>
                  </a:cubicBezTo>
                  <a:lnTo>
                    <a:pt x="12793" y="11248"/>
                  </a:lnTo>
                  <a:cubicBezTo>
                    <a:pt x="12807" y="11252"/>
                    <a:pt x="12824" y="11258"/>
                    <a:pt x="12837" y="11262"/>
                  </a:cubicBezTo>
                  <a:cubicBezTo>
                    <a:pt x="13231" y="11337"/>
                    <a:pt x="13502" y="11701"/>
                    <a:pt x="13465" y="12098"/>
                  </a:cubicBezTo>
                  <a:cubicBezTo>
                    <a:pt x="13427" y="12496"/>
                    <a:pt x="13094" y="12801"/>
                    <a:pt x="12693" y="12804"/>
                  </a:cubicBezTo>
                  <a:lnTo>
                    <a:pt x="11422" y="12804"/>
                  </a:lnTo>
                  <a:cubicBezTo>
                    <a:pt x="11292" y="12804"/>
                    <a:pt x="11186" y="12910"/>
                    <a:pt x="11186" y="13040"/>
                  </a:cubicBezTo>
                  <a:cubicBezTo>
                    <a:pt x="11186" y="13174"/>
                    <a:pt x="11292" y="13280"/>
                    <a:pt x="11422" y="13280"/>
                  </a:cubicBezTo>
                  <a:lnTo>
                    <a:pt x="12693" y="13280"/>
                  </a:lnTo>
                  <a:cubicBezTo>
                    <a:pt x="13211" y="13280"/>
                    <a:pt x="13674" y="12962"/>
                    <a:pt x="13862" y="12478"/>
                  </a:cubicBezTo>
                  <a:cubicBezTo>
                    <a:pt x="14047" y="11995"/>
                    <a:pt x="13920" y="11447"/>
                    <a:pt x="13536" y="11097"/>
                  </a:cubicBezTo>
                  <a:cubicBezTo>
                    <a:pt x="14301" y="10690"/>
                    <a:pt x="14431" y="9648"/>
                    <a:pt x="13790" y="9065"/>
                  </a:cubicBezTo>
                  <a:cubicBezTo>
                    <a:pt x="14201" y="8846"/>
                    <a:pt x="14455" y="8421"/>
                    <a:pt x="14458" y="7958"/>
                  </a:cubicBezTo>
                  <a:cubicBezTo>
                    <a:pt x="14455" y="7606"/>
                    <a:pt x="14308" y="7270"/>
                    <a:pt x="14047" y="7033"/>
                  </a:cubicBezTo>
                  <a:cubicBezTo>
                    <a:pt x="14554" y="6763"/>
                    <a:pt x="14815" y="6180"/>
                    <a:pt x="14674" y="5621"/>
                  </a:cubicBezTo>
                  <a:cubicBezTo>
                    <a:pt x="14534" y="5063"/>
                    <a:pt x="14033" y="4672"/>
                    <a:pt x="13454" y="4672"/>
                  </a:cubicBezTo>
                  <a:lnTo>
                    <a:pt x="9884" y="4672"/>
                  </a:lnTo>
                  <a:lnTo>
                    <a:pt x="9884" y="2369"/>
                  </a:lnTo>
                  <a:cubicBezTo>
                    <a:pt x="9884" y="1441"/>
                    <a:pt x="9616" y="769"/>
                    <a:pt x="9085" y="375"/>
                  </a:cubicBezTo>
                  <a:cubicBezTo>
                    <a:pt x="8689" y="80"/>
                    <a:pt x="8220" y="0"/>
                    <a:pt x="7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37" name="Google Shape;1237;p51"/>
            <p:cNvSpPr/>
            <p:nvPr/>
          </p:nvSpPr>
          <p:spPr>
            <a:xfrm>
              <a:off x="-109337" y="4882334"/>
              <a:ext cx="71111" cy="60924"/>
            </a:xfrm>
            <a:custGeom>
              <a:avLst/>
              <a:gdLst/>
              <a:ahLst/>
              <a:cxnLst/>
              <a:rect l="l" t="t" r="r" b="b"/>
              <a:pathLst>
                <a:path w="1745" h="1495" extrusionOk="0">
                  <a:moveTo>
                    <a:pt x="1003" y="478"/>
                  </a:moveTo>
                  <a:cubicBezTo>
                    <a:pt x="1069" y="478"/>
                    <a:pt x="1136" y="502"/>
                    <a:pt x="1190" y="556"/>
                  </a:cubicBezTo>
                  <a:cubicBezTo>
                    <a:pt x="1361" y="727"/>
                    <a:pt x="1241" y="1018"/>
                    <a:pt x="1001" y="1018"/>
                  </a:cubicBezTo>
                  <a:cubicBezTo>
                    <a:pt x="850" y="1018"/>
                    <a:pt x="730" y="898"/>
                    <a:pt x="730" y="748"/>
                  </a:cubicBezTo>
                  <a:cubicBezTo>
                    <a:pt x="730" y="585"/>
                    <a:pt x="864" y="478"/>
                    <a:pt x="1003" y="478"/>
                  </a:cubicBezTo>
                  <a:close/>
                  <a:moveTo>
                    <a:pt x="994" y="0"/>
                  </a:moveTo>
                  <a:cubicBezTo>
                    <a:pt x="810" y="0"/>
                    <a:pt x="623" y="68"/>
                    <a:pt x="470" y="220"/>
                  </a:cubicBezTo>
                  <a:cubicBezTo>
                    <a:pt x="1" y="689"/>
                    <a:pt x="333" y="1495"/>
                    <a:pt x="1001" y="1495"/>
                  </a:cubicBezTo>
                  <a:cubicBezTo>
                    <a:pt x="1412" y="1495"/>
                    <a:pt x="1745" y="1159"/>
                    <a:pt x="1745" y="748"/>
                  </a:cubicBezTo>
                  <a:cubicBezTo>
                    <a:pt x="1745" y="298"/>
                    <a:pt x="1378" y="0"/>
                    <a:pt x="9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10" name="Google Shape;1817;p67">
            <a:extLst>
              <a:ext uri="{FF2B5EF4-FFF2-40B4-BE49-F238E27FC236}">
                <a16:creationId xmlns:a16="http://schemas.microsoft.com/office/drawing/2014/main" id="{7870C48B-C55A-50EF-E650-2CDF9FCADAFE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5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المفاهيم الأساسية</a:t>
            </a:r>
            <a:endParaRPr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43" name="Google Shape;1243;p52"/>
          <p:cNvSpPr txBox="1"/>
          <p:nvPr/>
        </p:nvSpPr>
        <p:spPr>
          <a:xfrm>
            <a:off x="5762076" y="1485715"/>
            <a:ext cx="2152735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1800" dirty="0">
                <a:solidFill>
                  <a:schemeClr val="dk2"/>
                </a:solidFill>
                <a:latin typeface="Dubai" panose="020B0503030403030204" pitchFamily="34" charset="-78"/>
                <a:ea typeface="Baloo 2"/>
                <a:cs typeface="Dubai" panose="020B0503030403030204" pitchFamily="34" charset="-78"/>
                <a:sym typeface="Baloo 2"/>
              </a:rPr>
              <a:t>معالجة الصورة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1800" dirty="0">
                <a:solidFill>
                  <a:schemeClr val="dk2"/>
                </a:solidFill>
                <a:latin typeface="Dubai" panose="020B0503030403030204" pitchFamily="34" charset="-78"/>
                <a:ea typeface="Baloo 2"/>
                <a:cs typeface="Dubai" panose="020B0503030403030204" pitchFamily="34" charset="-78"/>
                <a:sym typeface="Baloo 2"/>
              </a:rPr>
              <a:t> </a:t>
            </a:r>
            <a:r>
              <a:rPr lang="en-US" sz="1800" dirty="0">
                <a:solidFill>
                  <a:schemeClr val="dk2"/>
                </a:solidFill>
                <a:latin typeface="Dubai" panose="020B0503030403030204" pitchFamily="34" charset="-78"/>
                <a:ea typeface="Baloo 2"/>
                <a:cs typeface="Dubai" panose="020B0503030403030204" pitchFamily="34" charset="-78"/>
                <a:sym typeface="Baloo 2"/>
              </a:rPr>
              <a:t>(Image Processing)</a:t>
            </a:r>
            <a:endParaRPr sz="1800" dirty="0">
              <a:solidFill>
                <a:schemeClr val="dk2"/>
              </a:solidFill>
              <a:latin typeface="Dubai" panose="020B0503030403030204" pitchFamily="34" charset="-78"/>
              <a:ea typeface="Baloo 2"/>
              <a:cs typeface="Dubai" panose="020B0503030403030204" pitchFamily="34" charset="-78"/>
              <a:sym typeface="Baloo 2"/>
            </a:endParaRPr>
          </a:p>
        </p:txBody>
      </p:sp>
      <p:sp>
        <p:nvSpPr>
          <p:cNvPr id="1245" name="Google Shape;1245;p52"/>
          <p:cNvSpPr txBox="1"/>
          <p:nvPr/>
        </p:nvSpPr>
        <p:spPr>
          <a:xfrm>
            <a:off x="5901211" y="2740049"/>
            <a:ext cx="2013600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1800" dirty="0">
                <a:solidFill>
                  <a:schemeClr val="dk2"/>
                </a:solidFill>
                <a:latin typeface="Dubai" panose="020B0503030403030204" pitchFamily="34" charset="-78"/>
                <a:ea typeface="Baloo 2"/>
                <a:cs typeface="Dubai" panose="020B0503030403030204" pitchFamily="34" charset="-78"/>
                <a:sym typeface="Baloo 2"/>
              </a:rPr>
              <a:t>التعرف على الأشياء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Dubai" panose="020B0503030403030204" pitchFamily="34" charset="-78"/>
                <a:ea typeface="Baloo 2"/>
                <a:cs typeface="Dubai" panose="020B0503030403030204" pitchFamily="34" charset="-78"/>
                <a:sym typeface="Baloo 2"/>
              </a:rPr>
              <a:t>(Object Detection)</a:t>
            </a:r>
            <a:endParaRPr sz="1800" dirty="0">
              <a:solidFill>
                <a:schemeClr val="dk2"/>
              </a:solidFill>
              <a:latin typeface="Dubai" panose="020B0503030403030204" pitchFamily="34" charset="-78"/>
              <a:ea typeface="Baloo 2"/>
              <a:cs typeface="Dubai" panose="020B0503030403030204" pitchFamily="34" charset="-78"/>
              <a:sym typeface="Baloo 2"/>
            </a:endParaRPr>
          </a:p>
        </p:txBody>
      </p:sp>
      <p:sp>
        <p:nvSpPr>
          <p:cNvPr id="1247" name="Google Shape;1247;p52"/>
          <p:cNvSpPr txBox="1"/>
          <p:nvPr/>
        </p:nvSpPr>
        <p:spPr>
          <a:xfrm>
            <a:off x="5901211" y="3882349"/>
            <a:ext cx="2013600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1800" dirty="0">
                <a:solidFill>
                  <a:schemeClr val="dk2"/>
                </a:solidFill>
                <a:latin typeface="Dubai" panose="020B0503030403030204" pitchFamily="34" charset="-78"/>
                <a:ea typeface="Baloo 2"/>
                <a:cs typeface="Dubai" panose="020B0503030403030204" pitchFamily="34" charset="-78"/>
                <a:sym typeface="Baloo 2"/>
              </a:rPr>
              <a:t>تحليل الألوان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Dubai" panose="020B0503030403030204" pitchFamily="34" charset="-78"/>
                <a:ea typeface="Baloo 2"/>
                <a:cs typeface="Dubai" panose="020B0503030403030204" pitchFamily="34" charset="-78"/>
                <a:sym typeface="Baloo 2"/>
              </a:rPr>
              <a:t>(Color Detection)</a:t>
            </a:r>
            <a:endParaRPr sz="1800" dirty="0">
              <a:solidFill>
                <a:schemeClr val="dk2"/>
              </a:solidFill>
              <a:latin typeface="Dubai" panose="020B0503030403030204" pitchFamily="34" charset="-78"/>
              <a:ea typeface="Baloo 2"/>
              <a:cs typeface="Dubai" panose="020B0503030403030204" pitchFamily="34" charset="-78"/>
              <a:sym typeface="Baloo 2"/>
            </a:endParaRPr>
          </a:p>
        </p:txBody>
      </p:sp>
      <p:sp>
        <p:nvSpPr>
          <p:cNvPr id="1249" name="Google Shape;1249;p52"/>
          <p:cNvSpPr/>
          <p:nvPr/>
        </p:nvSpPr>
        <p:spPr>
          <a:xfrm>
            <a:off x="4056560" y="3073950"/>
            <a:ext cx="710000" cy="1208125"/>
          </a:xfrm>
          <a:custGeom>
            <a:avLst/>
            <a:gdLst/>
            <a:ahLst/>
            <a:cxnLst/>
            <a:rect l="l" t="t" r="r" b="b"/>
            <a:pathLst>
              <a:path w="28400" h="48325" extrusionOk="0">
                <a:moveTo>
                  <a:pt x="20069" y="0"/>
                </a:moveTo>
                <a:cubicBezTo>
                  <a:pt x="8009" y="6890"/>
                  <a:pt x="-2736" y="23381"/>
                  <a:pt x="631" y="36856"/>
                </a:cubicBezTo>
                <a:cubicBezTo>
                  <a:pt x="3005" y="46357"/>
                  <a:pt x="19839" y="51204"/>
                  <a:pt x="28400" y="46449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250" name="Google Shape;1250;p52"/>
          <p:cNvSpPr/>
          <p:nvPr/>
        </p:nvSpPr>
        <p:spPr>
          <a:xfrm>
            <a:off x="4056553" y="1751925"/>
            <a:ext cx="558532" cy="1227350"/>
          </a:xfrm>
          <a:custGeom>
            <a:avLst/>
            <a:gdLst/>
            <a:ahLst/>
            <a:cxnLst/>
            <a:rect l="l" t="t" r="r" b="b"/>
            <a:pathLst>
              <a:path w="25846" h="49094" extrusionOk="0">
                <a:moveTo>
                  <a:pt x="24584" y="49094"/>
                </a:moveTo>
                <a:cubicBezTo>
                  <a:pt x="11336" y="49094"/>
                  <a:pt x="-683" y="31016"/>
                  <a:pt x="97" y="17791"/>
                </a:cubicBezTo>
                <a:cubicBezTo>
                  <a:pt x="377" y="13048"/>
                  <a:pt x="2120" y="7843"/>
                  <a:pt x="5651" y="4664"/>
                </a:cubicBezTo>
                <a:cubicBezTo>
                  <a:pt x="10753" y="71"/>
                  <a:pt x="19114" y="-719"/>
                  <a:pt x="25846" y="62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251" name="Google Shape;1251;p52"/>
          <p:cNvSpPr/>
          <p:nvPr/>
        </p:nvSpPr>
        <p:spPr>
          <a:xfrm rot="-610655">
            <a:off x="4493495" y="1438990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52" name="Google Shape;1252;p52"/>
          <p:cNvSpPr/>
          <p:nvPr/>
        </p:nvSpPr>
        <p:spPr>
          <a:xfrm rot="-610655">
            <a:off x="4493495" y="2581290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53" name="Google Shape;1253;p52"/>
          <p:cNvSpPr/>
          <p:nvPr/>
        </p:nvSpPr>
        <p:spPr>
          <a:xfrm rot="-610655">
            <a:off x="4493495" y="3723590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pSp>
        <p:nvGrpSpPr>
          <p:cNvPr id="1254" name="Google Shape;1254;p52"/>
          <p:cNvGrpSpPr/>
          <p:nvPr/>
        </p:nvGrpSpPr>
        <p:grpSpPr>
          <a:xfrm>
            <a:off x="4740690" y="1545033"/>
            <a:ext cx="603761" cy="568719"/>
            <a:chOff x="253173" y="2538633"/>
            <a:chExt cx="603761" cy="568719"/>
          </a:xfrm>
        </p:grpSpPr>
        <p:sp>
          <p:nvSpPr>
            <p:cNvPr id="1255" name="Google Shape;1255;p52"/>
            <p:cNvSpPr/>
            <p:nvPr/>
          </p:nvSpPr>
          <p:spPr>
            <a:xfrm>
              <a:off x="274662" y="2547229"/>
              <a:ext cx="552789" cy="552402"/>
            </a:xfrm>
            <a:custGeom>
              <a:avLst/>
              <a:gdLst/>
              <a:ahLst/>
              <a:cxnLst/>
              <a:rect l="l" t="t" r="r" b="b"/>
              <a:pathLst>
                <a:path w="14277" h="14267" extrusionOk="0">
                  <a:moveTo>
                    <a:pt x="7138" y="1558"/>
                  </a:moveTo>
                  <a:cubicBezTo>
                    <a:pt x="8573" y="1558"/>
                    <a:pt x="9999" y="2111"/>
                    <a:pt x="11080" y="3191"/>
                  </a:cubicBezTo>
                  <a:cubicBezTo>
                    <a:pt x="13050" y="5154"/>
                    <a:pt x="13266" y="8273"/>
                    <a:pt x="11590" y="10493"/>
                  </a:cubicBezTo>
                  <a:lnTo>
                    <a:pt x="3777" y="2687"/>
                  </a:lnTo>
                  <a:cubicBezTo>
                    <a:pt x="4778" y="1930"/>
                    <a:pt x="5961" y="1558"/>
                    <a:pt x="7138" y="1558"/>
                  </a:cubicBezTo>
                  <a:close/>
                  <a:moveTo>
                    <a:pt x="2674" y="3794"/>
                  </a:moveTo>
                  <a:lnTo>
                    <a:pt x="10483" y="11593"/>
                  </a:lnTo>
                  <a:cubicBezTo>
                    <a:pt x="9500" y="12330"/>
                    <a:pt x="8323" y="12707"/>
                    <a:pt x="7138" y="12707"/>
                  </a:cubicBezTo>
                  <a:cubicBezTo>
                    <a:pt x="6288" y="12707"/>
                    <a:pt x="5434" y="12513"/>
                    <a:pt x="4644" y="12118"/>
                  </a:cubicBezTo>
                  <a:cubicBezTo>
                    <a:pt x="2756" y="11175"/>
                    <a:pt x="1563" y="9246"/>
                    <a:pt x="1560" y="7135"/>
                  </a:cubicBezTo>
                  <a:cubicBezTo>
                    <a:pt x="1560" y="5929"/>
                    <a:pt x="1951" y="4757"/>
                    <a:pt x="2674" y="3794"/>
                  </a:cubicBezTo>
                  <a:close/>
                  <a:moveTo>
                    <a:pt x="7139" y="1"/>
                  </a:moveTo>
                  <a:cubicBezTo>
                    <a:pt x="3198" y="1"/>
                    <a:pt x="1" y="3194"/>
                    <a:pt x="1" y="7135"/>
                  </a:cubicBezTo>
                  <a:cubicBezTo>
                    <a:pt x="1" y="11073"/>
                    <a:pt x="3195" y="14266"/>
                    <a:pt x="7139" y="14266"/>
                  </a:cubicBezTo>
                  <a:cubicBezTo>
                    <a:pt x="11080" y="14266"/>
                    <a:pt x="14277" y="11073"/>
                    <a:pt x="14277" y="7135"/>
                  </a:cubicBezTo>
                  <a:cubicBezTo>
                    <a:pt x="14277" y="3194"/>
                    <a:pt x="11083" y="1"/>
                    <a:pt x="71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56" name="Google Shape;1256;p52"/>
            <p:cNvSpPr/>
            <p:nvPr/>
          </p:nvSpPr>
          <p:spPr>
            <a:xfrm>
              <a:off x="534349" y="2547229"/>
              <a:ext cx="293102" cy="552402"/>
            </a:xfrm>
            <a:custGeom>
              <a:avLst/>
              <a:gdLst/>
              <a:ahLst/>
              <a:cxnLst/>
              <a:rect l="l" t="t" r="r" b="b"/>
              <a:pathLst>
                <a:path w="7570" h="14267" extrusionOk="0">
                  <a:moveTo>
                    <a:pt x="432" y="1"/>
                  </a:moveTo>
                  <a:cubicBezTo>
                    <a:pt x="288" y="1"/>
                    <a:pt x="144" y="7"/>
                    <a:pt x="0" y="14"/>
                  </a:cubicBezTo>
                  <a:cubicBezTo>
                    <a:pt x="3742" y="237"/>
                    <a:pt x="6710" y="3338"/>
                    <a:pt x="6710" y="7135"/>
                  </a:cubicBezTo>
                  <a:cubicBezTo>
                    <a:pt x="6710" y="10929"/>
                    <a:pt x="3742" y="14030"/>
                    <a:pt x="0" y="14253"/>
                  </a:cubicBezTo>
                  <a:cubicBezTo>
                    <a:pt x="144" y="14263"/>
                    <a:pt x="288" y="14266"/>
                    <a:pt x="432" y="14266"/>
                  </a:cubicBezTo>
                  <a:cubicBezTo>
                    <a:pt x="4373" y="14266"/>
                    <a:pt x="7570" y="11073"/>
                    <a:pt x="7570" y="7135"/>
                  </a:cubicBezTo>
                  <a:cubicBezTo>
                    <a:pt x="7570" y="3194"/>
                    <a:pt x="4376" y="1"/>
                    <a:pt x="4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57" name="Google Shape;1257;p52"/>
            <p:cNvSpPr/>
            <p:nvPr/>
          </p:nvSpPr>
          <p:spPr>
            <a:xfrm>
              <a:off x="559052" y="2600119"/>
              <a:ext cx="230067" cy="361634"/>
            </a:xfrm>
            <a:custGeom>
              <a:avLst/>
              <a:gdLst/>
              <a:ahLst/>
              <a:cxnLst/>
              <a:rect l="l" t="t" r="r" b="b"/>
              <a:pathLst>
                <a:path w="5942" h="9340" extrusionOk="0">
                  <a:moveTo>
                    <a:pt x="292" y="1"/>
                  </a:moveTo>
                  <a:cubicBezTo>
                    <a:pt x="28" y="1"/>
                    <a:pt x="0" y="407"/>
                    <a:pt x="277" y="430"/>
                  </a:cubicBezTo>
                  <a:cubicBezTo>
                    <a:pt x="2172" y="602"/>
                    <a:pt x="3834" y="1760"/>
                    <a:pt x="4646" y="3483"/>
                  </a:cubicBezTo>
                  <a:cubicBezTo>
                    <a:pt x="5458" y="5204"/>
                    <a:pt x="5294" y="7226"/>
                    <a:pt x="4218" y="8795"/>
                  </a:cubicBezTo>
                  <a:lnTo>
                    <a:pt x="1240" y="5821"/>
                  </a:lnTo>
                  <a:cubicBezTo>
                    <a:pt x="1193" y="5774"/>
                    <a:pt x="1141" y="5754"/>
                    <a:pt x="1090" y="5754"/>
                  </a:cubicBezTo>
                  <a:cubicBezTo>
                    <a:pt x="924" y="5754"/>
                    <a:pt x="780" y="5970"/>
                    <a:pt x="935" y="6126"/>
                  </a:cubicBezTo>
                  <a:lnTo>
                    <a:pt x="4091" y="9278"/>
                  </a:lnTo>
                  <a:cubicBezTo>
                    <a:pt x="4132" y="9319"/>
                    <a:pt x="4187" y="9340"/>
                    <a:pt x="4245" y="9340"/>
                  </a:cubicBezTo>
                  <a:lnTo>
                    <a:pt x="4259" y="9340"/>
                  </a:lnTo>
                  <a:cubicBezTo>
                    <a:pt x="4321" y="9336"/>
                    <a:pt x="4379" y="9306"/>
                    <a:pt x="4417" y="9254"/>
                  </a:cubicBezTo>
                  <a:cubicBezTo>
                    <a:pt x="5684" y="7578"/>
                    <a:pt x="5941" y="5344"/>
                    <a:pt x="5088" y="3422"/>
                  </a:cubicBezTo>
                  <a:cubicBezTo>
                    <a:pt x="4235" y="1499"/>
                    <a:pt x="2408" y="190"/>
                    <a:pt x="315" y="2"/>
                  </a:cubicBezTo>
                  <a:cubicBezTo>
                    <a:pt x="307" y="1"/>
                    <a:pt x="299" y="1"/>
                    <a:pt x="2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58" name="Google Shape;1258;p52"/>
            <p:cNvSpPr/>
            <p:nvPr/>
          </p:nvSpPr>
          <p:spPr>
            <a:xfrm>
              <a:off x="411339" y="2600235"/>
              <a:ext cx="174273" cy="212179"/>
            </a:xfrm>
            <a:custGeom>
              <a:avLst/>
              <a:gdLst/>
              <a:ahLst/>
              <a:cxnLst/>
              <a:rect l="l" t="t" r="r" b="b"/>
              <a:pathLst>
                <a:path w="4501" h="5480" extrusionOk="0">
                  <a:moveTo>
                    <a:pt x="3112" y="1"/>
                  </a:moveTo>
                  <a:cubicBezTo>
                    <a:pt x="3104" y="1"/>
                    <a:pt x="3096" y="1"/>
                    <a:pt x="3088" y="2"/>
                  </a:cubicBezTo>
                  <a:cubicBezTo>
                    <a:pt x="2008" y="98"/>
                    <a:pt x="980" y="492"/>
                    <a:pt x="117" y="1147"/>
                  </a:cubicBezTo>
                  <a:cubicBezTo>
                    <a:pt x="11" y="1226"/>
                    <a:pt x="0" y="1380"/>
                    <a:pt x="96" y="1472"/>
                  </a:cubicBezTo>
                  <a:lnTo>
                    <a:pt x="4041" y="5413"/>
                  </a:lnTo>
                  <a:cubicBezTo>
                    <a:pt x="4087" y="5460"/>
                    <a:pt x="4140" y="5480"/>
                    <a:pt x="4190" y="5480"/>
                  </a:cubicBezTo>
                  <a:cubicBezTo>
                    <a:pt x="4357" y="5480"/>
                    <a:pt x="4501" y="5264"/>
                    <a:pt x="4346" y="5108"/>
                  </a:cubicBezTo>
                  <a:lnTo>
                    <a:pt x="580" y="1346"/>
                  </a:lnTo>
                  <a:cubicBezTo>
                    <a:pt x="1333" y="825"/>
                    <a:pt x="2211" y="509"/>
                    <a:pt x="3126" y="431"/>
                  </a:cubicBezTo>
                  <a:cubicBezTo>
                    <a:pt x="3242" y="420"/>
                    <a:pt x="3331" y="314"/>
                    <a:pt x="3321" y="198"/>
                  </a:cubicBezTo>
                  <a:cubicBezTo>
                    <a:pt x="3311" y="86"/>
                    <a:pt x="3218" y="1"/>
                    <a:pt x="31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59" name="Google Shape;1259;p52"/>
            <p:cNvSpPr/>
            <p:nvPr/>
          </p:nvSpPr>
          <p:spPr>
            <a:xfrm>
              <a:off x="326545" y="2685687"/>
              <a:ext cx="363609" cy="361789"/>
            </a:xfrm>
            <a:custGeom>
              <a:avLst/>
              <a:gdLst/>
              <a:ahLst/>
              <a:cxnLst/>
              <a:rect l="l" t="t" r="r" b="b"/>
              <a:pathLst>
                <a:path w="9391" h="9344" extrusionOk="0">
                  <a:moveTo>
                    <a:pt x="1361" y="547"/>
                  </a:moveTo>
                  <a:lnTo>
                    <a:pt x="8811" y="7990"/>
                  </a:lnTo>
                  <a:cubicBezTo>
                    <a:pt x="7928" y="8593"/>
                    <a:pt x="6882" y="8915"/>
                    <a:pt x="5816" y="8915"/>
                  </a:cubicBezTo>
                  <a:cubicBezTo>
                    <a:pt x="5810" y="8915"/>
                    <a:pt x="5804" y="8915"/>
                    <a:pt x="5799" y="8915"/>
                  </a:cubicBezTo>
                  <a:cubicBezTo>
                    <a:pt x="2841" y="8915"/>
                    <a:pt x="436" y="6513"/>
                    <a:pt x="436" y="3559"/>
                  </a:cubicBezTo>
                  <a:cubicBezTo>
                    <a:pt x="432" y="2483"/>
                    <a:pt x="755" y="1435"/>
                    <a:pt x="1361" y="547"/>
                  </a:cubicBezTo>
                  <a:close/>
                  <a:moveTo>
                    <a:pt x="1341" y="1"/>
                  </a:moveTo>
                  <a:cubicBezTo>
                    <a:pt x="1334" y="1"/>
                    <a:pt x="1327" y="1"/>
                    <a:pt x="1320" y="2"/>
                  </a:cubicBezTo>
                  <a:cubicBezTo>
                    <a:pt x="1258" y="6"/>
                    <a:pt x="1200" y="36"/>
                    <a:pt x="1162" y="88"/>
                  </a:cubicBezTo>
                  <a:cubicBezTo>
                    <a:pt x="408" y="1085"/>
                    <a:pt x="1" y="2305"/>
                    <a:pt x="8" y="3556"/>
                  </a:cubicBezTo>
                  <a:cubicBezTo>
                    <a:pt x="8" y="6749"/>
                    <a:pt x="2605" y="9344"/>
                    <a:pt x="5799" y="9344"/>
                  </a:cubicBezTo>
                  <a:cubicBezTo>
                    <a:pt x="5804" y="9344"/>
                    <a:pt x="5809" y="9344"/>
                    <a:pt x="5815" y="9344"/>
                  </a:cubicBezTo>
                  <a:cubicBezTo>
                    <a:pt x="7063" y="9344"/>
                    <a:pt x="8277" y="8939"/>
                    <a:pt x="9274" y="8189"/>
                  </a:cubicBezTo>
                  <a:cubicBezTo>
                    <a:pt x="9380" y="8110"/>
                    <a:pt x="9390" y="7956"/>
                    <a:pt x="9298" y="7863"/>
                  </a:cubicBezTo>
                  <a:lnTo>
                    <a:pt x="1488" y="64"/>
                  </a:lnTo>
                  <a:cubicBezTo>
                    <a:pt x="1448" y="24"/>
                    <a:pt x="1395" y="1"/>
                    <a:pt x="1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60" name="Google Shape;1260;p52"/>
            <p:cNvSpPr/>
            <p:nvPr/>
          </p:nvSpPr>
          <p:spPr>
            <a:xfrm>
              <a:off x="253173" y="2538633"/>
              <a:ext cx="603761" cy="568719"/>
            </a:xfrm>
            <a:custGeom>
              <a:avLst/>
              <a:gdLst/>
              <a:ahLst/>
              <a:cxnLst/>
              <a:rect l="l" t="t" r="r" b="b"/>
              <a:pathLst>
                <a:path w="15593" h="14688" extrusionOk="0">
                  <a:moveTo>
                    <a:pt x="7685" y="1"/>
                  </a:moveTo>
                  <a:cubicBezTo>
                    <a:pt x="7254" y="1"/>
                    <a:pt x="6820" y="39"/>
                    <a:pt x="6388" y="116"/>
                  </a:cubicBezTo>
                  <a:cubicBezTo>
                    <a:pt x="4017" y="545"/>
                    <a:pt x="2002" y="2107"/>
                    <a:pt x="1001" y="4300"/>
                  </a:cubicBezTo>
                  <a:cubicBezTo>
                    <a:pt x="1" y="6494"/>
                    <a:pt x="138" y="9036"/>
                    <a:pt x="1371" y="11109"/>
                  </a:cubicBezTo>
                  <a:cubicBezTo>
                    <a:pt x="2602" y="13179"/>
                    <a:pt x="4771" y="14519"/>
                    <a:pt x="7176" y="14687"/>
                  </a:cubicBezTo>
                  <a:cubicBezTo>
                    <a:pt x="7181" y="14687"/>
                    <a:pt x="7185" y="14687"/>
                    <a:pt x="7189" y="14687"/>
                  </a:cubicBezTo>
                  <a:cubicBezTo>
                    <a:pt x="7300" y="14687"/>
                    <a:pt x="7396" y="14601"/>
                    <a:pt x="7406" y="14488"/>
                  </a:cubicBezTo>
                  <a:cubicBezTo>
                    <a:pt x="7413" y="14368"/>
                    <a:pt x="7324" y="14266"/>
                    <a:pt x="7204" y="14259"/>
                  </a:cubicBezTo>
                  <a:cubicBezTo>
                    <a:pt x="3482" y="13995"/>
                    <a:pt x="638" y="10832"/>
                    <a:pt x="772" y="7104"/>
                  </a:cubicBezTo>
                  <a:cubicBezTo>
                    <a:pt x="902" y="3379"/>
                    <a:pt x="3962" y="428"/>
                    <a:pt x="7694" y="428"/>
                  </a:cubicBezTo>
                  <a:cubicBezTo>
                    <a:pt x="11422" y="428"/>
                    <a:pt x="14486" y="3379"/>
                    <a:pt x="14616" y="7104"/>
                  </a:cubicBezTo>
                  <a:cubicBezTo>
                    <a:pt x="14746" y="10832"/>
                    <a:pt x="11902" y="13995"/>
                    <a:pt x="8180" y="14259"/>
                  </a:cubicBezTo>
                  <a:cubicBezTo>
                    <a:pt x="7899" y="14269"/>
                    <a:pt x="7909" y="14687"/>
                    <a:pt x="8187" y="14687"/>
                  </a:cubicBezTo>
                  <a:cubicBezTo>
                    <a:pt x="8191" y="14687"/>
                    <a:pt x="8194" y="14687"/>
                    <a:pt x="8198" y="14687"/>
                  </a:cubicBezTo>
                  <a:lnTo>
                    <a:pt x="8211" y="14687"/>
                  </a:lnTo>
                  <a:cubicBezTo>
                    <a:pt x="11083" y="14485"/>
                    <a:pt x="13574" y="12628"/>
                    <a:pt x="14582" y="9931"/>
                  </a:cubicBezTo>
                  <a:cubicBezTo>
                    <a:pt x="15593" y="7234"/>
                    <a:pt x="14931" y="4194"/>
                    <a:pt x="12892" y="2159"/>
                  </a:cubicBezTo>
                  <a:cubicBezTo>
                    <a:pt x="11502" y="766"/>
                    <a:pt x="9622" y="1"/>
                    <a:pt x="76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1261" name="Google Shape;1261;p52"/>
          <p:cNvGrpSpPr/>
          <p:nvPr/>
        </p:nvGrpSpPr>
        <p:grpSpPr>
          <a:xfrm>
            <a:off x="4740690" y="2740756"/>
            <a:ext cx="603765" cy="461850"/>
            <a:chOff x="121348" y="1642719"/>
            <a:chExt cx="603765" cy="461850"/>
          </a:xfrm>
        </p:grpSpPr>
        <p:sp>
          <p:nvSpPr>
            <p:cNvPr id="1262" name="Google Shape;1262;p52"/>
            <p:cNvSpPr/>
            <p:nvPr/>
          </p:nvSpPr>
          <p:spPr>
            <a:xfrm>
              <a:off x="593382" y="1774398"/>
              <a:ext cx="75589" cy="66207"/>
            </a:xfrm>
            <a:custGeom>
              <a:avLst/>
              <a:gdLst/>
              <a:ahLst/>
              <a:cxnLst/>
              <a:rect l="l" t="t" r="r" b="b"/>
              <a:pathLst>
                <a:path w="1749" h="1532" extrusionOk="0">
                  <a:moveTo>
                    <a:pt x="873" y="1"/>
                  </a:moveTo>
                  <a:cubicBezTo>
                    <a:pt x="391" y="1"/>
                    <a:pt x="0" y="342"/>
                    <a:pt x="0" y="764"/>
                  </a:cubicBezTo>
                  <a:cubicBezTo>
                    <a:pt x="0" y="1186"/>
                    <a:pt x="391" y="1531"/>
                    <a:pt x="873" y="1531"/>
                  </a:cubicBezTo>
                  <a:cubicBezTo>
                    <a:pt x="1355" y="1531"/>
                    <a:pt x="1749" y="1186"/>
                    <a:pt x="1749" y="764"/>
                  </a:cubicBezTo>
                  <a:cubicBezTo>
                    <a:pt x="1749" y="342"/>
                    <a:pt x="1355" y="1"/>
                    <a:pt x="8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63" name="Google Shape;1263;p52"/>
            <p:cNvSpPr/>
            <p:nvPr/>
          </p:nvSpPr>
          <p:spPr>
            <a:xfrm>
              <a:off x="593209" y="1774398"/>
              <a:ext cx="52035" cy="66207"/>
            </a:xfrm>
            <a:custGeom>
              <a:avLst/>
              <a:gdLst/>
              <a:ahLst/>
              <a:cxnLst/>
              <a:rect l="l" t="t" r="r" b="b"/>
              <a:pathLst>
                <a:path w="1204" h="1532" extrusionOk="0">
                  <a:moveTo>
                    <a:pt x="877" y="1"/>
                  </a:moveTo>
                  <a:cubicBezTo>
                    <a:pt x="391" y="1"/>
                    <a:pt x="1" y="342"/>
                    <a:pt x="1" y="764"/>
                  </a:cubicBezTo>
                  <a:cubicBezTo>
                    <a:pt x="1" y="1186"/>
                    <a:pt x="395" y="1531"/>
                    <a:pt x="877" y="1531"/>
                  </a:cubicBezTo>
                  <a:cubicBezTo>
                    <a:pt x="989" y="1531"/>
                    <a:pt x="1098" y="1510"/>
                    <a:pt x="1204" y="1475"/>
                  </a:cubicBezTo>
                  <a:cubicBezTo>
                    <a:pt x="884" y="1359"/>
                    <a:pt x="659" y="1084"/>
                    <a:pt x="659" y="764"/>
                  </a:cubicBezTo>
                  <a:cubicBezTo>
                    <a:pt x="659" y="444"/>
                    <a:pt x="884" y="169"/>
                    <a:pt x="1204" y="57"/>
                  </a:cubicBezTo>
                  <a:cubicBezTo>
                    <a:pt x="1098" y="18"/>
                    <a:pt x="989" y="1"/>
                    <a:pt x="8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64" name="Google Shape;1264;p52"/>
            <p:cNvSpPr/>
            <p:nvPr/>
          </p:nvSpPr>
          <p:spPr>
            <a:xfrm>
              <a:off x="545928" y="1944540"/>
              <a:ext cx="170195" cy="151213"/>
            </a:xfrm>
            <a:custGeom>
              <a:avLst/>
              <a:gdLst/>
              <a:ahLst/>
              <a:cxnLst/>
              <a:rect l="l" t="t" r="r" b="b"/>
              <a:pathLst>
                <a:path w="3938" h="3499" extrusionOk="0">
                  <a:moveTo>
                    <a:pt x="1313" y="1"/>
                  </a:moveTo>
                  <a:lnTo>
                    <a:pt x="1313" y="655"/>
                  </a:lnTo>
                  <a:cubicBezTo>
                    <a:pt x="1313" y="821"/>
                    <a:pt x="1221" y="972"/>
                    <a:pt x="1073" y="1049"/>
                  </a:cubicBezTo>
                  <a:lnTo>
                    <a:pt x="366" y="1401"/>
                  </a:lnTo>
                  <a:cubicBezTo>
                    <a:pt x="141" y="1510"/>
                    <a:pt x="0" y="1739"/>
                    <a:pt x="4" y="1985"/>
                  </a:cubicBezTo>
                  <a:lnTo>
                    <a:pt x="4" y="3498"/>
                  </a:lnTo>
                  <a:lnTo>
                    <a:pt x="3938" y="3498"/>
                  </a:lnTo>
                  <a:lnTo>
                    <a:pt x="3938" y="1985"/>
                  </a:lnTo>
                  <a:cubicBezTo>
                    <a:pt x="3938" y="1739"/>
                    <a:pt x="3797" y="1510"/>
                    <a:pt x="3575" y="1401"/>
                  </a:cubicBezTo>
                  <a:lnTo>
                    <a:pt x="2868" y="1049"/>
                  </a:lnTo>
                  <a:cubicBezTo>
                    <a:pt x="2720" y="972"/>
                    <a:pt x="2625" y="821"/>
                    <a:pt x="2625" y="655"/>
                  </a:cubicBezTo>
                  <a:lnTo>
                    <a:pt x="26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65" name="Google Shape;1265;p52"/>
            <p:cNvSpPr/>
            <p:nvPr/>
          </p:nvSpPr>
          <p:spPr>
            <a:xfrm>
              <a:off x="546058" y="1986373"/>
              <a:ext cx="170065" cy="109207"/>
            </a:xfrm>
            <a:custGeom>
              <a:avLst/>
              <a:gdLst/>
              <a:ahLst/>
              <a:cxnLst/>
              <a:rect l="l" t="t" r="r" b="b"/>
              <a:pathLst>
                <a:path w="3935" h="2527" extrusionOk="0">
                  <a:moveTo>
                    <a:pt x="1176" y="0"/>
                  </a:moveTo>
                  <a:cubicBezTo>
                    <a:pt x="1144" y="32"/>
                    <a:pt x="1109" y="60"/>
                    <a:pt x="1070" y="78"/>
                  </a:cubicBezTo>
                  <a:lnTo>
                    <a:pt x="363" y="430"/>
                  </a:lnTo>
                  <a:cubicBezTo>
                    <a:pt x="138" y="542"/>
                    <a:pt x="1" y="771"/>
                    <a:pt x="1" y="1017"/>
                  </a:cubicBezTo>
                  <a:lnTo>
                    <a:pt x="1" y="2527"/>
                  </a:lnTo>
                  <a:lnTo>
                    <a:pt x="3935" y="2527"/>
                  </a:lnTo>
                  <a:lnTo>
                    <a:pt x="3935" y="1017"/>
                  </a:lnTo>
                  <a:cubicBezTo>
                    <a:pt x="3935" y="771"/>
                    <a:pt x="3794" y="542"/>
                    <a:pt x="3572" y="430"/>
                  </a:cubicBezTo>
                  <a:lnTo>
                    <a:pt x="2865" y="78"/>
                  </a:lnTo>
                  <a:cubicBezTo>
                    <a:pt x="2826" y="60"/>
                    <a:pt x="2788" y="32"/>
                    <a:pt x="2756" y="0"/>
                  </a:cubicBezTo>
                  <a:lnTo>
                    <a:pt x="2506" y="282"/>
                  </a:lnTo>
                  <a:cubicBezTo>
                    <a:pt x="2355" y="449"/>
                    <a:pt x="2160" y="533"/>
                    <a:pt x="1966" y="533"/>
                  </a:cubicBezTo>
                  <a:cubicBezTo>
                    <a:pt x="1772" y="533"/>
                    <a:pt x="1579" y="449"/>
                    <a:pt x="1429" y="282"/>
                  </a:cubicBezTo>
                  <a:lnTo>
                    <a:pt x="117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66" name="Google Shape;1266;p52"/>
            <p:cNvSpPr/>
            <p:nvPr/>
          </p:nvSpPr>
          <p:spPr>
            <a:xfrm>
              <a:off x="564944" y="1812126"/>
              <a:ext cx="132336" cy="132328"/>
            </a:xfrm>
            <a:custGeom>
              <a:avLst/>
              <a:gdLst/>
              <a:ahLst/>
              <a:cxnLst/>
              <a:rect l="l" t="t" r="r" b="b"/>
              <a:pathLst>
                <a:path w="3062" h="3062" extrusionOk="0">
                  <a:moveTo>
                    <a:pt x="1531" y="0"/>
                  </a:moveTo>
                  <a:cubicBezTo>
                    <a:pt x="686" y="0"/>
                    <a:pt x="0" y="686"/>
                    <a:pt x="0" y="1531"/>
                  </a:cubicBezTo>
                  <a:cubicBezTo>
                    <a:pt x="0" y="2375"/>
                    <a:pt x="686" y="3061"/>
                    <a:pt x="1531" y="3061"/>
                  </a:cubicBezTo>
                  <a:cubicBezTo>
                    <a:pt x="2375" y="3061"/>
                    <a:pt x="3061" y="2375"/>
                    <a:pt x="3061" y="1531"/>
                  </a:cubicBezTo>
                  <a:cubicBezTo>
                    <a:pt x="3061" y="686"/>
                    <a:pt x="2375" y="0"/>
                    <a:pt x="15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67" name="Google Shape;1267;p52"/>
            <p:cNvSpPr/>
            <p:nvPr/>
          </p:nvSpPr>
          <p:spPr>
            <a:xfrm>
              <a:off x="589319" y="1812126"/>
              <a:ext cx="110683" cy="119103"/>
            </a:xfrm>
            <a:custGeom>
              <a:avLst/>
              <a:gdLst/>
              <a:ahLst/>
              <a:cxnLst/>
              <a:rect l="l" t="t" r="r" b="b"/>
              <a:pathLst>
                <a:path w="2561" h="2756" extrusionOk="0">
                  <a:moveTo>
                    <a:pt x="973" y="0"/>
                  </a:moveTo>
                  <a:cubicBezTo>
                    <a:pt x="241" y="0"/>
                    <a:pt x="0" y="1011"/>
                    <a:pt x="657" y="1330"/>
                  </a:cubicBezTo>
                  <a:cubicBezTo>
                    <a:pt x="675" y="1341"/>
                    <a:pt x="696" y="1348"/>
                    <a:pt x="713" y="1355"/>
                  </a:cubicBezTo>
                  <a:lnTo>
                    <a:pt x="1477" y="2734"/>
                  </a:lnTo>
                  <a:cubicBezTo>
                    <a:pt x="1477" y="2734"/>
                    <a:pt x="1681" y="2748"/>
                    <a:pt x="1885" y="2755"/>
                  </a:cubicBezTo>
                  <a:cubicBezTo>
                    <a:pt x="2332" y="2421"/>
                    <a:pt x="2561" y="1872"/>
                    <a:pt x="2483" y="1320"/>
                  </a:cubicBezTo>
                  <a:cubicBezTo>
                    <a:pt x="2395" y="690"/>
                    <a:pt x="1927" y="180"/>
                    <a:pt x="1304" y="39"/>
                  </a:cubicBezTo>
                  <a:cubicBezTo>
                    <a:pt x="1199" y="14"/>
                    <a:pt x="1086" y="0"/>
                    <a:pt x="977" y="0"/>
                  </a:cubicBezTo>
                  <a:cubicBezTo>
                    <a:pt x="976" y="0"/>
                    <a:pt x="975" y="0"/>
                    <a:pt x="9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68" name="Google Shape;1268;p52"/>
            <p:cNvSpPr/>
            <p:nvPr/>
          </p:nvSpPr>
          <p:spPr>
            <a:xfrm>
              <a:off x="574798" y="1870381"/>
              <a:ext cx="113060" cy="93087"/>
            </a:xfrm>
            <a:custGeom>
              <a:avLst/>
              <a:gdLst/>
              <a:ahLst/>
              <a:cxnLst/>
              <a:rect l="l" t="t" r="r" b="b"/>
              <a:pathLst>
                <a:path w="2616" h="2154" extrusionOk="0">
                  <a:moveTo>
                    <a:pt x="998" y="0"/>
                  </a:moveTo>
                  <a:cubicBezTo>
                    <a:pt x="917" y="0"/>
                    <a:pt x="841" y="48"/>
                    <a:pt x="803" y="126"/>
                  </a:cubicBezTo>
                  <a:cubicBezTo>
                    <a:pt x="733" y="274"/>
                    <a:pt x="631" y="411"/>
                    <a:pt x="504" y="520"/>
                  </a:cubicBezTo>
                  <a:cubicBezTo>
                    <a:pt x="455" y="563"/>
                    <a:pt x="405" y="605"/>
                    <a:pt x="353" y="640"/>
                  </a:cubicBezTo>
                  <a:cubicBezTo>
                    <a:pt x="89" y="823"/>
                    <a:pt x="1" y="1171"/>
                    <a:pt x="145" y="1456"/>
                  </a:cubicBezTo>
                  <a:cubicBezTo>
                    <a:pt x="374" y="1886"/>
                    <a:pt x="817" y="2153"/>
                    <a:pt x="1303" y="2153"/>
                  </a:cubicBezTo>
                  <a:cubicBezTo>
                    <a:pt x="1989" y="2150"/>
                    <a:pt x="2555" y="1625"/>
                    <a:pt x="2612" y="939"/>
                  </a:cubicBezTo>
                  <a:cubicBezTo>
                    <a:pt x="2615" y="876"/>
                    <a:pt x="2587" y="809"/>
                    <a:pt x="2538" y="767"/>
                  </a:cubicBezTo>
                  <a:cubicBezTo>
                    <a:pt x="2105" y="404"/>
                    <a:pt x="1595" y="144"/>
                    <a:pt x="1049" y="7"/>
                  </a:cubicBezTo>
                  <a:cubicBezTo>
                    <a:pt x="1032" y="3"/>
                    <a:pt x="1015" y="0"/>
                    <a:pt x="9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69" name="Google Shape;1269;p52"/>
            <p:cNvSpPr/>
            <p:nvPr/>
          </p:nvSpPr>
          <p:spPr>
            <a:xfrm>
              <a:off x="574971" y="1870381"/>
              <a:ext cx="112887" cy="92137"/>
            </a:xfrm>
            <a:custGeom>
              <a:avLst/>
              <a:gdLst/>
              <a:ahLst/>
              <a:cxnLst/>
              <a:rect l="l" t="t" r="r" b="b"/>
              <a:pathLst>
                <a:path w="2612" h="2132" extrusionOk="0">
                  <a:moveTo>
                    <a:pt x="996" y="1"/>
                  </a:moveTo>
                  <a:cubicBezTo>
                    <a:pt x="915" y="1"/>
                    <a:pt x="837" y="50"/>
                    <a:pt x="799" y="126"/>
                  </a:cubicBezTo>
                  <a:cubicBezTo>
                    <a:pt x="746" y="232"/>
                    <a:pt x="679" y="330"/>
                    <a:pt x="602" y="418"/>
                  </a:cubicBezTo>
                  <a:cubicBezTo>
                    <a:pt x="570" y="454"/>
                    <a:pt x="535" y="489"/>
                    <a:pt x="500" y="520"/>
                  </a:cubicBezTo>
                  <a:cubicBezTo>
                    <a:pt x="454" y="563"/>
                    <a:pt x="405" y="601"/>
                    <a:pt x="356" y="637"/>
                  </a:cubicBezTo>
                  <a:cubicBezTo>
                    <a:pt x="46" y="848"/>
                    <a:pt x="0" y="1242"/>
                    <a:pt x="190" y="1537"/>
                  </a:cubicBezTo>
                  <a:cubicBezTo>
                    <a:pt x="394" y="1857"/>
                    <a:pt x="725" y="2076"/>
                    <a:pt x="1098" y="2132"/>
                  </a:cubicBezTo>
                  <a:cubicBezTo>
                    <a:pt x="834" y="1956"/>
                    <a:pt x="644" y="1713"/>
                    <a:pt x="644" y="1277"/>
                  </a:cubicBezTo>
                  <a:lnTo>
                    <a:pt x="644" y="1108"/>
                  </a:lnTo>
                  <a:cubicBezTo>
                    <a:pt x="694" y="1069"/>
                    <a:pt x="743" y="1034"/>
                    <a:pt x="792" y="988"/>
                  </a:cubicBezTo>
                  <a:cubicBezTo>
                    <a:pt x="912" y="879"/>
                    <a:pt x="1017" y="756"/>
                    <a:pt x="1105" y="619"/>
                  </a:cubicBezTo>
                  <a:cubicBezTo>
                    <a:pt x="1524" y="749"/>
                    <a:pt x="1911" y="960"/>
                    <a:pt x="2245" y="1242"/>
                  </a:cubicBezTo>
                  <a:cubicBezTo>
                    <a:pt x="2287" y="1277"/>
                    <a:pt x="2344" y="1330"/>
                    <a:pt x="2463" y="1442"/>
                  </a:cubicBezTo>
                  <a:cubicBezTo>
                    <a:pt x="2541" y="1319"/>
                    <a:pt x="2597" y="1083"/>
                    <a:pt x="2608" y="939"/>
                  </a:cubicBezTo>
                  <a:cubicBezTo>
                    <a:pt x="2611" y="876"/>
                    <a:pt x="2583" y="813"/>
                    <a:pt x="2534" y="770"/>
                  </a:cubicBezTo>
                  <a:cubicBezTo>
                    <a:pt x="2101" y="408"/>
                    <a:pt x="1591" y="148"/>
                    <a:pt x="1045" y="7"/>
                  </a:cubicBezTo>
                  <a:cubicBezTo>
                    <a:pt x="1029" y="3"/>
                    <a:pt x="1013" y="1"/>
                    <a:pt x="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70" name="Google Shape;1270;p52"/>
            <p:cNvSpPr/>
            <p:nvPr/>
          </p:nvSpPr>
          <p:spPr>
            <a:xfrm>
              <a:off x="678220" y="2013297"/>
              <a:ext cx="37903" cy="82456"/>
            </a:xfrm>
            <a:custGeom>
              <a:avLst/>
              <a:gdLst/>
              <a:ahLst/>
              <a:cxnLst/>
              <a:rect l="l" t="t" r="r" b="b"/>
              <a:pathLst>
                <a:path w="877" h="1908" extrusionOk="0">
                  <a:moveTo>
                    <a:pt x="743" y="0"/>
                  </a:moveTo>
                  <a:lnTo>
                    <a:pt x="166" y="465"/>
                  </a:lnTo>
                  <a:cubicBezTo>
                    <a:pt x="60" y="549"/>
                    <a:pt x="0" y="676"/>
                    <a:pt x="0" y="806"/>
                  </a:cubicBezTo>
                  <a:lnTo>
                    <a:pt x="0" y="1907"/>
                  </a:lnTo>
                  <a:lnTo>
                    <a:pt x="877" y="1907"/>
                  </a:lnTo>
                  <a:lnTo>
                    <a:pt x="877" y="398"/>
                  </a:lnTo>
                  <a:cubicBezTo>
                    <a:pt x="877" y="253"/>
                    <a:pt x="831" y="116"/>
                    <a:pt x="7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71" name="Google Shape;1271;p52"/>
            <p:cNvSpPr/>
            <p:nvPr/>
          </p:nvSpPr>
          <p:spPr>
            <a:xfrm>
              <a:off x="158602" y="1821677"/>
              <a:ext cx="47195" cy="103891"/>
            </a:xfrm>
            <a:custGeom>
              <a:avLst/>
              <a:gdLst/>
              <a:ahLst/>
              <a:cxnLst/>
              <a:rect l="l" t="t" r="r" b="b"/>
              <a:pathLst>
                <a:path w="1092" h="2404" extrusionOk="0">
                  <a:moveTo>
                    <a:pt x="652" y="1"/>
                  </a:moveTo>
                  <a:cubicBezTo>
                    <a:pt x="289" y="1"/>
                    <a:pt x="1" y="295"/>
                    <a:pt x="1" y="655"/>
                  </a:cubicBezTo>
                  <a:lnTo>
                    <a:pt x="1" y="810"/>
                  </a:lnTo>
                  <a:cubicBezTo>
                    <a:pt x="1" y="997"/>
                    <a:pt x="29" y="1183"/>
                    <a:pt x="89" y="1362"/>
                  </a:cubicBezTo>
                  <a:lnTo>
                    <a:pt x="437" y="2404"/>
                  </a:lnTo>
                  <a:lnTo>
                    <a:pt x="1092" y="2404"/>
                  </a:lnTo>
                  <a:lnTo>
                    <a:pt x="1092" y="1"/>
                  </a:lnTo>
                  <a:lnTo>
                    <a:pt x="659" y="1"/>
                  </a:lnTo>
                  <a:cubicBezTo>
                    <a:pt x="657" y="1"/>
                    <a:pt x="654" y="1"/>
                    <a:pt x="6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72" name="Google Shape;1272;p52"/>
            <p:cNvSpPr/>
            <p:nvPr/>
          </p:nvSpPr>
          <p:spPr>
            <a:xfrm>
              <a:off x="177618" y="1812126"/>
              <a:ext cx="113319" cy="113442"/>
            </a:xfrm>
            <a:custGeom>
              <a:avLst/>
              <a:gdLst/>
              <a:ahLst/>
              <a:cxnLst/>
              <a:rect l="l" t="t" r="r" b="b"/>
              <a:pathLst>
                <a:path w="2622" h="2625" extrusionOk="0">
                  <a:moveTo>
                    <a:pt x="655" y="0"/>
                  </a:moveTo>
                  <a:cubicBezTo>
                    <a:pt x="293" y="0"/>
                    <a:pt x="1" y="296"/>
                    <a:pt x="1" y="658"/>
                  </a:cubicBezTo>
                  <a:cubicBezTo>
                    <a:pt x="1" y="897"/>
                    <a:pt x="194" y="1094"/>
                    <a:pt x="437" y="1094"/>
                  </a:cubicBezTo>
                  <a:lnTo>
                    <a:pt x="2186" y="2625"/>
                  </a:lnTo>
                  <a:lnTo>
                    <a:pt x="2573" y="1270"/>
                  </a:lnTo>
                  <a:cubicBezTo>
                    <a:pt x="2604" y="1154"/>
                    <a:pt x="2622" y="1031"/>
                    <a:pt x="2622" y="911"/>
                  </a:cubicBezTo>
                  <a:lnTo>
                    <a:pt x="26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73" name="Google Shape;1273;p52"/>
            <p:cNvSpPr/>
            <p:nvPr/>
          </p:nvSpPr>
          <p:spPr>
            <a:xfrm>
              <a:off x="196332" y="1953831"/>
              <a:ext cx="56746" cy="56743"/>
            </a:xfrm>
            <a:custGeom>
              <a:avLst/>
              <a:gdLst/>
              <a:ahLst/>
              <a:cxnLst/>
              <a:rect l="l" t="t" r="r" b="b"/>
              <a:pathLst>
                <a:path w="1313" h="1313" extrusionOk="0">
                  <a:moveTo>
                    <a:pt x="0" y="0"/>
                  </a:moveTo>
                  <a:lnTo>
                    <a:pt x="0" y="1313"/>
                  </a:lnTo>
                  <a:lnTo>
                    <a:pt x="1313" y="1313"/>
                  </a:lnTo>
                  <a:lnTo>
                    <a:pt x="1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74" name="Google Shape;1274;p52"/>
            <p:cNvSpPr/>
            <p:nvPr/>
          </p:nvSpPr>
          <p:spPr>
            <a:xfrm>
              <a:off x="130337" y="1976779"/>
              <a:ext cx="189038" cy="118801"/>
            </a:xfrm>
            <a:custGeom>
              <a:avLst/>
              <a:gdLst/>
              <a:ahLst/>
              <a:cxnLst/>
              <a:rect l="l" t="t" r="r" b="b"/>
              <a:pathLst>
                <a:path w="4374" h="2749" extrusionOk="0">
                  <a:moveTo>
                    <a:pt x="1531" y="1"/>
                  </a:moveTo>
                  <a:lnTo>
                    <a:pt x="475" y="303"/>
                  </a:lnTo>
                  <a:cubicBezTo>
                    <a:pt x="194" y="381"/>
                    <a:pt x="0" y="638"/>
                    <a:pt x="0" y="933"/>
                  </a:cubicBezTo>
                  <a:lnTo>
                    <a:pt x="0" y="2749"/>
                  </a:lnTo>
                  <a:lnTo>
                    <a:pt x="4374" y="2749"/>
                  </a:lnTo>
                  <a:lnTo>
                    <a:pt x="4374" y="933"/>
                  </a:lnTo>
                  <a:cubicBezTo>
                    <a:pt x="4374" y="638"/>
                    <a:pt x="4177" y="381"/>
                    <a:pt x="3895" y="303"/>
                  </a:cubicBezTo>
                  <a:lnTo>
                    <a:pt x="2840" y="1"/>
                  </a:lnTo>
                  <a:lnTo>
                    <a:pt x="2185" y="782"/>
                  </a:lnTo>
                  <a:lnTo>
                    <a:pt x="15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75" name="Google Shape;1275;p52"/>
            <p:cNvSpPr/>
            <p:nvPr/>
          </p:nvSpPr>
          <p:spPr>
            <a:xfrm>
              <a:off x="167894" y="1859404"/>
              <a:ext cx="113492" cy="104064"/>
            </a:xfrm>
            <a:custGeom>
              <a:avLst/>
              <a:gdLst/>
              <a:ahLst/>
              <a:cxnLst/>
              <a:rect l="l" t="t" r="r" b="b"/>
              <a:pathLst>
                <a:path w="2626" h="2408" extrusionOk="0">
                  <a:moveTo>
                    <a:pt x="845" y="0"/>
                  </a:moveTo>
                  <a:cubicBezTo>
                    <a:pt x="725" y="0"/>
                    <a:pt x="609" y="46"/>
                    <a:pt x="525" y="131"/>
                  </a:cubicBezTo>
                  <a:lnTo>
                    <a:pt x="310" y="345"/>
                  </a:lnTo>
                  <a:cubicBezTo>
                    <a:pt x="113" y="546"/>
                    <a:pt x="0" y="813"/>
                    <a:pt x="4" y="1095"/>
                  </a:cubicBezTo>
                  <a:cubicBezTo>
                    <a:pt x="0" y="1819"/>
                    <a:pt x="592" y="2407"/>
                    <a:pt x="1316" y="2407"/>
                  </a:cubicBezTo>
                  <a:cubicBezTo>
                    <a:pt x="2041" y="2404"/>
                    <a:pt x="2625" y="1816"/>
                    <a:pt x="2625" y="1091"/>
                  </a:cubicBezTo>
                  <a:lnTo>
                    <a:pt x="2625" y="813"/>
                  </a:lnTo>
                  <a:cubicBezTo>
                    <a:pt x="2625" y="697"/>
                    <a:pt x="2579" y="584"/>
                    <a:pt x="2499" y="504"/>
                  </a:cubicBezTo>
                  <a:cubicBezTo>
                    <a:pt x="2164" y="173"/>
                    <a:pt x="1541" y="25"/>
                    <a:pt x="8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76" name="Google Shape;1276;p52"/>
            <p:cNvSpPr/>
            <p:nvPr/>
          </p:nvSpPr>
          <p:spPr>
            <a:xfrm>
              <a:off x="168197" y="1859534"/>
              <a:ext cx="113017" cy="101644"/>
            </a:xfrm>
            <a:custGeom>
              <a:avLst/>
              <a:gdLst/>
              <a:ahLst/>
              <a:cxnLst/>
              <a:rect l="l" t="t" r="r" b="b"/>
              <a:pathLst>
                <a:path w="2615" h="2352" extrusionOk="0">
                  <a:moveTo>
                    <a:pt x="829" y="1"/>
                  </a:moveTo>
                  <a:cubicBezTo>
                    <a:pt x="713" y="1"/>
                    <a:pt x="603" y="46"/>
                    <a:pt x="521" y="128"/>
                  </a:cubicBezTo>
                  <a:lnTo>
                    <a:pt x="307" y="342"/>
                  </a:lnTo>
                  <a:cubicBezTo>
                    <a:pt x="110" y="543"/>
                    <a:pt x="0" y="810"/>
                    <a:pt x="0" y="1092"/>
                  </a:cubicBezTo>
                  <a:cubicBezTo>
                    <a:pt x="0" y="1676"/>
                    <a:pt x="387" y="2189"/>
                    <a:pt x="947" y="2351"/>
                  </a:cubicBezTo>
                  <a:cubicBezTo>
                    <a:pt x="757" y="2119"/>
                    <a:pt x="655" y="1827"/>
                    <a:pt x="655" y="1528"/>
                  </a:cubicBezTo>
                  <a:lnTo>
                    <a:pt x="655" y="1092"/>
                  </a:lnTo>
                  <a:cubicBezTo>
                    <a:pt x="655" y="849"/>
                    <a:pt x="849" y="654"/>
                    <a:pt x="1088" y="654"/>
                  </a:cubicBezTo>
                  <a:cubicBezTo>
                    <a:pt x="1099" y="654"/>
                    <a:pt x="1109" y="655"/>
                    <a:pt x="1119" y="655"/>
                  </a:cubicBezTo>
                  <a:cubicBezTo>
                    <a:pt x="1559" y="684"/>
                    <a:pt x="2214" y="757"/>
                    <a:pt x="2615" y="947"/>
                  </a:cubicBezTo>
                  <a:cubicBezTo>
                    <a:pt x="2604" y="856"/>
                    <a:pt x="2562" y="567"/>
                    <a:pt x="2495" y="501"/>
                  </a:cubicBezTo>
                  <a:cubicBezTo>
                    <a:pt x="2157" y="173"/>
                    <a:pt x="1538" y="22"/>
                    <a:pt x="841" y="1"/>
                  </a:cubicBezTo>
                  <a:cubicBezTo>
                    <a:pt x="837" y="1"/>
                    <a:pt x="833" y="1"/>
                    <a:pt x="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77" name="Google Shape;1277;p52"/>
            <p:cNvSpPr/>
            <p:nvPr/>
          </p:nvSpPr>
          <p:spPr>
            <a:xfrm>
              <a:off x="281948" y="1651405"/>
              <a:ext cx="282564" cy="330905"/>
            </a:xfrm>
            <a:custGeom>
              <a:avLst/>
              <a:gdLst/>
              <a:ahLst/>
              <a:cxnLst/>
              <a:rect l="l" t="t" r="r" b="b"/>
              <a:pathLst>
                <a:path w="6538" h="7657" extrusionOk="0">
                  <a:moveTo>
                    <a:pt x="3269" y="0"/>
                  </a:moveTo>
                  <a:cubicBezTo>
                    <a:pt x="1700" y="0"/>
                    <a:pt x="556" y="1084"/>
                    <a:pt x="426" y="2843"/>
                  </a:cubicBezTo>
                  <a:cubicBezTo>
                    <a:pt x="268" y="5003"/>
                    <a:pt x="85" y="6217"/>
                    <a:pt x="18" y="6625"/>
                  </a:cubicBezTo>
                  <a:cubicBezTo>
                    <a:pt x="0" y="6720"/>
                    <a:pt x="50" y="6812"/>
                    <a:pt x="134" y="6858"/>
                  </a:cubicBezTo>
                  <a:cubicBezTo>
                    <a:pt x="553" y="7072"/>
                    <a:pt x="1837" y="7656"/>
                    <a:pt x="3269" y="7656"/>
                  </a:cubicBezTo>
                  <a:cubicBezTo>
                    <a:pt x="4697" y="7656"/>
                    <a:pt x="5982" y="7069"/>
                    <a:pt x="6404" y="6858"/>
                  </a:cubicBezTo>
                  <a:cubicBezTo>
                    <a:pt x="6488" y="6812"/>
                    <a:pt x="6538" y="6720"/>
                    <a:pt x="6520" y="6625"/>
                  </a:cubicBezTo>
                  <a:cubicBezTo>
                    <a:pt x="6453" y="6221"/>
                    <a:pt x="6270" y="5007"/>
                    <a:pt x="6112" y="2843"/>
                  </a:cubicBezTo>
                  <a:cubicBezTo>
                    <a:pt x="5978" y="1084"/>
                    <a:pt x="4838" y="0"/>
                    <a:pt x="3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78" name="Google Shape;1278;p52"/>
            <p:cNvSpPr/>
            <p:nvPr/>
          </p:nvSpPr>
          <p:spPr>
            <a:xfrm>
              <a:off x="348375" y="1651405"/>
              <a:ext cx="216137" cy="330949"/>
            </a:xfrm>
            <a:custGeom>
              <a:avLst/>
              <a:gdLst/>
              <a:ahLst/>
              <a:cxnLst/>
              <a:rect l="l" t="t" r="r" b="b"/>
              <a:pathLst>
                <a:path w="5001" h="7658" extrusionOk="0">
                  <a:moveTo>
                    <a:pt x="1732" y="0"/>
                  </a:moveTo>
                  <a:cubicBezTo>
                    <a:pt x="1623" y="0"/>
                    <a:pt x="1514" y="7"/>
                    <a:pt x="1408" y="18"/>
                  </a:cubicBezTo>
                  <a:cubicBezTo>
                    <a:pt x="187" y="141"/>
                    <a:pt x="1" y="1865"/>
                    <a:pt x="1176" y="2224"/>
                  </a:cubicBezTo>
                  <a:lnTo>
                    <a:pt x="1208" y="2231"/>
                  </a:lnTo>
                  <a:lnTo>
                    <a:pt x="1644" y="7656"/>
                  </a:lnTo>
                  <a:cubicBezTo>
                    <a:pt x="1673" y="7657"/>
                    <a:pt x="1702" y="7657"/>
                    <a:pt x="1731" y="7657"/>
                  </a:cubicBezTo>
                  <a:cubicBezTo>
                    <a:pt x="3164" y="7657"/>
                    <a:pt x="4446" y="7071"/>
                    <a:pt x="4867" y="6858"/>
                  </a:cubicBezTo>
                  <a:cubicBezTo>
                    <a:pt x="4951" y="6815"/>
                    <a:pt x="5001" y="6720"/>
                    <a:pt x="4983" y="6625"/>
                  </a:cubicBezTo>
                  <a:cubicBezTo>
                    <a:pt x="4916" y="6221"/>
                    <a:pt x="4733" y="5007"/>
                    <a:pt x="4575" y="2843"/>
                  </a:cubicBezTo>
                  <a:cubicBezTo>
                    <a:pt x="4441" y="1084"/>
                    <a:pt x="3301" y="0"/>
                    <a:pt x="17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79" name="Google Shape;1279;p52"/>
            <p:cNvSpPr/>
            <p:nvPr/>
          </p:nvSpPr>
          <p:spPr>
            <a:xfrm>
              <a:off x="262457" y="1906683"/>
              <a:ext cx="321374" cy="189070"/>
            </a:xfrm>
            <a:custGeom>
              <a:avLst/>
              <a:gdLst/>
              <a:ahLst/>
              <a:cxnLst/>
              <a:rect l="l" t="t" r="r" b="b"/>
              <a:pathLst>
                <a:path w="7436" h="4375" extrusionOk="0">
                  <a:moveTo>
                    <a:pt x="2626" y="1"/>
                  </a:moveTo>
                  <a:lnTo>
                    <a:pt x="2626" y="961"/>
                  </a:lnTo>
                  <a:cubicBezTo>
                    <a:pt x="2626" y="1134"/>
                    <a:pt x="2524" y="1292"/>
                    <a:pt x="2365" y="1362"/>
                  </a:cubicBezTo>
                  <a:lnTo>
                    <a:pt x="525" y="2175"/>
                  </a:lnTo>
                  <a:cubicBezTo>
                    <a:pt x="205" y="2316"/>
                    <a:pt x="1" y="2629"/>
                    <a:pt x="1" y="2974"/>
                  </a:cubicBezTo>
                  <a:lnTo>
                    <a:pt x="1" y="4374"/>
                  </a:lnTo>
                  <a:lnTo>
                    <a:pt x="7435" y="4374"/>
                  </a:lnTo>
                  <a:lnTo>
                    <a:pt x="7435" y="2974"/>
                  </a:lnTo>
                  <a:cubicBezTo>
                    <a:pt x="7435" y="2629"/>
                    <a:pt x="7231" y="2316"/>
                    <a:pt x="6915" y="2175"/>
                  </a:cubicBezTo>
                  <a:lnTo>
                    <a:pt x="5075" y="1362"/>
                  </a:lnTo>
                  <a:cubicBezTo>
                    <a:pt x="4916" y="1292"/>
                    <a:pt x="4811" y="1134"/>
                    <a:pt x="4814" y="961"/>
                  </a:cubicBezTo>
                  <a:lnTo>
                    <a:pt x="4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80" name="Google Shape;1280;p52"/>
            <p:cNvSpPr/>
            <p:nvPr/>
          </p:nvSpPr>
          <p:spPr>
            <a:xfrm>
              <a:off x="375906" y="1906683"/>
              <a:ext cx="94649" cy="47235"/>
            </a:xfrm>
            <a:custGeom>
              <a:avLst/>
              <a:gdLst/>
              <a:ahLst/>
              <a:cxnLst/>
              <a:rect l="l" t="t" r="r" b="b"/>
              <a:pathLst>
                <a:path w="2190" h="1093" extrusionOk="0">
                  <a:moveTo>
                    <a:pt x="1" y="1"/>
                  </a:moveTo>
                  <a:lnTo>
                    <a:pt x="1" y="873"/>
                  </a:lnTo>
                  <a:cubicBezTo>
                    <a:pt x="351" y="1019"/>
                    <a:pt x="723" y="1092"/>
                    <a:pt x="1095" y="1092"/>
                  </a:cubicBezTo>
                  <a:cubicBezTo>
                    <a:pt x="1467" y="1092"/>
                    <a:pt x="1839" y="1019"/>
                    <a:pt x="2189" y="873"/>
                  </a:cubicBezTo>
                  <a:lnTo>
                    <a:pt x="21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81" name="Google Shape;1281;p52"/>
            <p:cNvSpPr/>
            <p:nvPr/>
          </p:nvSpPr>
          <p:spPr>
            <a:xfrm>
              <a:off x="262457" y="1974661"/>
              <a:ext cx="321374" cy="121091"/>
            </a:xfrm>
            <a:custGeom>
              <a:avLst/>
              <a:gdLst/>
              <a:ahLst/>
              <a:cxnLst/>
              <a:rect l="l" t="t" r="r" b="b"/>
              <a:pathLst>
                <a:path w="7436" h="2802" extrusionOk="0">
                  <a:moveTo>
                    <a:pt x="1880" y="0"/>
                  </a:moveTo>
                  <a:lnTo>
                    <a:pt x="525" y="602"/>
                  </a:lnTo>
                  <a:cubicBezTo>
                    <a:pt x="205" y="743"/>
                    <a:pt x="1" y="1056"/>
                    <a:pt x="1" y="1401"/>
                  </a:cubicBezTo>
                  <a:lnTo>
                    <a:pt x="1" y="2801"/>
                  </a:lnTo>
                  <a:lnTo>
                    <a:pt x="7435" y="2801"/>
                  </a:lnTo>
                  <a:lnTo>
                    <a:pt x="7435" y="1401"/>
                  </a:lnTo>
                  <a:cubicBezTo>
                    <a:pt x="7435" y="1056"/>
                    <a:pt x="7231" y="743"/>
                    <a:pt x="6915" y="602"/>
                  </a:cubicBezTo>
                  <a:lnTo>
                    <a:pt x="5557" y="0"/>
                  </a:lnTo>
                  <a:cubicBezTo>
                    <a:pt x="5265" y="764"/>
                    <a:pt x="4533" y="1267"/>
                    <a:pt x="3716" y="1267"/>
                  </a:cubicBezTo>
                  <a:cubicBezTo>
                    <a:pt x="2900" y="1267"/>
                    <a:pt x="2172" y="764"/>
                    <a:pt x="18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82" name="Google Shape;1282;p52"/>
            <p:cNvSpPr/>
            <p:nvPr/>
          </p:nvSpPr>
          <p:spPr>
            <a:xfrm>
              <a:off x="328624" y="1747691"/>
              <a:ext cx="189211" cy="177791"/>
            </a:xfrm>
            <a:custGeom>
              <a:avLst/>
              <a:gdLst/>
              <a:ahLst/>
              <a:cxnLst/>
              <a:rect l="l" t="t" r="r" b="b"/>
              <a:pathLst>
                <a:path w="4378" h="4114" extrusionOk="0">
                  <a:moveTo>
                    <a:pt x="1593" y="0"/>
                  </a:moveTo>
                  <a:cubicBezTo>
                    <a:pt x="1432" y="0"/>
                    <a:pt x="1280" y="91"/>
                    <a:pt x="1204" y="239"/>
                  </a:cubicBezTo>
                  <a:cubicBezTo>
                    <a:pt x="1067" y="524"/>
                    <a:pt x="771" y="974"/>
                    <a:pt x="187" y="1375"/>
                  </a:cubicBezTo>
                  <a:cubicBezTo>
                    <a:pt x="71" y="1456"/>
                    <a:pt x="0" y="1590"/>
                    <a:pt x="4" y="1730"/>
                  </a:cubicBezTo>
                  <a:lnTo>
                    <a:pt x="4" y="1854"/>
                  </a:lnTo>
                  <a:cubicBezTo>
                    <a:pt x="4" y="3018"/>
                    <a:pt x="884" y="4035"/>
                    <a:pt x="2045" y="4109"/>
                  </a:cubicBezTo>
                  <a:cubicBezTo>
                    <a:pt x="2094" y="4112"/>
                    <a:pt x="2144" y="4114"/>
                    <a:pt x="2193" y="4114"/>
                  </a:cubicBezTo>
                  <a:cubicBezTo>
                    <a:pt x="3387" y="4114"/>
                    <a:pt x="4374" y="3144"/>
                    <a:pt x="4374" y="1927"/>
                  </a:cubicBezTo>
                  <a:lnTo>
                    <a:pt x="4374" y="1544"/>
                  </a:lnTo>
                  <a:cubicBezTo>
                    <a:pt x="4377" y="1357"/>
                    <a:pt x="4297" y="1178"/>
                    <a:pt x="4156" y="1055"/>
                  </a:cubicBezTo>
                  <a:cubicBezTo>
                    <a:pt x="3804" y="749"/>
                    <a:pt x="3016" y="210"/>
                    <a:pt x="1665" y="6"/>
                  </a:cubicBezTo>
                  <a:cubicBezTo>
                    <a:pt x="1641" y="2"/>
                    <a:pt x="1617" y="0"/>
                    <a:pt x="1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83" name="Google Shape;1283;p52"/>
            <p:cNvSpPr/>
            <p:nvPr/>
          </p:nvSpPr>
          <p:spPr>
            <a:xfrm>
              <a:off x="328754" y="1747691"/>
              <a:ext cx="189082" cy="177143"/>
            </a:xfrm>
            <a:custGeom>
              <a:avLst/>
              <a:gdLst/>
              <a:ahLst/>
              <a:cxnLst/>
              <a:rect l="l" t="t" r="r" b="b"/>
              <a:pathLst>
                <a:path w="4375" h="4099" extrusionOk="0">
                  <a:moveTo>
                    <a:pt x="1590" y="0"/>
                  </a:moveTo>
                  <a:cubicBezTo>
                    <a:pt x="1429" y="0"/>
                    <a:pt x="1277" y="91"/>
                    <a:pt x="1201" y="239"/>
                  </a:cubicBezTo>
                  <a:cubicBezTo>
                    <a:pt x="1162" y="320"/>
                    <a:pt x="1120" y="397"/>
                    <a:pt x="1071" y="471"/>
                  </a:cubicBezTo>
                  <a:cubicBezTo>
                    <a:pt x="842" y="830"/>
                    <a:pt x="539" y="1136"/>
                    <a:pt x="187" y="1372"/>
                  </a:cubicBezTo>
                  <a:cubicBezTo>
                    <a:pt x="68" y="1452"/>
                    <a:pt x="1" y="1586"/>
                    <a:pt x="1" y="1730"/>
                  </a:cubicBezTo>
                  <a:lnTo>
                    <a:pt x="1" y="1854"/>
                  </a:lnTo>
                  <a:cubicBezTo>
                    <a:pt x="1" y="2979"/>
                    <a:pt x="821" y="3961"/>
                    <a:pt x="1922" y="4098"/>
                  </a:cubicBezTo>
                  <a:cubicBezTo>
                    <a:pt x="1531" y="3690"/>
                    <a:pt x="1313" y="3148"/>
                    <a:pt x="1313" y="2585"/>
                  </a:cubicBezTo>
                  <a:lnTo>
                    <a:pt x="1313" y="1210"/>
                  </a:lnTo>
                  <a:cubicBezTo>
                    <a:pt x="1310" y="988"/>
                    <a:pt x="1482" y="798"/>
                    <a:pt x="1704" y="777"/>
                  </a:cubicBezTo>
                  <a:cubicBezTo>
                    <a:pt x="1743" y="773"/>
                    <a:pt x="1787" y="771"/>
                    <a:pt x="1836" y="771"/>
                  </a:cubicBezTo>
                  <a:cubicBezTo>
                    <a:pt x="2444" y="771"/>
                    <a:pt x="3765" y="1087"/>
                    <a:pt x="4374" y="1491"/>
                  </a:cubicBezTo>
                  <a:cubicBezTo>
                    <a:pt x="4339" y="1438"/>
                    <a:pt x="4202" y="1097"/>
                    <a:pt x="4153" y="1055"/>
                  </a:cubicBezTo>
                  <a:cubicBezTo>
                    <a:pt x="3801" y="749"/>
                    <a:pt x="3013" y="210"/>
                    <a:pt x="1662" y="6"/>
                  </a:cubicBezTo>
                  <a:cubicBezTo>
                    <a:pt x="1638" y="2"/>
                    <a:pt x="1614" y="0"/>
                    <a:pt x="1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84" name="Google Shape;1284;p52"/>
            <p:cNvSpPr/>
            <p:nvPr/>
          </p:nvSpPr>
          <p:spPr>
            <a:xfrm>
              <a:off x="262457" y="2005820"/>
              <a:ext cx="66211" cy="89933"/>
            </a:xfrm>
            <a:custGeom>
              <a:avLst/>
              <a:gdLst/>
              <a:ahLst/>
              <a:cxnLst/>
              <a:rect l="l" t="t" r="r" b="b"/>
              <a:pathLst>
                <a:path w="1532" h="2081" extrusionOk="0">
                  <a:moveTo>
                    <a:pt x="328" y="1"/>
                  </a:moveTo>
                  <a:cubicBezTo>
                    <a:pt x="124" y="166"/>
                    <a:pt x="4" y="416"/>
                    <a:pt x="1" y="680"/>
                  </a:cubicBezTo>
                  <a:lnTo>
                    <a:pt x="1" y="2080"/>
                  </a:lnTo>
                  <a:lnTo>
                    <a:pt x="1531" y="2080"/>
                  </a:lnTo>
                  <a:lnTo>
                    <a:pt x="1531" y="1478"/>
                  </a:lnTo>
                  <a:cubicBezTo>
                    <a:pt x="1531" y="1303"/>
                    <a:pt x="1465" y="1137"/>
                    <a:pt x="1341" y="1014"/>
                  </a:cubicBezTo>
                  <a:lnTo>
                    <a:pt x="32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85" name="Google Shape;1285;p52"/>
            <p:cNvSpPr/>
            <p:nvPr/>
          </p:nvSpPr>
          <p:spPr>
            <a:xfrm>
              <a:off x="517620" y="2005820"/>
              <a:ext cx="66211" cy="89933"/>
            </a:xfrm>
            <a:custGeom>
              <a:avLst/>
              <a:gdLst/>
              <a:ahLst/>
              <a:cxnLst/>
              <a:rect l="l" t="t" r="r" b="b"/>
              <a:pathLst>
                <a:path w="1532" h="2081" extrusionOk="0">
                  <a:moveTo>
                    <a:pt x="1204" y="1"/>
                  </a:moveTo>
                  <a:lnTo>
                    <a:pt x="194" y="1014"/>
                  </a:lnTo>
                  <a:cubicBezTo>
                    <a:pt x="71" y="1137"/>
                    <a:pt x="1" y="1303"/>
                    <a:pt x="4" y="1478"/>
                  </a:cubicBezTo>
                  <a:lnTo>
                    <a:pt x="4" y="2080"/>
                  </a:lnTo>
                  <a:lnTo>
                    <a:pt x="1531" y="2080"/>
                  </a:lnTo>
                  <a:lnTo>
                    <a:pt x="1531" y="680"/>
                  </a:lnTo>
                  <a:cubicBezTo>
                    <a:pt x="1531" y="416"/>
                    <a:pt x="1412" y="166"/>
                    <a:pt x="12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86" name="Google Shape;1286;p52"/>
            <p:cNvSpPr/>
            <p:nvPr/>
          </p:nvSpPr>
          <p:spPr>
            <a:xfrm>
              <a:off x="319808" y="2048993"/>
              <a:ext cx="17849" cy="55403"/>
            </a:xfrm>
            <a:custGeom>
              <a:avLst/>
              <a:gdLst/>
              <a:ahLst/>
              <a:cxnLst/>
              <a:rect l="l" t="t" r="r" b="b"/>
              <a:pathLst>
                <a:path w="413" h="1282" extrusionOk="0">
                  <a:moveTo>
                    <a:pt x="204" y="1"/>
                  </a:moveTo>
                  <a:cubicBezTo>
                    <a:pt x="92" y="1"/>
                    <a:pt x="0" y="92"/>
                    <a:pt x="0" y="205"/>
                  </a:cubicBezTo>
                  <a:lnTo>
                    <a:pt x="0" y="1078"/>
                  </a:lnTo>
                  <a:cubicBezTo>
                    <a:pt x="0" y="1190"/>
                    <a:pt x="92" y="1282"/>
                    <a:pt x="204" y="1282"/>
                  </a:cubicBezTo>
                  <a:cubicBezTo>
                    <a:pt x="317" y="1282"/>
                    <a:pt x="409" y="1190"/>
                    <a:pt x="412" y="1078"/>
                  </a:cubicBezTo>
                  <a:lnTo>
                    <a:pt x="412" y="205"/>
                  </a:lnTo>
                  <a:cubicBezTo>
                    <a:pt x="412" y="92"/>
                    <a:pt x="317" y="1"/>
                    <a:pt x="2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87" name="Google Shape;1287;p52"/>
            <p:cNvSpPr/>
            <p:nvPr/>
          </p:nvSpPr>
          <p:spPr>
            <a:xfrm>
              <a:off x="508803" y="2048993"/>
              <a:ext cx="17849" cy="55403"/>
            </a:xfrm>
            <a:custGeom>
              <a:avLst/>
              <a:gdLst/>
              <a:ahLst/>
              <a:cxnLst/>
              <a:rect l="l" t="t" r="r" b="b"/>
              <a:pathLst>
                <a:path w="413" h="1282" extrusionOk="0">
                  <a:moveTo>
                    <a:pt x="208" y="1"/>
                  </a:moveTo>
                  <a:cubicBezTo>
                    <a:pt x="92" y="1"/>
                    <a:pt x="1" y="92"/>
                    <a:pt x="1" y="205"/>
                  </a:cubicBezTo>
                  <a:lnTo>
                    <a:pt x="1" y="1078"/>
                  </a:lnTo>
                  <a:cubicBezTo>
                    <a:pt x="1" y="1190"/>
                    <a:pt x="92" y="1282"/>
                    <a:pt x="208" y="1282"/>
                  </a:cubicBezTo>
                  <a:cubicBezTo>
                    <a:pt x="321" y="1282"/>
                    <a:pt x="412" y="1190"/>
                    <a:pt x="412" y="1078"/>
                  </a:cubicBezTo>
                  <a:lnTo>
                    <a:pt x="412" y="205"/>
                  </a:lnTo>
                  <a:cubicBezTo>
                    <a:pt x="412" y="92"/>
                    <a:pt x="321" y="1"/>
                    <a:pt x="2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88" name="Google Shape;1288;p52"/>
            <p:cNvSpPr/>
            <p:nvPr/>
          </p:nvSpPr>
          <p:spPr>
            <a:xfrm>
              <a:off x="184620" y="1850588"/>
              <a:ext cx="81554" cy="27269"/>
            </a:xfrm>
            <a:custGeom>
              <a:avLst/>
              <a:gdLst/>
              <a:ahLst/>
              <a:cxnLst/>
              <a:rect l="l" t="t" r="r" b="b"/>
              <a:pathLst>
                <a:path w="1887" h="631" extrusionOk="0">
                  <a:moveTo>
                    <a:pt x="271" y="0"/>
                  </a:moveTo>
                  <a:cubicBezTo>
                    <a:pt x="0" y="0"/>
                    <a:pt x="0" y="408"/>
                    <a:pt x="271" y="408"/>
                  </a:cubicBezTo>
                  <a:cubicBezTo>
                    <a:pt x="504" y="408"/>
                    <a:pt x="1172" y="444"/>
                    <a:pt x="1492" y="606"/>
                  </a:cubicBezTo>
                  <a:cubicBezTo>
                    <a:pt x="1527" y="623"/>
                    <a:pt x="1560" y="631"/>
                    <a:pt x="1591" y="631"/>
                  </a:cubicBezTo>
                  <a:cubicBezTo>
                    <a:pt x="1782" y="631"/>
                    <a:pt x="1887" y="345"/>
                    <a:pt x="1675" y="240"/>
                  </a:cubicBezTo>
                  <a:cubicBezTo>
                    <a:pt x="1200" y="4"/>
                    <a:pt x="310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89" name="Google Shape;1289;p52"/>
            <p:cNvSpPr/>
            <p:nvPr/>
          </p:nvSpPr>
          <p:spPr>
            <a:xfrm>
              <a:off x="159078" y="2030151"/>
              <a:ext cx="17806" cy="74418"/>
            </a:xfrm>
            <a:custGeom>
              <a:avLst/>
              <a:gdLst/>
              <a:ahLst/>
              <a:cxnLst/>
              <a:rect l="l" t="t" r="r" b="b"/>
              <a:pathLst>
                <a:path w="412" h="1722" extrusionOk="0">
                  <a:moveTo>
                    <a:pt x="208" y="1"/>
                  </a:moveTo>
                  <a:cubicBezTo>
                    <a:pt x="92" y="1"/>
                    <a:pt x="0" y="92"/>
                    <a:pt x="0" y="205"/>
                  </a:cubicBezTo>
                  <a:lnTo>
                    <a:pt x="0" y="1517"/>
                  </a:lnTo>
                  <a:cubicBezTo>
                    <a:pt x="0" y="1630"/>
                    <a:pt x="92" y="1721"/>
                    <a:pt x="208" y="1721"/>
                  </a:cubicBezTo>
                  <a:cubicBezTo>
                    <a:pt x="321" y="1721"/>
                    <a:pt x="412" y="1630"/>
                    <a:pt x="412" y="1517"/>
                  </a:cubicBezTo>
                  <a:lnTo>
                    <a:pt x="412" y="205"/>
                  </a:lnTo>
                  <a:cubicBezTo>
                    <a:pt x="412" y="92"/>
                    <a:pt x="321" y="1"/>
                    <a:pt x="2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90" name="Google Shape;1290;p52"/>
            <p:cNvSpPr/>
            <p:nvPr/>
          </p:nvSpPr>
          <p:spPr>
            <a:xfrm>
              <a:off x="121348" y="1642719"/>
              <a:ext cx="603765" cy="461850"/>
            </a:xfrm>
            <a:custGeom>
              <a:avLst/>
              <a:gdLst/>
              <a:ahLst/>
              <a:cxnLst/>
              <a:rect l="l" t="t" r="r" b="b"/>
              <a:pathLst>
                <a:path w="13970" h="10687" extrusionOk="0">
                  <a:moveTo>
                    <a:pt x="11795" y="3252"/>
                  </a:moveTo>
                  <a:cubicBezTo>
                    <a:pt x="12164" y="3252"/>
                    <a:pt x="12463" y="3501"/>
                    <a:pt x="12463" y="3811"/>
                  </a:cubicBezTo>
                  <a:lnTo>
                    <a:pt x="12463" y="3850"/>
                  </a:lnTo>
                  <a:cubicBezTo>
                    <a:pt x="12250" y="3762"/>
                    <a:pt x="12023" y="3718"/>
                    <a:pt x="11796" y="3718"/>
                  </a:cubicBezTo>
                  <a:cubicBezTo>
                    <a:pt x="11570" y="3718"/>
                    <a:pt x="11343" y="3762"/>
                    <a:pt x="11130" y="3850"/>
                  </a:cubicBezTo>
                  <a:cubicBezTo>
                    <a:pt x="11126" y="3839"/>
                    <a:pt x="11126" y="3825"/>
                    <a:pt x="11126" y="3811"/>
                  </a:cubicBezTo>
                  <a:cubicBezTo>
                    <a:pt x="11126" y="3505"/>
                    <a:pt x="11425" y="3252"/>
                    <a:pt x="11795" y="3252"/>
                  </a:cubicBezTo>
                  <a:close/>
                  <a:moveTo>
                    <a:pt x="3720" y="4124"/>
                  </a:moveTo>
                  <a:lnTo>
                    <a:pt x="3720" y="4976"/>
                  </a:lnTo>
                  <a:cubicBezTo>
                    <a:pt x="3716" y="5113"/>
                    <a:pt x="3685" y="5247"/>
                    <a:pt x="3625" y="5370"/>
                  </a:cubicBezTo>
                  <a:lnTo>
                    <a:pt x="3523" y="5577"/>
                  </a:lnTo>
                  <a:cubicBezTo>
                    <a:pt x="3505" y="5606"/>
                    <a:pt x="3498" y="5637"/>
                    <a:pt x="3498" y="5669"/>
                  </a:cubicBezTo>
                  <a:lnTo>
                    <a:pt x="3498" y="6105"/>
                  </a:lnTo>
                  <a:cubicBezTo>
                    <a:pt x="3498" y="6721"/>
                    <a:pt x="2998" y="7214"/>
                    <a:pt x="2387" y="7214"/>
                  </a:cubicBezTo>
                  <a:cubicBezTo>
                    <a:pt x="2376" y="7214"/>
                    <a:pt x="2365" y="7214"/>
                    <a:pt x="2355" y="7213"/>
                  </a:cubicBezTo>
                  <a:cubicBezTo>
                    <a:pt x="1767" y="7196"/>
                    <a:pt x="1285" y="6675"/>
                    <a:pt x="1285" y="6052"/>
                  </a:cubicBezTo>
                  <a:lnTo>
                    <a:pt x="1285" y="5669"/>
                  </a:lnTo>
                  <a:cubicBezTo>
                    <a:pt x="1285" y="5637"/>
                    <a:pt x="1278" y="5606"/>
                    <a:pt x="1264" y="5577"/>
                  </a:cubicBezTo>
                  <a:lnTo>
                    <a:pt x="1137" y="5328"/>
                  </a:lnTo>
                  <a:cubicBezTo>
                    <a:pt x="1091" y="5233"/>
                    <a:pt x="1067" y="5131"/>
                    <a:pt x="1067" y="5028"/>
                  </a:cubicBezTo>
                  <a:lnTo>
                    <a:pt x="1067" y="5014"/>
                  </a:lnTo>
                  <a:cubicBezTo>
                    <a:pt x="1067" y="4525"/>
                    <a:pt x="1464" y="4128"/>
                    <a:pt x="1957" y="4124"/>
                  </a:cubicBezTo>
                  <a:close/>
                  <a:moveTo>
                    <a:pt x="11790" y="4128"/>
                  </a:moveTo>
                  <a:cubicBezTo>
                    <a:pt x="11791" y="4128"/>
                    <a:pt x="11793" y="4128"/>
                    <a:pt x="11795" y="4128"/>
                  </a:cubicBezTo>
                  <a:cubicBezTo>
                    <a:pt x="12527" y="4128"/>
                    <a:pt x="13121" y="4719"/>
                    <a:pt x="13121" y="5451"/>
                  </a:cubicBezTo>
                  <a:cubicBezTo>
                    <a:pt x="13121" y="5591"/>
                    <a:pt x="13097" y="5732"/>
                    <a:pt x="13054" y="5866"/>
                  </a:cubicBezTo>
                  <a:cubicBezTo>
                    <a:pt x="12474" y="5275"/>
                    <a:pt x="11450" y="5046"/>
                    <a:pt x="11401" y="5036"/>
                  </a:cubicBezTo>
                  <a:cubicBezTo>
                    <a:pt x="11386" y="5032"/>
                    <a:pt x="11370" y="5031"/>
                    <a:pt x="11356" y="5031"/>
                  </a:cubicBezTo>
                  <a:cubicBezTo>
                    <a:pt x="11247" y="5031"/>
                    <a:pt x="11154" y="5118"/>
                    <a:pt x="11154" y="5233"/>
                  </a:cubicBezTo>
                  <a:cubicBezTo>
                    <a:pt x="11154" y="5233"/>
                    <a:pt x="11144" y="5377"/>
                    <a:pt x="10992" y="5525"/>
                  </a:cubicBezTo>
                  <a:cubicBezTo>
                    <a:pt x="10846" y="5674"/>
                    <a:pt x="10983" y="5879"/>
                    <a:pt x="11143" y="5879"/>
                  </a:cubicBezTo>
                  <a:cubicBezTo>
                    <a:pt x="11190" y="5879"/>
                    <a:pt x="11240" y="5860"/>
                    <a:pt x="11285" y="5817"/>
                  </a:cubicBezTo>
                  <a:cubicBezTo>
                    <a:pt x="11380" y="5722"/>
                    <a:pt x="11453" y="5609"/>
                    <a:pt x="11506" y="5486"/>
                  </a:cubicBezTo>
                  <a:cubicBezTo>
                    <a:pt x="11851" y="5588"/>
                    <a:pt x="12565" y="5845"/>
                    <a:pt x="12885" y="6299"/>
                  </a:cubicBezTo>
                  <a:cubicBezTo>
                    <a:pt x="12792" y="6829"/>
                    <a:pt x="12329" y="7214"/>
                    <a:pt x="11795" y="7214"/>
                  </a:cubicBezTo>
                  <a:cubicBezTo>
                    <a:pt x="11783" y="7214"/>
                    <a:pt x="11771" y="7214"/>
                    <a:pt x="11760" y="7213"/>
                  </a:cubicBezTo>
                  <a:cubicBezTo>
                    <a:pt x="11207" y="7196"/>
                    <a:pt x="10753" y="6777"/>
                    <a:pt x="10693" y="6228"/>
                  </a:cubicBezTo>
                  <a:cubicBezTo>
                    <a:pt x="10690" y="6200"/>
                    <a:pt x="10679" y="6168"/>
                    <a:pt x="10665" y="6144"/>
                  </a:cubicBezTo>
                  <a:cubicBezTo>
                    <a:pt x="10121" y="5262"/>
                    <a:pt x="10755" y="4128"/>
                    <a:pt x="11790" y="4128"/>
                  </a:cubicBezTo>
                  <a:close/>
                  <a:moveTo>
                    <a:pt x="6985" y="409"/>
                  </a:moveTo>
                  <a:cubicBezTo>
                    <a:pt x="7706" y="409"/>
                    <a:pt x="8336" y="652"/>
                    <a:pt x="8804" y="1112"/>
                  </a:cubicBezTo>
                  <a:cubicBezTo>
                    <a:pt x="9279" y="1584"/>
                    <a:pt x="9564" y="2256"/>
                    <a:pt x="9624" y="3062"/>
                  </a:cubicBezTo>
                  <a:cubicBezTo>
                    <a:pt x="9786" y="5243"/>
                    <a:pt x="9969" y="6461"/>
                    <a:pt x="10039" y="6883"/>
                  </a:cubicBezTo>
                  <a:cubicBezTo>
                    <a:pt x="10039" y="6886"/>
                    <a:pt x="10039" y="6890"/>
                    <a:pt x="10035" y="6893"/>
                  </a:cubicBezTo>
                  <a:cubicBezTo>
                    <a:pt x="9838" y="7020"/>
                    <a:pt x="9420" y="7256"/>
                    <a:pt x="8758" y="7432"/>
                  </a:cubicBezTo>
                  <a:lnTo>
                    <a:pt x="8420" y="7280"/>
                  </a:lnTo>
                  <a:cubicBezTo>
                    <a:pt x="8336" y="7245"/>
                    <a:pt x="8283" y="7161"/>
                    <a:pt x="8283" y="7069"/>
                  </a:cubicBezTo>
                  <a:lnTo>
                    <a:pt x="8283" y="6366"/>
                  </a:lnTo>
                  <a:cubicBezTo>
                    <a:pt x="8962" y="5926"/>
                    <a:pt x="9374" y="5169"/>
                    <a:pt x="9377" y="4356"/>
                  </a:cubicBezTo>
                  <a:lnTo>
                    <a:pt x="9377" y="3973"/>
                  </a:lnTo>
                  <a:cubicBezTo>
                    <a:pt x="9377" y="3727"/>
                    <a:pt x="9272" y="3491"/>
                    <a:pt x="9085" y="3329"/>
                  </a:cubicBezTo>
                  <a:cubicBezTo>
                    <a:pt x="8674" y="2970"/>
                    <a:pt x="7745" y="2347"/>
                    <a:pt x="6130" y="2186"/>
                  </a:cubicBezTo>
                  <a:cubicBezTo>
                    <a:pt x="6121" y="2185"/>
                    <a:pt x="6112" y="2184"/>
                    <a:pt x="6104" y="2184"/>
                  </a:cubicBezTo>
                  <a:cubicBezTo>
                    <a:pt x="5857" y="2184"/>
                    <a:pt x="5826" y="2567"/>
                    <a:pt x="6091" y="2594"/>
                  </a:cubicBezTo>
                  <a:cubicBezTo>
                    <a:pt x="7590" y="2742"/>
                    <a:pt x="8442" y="3311"/>
                    <a:pt x="8818" y="3635"/>
                  </a:cubicBezTo>
                  <a:cubicBezTo>
                    <a:pt x="8913" y="3723"/>
                    <a:pt x="8969" y="3846"/>
                    <a:pt x="8966" y="3973"/>
                  </a:cubicBezTo>
                  <a:lnTo>
                    <a:pt x="8966" y="4356"/>
                  </a:lnTo>
                  <a:cubicBezTo>
                    <a:pt x="8966" y="5451"/>
                    <a:pt x="8079" y="6337"/>
                    <a:pt x="6985" y="6337"/>
                  </a:cubicBezTo>
                  <a:cubicBezTo>
                    <a:pt x="5891" y="6337"/>
                    <a:pt x="5004" y="5451"/>
                    <a:pt x="5004" y="4356"/>
                  </a:cubicBezTo>
                  <a:lnTo>
                    <a:pt x="5004" y="4184"/>
                  </a:lnTo>
                  <a:cubicBezTo>
                    <a:pt x="5004" y="4107"/>
                    <a:pt x="5050" y="4033"/>
                    <a:pt x="5120" y="3994"/>
                  </a:cubicBezTo>
                  <a:cubicBezTo>
                    <a:pt x="5377" y="3846"/>
                    <a:pt x="5711" y="3572"/>
                    <a:pt x="5866" y="3111"/>
                  </a:cubicBezTo>
                  <a:cubicBezTo>
                    <a:pt x="5920" y="2950"/>
                    <a:pt x="5792" y="2839"/>
                    <a:pt x="5666" y="2839"/>
                  </a:cubicBezTo>
                  <a:cubicBezTo>
                    <a:pt x="5588" y="2839"/>
                    <a:pt x="5511" y="2881"/>
                    <a:pt x="5479" y="2981"/>
                  </a:cubicBezTo>
                  <a:cubicBezTo>
                    <a:pt x="5366" y="3322"/>
                    <a:pt x="5110" y="3526"/>
                    <a:pt x="4916" y="3639"/>
                  </a:cubicBezTo>
                  <a:cubicBezTo>
                    <a:pt x="4719" y="3751"/>
                    <a:pt x="4596" y="3959"/>
                    <a:pt x="4596" y="4188"/>
                  </a:cubicBezTo>
                  <a:lnTo>
                    <a:pt x="4596" y="4356"/>
                  </a:lnTo>
                  <a:cubicBezTo>
                    <a:pt x="4596" y="5169"/>
                    <a:pt x="5008" y="5926"/>
                    <a:pt x="5687" y="6366"/>
                  </a:cubicBezTo>
                  <a:lnTo>
                    <a:pt x="5687" y="7069"/>
                  </a:lnTo>
                  <a:cubicBezTo>
                    <a:pt x="5687" y="7161"/>
                    <a:pt x="5634" y="7245"/>
                    <a:pt x="5549" y="7280"/>
                  </a:cubicBezTo>
                  <a:lnTo>
                    <a:pt x="5212" y="7432"/>
                  </a:lnTo>
                  <a:cubicBezTo>
                    <a:pt x="4554" y="7256"/>
                    <a:pt x="4131" y="7020"/>
                    <a:pt x="3938" y="6893"/>
                  </a:cubicBezTo>
                  <a:cubicBezTo>
                    <a:pt x="3931" y="6893"/>
                    <a:pt x="3931" y="6886"/>
                    <a:pt x="3931" y="6883"/>
                  </a:cubicBezTo>
                  <a:cubicBezTo>
                    <a:pt x="4001" y="6461"/>
                    <a:pt x="4188" y="5243"/>
                    <a:pt x="4346" y="3062"/>
                  </a:cubicBezTo>
                  <a:cubicBezTo>
                    <a:pt x="4406" y="2256"/>
                    <a:pt x="4691" y="1584"/>
                    <a:pt x="5166" y="1112"/>
                  </a:cubicBezTo>
                  <a:cubicBezTo>
                    <a:pt x="5634" y="652"/>
                    <a:pt x="6264" y="409"/>
                    <a:pt x="6985" y="409"/>
                  </a:cubicBezTo>
                  <a:close/>
                  <a:moveTo>
                    <a:pt x="3565" y="7069"/>
                  </a:moveTo>
                  <a:cubicBezTo>
                    <a:pt x="3597" y="7136"/>
                    <a:pt x="3649" y="7196"/>
                    <a:pt x="3713" y="7238"/>
                  </a:cubicBezTo>
                  <a:cubicBezTo>
                    <a:pt x="4005" y="7421"/>
                    <a:pt x="4314" y="7569"/>
                    <a:pt x="4642" y="7681"/>
                  </a:cubicBezTo>
                  <a:lnTo>
                    <a:pt x="4072" y="7935"/>
                  </a:lnTo>
                  <a:lnTo>
                    <a:pt x="3424" y="7752"/>
                  </a:lnTo>
                  <a:cubicBezTo>
                    <a:pt x="3252" y="7703"/>
                    <a:pt x="3252" y="7685"/>
                    <a:pt x="3252" y="7639"/>
                  </a:cubicBezTo>
                  <a:lnTo>
                    <a:pt x="3252" y="7358"/>
                  </a:lnTo>
                  <a:cubicBezTo>
                    <a:pt x="3371" y="7277"/>
                    <a:pt x="3473" y="7178"/>
                    <a:pt x="3565" y="7069"/>
                  </a:cubicBezTo>
                  <a:close/>
                  <a:moveTo>
                    <a:pt x="10437" y="6784"/>
                  </a:moveTo>
                  <a:lnTo>
                    <a:pt x="10437" y="6784"/>
                  </a:lnTo>
                  <a:cubicBezTo>
                    <a:pt x="10553" y="7013"/>
                    <a:pt x="10722" y="7210"/>
                    <a:pt x="10933" y="7358"/>
                  </a:cubicBezTo>
                  <a:lnTo>
                    <a:pt x="10933" y="7773"/>
                  </a:lnTo>
                  <a:cubicBezTo>
                    <a:pt x="10933" y="7780"/>
                    <a:pt x="10929" y="7783"/>
                    <a:pt x="10926" y="7787"/>
                  </a:cubicBezTo>
                  <a:lnTo>
                    <a:pt x="10285" y="8107"/>
                  </a:lnTo>
                  <a:lnTo>
                    <a:pt x="10264" y="8097"/>
                  </a:lnTo>
                  <a:lnTo>
                    <a:pt x="9328" y="7681"/>
                  </a:lnTo>
                  <a:cubicBezTo>
                    <a:pt x="9652" y="7569"/>
                    <a:pt x="9965" y="7421"/>
                    <a:pt x="10257" y="7238"/>
                  </a:cubicBezTo>
                  <a:cubicBezTo>
                    <a:pt x="10398" y="7147"/>
                    <a:pt x="10468" y="6978"/>
                    <a:pt x="10440" y="6812"/>
                  </a:cubicBezTo>
                  <a:lnTo>
                    <a:pt x="10437" y="6784"/>
                  </a:lnTo>
                  <a:close/>
                  <a:moveTo>
                    <a:pt x="1943" y="7548"/>
                  </a:moveTo>
                  <a:cubicBezTo>
                    <a:pt x="2073" y="7593"/>
                    <a:pt x="2207" y="7618"/>
                    <a:pt x="2348" y="7625"/>
                  </a:cubicBezTo>
                  <a:lnTo>
                    <a:pt x="2348" y="7622"/>
                  </a:lnTo>
                  <a:lnTo>
                    <a:pt x="2393" y="7622"/>
                  </a:lnTo>
                  <a:cubicBezTo>
                    <a:pt x="2545" y="7622"/>
                    <a:pt x="2699" y="7600"/>
                    <a:pt x="2844" y="7555"/>
                  </a:cubicBezTo>
                  <a:lnTo>
                    <a:pt x="2844" y="7636"/>
                  </a:lnTo>
                  <a:cubicBezTo>
                    <a:pt x="2844" y="7678"/>
                    <a:pt x="2847" y="7717"/>
                    <a:pt x="2858" y="7759"/>
                  </a:cubicBezTo>
                  <a:lnTo>
                    <a:pt x="2393" y="8220"/>
                  </a:lnTo>
                  <a:lnTo>
                    <a:pt x="1925" y="7755"/>
                  </a:lnTo>
                  <a:cubicBezTo>
                    <a:pt x="1936" y="7717"/>
                    <a:pt x="1943" y="7674"/>
                    <a:pt x="1943" y="7636"/>
                  </a:cubicBezTo>
                  <a:lnTo>
                    <a:pt x="1943" y="7548"/>
                  </a:lnTo>
                  <a:close/>
                  <a:moveTo>
                    <a:pt x="12245" y="7555"/>
                  </a:moveTo>
                  <a:lnTo>
                    <a:pt x="12245" y="7773"/>
                  </a:lnTo>
                  <a:cubicBezTo>
                    <a:pt x="12245" y="7843"/>
                    <a:pt x="12263" y="7910"/>
                    <a:pt x="12294" y="7973"/>
                  </a:cubicBezTo>
                  <a:lnTo>
                    <a:pt x="12104" y="8153"/>
                  </a:lnTo>
                  <a:cubicBezTo>
                    <a:pt x="12016" y="8236"/>
                    <a:pt x="11905" y="8277"/>
                    <a:pt x="11793" y="8277"/>
                  </a:cubicBezTo>
                  <a:cubicBezTo>
                    <a:pt x="11682" y="8277"/>
                    <a:pt x="11571" y="8236"/>
                    <a:pt x="11485" y="8153"/>
                  </a:cubicBezTo>
                  <a:lnTo>
                    <a:pt x="11482" y="8153"/>
                  </a:lnTo>
                  <a:lnTo>
                    <a:pt x="11292" y="7973"/>
                  </a:lnTo>
                  <a:cubicBezTo>
                    <a:pt x="11323" y="7910"/>
                    <a:pt x="11341" y="7843"/>
                    <a:pt x="11341" y="7773"/>
                  </a:cubicBezTo>
                  <a:lnTo>
                    <a:pt x="11341" y="7555"/>
                  </a:lnTo>
                  <a:cubicBezTo>
                    <a:pt x="11489" y="7600"/>
                    <a:pt x="11641" y="7623"/>
                    <a:pt x="11793" y="7623"/>
                  </a:cubicBezTo>
                  <a:cubicBezTo>
                    <a:pt x="11945" y="7623"/>
                    <a:pt x="12097" y="7600"/>
                    <a:pt x="12245" y="7555"/>
                  </a:cubicBezTo>
                  <a:close/>
                  <a:moveTo>
                    <a:pt x="7872" y="6580"/>
                  </a:moveTo>
                  <a:lnTo>
                    <a:pt x="7872" y="7073"/>
                  </a:lnTo>
                  <a:cubicBezTo>
                    <a:pt x="7872" y="7326"/>
                    <a:pt x="8023" y="7555"/>
                    <a:pt x="8255" y="7657"/>
                  </a:cubicBezTo>
                  <a:lnTo>
                    <a:pt x="8554" y="7790"/>
                  </a:lnTo>
                  <a:cubicBezTo>
                    <a:pt x="8253" y="8375"/>
                    <a:pt x="7652" y="8744"/>
                    <a:pt x="6994" y="8744"/>
                  </a:cubicBezTo>
                  <a:cubicBezTo>
                    <a:pt x="6991" y="8744"/>
                    <a:pt x="6988" y="8744"/>
                    <a:pt x="6985" y="8744"/>
                  </a:cubicBezTo>
                  <a:cubicBezTo>
                    <a:pt x="6982" y="8744"/>
                    <a:pt x="6979" y="8744"/>
                    <a:pt x="6976" y="8744"/>
                  </a:cubicBezTo>
                  <a:cubicBezTo>
                    <a:pt x="6318" y="8744"/>
                    <a:pt x="5717" y="8372"/>
                    <a:pt x="5416" y="7787"/>
                  </a:cubicBezTo>
                  <a:lnTo>
                    <a:pt x="5715" y="7657"/>
                  </a:lnTo>
                  <a:cubicBezTo>
                    <a:pt x="5947" y="7551"/>
                    <a:pt x="6095" y="7323"/>
                    <a:pt x="6095" y="7069"/>
                  </a:cubicBezTo>
                  <a:lnTo>
                    <a:pt x="6095" y="6580"/>
                  </a:lnTo>
                  <a:cubicBezTo>
                    <a:pt x="6380" y="6694"/>
                    <a:pt x="6681" y="6752"/>
                    <a:pt x="6983" y="6752"/>
                  </a:cubicBezTo>
                  <a:cubicBezTo>
                    <a:pt x="7285" y="6752"/>
                    <a:pt x="7587" y="6694"/>
                    <a:pt x="7872" y="6580"/>
                  </a:cubicBezTo>
                  <a:close/>
                  <a:moveTo>
                    <a:pt x="6981" y="1"/>
                  </a:moveTo>
                  <a:cubicBezTo>
                    <a:pt x="6151" y="1"/>
                    <a:pt x="5423" y="282"/>
                    <a:pt x="4877" y="820"/>
                  </a:cubicBezTo>
                  <a:cubicBezTo>
                    <a:pt x="4332" y="1355"/>
                    <a:pt x="4005" y="2126"/>
                    <a:pt x="3938" y="3030"/>
                  </a:cubicBezTo>
                  <a:cubicBezTo>
                    <a:pt x="3920" y="3273"/>
                    <a:pt x="3899" y="3498"/>
                    <a:pt x="3882" y="3716"/>
                  </a:cubicBezTo>
                  <a:lnTo>
                    <a:pt x="1957" y="3716"/>
                  </a:lnTo>
                  <a:cubicBezTo>
                    <a:pt x="1239" y="3716"/>
                    <a:pt x="659" y="4297"/>
                    <a:pt x="659" y="5014"/>
                  </a:cubicBezTo>
                  <a:lnTo>
                    <a:pt x="659" y="5025"/>
                  </a:lnTo>
                  <a:cubicBezTo>
                    <a:pt x="659" y="5194"/>
                    <a:pt x="697" y="5359"/>
                    <a:pt x="771" y="5511"/>
                  </a:cubicBezTo>
                  <a:lnTo>
                    <a:pt x="877" y="5718"/>
                  </a:lnTo>
                  <a:lnTo>
                    <a:pt x="877" y="6052"/>
                  </a:lnTo>
                  <a:cubicBezTo>
                    <a:pt x="877" y="6563"/>
                    <a:pt x="1120" y="7041"/>
                    <a:pt x="1531" y="7344"/>
                  </a:cubicBezTo>
                  <a:lnTo>
                    <a:pt x="1531" y="7639"/>
                  </a:lnTo>
                  <a:cubicBezTo>
                    <a:pt x="1531" y="7674"/>
                    <a:pt x="1507" y="7710"/>
                    <a:pt x="1471" y="7720"/>
                  </a:cubicBezTo>
                  <a:lnTo>
                    <a:pt x="627" y="7963"/>
                  </a:lnTo>
                  <a:cubicBezTo>
                    <a:pt x="258" y="8068"/>
                    <a:pt x="4" y="8406"/>
                    <a:pt x="1" y="8790"/>
                  </a:cubicBezTo>
                  <a:lnTo>
                    <a:pt x="1" y="10479"/>
                  </a:lnTo>
                  <a:cubicBezTo>
                    <a:pt x="1" y="10591"/>
                    <a:pt x="92" y="10683"/>
                    <a:pt x="205" y="10683"/>
                  </a:cubicBezTo>
                  <a:cubicBezTo>
                    <a:pt x="317" y="10683"/>
                    <a:pt x="412" y="10591"/>
                    <a:pt x="409" y="10479"/>
                  </a:cubicBezTo>
                  <a:lnTo>
                    <a:pt x="409" y="8790"/>
                  </a:lnTo>
                  <a:cubicBezTo>
                    <a:pt x="412" y="8586"/>
                    <a:pt x="546" y="8410"/>
                    <a:pt x="736" y="8353"/>
                  </a:cubicBezTo>
                  <a:lnTo>
                    <a:pt x="1584" y="8114"/>
                  </a:lnTo>
                  <a:cubicBezTo>
                    <a:pt x="1612" y="8104"/>
                    <a:pt x="1644" y="8093"/>
                    <a:pt x="1672" y="8079"/>
                  </a:cubicBezTo>
                  <a:lnTo>
                    <a:pt x="2189" y="8596"/>
                  </a:lnTo>
                  <a:lnTo>
                    <a:pt x="2189" y="10479"/>
                  </a:lnTo>
                  <a:cubicBezTo>
                    <a:pt x="2189" y="10591"/>
                    <a:pt x="2281" y="10683"/>
                    <a:pt x="2393" y="10683"/>
                  </a:cubicBezTo>
                  <a:cubicBezTo>
                    <a:pt x="2506" y="10683"/>
                    <a:pt x="2597" y="10591"/>
                    <a:pt x="2597" y="10479"/>
                  </a:cubicBezTo>
                  <a:lnTo>
                    <a:pt x="2597" y="8596"/>
                  </a:lnTo>
                  <a:lnTo>
                    <a:pt x="3118" y="8075"/>
                  </a:lnTo>
                  <a:cubicBezTo>
                    <a:pt x="3181" y="8104"/>
                    <a:pt x="3245" y="8128"/>
                    <a:pt x="3312" y="8146"/>
                  </a:cubicBezTo>
                  <a:lnTo>
                    <a:pt x="3519" y="8202"/>
                  </a:lnTo>
                  <a:cubicBezTo>
                    <a:pt x="3234" y="8406"/>
                    <a:pt x="3062" y="8733"/>
                    <a:pt x="3062" y="9082"/>
                  </a:cubicBezTo>
                  <a:lnTo>
                    <a:pt x="3062" y="10482"/>
                  </a:lnTo>
                  <a:cubicBezTo>
                    <a:pt x="3062" y="10595"/>
                    <a:pt x="3153" y="10686"/>
                    <a:pt x="3269" y="10686"/>
                  </a:cubicBezTo>
                  <a:cubicBezTo>
                    <a:pt x="3382" y="10686"/>
                    <a:pt x="3473" y="10595"/>
                    <a:pt x="3473" y="10482"/>
                  </a:cubicBezTo>
                  <a:lnTo>
                    <a:pt x="3473" y="9082"/>
                  </a:lnTo>
                  <a:cubicBezTo>
                    <a:pt x="3473" y="8818"/>
                    <a:pt x="3628" y="8579"/>
                    <a:pt x="3871" y="8470"/>
                  </a:cubicBezTo>
                  <a:lnTo>
                    <a:pt x="5043" y="7952"/>
                  </a:lnTo>
                  <a:cubicBezTo>
                    <a:pt x="5409" y="8691"/>
                    <a:pt x="6162" y="9156"/>
                    <a:pt x="6985" y="9156"/>
                  </a:cubicBezTo>
                  <a:cubicBezTo>
                    <a:pt x="7808" y="9156"/>
                    <a:pt x="8561" y="8691"/>
                    <a:pt x="8927" y="7952"/>
                  </a:cubicBezTo>
                  <a:lnTo>
                    <a:pt x="10095" y="8473"/>
                  </a:lnTo>
                  <a:cubicBezTo>
                    <a:pt x="10338" y="8579"/>
                    <a:pt x="10493" y="8818"/>
                    <a:pt x="10496" y="9085"/>
                  </a:cubicBezTo>
                  <a:lnTo>
                    <a:pt x="10496" y="10482"/>
                  </a:lnTo>
                  <a:cubicBezTo>
                    <a:pt x="10496" y="10595"/>
                    <a:pt x="10588" y="10686"/>
                    <a:pt x="10700" y="10686"/>
                  </a:cubicBezTo>
                  <a:cubicBezTo>
                    <a:pt x="10813" y="10686"/>
                    <a:pt x="10905" y="10595"/>
                    <a:pt x="10905" y="10482"/>
                  </a:cubicBezTo>
                  <a:lnTo>
                    <a:pt x="10905" y="9085"/>
                  </a:lnTo>
                  <a:cubicBezTo>
                    <a:pt x="10905" y="8828"/>
                    <a:pt x="10813" y="8579"/>
                    <a:pt x="10644" y="8385"/>
                  </a:cubicBezTo>
                  <a:lnTo>
                    <a:pt x="10961" y="8227"/>
                  </a:lnTo>
                  <a:lnTo>
                    <a:pt x="11200" y="8452"/>
                  </a:lnTo>
                  <a:cubicBezTo>
                    <a:pt x="11365" y="8610"/>
                    <a:pt x="11579" y="8689"/>
                    <a:pt x="11793" y="8689"/>
                  </a:cubicBezTo>
                  <a:cubicBezTo>
                    <a:pt x="12007" y="8689"/>
                    <a:pt x="12220" y="8610"/>
                    <a:pt x="12386" y="8452"/>
                  </a:cubicBezTo>
                  <a:lnTo>
                    <a:pt x="12625" y="8227"/>
                  </a:lnTo>
                  <a:lnTo>
                    <a:pt x="13308" y="8568"/>
                  </a:lnTo>
                  <a:cubicBezTo>
                    <a:pt x="13462" y="8642"/>
                    <a:pt x="13557" y="8800"/>
                    <a:pt x="13557" y="8973"/>
                  </a:cubicBezTo>
                  <a:lnTo>
                    <a:pt x="13557" y="10482"/>
                  </a:lnTo>
                  <a:cubicBezTo>
                    <a:pt x="13557" y="10595"/>
                    <a:pt x="13649" y="10686"/>
                    <a:pt x="13762" y="10686"/>
                  </a:cubicBezTo>
                  <a:cubicBezTo>
                    <a:pt x="13874" y="10686"/>
                    <a:pt x="13966" y="10595"/>
                    <a:pt x="13966" y="10482"/>
                  </a:cubicBezTo>
                  <a:lnTo>
                    <a:pt x="13966" y="8973"/>
                  </a:lnTo>
                  <a:cubicBezTo>
                    <a:pt x="13969" y="8645"/>
                    <a:pt x="13783" y="8346"/>
                    <a:pt x="13491" y="8199"/>
                  </a:cubicBezTo>
                  <a:lnTo>
                    <a:pt x="12664" y="7787"/>
                  </a:lnTo>
                  <a:cubicBezTo>
                    <a:pt x="12657" y="7783"/>
                    <a:pt x="12653" y="7780"/>
                    <a:pt x="12653" y="7773"/>
                  </a:cubicBezTo>
                  <a:lnTo>
                    <a:pt x="12653" y="7358"/>
                  </a:lnTo>
                  <a:cubicBezTo>
                    <a:pt x="13005" y="7115"/>
                    <a:pt x="13237" y="6738"/>
                    <a:pt x="13297" y="6316"/>
                  </a:cubicBezTo>
                  <a:cubicBezTo>
                    <a:pt x="13737" y="5560"/>
                    <a:pt x="13540" y="4589"/>
                    <a:pt x="12836" y="4064"/>
                  </a:cubicBezTo>
                  <a:cubicBezTo>
                    <a:pt x="12861" y="3984"/>
                    <a:pt x="12871" y="3896"/>
                    <a:pt x="12871" y="3811"/>
                  </a:cubicBezTo>
                  <a:cubicBezTo>
                    <a:pt x="12871" y="3276"/>
                    <a:pt x="12389" y="2840"/>
                    <a:pt x="11795" y="2840"/>
                  </a:cubicBezTo>
                  <a:cubicBezTo>
                    <a:pt x="11200" y="2840"/>
                    <a:pt x="10715" y="3276"/>
                    <a:pt x="10715" y="3811"/>
                  </a:cubicBezTo>
                  <a:cubicBezTo>
                    <a:pt x="10715" y="3896"/>
                    <a:pt x="10729" y="3984"/>
                    <a:pt x="10753" y="4064"/>
                  </a:cubicBezTo>
                  <a:cubicBezTo>
                    <a:pt x="10500" y="4254"/>
                    <a:pt x="10303" y="4511"/>
                    <a:pt x="10183" y="4803"/>
                  </a:cubicBezTo>
                  <a:cubicBezTo>
                    <a:pt x="10134" y="4307"/>
                    <a:pt x="10081" y="3716"/>
                    <a:pt x="10028" y="3030"/>
                  </a:cubicBezTo>
                  <a:cubicBezTo>
                    <a:pt x="9962" y="2126"/>
                    <a:pt x="9638" y="1359"/>
                    <a:pt x="9089" y="820"/>
                  </a:cubicBezTo>
                  <a:cubicBezTo>
                    <a:pt x="8540" y="279"/>
                    <a:pt x="7815" y="1"/>
                    <a:pt x="69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91" name="Google Shape;1291;p52"/>
            <p:cNvSpPr/>
            <p:nvPr/>
          </p:nvSpPr>
          <p:spPr>
            <a:xfrm>
              <a:off x="669404" y="2041733"/>
              <a:ext cx="17849" cy="62663"/>
            </a:xfrm>
            <a:custGeom>
              <a:avLst/>
              <a:gdLst/>
              <a:ahLst/>
              <a:cxnLst/>
              <a:rect l="l" t="t" r="r" b="b"/>
              <a:pathLst>
                <a:path w="413" h="1450" extrusionOk="0">
                  <a:moveTo>
                    <a:pt x="208" y="0"/>
                  </a:moveTo>
                  <a:cubicBezTo>
                    <a:pt x="95" y="0"/>
                    <a:pt x="0" y="92"/>
                    <a:pt x="0" y="204"/>
                  </a:cubicBezTo>
                  <a:lnTo>
                    <a:pt x="0" y="1246"/>
                  </a:lnTo>
                  <a:cubicBezTo>
                    <a:pt x="0" y="1358"/>
                    <a:pt x="95" y="1450"/>
                    <a:pt x="208" y="1450"/>
                  </a:cubicBezTo>
                  <a:cubicBezTo>
                    <a:pt x="321" y="1450"/>
                    <a:pt x="412" y="1358"/>
                    <a:pt x="412" y="1246"/>
                  </a:cubicBezTo>
                  <a:lnTo>
                    <a:pt x="412" y="208"/>
                  </a:lnTo>
                  <a:cubicBezTo>
                    <a:pt x="412" y="92"/>
                    <a:pt x="321" y="0"/>
                    <a:pt x="2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1292" name="Google Shape;1292;p52"/>
          <p:cNvGrpSpPr/>
          <p:nvPr/>
        </p:nvGrpSpPr>
        <p:grpSpPr>
          <a:xfrm>
            <a:off x="4740702" y="3856774"/>
            <a:ext cx="603740" cy="514437"/>
            <a:chOff x="-40640" y="3413262"/>
            <a:chExt cx="603740" cy="514437"/>
          </a:xfrm>
        </p:grpSpPr>
        <p:sp>
          <p:nvSpPr>
            <p:cNvPr id="1293" name="Google Shape;1293;p52"/>
            <p:cNvSpPr/>
            <p:nvPr/>
          </p:nvSpPr>
          <p:spPr>
            <a:xfrm rot="5400000">
              <a:off x="135916" y="3378016"/>
              <a:ext cx="253618" cy="582598"/>
            </a:xfrm>
            <a:custGeom>
              <a:avLst/>
              <a:gdLst/>
              <a:ahLst/>
              <a:cxnLst/>
              <a:rect l="l" t="t" r="r" b="b"/>
              <a:pathLst>
                <a:path w="5002" h="11491" extrusionOk="0">
                  <a:moveTo>
                    <a:pt x="2492" y="0"/>
                  </a:moveTo>
                  <a:cubicBezTo>
                    <a:pt x="2459" y="0"/>
                    <a:pt x="2429" y="12"/>
                    <a:pt x="2405" y="36"/>
                  </a:cubicBezTo>
                  <a:lnTo>
                    <a:pt x="71" y="2727"/>
                  </a:lnTo>
                  <a:cubicBezTo>
                    <a:pt x="0" y="2799"/>
                    <a:pt x="71" y="2894"/>
                    <a:pt x="143" y="2894"/>
                  </a:cubicBezTo>
                  <a:lnTo>
                    <a:pt x="1048" y="2894"/>
                  </a:lnTo>
                  <a:lnTo>
                    <a:pt x="1048" y="11491"/>
                  </a:lnTo>
                  <a:lnTo>
                    <a:pt x="3953" y="11491"/>
                  </a:lnTo>
                  <a:lnTo>
                    <a:pt x="3953" y="2894"/>
                  </a:lnTo>
                  <a:lnTo>
                    <a:pt x="4858" y="2894"/>
                  </a:lnTo>
                  <a:cubicBezTo>
                    <a:pt x="4930" y="2894"/>
                    <a:pt x="5001" y="2775"/>
                    <a:pt x="4930" y="2727"/>
                  </a:cubicBezTo>
                  <a:lnTo>
                    <a:pt x="2596" y="36"/>
                  </a:lnTo>
                  <a:cubicBezTo>
                    <a:pt x="2560" y="12"/>
                    <a:pt x="2524" y="0"/>
                    <a:pt x="24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94" name="Google Shape;1294;p52"/>
            <p:cNvSpPr/>
            <p:nvPr/>
          </p:nvSpPr>
          <p:spPr>
            <a:xfrm rot="5400000">
              <a:off x="177293" y="3511719"/>
              <a:ext cx="24186" cy="435922"/>
            </a:xfrm>
            <a:custGeom>
              <a:avLst/>
              <a:gdLst/>
              <a:ahLst/>
              <a:cxnLst/>
              <a:rect l="l" t="t" r="r" b="b"/>
              <a:pathLst>
                <a:path w="477" h="8598" extrusionOk="0">
                  <a:moveTo>
                    <a:pt x="357" y="1"/>
                  </a:moveTo>
                  <a:cubicBezTo>
                    <a:pt x="191" y="1"/>
                    <a:pt x="24" y="144"/>
                    <a:pt x="0" y="334"/>
                  </a:cubicBezTo>
                  <a:lnTo>
                    <a:pt x="0" y="8598"/>
                  </a:lnTo>
                  <a:lnTo>
                    <a:pt x="476" y="8598"/>
                  </a:lnTo>
                  <a:lnTo>
                    <a:pt x="47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95" name="Google Shape;1295;p52"/>
            <p:cNvSpPr/>
            <p:nvPr/>
          </p:nvSpPr>
          <p:spPr>
            <a:xfrm rot="5400000">
              <a:off x="411654" y="3651626"/>
              <a:ext cx="140144" cy="148856"/>
            </a:xfrm>
            <a:custGeom>
              <a:avLst/>
              <a:gdLst/>
              <a:ahLst/>
              <a:cxnLst/>
              <a:rect l="l" t="t" r="r" b="b"/>
              <a:pathLst>
                <a:path w="2764" h="2936" extrusionOk="0">
                  <a:moveTo>
                    <a:pt x="239" y="1"/>
                  </a:moveTo>
                  <a:cubicBezTo>
                    <a:pt x="209" y="1"/>
                    <a:pt x="179" y="19"/>
                    <a:pt x="143" y="54"/>
                  </a:cubicBezTo>
                  <a:lnTo>
                    <a:pt x="1" y="221"/>
                  </a:lnTo>
                  <a:lnTo>
                    <a:pt x="2239" y="2769"/>
                  </a:lnTo>
                  <a:cubicBezTo>
                    <a:pt x="2287" y="2817"/>
                    <a:pt x="2239" y="2936"/>
                    <a:pt x="2144" y="2936"/>
                  </a:cubicBezTo>
                  <a:lnTo>
                    <a:pt x="2620" y="2936"/>
                  </a:lnTo>
                  <a:cubicBezTo>
                    <a:pt x="2715" y="2936"/>
                    <a:pt x="2763" y="2817"/>
                    <a:pt x="2715" y="2722"/>
                  </a:cubicBezTo>
                  <a:lnTo>
                    <a:pt x="334" y="54"/>
                  </a:lnTo>
                  <a:cubicBezTo>
                    <a:pt x="298" y="19"/>
                    <a:pt x="269" y="1"/>
                    <a:pt x="2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96" name="Google Shape;1296;p52"/>
            <p:cNvSpPr/>
            <p:nvPr/>
          </p:nvSpPr>
          <p:spPr>
            <a:xfrm rot="5400000">
              <a:off x="104507" y="3289814"/>
              <a:ext cx="253618" cy="517448"/>
            </a:xfrm>
            <a:custGeom>
              <a:avLst/>
              <a:gdLst/>
              <a:ahLst/>
              <a:cxnLst/>
              <a:rect l="l" t="t" r="r" b="b"/>
              <a:pathLst>
                <a:path w="5002" h="10206" extrusionOk="0">
                  <a:moveTo>
                    <a:pt x="2492" y="1"/>
                  </a:moveTo>
                  <a:cubicBezTo>
                    <a:pt x="2459" y="1"/>
                    <a:pt x="2430" y="12"/>
                    <a:pt x="2406" y="36"/>
                  </a:cubicBezTo>
                  <a:lnTo>
                    <a:pt x="72" y="2704"/>
                  </a:lnTo>
                  <a:cubicBezTo>
                    <a:pt x="1" y="2799"/>
                    <a:pt x="72" y="2894"/>
                    <a:pt x="143" y="2894"/>
                  </a:cubicBezTo>
                  <a:lnTo>
                    <a:pt x="1048" y="2894"/>
                  </a:lnTo>
                  <a:lnTo>
                    <a:pt x="1048" y="10205"/>
                  </a:lnTo>
                  <a:lnTo>
                    <a:pt x="3954" y="10205"/>
                  </a:lnTo>
                  <a:lnTo>
                    <a:pt x="3954" y="2894"/>
                  </a:lnTo>
                  <a:lnTo>
                    <a:pt x="4859" y="2894"/>
                  </a:lnTo>
                  <a:cubicBezTo>
                    <a:pt x="4930" y="2894"/>
                    <a:pt x="5002" y="2775"/>
                    <a:pt x="4930" y="2704"/>
                  </a:cubicBezTo>
                  <a:lnTo>
                    <a:pt x="2596" y="36"/>
                  </a:lnTo>
                  <a:cubicBezTo>
                    <a:pt x="2561" y="12"/>
                    <a:pt x="2525" y="1"/>
                    <a:pt x="24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97" name="Google Shape;1297;p52"/>
            <p:cNvSpPr/>
            <p:nvPr/>
          </p:nvSpPr>
          <p:spPr>
            <a:xfrm rot="5400000">
              <a:off x="16844" y="3617812"/>
              <a:ext cx="253618" cy="344459"/>
            </a:xfrm>
            <a:custGeom>
              <a:avLst/>
              <a:gdLst/>
              <a:ahLst/>
              <a:cxnLst/>
              <a:rect l="l" t="t" r="r" b="b"/>
              <a:pathLst>
                <a:path w="5002" h="6794" extrusionOk="0">
                  <a:moveTo>
                    <a:pt x="2501" y="1"/>
                  </a:moveTo>
                  <a:cubicBezTo>
                    <a:pt x="2471" y="1"/>
                    <a:pt x="2441" y="19"/>
                    <a:pt x="2406" y="54"/>
                  </a:cubicBezTo>
                  <a:lnTo>
                    <a:pt x="72" y="2722"/>
                  </a:lnTo>
                  <a:cubicBezTo>
                    <a:pt x="0" y="2817"/>
                    <a:pt x="72" y="2936"/>
                    <a:pt x="143" y="2936"/>
                  </a:cubicBezTo>
                  <a:lnTo>
                    <a:pt x="1048" y="2936"/>
                  </a:lnTo>
                  <a:lnTo>
                    <a:pt x="1048" y="6794"/>
                  </a:lnTo>
                  <a:lnTo>
                    <a:pt x="3954" y="6794"/>
                  </a:lnTo>
                  <a:lnTo>
                    <a:pt x="3954" y="2936"/>
                  </a:lnTo>
                  <a:lnTo>
                    <a:pt x="4859" y="2936"/>
                  </a:lnTo>
                  <a:cubicBezTo>
                    <a:pt x="4930" y="2936"/>
                    <a:pt x="5002" y="2817"/>
                    <a:pt x="4930" y="2722"/>
                  </a:cubicBezTo>
                  <a:lnTo>
                    <a:pt x="2596" y="54"/>
                  </a:lnTo>
                  <a:cubicBezTo>
                    <a:pt x="2561" y="19"/>
                    <a:pt x="2531" y="1"/>
                    <a:pt x="25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98" name="Google Shape;1298;p52"/>
            <p:cNvSpPr/>
            <p:nvPr/>
          </p:nvSpPr>
          <p:spPr>
            <a:xfrm rot="5400000">
              <a:off x="144692" y="3423542"/>
              <a:ext cx="24186" cy="370721"/>
            </a:xfrm>
            <a:custGeom>
              <a:avLst/>
              <a:gdLst/>
              <a:ahLst/>
              <a:cxnLst/>
              <a:rect l="l" t="t" r="r" b="b"/>
              <a:pathLst>
                <a:path w="477" h="7312" extrusionOk="0">
                  <a:moveTo>
                    <a:pt x="358" y="1"/>
                  </a:moveTo>
                  <a:cubicBezTo>
                    <a:pt x="191" y="1"/>
                    <a:pt x="25" y="144"/>
                    <a:pt x="1" y="334"/>
                  </a:cubicBezTo>
                  <a:lnTo>
                    <a:pt x="1" y="7312"/>
                  </a:lnTo>
                  <a:lnTo>
                    <a:pt x="477" y="7312"/>
                  </a:lnTo>
                  <a:lnTo>
                    <a:pt x="4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299" name="Google Shape;1299;p52"/>
            <p:cNvSpPr/>
            <p:nvPr/>
          </p:nvSpPr>
          <p:spPr>
            <a:xfrm rot="5400000">
              <a:off x="346630" y="3530722"/>
              <a:ext cx="140093" cy="149161"/>
            </a:xfrm>
            <a:custGeom>
              <a:avLst/>
              <a:gdLst/>
              <a:ahLst/>
              <a:cxnLst/>
              <a:rect l="l" t="t" r="r" b="b"/>
              <a:pathLst>
                <a:path w="2763" h="2942" extrusionOk="0">
                  <a:moveTo>
                    <a:pt x="238" y="1"/>
                  </a:moveTo>
                  <a:cubicBezTo>
                    <a:pt x="209" y="1"/>
                    <a:pt x="179" y="13"/>
                    <a:pt x="143" y="36"/>
                  </a:cubicBezTo>
                  <a:lnTo>
                    <a:pt x="0" y="227"/>
                  </a:lnTo>
                  <a:lnTo>
                    <a:pt x="2239" y="2751"/>
                  </a:lnTo>
                  <a:cubicBezTo>
                    <a:pt x="2286" y="2823"/>
                    <a:pt x="2239" y="2942"/>
                    <a:pt x="2143" y="2942"/>
                  </a:cubicBezTo>
                  <a:lnTo>
                    <a:pt x="2620" y="2942"/>
                  </a:lnTo>
                  <a:cubicBezTo>
                    <a:pt x="2739" y="2942"/>
                    <a:pt x="2763" y="2823"/>
                    <a:pt x="2715" y="2728"/>
                  </a:cubicBezTo>
                  <a:lnTo>
                    <a:pt x="334" y="36"/>
                  </a:lnTo>
                  <a:cubicBezTo>
                    <a:pt x="298" y="13"/>
                    <a:pt x="268" y="1"/>
                    <a:pt x="2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00" name="Google Shape;1300;p52"/>
            <p:cNvSpPr/>
            <p:nvPr/>
          </p:nvSpPr>
          <p:spPr>
            <a:xfrm rot="5400000">
              <a:off x="57156" y="3753797"/>
              <a:ext cx="24186" cy="195653"/>
            </a:xfrm>
            <a:custGeom>
              <a:avLst/>
              <a:gdLst/>
              <a:ahLst/>
              <a:cxnLst/>
              <a:rect l="l" t="t" r="r" b="b"/>
              <a:pathLst>
                <a:path w="477" h="3859" extrusionOk="0">
                  <a:moveTo>
                    <a:pt x="358" y="1"/>
                  </a:moveTo>
                  <a:cubicBezTo>
                    <a:pt x="167" y="1"/>
                    <a:pt x="0" y="144"/>
                    <a:pt x="0" y="334"/>
                  </a:cubicBezTo>
                  <a:lnTo>
                    <a:pt x="0" y="3859"/>
                  </a:lnTo>
                  <a:lnTo>
                    <a:pt x="477" y="3859"/>
                  </a:lnTo>
                  <a:lnTo>
                    <a:pt x="4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01" name="Google Shape;1301;p52"/>
            <p:cNvSpPr/>
            <p:nvPr/>
          </p:nvSpPr>
          <p:spPr>
            <a:xfrm rot="5400000">
              <a:off x="171534" y="3773417"/>
              <a:ext cx="140144" cy="149161"/>
            </a:xfrm>
            <a:custGeom>
              <a:avLst/>
              <a:gdLst/>
              <a:ahLst/>
              <a:cxnLst/>
              <a:rect l="l" t="t" r="r" b="b"/>
              <a:pathLst>
                <a:path w="2764" h="2942" extrusionOk="0">
                  <a:moveTo>
                    <a:pt x="239" y="1"/>
                  </a:moveTo>
                  <a:cubicBezTo>
                    <a:pt x="209" y="1"/>
                    <a:pt x="179" y="13"/>
                    <a:pt x="144" y="37"/>
                  </a:cubicBezTo>
                  <a:lnTo>
                    <a:pt x="1" y="227"/>
                  </a:lnTo>
                  <a:lnTo>
                    <a:pt x="2239" y="2751"/>
                  </a:lnTo>
                  <a:cubicBezTo>
                    <a:pt x="2287" y="2823"/>
                    <a:pt x="2239" y="2942"/>
                    <a:pt x="2144" y="2942"/>
                  </a:cubicBezTo>
                  <a:lnTo>
                    <a:pt x="2620" y="2942"/>
                  </a:lnTo>
                  <a:cubicBezTo>
                    <a:pt x="2716" y="2942"/>
                    <a:pt x="2763" y="2823"/>
                    <a:pt x="2716" y="2728"/>
                  </a:cubicBezTo>
                  <a:lnTo>
                    <a:pt x="334" y="37"/>
                  </a:lnTo>
                  <a:cubicBezTo>
                    <a:pt x="299" y="13"/>
                    <a:pt x="269" y="1"/>
                    <a:pt x="2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02" name="Google Shape;1302;p52"/>
            <p:cNvSpPr/>
            <p:nvPr/>
          </p:nvSpPr>
          <p:spPr>
            <a:xfrm rot="5400000">
              <a:off x="4012" y="3368610"/>
              <a:ext cx="514437" cy="603740"/>
            </a:xfrm>
            <a:custGeom>
              <a:avLst/>
              <a:gdLst/>
              <a:ahLst/>
              <a:cxnLst/>
              <a:rect l="l" t="t" r="r" b="b"/>
              <a:pathLst>
                <a:path w="10146" h="11908" extrusionOk="0">
                  <a:moveTo>
                    <a:pt x="2668" y="1644"/>
                  </a:moveTo>
                  <a:lnTo>
                    <a:pt x="4907" y="4168"/>
                  </a:lnTo>
                  <a:lnTo>
                    <a:pt x="4121" y="4168"/>
                  </a:lnTo>
                  <a:cubicBezTo>
                    <a:pt x="4049" y="4168"/>
                    <a:pt x="3954" y="4240"/>
                    <a:pt x="3954" y="4359"/>
                  </a:cubicBezTo>
                  <a:lnTo>
                    <a:pt x="3954" y="11503"/>
                  </a:lnTo>
                  <a:lnTo>
                    <a:pt x="1382" y="11503"/>
                  </a:lnTo>
                  <a:lnTo>
                    <a:pt x="1382" y="4359"/>
                  </a:lnTo>
                  <a:cubicBezTo>
                    <a:pt x="1382" y="4264"/>
                    <a:pt x="1311" y="4168"/>
                    <a:pt x="1215" y="4168"/>
                  </a:cubicBezTo>
                  <a:lnTo>
                    <a:pt x="430" y="4168"/>
                  </a:lnTo>
                  <a:lnTo>
                    <a:pt x="2668" y="1644"/>
                  </a:lnTo>
                  <a:close/>
                  <a:moveTo>
                    <a:pt x="5026" y="1"/>
                  </a:moveTo>
                  <a:cubicBezTo>
                    <a:pt x="4954" y="1"/>
                    <a:pt x="4930" y="48"/>
                    <a:pt x="4883" y="72"/>
                  </a:cubicBezTo>
                  <a:lnTo>
                    <a:pt x="4288" y="763"/>
                  </a:lnTo>
                  <a:cubicBezTo>
                    <a:pt x="4240" y="787"/>
                    <a:pt x="4240" y="810"/>
                    <a:pt x="4240" y="834"/>
                  </a:cubicBezTo>
                  <a:cubicBezTo>
                    <a:pt x="4270" y="954"/>
                    <a:pt x="4347" y="1008"/>
                    <a:pt x="4423" y="1008"/>
                  </a:cubicBezTo>
                  <a:cubicBezTo>
                    <a:pt x="4469" y="1008"/>
                    <a:pt x="4514" y="989"/>
                    <a:pt x="4549" y="953"/>
                  </a:cubicBezTo>
                  <a:lnTo>
                    <a:pt x="5050" y="406"/>
                  </a:lnTo>
                  <a:lnTo>
                    <a:pt x="7288" y="2930"/>
                  </a:lnTo>
                  <a:lnTo>
                    <a:pt x="6502" y="2930"/>
                  </a:lnTo>
                  <a:cubicBezTo>
                    <a:pt x="6431" y="2930"/>
                    <a:pt x="6336" y="3001"/>
                    <a:pt x="6336" y="3097"/>
                  </a:cubicBezTo>
                  <a:lnTo>
                    <a:pt x="6336" y="5883"/>
                  </a:lnTo>
                  <a:lnTo>
                    <a:pt x="4835" y="7550"/>
                  </a:lnTo>
                  <a:cubicBezTo>
                    <a:pt x="4764" y="7621"/>
                    <a:pt x="4764" y="7740"/>
                    <a:pt x="4811" y="7860"/>
                  </a:cubicBezTo>
                  <a:cubicBezTo>
                    <a:pt x="4883" y="7955"/>
                    <a:pt x="4954" y="8026"/>
                    <a:pt x="5073" y="8026"/>
                  </a:cubicBezTo>
                  <a:lnTo>
                    <a:pt x="5835" y="8026"/>
                  </a:lnTo>
                  <a:lnTo>
                    <a:pt x="5835" y="11527"/>
                  </a:lnTo>
                  <a:lnTo>
                    <a:pt x="4311" y="11527"/>
                  </a:lnTo>
                  <a:lnTo>
                    <a:pt x="4311" y="4573"/>
                  </a:lnTo>
                  <a:lnTo>
                    <a:pt x="5026" y="4573"/>
                  </a:lnTo>
                  <a:cubicBezTo>
                    <a:pt x="5145" y="4573"/>
                    <a:pt x="5240" y="4502"/>
                    <a:pt x="5288" y="4406"/>
                  </a:cubicBezTo>
                  <a:cubicBezTo>
                    <a:pt x="5359" y="4287"/>
                    <a:pt x="5312" y="4168"/>
                    <a:pt x="5264" y="4097"/>
                  </a:cubicBezTo>
                  <a:lnTo>
                    <a:pt x="3525" y="2120"/>
                  </a:lnTo>
                  <a:lnTo>
                    <a:pt x="4002" y="1596"/>
                  </a:lnTo>
                  <a:cubicBezTo>
                    <a:pt x="4073" y="1525"/>
                    <a:pt x="4073" y="1430"/>
                    <a:pt x="4002" y="1382"/>
                  </a:cubicBezTo>
                  <a:cubicBezTo>
                    <a:pt x="3978" y="1334"/>
                    <a:pt x="3930" y="1311"/>
                    <a:pt x="3880" y="1311"/>
                  </a:cubicBezTo>
                  <a:cubicBezTo>
                    <a:pt x="3829" y="1311"/>
                    <a:pt x="3775" y="1334"/>
                    <a:pt x="3740" y="1382"/>
                  </a:cubicBezTo>
                  <a:lnTo>
                    <a:pt x="3287" y="1882"/>
                  </a:lnTo>
                  <a:lnTo>
                    <a:pt x="2882" y="1430"/>
                  </a:lnTo>
                  <a:cubicBezTo>
                    <a:pt x="2859" y="1406"/>
                    <a:pt x="2811" y="1382"/>
                    <a:pt x="2787" y="1382"/>
                  </a:cubicBezTo>
                  <a:cubicBezTo>
                    <a:pt x="2740" y="1354"/>
                    <a:pt x="2690" y="1341"/>
                    <a:pt x="2641" y="1341"/>
                  </a:cubicBezTo>
                  <a:cubicBezTo>
                    <a:pt x="2567" y="1341"/>
                    <a:pt x="2497" y="1372"/>
                    <a:pt x="2454" y="1430"/>
                  </a:cubicBezTo>
                  <a:lnTo>
                    <a:pt x="72" y="4121"/>
                  </a:lnTo>
                  <a:cubicBezTo>
                    <a:pt x="1" y="4192"/>
                    <a:pt x="1" y="4335"/>
                    <a:pt x="49" y="4454"/>
                  </a:cubicBezTo>
                  <a:cubicBezTo>
                    <a:pt x="120" y="4526"/>
                    <a:pt x="191" y="4597"/>
                    <a:pt x="310" y="4597"/>
                  </a:cubicBezTo>
                  <a:lnTo>
                    <a:pt x="1025" y="4597"/>
                  </a:lnTo>
                  <a:lnTo>
                    <a:pt x="1025" y="11741"/>
                  </a:lnTo>
                  <a:cubicBezTo>
                    <a:pt x="1025" y="11837"/>
                    <a:pt x="1120" y="11908"/>
                    <a:pt x="1215" y="11908"/>
                  </a:cubicBezTo>
                  <a:lnTo>
                    <a:pt x="8931" y="11908"/>
                  </a:lnTo>
                  <a:cubicBezTo>
                    <a:pt x="9003" y="11908"/>
                    <a:pt x="9098" y="11837"/>
                    <a:pt x="9098" y="11741"/>
                  </a:cubicBezTo>
                  <a:lnTo>
                    <a:pt x="9098" y="10312"/>
                  </a:lnTo>
                  <a:cubicBezTo>
                    <a:pt x="9098" y="10217"/>
                    <a:pt x="9050" y="10170"/>
                    <a:pt x="8955" y="10122"/>
                  </a:cubicBezTo>
                  <a:cubicBezTo>
                    <a:pt x="8943" y="10119"/>
                    <a:pt x="8931" y="10118"/>
                    <a:pt x="8919" y="10118"/>
                  </a:cubicBezTo>
                  <a:cubicBezTo>
                    <a:pt x="8817" y="10118"/>
                    <a:pt x="8741" y="10206"/>
                    <a:pt x="8741" y="10312"/>
                  </a:cubicBezTo>
                  <a:lnTo>
                    <a:pt x="8741" y="11598"/>
                  </a:lnTo>
                  <a:lnTo>
                    <a:pt x="6193" y="11598"/>
                  </a:lnTo>
                  <a:lnTo>
                    <a:pt x="6193" y="7907"/>
                  </a:lnTo>
                  <a:cubicBezTo>
                    <a:pt x="6193" y="7812"/>
                    <a:pt x="6097" y="7717"/>
                    <a:pt x="6002" y="7717"/>
                  </a:cubicBezTo>
                  <a:lnTo>
                    <a:pt x="5192" y="7717"/>
                  </a:lnTo>
                  <a:lnTo>
                    <a:pt x="7431" y="5192"/>
                  </a:lnTo>
                  <a:lnTo>
                    <a:pt x="9670" y="7717"/>
                  </a:lnTo>
                  <a:lnTo>
                    <a:pt x="8884" y="7717"/>
                  </a:lnTo>
                  <a:cubicBezTo>
                    <a:pt x="8812" y="7717"/>
                    <a:pt x="8717" y="7812"/>
                    <a:pt x="8717" y="7907"/>
                  </a:cubicBezTo>
                  <a:lnTo>
                    <a:pt x="8717" y="9503"/>
                  </a:lnTo>
                  <a:cubicBezTo>
                    <a:pt x="8717" y="9598"/>
                    <a:pt x="8765" y="9646"/>
                    <a:pt x="8860" y="9693"/>
                  </a:cubicBezTo>
                  <a:cubicBezTo>
                    <a:pt x="8872" y="9696"/>
                    <a:pt x="8884" y="9697"/>
                    <a:pt x="8896" y="9697"/>
                  </a:cubicBezTo>
                  <a:cubicBezTo>
                    <a:pt x="8998" y="9697"/>
                    <a:pt x="9074" y="9609"/>
                    <a:pt x="9074" y="9503"/>
                  </a:cubicBezTo>
                  <a:lnTo>
                    <a:pt x="9074" y="8050"/>
                  </a:lnTo>
                  <a:lnTo>
                    <a:pt x="9789" y="8050"/>
                  </a:lnTo>
                  <a:cubicBezTo>
                    <a:pt x="9884" y="8050"/>
                    <a:pt x="10003" y="7979"/>
                    <a:pt x="10051" y="7907"/>
                  </a:cubicBezTo>
                  <a:cubicBezTo>
                    <a:pt x="10146" y="7740"/>
                    <a:pt x="10122" y="7598"/>
                    <a:pt x="10027" y="7502"/>
                  </a:cubicBezTo>
                  <a:lnTo>
                    <a:pt x="7645" y="4835"/>
                  </a:lnTo>
                  <a:cubicBezTo>
                    <a:pt x="7622" y="4787"/>
                    <a:pt x="7574" y="4764"/>
                    <a:pt x="7550" y="4764"/>
                  </a:cubicBezTo>
                  <a:cubicBezTo>
                    <a:pt x="7510" y="4748"/>
                    <a:pt x="7468" y="4740"/>
                    <a:pt x="7427" y="4740"/>
                  </a:cubicBezTo>
                  <a:cubicBezTo>
                    <a:pt x="7344" y="4740"/>
                    <a:pt x="7264" y="4772"/>
                    <a:pt x="7217" y="4835"/>
                  </a:cubicBezTo>
                  <a:lnTo>
                    <a:pt x="6693" y="5454"/>
                  </a:lnTo>
                  <a:lnTo>
                    <a:pt x="6693" y="3263"/>
                  </a:lnTo>
                  <a:lnTo>
                    <a:pt x="7407" y="3263"/>
                  </a:lnTo>
                  <a:cubicBezTo>
                    <a:pt x="7526" y="3263"/>
                    <a:pt x="7622" y="3192"/>
                    <a:pt x="7669" y="3097"/>
                  </a:cubicBezTo>
                  <a:cubicBezTo>
                    <a:pt x="7741" y="2978"/>
                    <a:pt x="7693" y="2859"/>
                    <a:pt x="7645" y="2787"/>
                  </a:cubicBezTo>
                  <a:lnTo>
                    <a:pt x="5264" y="96"/>
                  </a:lnTo>
                  <a:cubicBezTo>
                    <a:pt x="5192" y="25"/>
                    <a:pt x="5121" y="1"/>
                    <a:pt x="50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1303" name="Google Shape;1303;p52"/>
          <p:cNvGrpSpPr/>
          <p:nvPr/>
        </p:nvGrpSpPr>
        <p:grpSpPr>
          <a:xfrm flipH="1">
            <a:off x="1184432" y="1227128"/>
            <a:ext cx="2078594" cy="3916127"/>
            <a:chOff x="4686721" y="983162"/>
            <a:chExt cx="2208216" cy="4160339"/>
          </a:xfrm>
        </p:grpSpPr>
        <p:sp>
          <p:nvSpPr>
            <p:cNvPr id="1304" name="Google Shape;1304;p52"/>
            <p:cNvSpPr/>
            <p:nvPr/>
          </p:nvSpPr>
          <p:spPr>
            <a:xfrm>
              <a:off x="4942192" y="3794421"/>
              <a:ext cx="1621815" cy="1349080"/>
            </a:xfrm>
            <a:custGeom>
              <a:avLst/>
              <a:gdLst/>
              <a:ahLst/>
              <a:cxnLst/>
              <a:rect l="l" t="t" r="r" b="b"/>
              <a:pathLst>
                <a:path w="16569" h="13783" extrusionOk="0">
                  <a:moveTo>
                    <a:pt x="13987" y="0"/>
                  </a:moveTo>
                  <a:lnTo>
                    <a:pt x="1955" y="1176"/>
                  </a:lnTo>
                  <a:lnTo>
                    <a:pt x="1" y="13783"/>
                  </a:lnTo>
                  <a:lnTo>
                    <a:pt x="5762" y="13783"/>
                  </a:lnTo>
                  <a:lnTo>
                    <a:pt x="7239" y="7439"/>
                  </a:lnTo>
                  <a:lnTo>
                    <a:pt x="9793" y="13783"/>
                  </a:lnTo>
                  <a:lnTo>
                    <a:pt x="16568" y="13783"/>
                  </a:lnTo>
                  <a:lnTo>
                    <a:pt x="139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05" name="Google Shape;1305;p52"/>
            <p:cNvSpPr/>
            <p:nvPr/>
          </p:nvSpPr>
          <p:spPr>
            <a:xfrm>
              <a:off x="5650756" y="3925876"/>
              <a:ext cx="660609" cy="234325"/>
            </a:xfrm>
            <a:custGeom>
              <a:avLst/>
              <a:gdLst/>
              <a:ahLst/>
              <a:cxnLst/>
              <a:rect l="l" t="t" r="r" b="b"/>
              <a:pathLst>
                <a:path w="6749" h="2394" extrusionOk="0">
                  <a:moveTo>
                    <a:pt x="6748" y="0"/>
                  </a:moveTo>
                  <a:lnTo>
                    <a:pt x="6748" y="0"/>
                  </a:lnTo>
                  <a:cubicBezTo>
                    <a:pt x="6414" y="74"/>
                    <a:pt x="6069" y="129"/>
                    <a:pt x="5726" y="185"/>
                  </a:cubicBezTo>
                  <a:cubicBezTo>
                    <a:pt x="5034" y="297"/>
                    <a:pt x="4333" y="385"/>
                    <a:pt x="3632" y="450"/>
                  </a:cubicBezTo>
                  <a:cubicBezTo>
                    <a:pt x="2667" y="539"/>
                    <a:pt x="1700" y="584"/>
                    <a:pt x="732" y="584"/>
                  </a:cubicBezTo>
                  <a:cubicBezTo>
                    <a:pt x="488" y="584"/>
                    <a:pt x="244" y="581"/>
                    <a:pt x="0" y="575"/>
                  </a:cubicBezTo>
                  <a:lnTo>
                    <a:pt x="0" y="575"/>
                  </a:lnTo>
                  <a:cubicBezTo>
                    <a:pt x="0" y="575"/>
                    <a:pt x="1538" y="1899"/>
                    <a:pt x="2824" y="2345"/>
                  </a:cubicBezTo>
                  <a:cubicBezTo>
                    <a:pt x="2919" y="2378"/>
                    <a:pt x="3022" y="2393"/>
                    <a:pt x="3130" y="2393"/>
                  </a:cubicBezTo>
                  <a:cubicBezTo>
                    <a:pt x="4486" y="2393"/>
                    <a:pt x="6748" y="0"/>
                    <a:pt x="67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06" name="Google Shape;1306;p52"/>
            <p:cNvSpPr/>
            <p:nvPr/>
          </p:nvSpPr>
          <p:spPr>
            <a:xfrm>
              <a:off x="5133550" y="3909530"/>
              <a:ext cx="517309" cy="244015"/>
            </a:xfrm>
            <a:custGeom>
              <a:avLst/>
              <a:gdLst/>
              <a:ahLst/>
              <a:cxnLst/>
              <a:rect l="l" t="t" r="r" b="b"/>
              <a:pathLst>
                <a:path w="5285" h="2493" extrusionOk="0">
                  <a:moveTo>
                    <a:pt x="0" y="0"/>
                  </a:moveTo>
                  <a:cubicBezTo>
                    <a:pt x="0" y="0"/>
                    <a:pt x="348" y="1833"/>
                    <a:pt x="1138" y="2401"/>
                  </a:cubicBezTo>
                  <a:cubicBezTo>
                    <a:pt x="1227" y="2464"/>
                    <a:pt x="1348" y="2493"/>
                    <a:pt x="1494" y="2493"/>
                  </a:cubicBezTo>
                  <a:cubicBezTo>
                    <a:pt x="2639" y="2493"/>
                    <a:pt x="5284" y="742"/>
                    <a:pt x="5284" y="742"/>
                  </a:cubicBezTo>
                  <a:cubicBezTo>
                    <a:pt x="5071" y="738"/>
                    <a:pt x="4857" y="729"/>
                    <a:pt x="4649" y="719"/>
                  </a:cubicBezTo>
                  <a:cubicBezTo>
                    <a:pt x="3933" y="691"/>
                    <a:pt x="3222" y="631"/>
                    <a:pt x="2517" y="552"/>
                  </a:cubicBezTo>
                  <a:cubicBezTo>
                    <a:pt x="2178" y="515"/>
                    <a:pt x="1839" y="474"/>
                    <a:pt x="1505" y="422"/>
                  </a:cubicBezTo>
                  <a:cubicBezTo>
                    <a:pt x="1179" y="376"/>
                    <a:pt x="845" y="334"/>
                    <a:pt x="530" y="245"/>
                  </a:cubicBezTo>
                  <a:cubicBezTo>
                    <a:pt x="335" y="195"/>
                    <a:pt x="153" y="11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07" name="Google Shape;1307;p52"/>
            <p:cNvSpPr/>
            <p:nvPr/>
          </p:nvSpPr>
          <p:spPr>
            <a:xfrm>
              <a:off x="5305234" y="4246537"/>
              <a:ext cx="312930" cy="203297"/>
            </a:xfrm>
            <a:custGeom>
              <a:avLst/>
              <a:gdLst/>
              <a:ahLst/>
              <a:cxnLst/>
              <a:rect l="l" t="t" r="r" b="b"/>
              <a:pathLst>
                <a:path w="3197" h="2077" extrusionOk="0">
                  <a:moveTo>
                    <a:pt x="147" y="0"/>
                  </a:moveTo>
                  <a:cubicBezTo>
                    <a:pt x="58" y="0"/>
                    <a:pt x="1" y="135"/>
                    <a:pt x="94" y="197"/>
                  </a:cubicBezTo>
                  <a:cubicBezTo>
                    <a:pt x="1065" y="820"/>
                    <a:pt x="2031" y="1437"/>
                    <a:pt x="3001" y="2059"/>
                  </a:cubicBezTo>
                  <a:cubicBezTo>
                    <a:pt x="3019" y="2071"/>
                    <a:pt x="3037" y="2077"/>
                    <a:pt x="3054" y="2077"/>
                  </a:cubicBezTo>
                  <a:cubicBezTo>
                    <a:pt x="3140" y="2077"/>
                    <a:pt x="3196" y="1941"/>
                    <a:pt x="3103" y="1883"/>
                  </a:cubicBezTo>
                  <a:cubicBezTo>
                    <a:pt x="2137" y="1260"/>
                    <a:pt x="1167" y="638"/>
                    <a:pt x="201" y="16"/>
                  </a:cubicBezTo>
                  <a:cubicBezTo>
                    <a:pt x="183" y="5"/>
                    <a:pt x="164" y="0"/>
                    <a:pt x="1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08" name="Google Shape;1308;p52"/>
            <p:cNvSpPr/>
            <p:nvPr/>
          </p:nvSpPr>
          <p:spPr>
            <a:xfrm>
              <a:off x="5316882" y="4402364"/>
              <a:ext cx="259291" cy="55498"/>
            </a:xfrm>
            <a:custGeom>
              <a:avLst/>
              <a:gdLst/>
              <a:ahLst/>
              <a:cxnLst/>
              <a:rect l="l" t="t" r="r" b="b"/>
              <a:pathLst>
                <a:path w="2649" h="567" extrusionOk="0">
                  <a:moveTo>
                    <a:pt x="159" y="1"/>
                  </a:moveTo>
                  <a:cubicBezTo>
                    <a:pt x="44" y="1"/>
                    <a:pt x="1" y="181"/>
                    <a:pt x="123" y="197"/>
                  </a:cubicBezTo>
                  <a:cubicBezTo>
                    <a:pt x="903" y="319"/>
                    <a:pt x="1684" y="444"/>
                    <a:pt x="2469" y="565"/>
                  </a:cubicBezTo>
                  <a:cubicBezTo>
                    <a:pt x="2475" y="566"/>
                    <a:pt x="2480" y="566"/>
                    <a:pt x="2485" y="566"/>
                  </a:cubicBezTo>
                  <a:cubicBezTo>
                    <a:pt x="2603" y="566"/>
                    <a:pt x="2649" y="383"/>
                    <a:pt x="2519" y="365"/>
                  </a:cubicBezTo>
                  <a:cubicBezTo>
                    <a:pt x="1739" y="244"/>
                    <a:pt x="959" y="124"/>
                    <a:pt x="179" y="2"/>
                  </a:cubicBezTo>
                  <a:cubicBezTo>
                    <a:pt x="172" y="1"/>
                    <a:pt x="166" y="1"/>
                    <a:pt x="1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09" name="Google Shape;1309;p52"/>
            <p:cNvSpPr/>
            <p:nvPr/>
          </p:nvSpPr>
          <p:spPr>
            <a:xfrm>
              <a:off x="6246071" y="4085815"/>
              <a:ext cx="277105" cy="998376"/>
            </a:xfrm>
            <a:custGeom>
              <a:avLst/>
              <a:gdLst/>
              <a:ahLst/>
              <a:cxnLst/>
              <a:rect l="l" t="t" r="r" b="b"/>
              <a:pathLst>
                <a:path w="2831" h="10200" extrusionOk="0">
                  <a:moveTo>
                    <a:pt x="123" y="0"/>
                  </a:moveTo>
                  <a:cubicBezTo>
                    <a:pt x="63" y="0"/>
                    <a:pt x="0" y="50"/>
                    <a:pt x="20" y="126"/>
                  </a:cubicBezTo>
                  <a:cubicBezTo>
                    <a:pt x="694" y="2730"/>
                    <a:pt x="1367" y="5336"/>
                    <a:pt x="2045" y="7936"/>
                  </a:cubicBezTo>
                  <a:cubicBezTo>
                    <a:pt x="2231" y="8665"/>
                    <a:pt x="2421" y="9399"/>
                    <a:pt x="2611" y="10128"/>
                  </a:cubicBezTo>
                  <a:cubicBezTo>
                    <a:pt x="2624" y="10178"/>
                    <a:pt x="2664" y="10200"/>
                    <a:pt x="2705" y="10200"/>
                  </a:cubicBezTo>
                  <a:cubicBezTo>
                    <a:pt x="2767" y="10200"/>
                    <a:pt x="2831" y="10150"/>
                    <a:pt x="2812" y="10073"/>
                  </a:cubicBezTo>
                  <a:cubicBezTo>
                    <a:pt x="2133" y="7467"/>
                    <a:pt x="1460" y="4867"/>
                    <a:pt x="787" y="2261"/>
                  </a:cubicBezTo>
                  <a:cubicBezTo>
                    <a:pt x="596" y="1532"/>
                    <a:pt x="405" y="804"/>
                    <a:pt x="215" y="75"/>
                  </a:cubicBezTo>
                  <a:cubicBezTo>
                    <a:pt x="202" y="22"/>
                    <a:pt x="163" y="0"/>
                    <a:pt x="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10" name="Google Shape;1310;p52"/>
            <p:cNvSpPr/>
            <p:nvPr/>
          </p:nvSpPr>
          <p:spPr>
            <a:xfrm>
              <a:off x="4686721" y="1322029"/>
              <a:ext cx="574081" cy="561635"/>
            </a:xfrm>
            <a:custGeom>
              <a:avLst/>
              <a:gdLst/>
              <a:ahLst/>
              <a:cxnLst/>
              <a:rect l="l" t="t" r="r" b="b"/>
              <a:pathLst>
                <a:path w="5865" h="5738" extrusionOk="0">
                  <a:moveTo>
                    <a:pt x="5097" y="0"/>
                  </a:moveTo>
                  <a:cubicBezTo>
                    <a:pt x="5048" y="0"/>
                    <a:pt x="4999" y="7"/>
                    <a:pt x="4951" y="22"/>
                  </a:cubicBezTo>
                  <a:cubicBezTo>
                    <a:pt x="4728" y="91"/>
                    <a:pt x="4555" y="286"/>
                    <a:pt x="4407" y="449"/>
                  </a:cubicBezTo>
                  <a:cubicBezTo>
                    <a:pt x="4101" y="775"/>
                    <a:pt x="3957" y="1405"/>
                    <a:pt x="3762" y="1810"/>
                  </a:cubicBezTo>
                  <a:cubicBezTo>
                    <a:pt x="3279" y="1438"/>
                    <a:pt x="2596" y="936"/>
                    <a:pt x="1992" y="858"/>
                  </a:cubicBezTo>
                  <a:cubicBezTo>
                    <a:pt x="1835" y="836"/>
                    <a:pt x="1677" y="825"/>
                    <a:pt x="1518" y="825"/>
                  </a:cubicBezTo>
                  <a:cubicBezTo>
                    <a:pt x="1339" y="825"/>
                    <a:pt x="1160" y="839"/>
                    <a:pt x="985" y="871"/>
                  </a:cubicBezTo>
                  <a:cubicBezTo>
                    <a:pt x="720" y="914"/>
                    <a:pt x="418" y="1011"/>
                    <a:pt x="320" y="1289"/>
                  </a:cubicBezTo>
                  <a:cubicBezTo>
                    <a:pt x="232" y="1545"/>
                    <a:pt x="354" y="1778"/>
                    <a:pt x="515" y="1967"/>
                  </a:cubicBezTo>
                  <a:cubicBezTo>
                    <a:pt x="265" y="2000"/>
                    <a:pt x="52" y="2209"/>
                    <a:pt x="28" y="2483"/>
                  </a:cubicBezTo>
                  <a:cubicBezTo>
                    <a:pt x="0" y="2803"/>
                    <a:pt x="200" y="3045"/>
                    <a:pt x="470" y="3152"/>
                  </a:cubicBezTo>
                  <a:cubicBezTo>
                    <a:pt x="284" y="3272"/>
                    <a:pt x="144" y="3444"/>
                    <a:pt x="228" y="3685"/>
                  </a:cubicBezTo>
                  <a:cubicBezTo>
                    <a:pt x="316" y="3936"/>
                    <a:pt x="530" y="4029"/>
                    <a:pt x="766" y="4048"/>
                  </a:cubicBezTo>
                  <a:cubicBezTo>
                    <a:pt x="716" y="4112"/>
                    <a:pt x="674" y="4183"/>
                    <a:pt x="655" y="4266"/>
                  </a:cubicBezTo>
                  <a:cubicBezTo>
                    <a:pt x="594" y="4521"/>
                    <a:pt x="729" y="4787"/>
                    <a:pt x="961" y="4902"/>
                  </a:cubicBezTo>
                  <a:cubicBezTo>
                    <a:pt x="1073" y="4954"/>
                    <a:pt x="1194" y="4976"/>
                    <a:pt x="1323" y="4982"/>
                  </a:cubicBezTo>
                  <a:lnTo>
                    <a:pt x="1323" y="4986"/>
                  </a:lnTo>
                  <a:cubicBezTo>
                    <a:pt x="1333" y="4995"/>
                    <a:pt x="1342" y="5004"/>
                    <a:pt x="1351" y="5009"/>
                  </a:cubicBezTo>
                  <a:lnTo>
                    <a:pt x="1361" y="5009"/>
                  </a:lnTo>
                  <a:cubicBezTo>
                    <a:pt x="1550" y="5492"/>
                    <a:pt x="2153" y="5737"/>
                    <a:pt x="2679" y="5737"/>
                  </a:cubicBezTo>
                  <a:cubicBezTo>
                    <a:pt x="2761" y="5737"/>
                    <a:pt x="2841" y="5731"/>
                    <a:pt x="2917" y="5719"/>
                  </a:cubicBezTo>
                  <a:cubicBezTo>
                    <a:pt x="3683" y="5603"/>
                    <a:pt x="4171" y="4967"/>
                    <a:pt x="4332" y="4238"/>
                  </a:cubicBezTo>
                  <a:cubicBezTo>
                    <a:pt x="4394" y="3979"/>
                    <a:pt x="4983" y="2237"/>
                    <a:pt x="5285" y="1647"/>
                  </a:cubicBezTo>
                  <a:cubicBezTo>
                    <a:pt x="5498" y="1225"/>
                    <a:pt x="5865" y="635"/>
                    <a:pt x="5494" y="189"/>
                  </a:cubicBezTo>
                  <a:cubicBezTo>
                    <a:pt x="5392" y="70"/>
                    <a:pt x="5247" y="0"/>
                    <a:pt x="5097" y="0"/>
                  </a:cubicBezTo>
                  <a:close/>
                </a:path>
              </a:pathLst>
            </a:custGeom>
            <a:solidFill>
              <a:srgbClr val="FFBD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11" name="Google Shape;1311;p52"/>
            <p:cNvSpPr/>
            <p:nvPr/>
          </p:nvSpPr>
          <p:spPr>
            <a:xfrm>
              <a:off x="4716183" y="1443206"/>
              <a:ext cx="241085" cy="375076"/>
            </a:xfrm>
            <a:custGeom>
              <a:avLst/>
              <a:gdLst/>
              <a:ahLst/>
              <a:cxnLst/>
              <a:rect l="l" t="t" r="r" b="b"/>
              <a:pathLst>
                <a:path w="2463" h="3832" extrusionOk="0">
                  <a:moveTo>
                    <a:pt x="1809" y="1"/>
                  </a:moveTo>
                  <a:cubicBezTo>
                    <a:pt x="1719" y="1"/>
                    <a:pt x="1664" y="141"/>
                    <a:pt x="1766" y="182"/>
                  </a:cubicBezTo>
                  <a:cubicBezTo>
                    <a:pt x="1947" y="261"/>
                    <a:pt x="2188" y="358"/>
                    <a:pt x="2220" y="581"/>
                  </a:cubicBezTo>
                  <a:cubicBezTo>
                    <a:pt x="2258" y="808"/>
                    <a:pt x="1980" y="878"/>
                    <a:pt x="1813" y="911"/>
                  </a:cubicBezTo>
                  <a:cubicBezTo>
                    <a:pt x="1692" y="931"/>
                    <a:pt x="1571" y="941"/>
                    <a:pt x="1451" y="941"/>
                  </a:cubicBezTo>
                  <a:cubicBezTo>
                    <a:pt x="1105" y="941"/>
                    <a:pt x="762" y="857"/>
                    <a:pt x="452" y="692"/>
                  </a:cubicBezTo>
                  <a:cubicBezTo>
                    <a:pt x="437" y="685"/>
                    <a:pt x="422" y="681"/>
                    <a:pt x="408" y="681"/>
                  </a:cubicBezTo>
                  <a:cubicBezTo>
                    <a:pt x="321" y="681"/>
                    <a:pt x="272" y="816"/>
                    <a:pt x="368" y="868"/>
                  </a:cubicBezTo>
                  <a:cubicBezTo>
                    <a:pt x="691" y="1041"/>
                    <a:pt x="1076" y="1141"/>
                    <a:pt x="1455" y="1141"/>
                  </a:cubicBezTo>
                  <a:cubicBezTo>
                    <a:pt x="1566" y="1141"/>
                    <a:pt x="1676" y="1133"/>
                    <a:pt x="1785" y="1115"/>
                  </a:cubicBezTo>
                  <a:cubicBezTo>
                    <a:pt x="1909" y="1222"/>
                    <a:pt x="1961" y="1393"/>
                    <a:pt x="1933" y="1556"/>
                  </a:cubicBezTo>
                  <a:cubicBezTo>
                    <a:pt x="1892" y="1751"/>
                    <a:pt x="1742" y="1905"/>
                    <a:pt x="1571" y="1993"/>
                  </a:cubicBezTo>
                  <a:cubicBezTo>
                    <a:pt x="1436" y="2059"/>
                    <a:pt x="1295" y="2085"/>
                    <a:pt x="1152" y="2085"/>
                  </a:cubicBezTo>
                  <a:cubicBezTo>
                    <a:pt x="822" y="2085"/>
                    <a:pt x="484" y="1944"/>
                    <a:pt x="192" y="1821"/>
                  </a:cubicBezTo>
                  <a:cubicBezTo>
                    <a:pt x="178" y="1816"/>
                    <a:pt x="165" y="1813"/>
                    <a:pt x="152" y="1813"/>
                  </a:cubicBezTo>
                  <a:cubicBezTo>
                    <a:pt x="57" y="1813"/>
                    <a:pt x="1" y="1952"/>
                    <a:pt x="103" y="1997"/>
                  </a:cubicBezTo>
                  <a:cubicBezTo>
                    <a:pt x="431" y="2131"/>
                    <a:pt x="803" y="2275"/>
                    <a:pt x="1163" y="2275"/>
                  </a:cubicBezTo>
                  <a:cubicBezTo>
                    <a:pt x="1364" y="2275"/>
                    <a:pt x="1562" y="2230"/>
                    <a:pt x="1747" y="2113"/>
                  </a:cubicBezTo>
                  <a:cubicBezTo>
                    <a:pt x="1813" y="2072"/>
                    <a:pt x="1873" y="2021"/>
                    <a:pt x="1928" y="1965"/>
                  </a:cubicBezTo>
                  <a:lnTo>
                    <a:pt x="1928" y="1965"/>
                  </a:lnTo>
                  <a:cubicBezTo>
                    <a:pt x="1901" y="2248"/>
                    <a:pt x="1729" y="2518"/>
                    <a:pt x="1478" y="2657"/>
                  </a:cubicBezTo>
                  <a:cubicBezTo>
                    <a:pt x="1349" y="2730"/>
                    <a:pt x="1203" y="2765"/>
                    <a:pt x="1057" y="2765"/>
                  </a:cubicBezTo>
                  <a:cubicBezTo>
                    <a:pt x="900" y="2765"/>
                    <a:pt x="742" y="2725"/>
                    <a:pt x="604" y="2647"/>
                  </a:cubicBezTo>
                  <a:cubicBezTo>
                    <a:pt x="589" y="2638"/>
                    <a:pt x="575" y="2635"/>
                    <a:pt x="561" y="2635"/>
                  </a:cubicBezTo>
                  <a:cubicBezTo>
                    <a:pt x="477" y="2635"/>
                    <a:pt x="425" y="2772"/>
                    <a:pt x="516" y="2824"/>
                  </a:cubicBezTo>
                  <a:cubicBezTo>
                    <a:pt x="680" y="2914"/>
                    <a:pt x="864" y="2959"/>
                    <a:pt x="1048" y="2959"/>
                  </a:cubicBezTo>
                  <a:cubicBezTo>
                    <a:pt x="1235" y="2959"/>
                    <a:pt x="1421" y="2912"/>
                    <a:pt x="1585" y="2819"/>
                  </a:cubicBezTo>
                  <a:cubicBezTo>
                    <a:pt x="1641" y="2786"/>
                    <a:pt x="1691" y="2750"/>
                    <a:pt x="1742" y="2707"/>
                  </a:cubicBezTo>
                  <a:lnTo>
                    <a:pt x="1742" y="2707"/>
                  </a:lnTo>
                  <a:cubicBezTo>
                    <a:pt x="1868" y="2908"/>
                    <a:pt x="1798" y="3159"/>
                    <a:pt x="1645" y="3320"/>
                  </a:cubicBezTo>
                  <a:cubicBezTo>
                    <a:pt x="1468" y="3511"/>
                    <a:pt x="1213" y="3590"/>
                    <a:pt x="967" y="3646"/>
                  </a:cubicBezTo>
                  <a:cubicBezTo>
                    <a:pt x="916" y="3654"/>
                    <a:pt x="893" y="3720"/>
                    <a:pt x="906" y="3766"/>
                  </a:cubicBezTo>
                  <a:cubicBezTo>
                    <a:pt x="922" y="3810"/>
                    <a:pt x="957" y="3831"/>
                    <a:pt x="999" y="3831"/>
                  </a:cubicBezTo>
                  <a:cubicBezTo>
                    <a:pt x="1010" y="3831"/>
                    <a:pt x="1021" y="3830"/>
                    <a:pt x="1032" y="3827"/>
                  </a:cubicBezTo>
                  <a:cubicBezTo>
                    <a:pt x="1329" y="3766"/>
                    <a:pt x="1635" y="3650"/>
                    <a:pt x="1830" y="3404"/>
                  </a:cubicBezTo>
                  <a:cubicBezTo>
                    <a:pt x="2012" y="3176"/>
                    <a:pt x="2068" y="2857"/>
                    <a:pt x="1905" y="2601"/>
                  </a:cubicBezTo>
                  <a:cubicBezTo>
                    <a:pt x="1896" y="2587"/>
                    <a:pt x="1886" y="2578"/>
                    <a:pt x="1877" y="2568"/>
                  </a:cubicBezTo>
                  <a:cubicBezTo>
                    <a:pt x="2025" y="2383"/>
                    <a:pt x="2119" y="2145"/>
                    <a:pt x="2128" y="1899"/>
                  </a:cubicBezTo>
                  <a:cubicBezTo>
                    <a:pt x="2128" y="1853"/>
                    <a:pt x="2081" y="1821"/>
                    <a:pt x="2040" y="1811"/>
                  </a:cubicBezTo>
                  <a:cubicBezTo>
                    <a:pt x="2087" y="1732"/>
                    <a:pt x="2119" y="1640"/>
                    <a:pt x="2128" y="1547"/>
                  </a:cubicBezTo>
                  <a:cubicBezTo>
                    <a:pt x="2147" y="1375"/>
                    <a:pt x="2105" y="1198"/>
                    <a:pt x="2008" y="1063"/>
                  </a:cubicBezTo>
                  <a:cubicBezTo>
                    <a:pt x="2021" y="1059"/>
                    <a:pt x="2035" y="1054"/>
                    <a:pt x="2049" y="1050"/>
                  </a:cubicBezTo>
                  <a:cubicBezTo>
                    <a:pt x="2282" y="975"/>
                    <a:pt x="2462" y="790"/>
                    <a:pt x="2411" y="530"/>
                  </a:cubicBezTo>
                  <a:cubicBezTo>
                    <a:pt x="2355" y="246"/>
                    <a:pt x="2096" y="112"/>
                    <a:pt x="1849" y="10"/>
                  </a:cubicBezTo>
                  <a:cubicBezTo>
                    <a:pt x="1835" y="4"/>
                    <a:pt x="1822" y="1"/>
                    <a:pt x="18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12" name="Google Shape;1312;p52"/>
            <p:cNvSpPr/>
            <p:nvPr/>
          </p:nvSpPr>
          <p:spPr>
            <a:xfrm>
              <a:off x="5921691" y="2441207"/>
              <a:ext cx="973246" cy="1347808"/>
            </a:xfrm>
            <a:custGeom>
              <a:avLst/>
              <a:gdLst/>
              <a:ahLst/>
              <a:cxnLst/>
              <a:rect l="l" t="t" r="r" b="b"/>
              <a:pathLst>
                <a:path w="9943" h="13770" extrusionOk="0">
                  <a:moveTo>
                    <a:pt x="1901" y="0"/>
                  </a:moveTo>
                  <a:cubicBezTo>
                    <a:pt x="790" y="0"/>
                    <a:pt x="0" y="378"/>
                    <a:pt x="0" y="378"/>
                  </a:cubicBezTo>
                  <a:lnTo>
                    <a:pt x="2587" y="13770"/>
                  </a:lnTo>
                  <a:cubicBezTo>
                    <a:pt x="9943" y="13199"/>
                    <a:pt x="8507" y="5365"/>
                    <a:pt x="5897" y="2082"/>
                  </a:cubicBezTo>
                  <a:cubicBezTo>
                    <a:pt x="4566" y="410"/>
                    <a:pt x="3059" y="0"/>
                    <a:pt x="19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13" name="Google Shape;1313;p52"/>
            <p:cNvSpPr/>
            <p:nvPr/>
          </p:nvSpPr>
          <p:spPr>
            <a:xfrm>
              <a:off x="6080945" y="2477522"/>
              <a:ext cx="379393" cy="1158508"/>
            </a:xfrm>
            <a:custGeom>
              <a:avLst/>
              <a:gdLst/>
              <a:ahLst/>
              <a:cxnLst/>
              <a:rect l="l" t="t" r="r" b="b"/>
              <a:pathLst>
                <a:path w="3876" h="11836" extrusionOk="0">
                  <a:moveTo>
                    <a:pt x="142" y="0"/>
                  </a:moveTo>
                  <a:cubicBezTo>
                    <a:pt x="71" y="0"/>
                    <a:pt x="1" y="73"/>
                    <a:pt x="50" y="151"/>
                  </a:cubicBezTo>
                  <a:cubicBezTo>
                    <a:pt x="862" y="1521"/>
                    <a:pt x="1550" y="2960"/>
                    <a:pt x="2102" y="4451"/>
                  </a:cubicBezTo>
                  <a:cubicBezTo>
                    <a:pt x="2650" y="5946"/>
                    <a:pt x="3068" y="7487"/>
                    <a:pt x="3342" y="9052"/>
                  </a:cubicBezTo>
                  <a:cubicBezTo>
                    <a:pt x="3500" y="9939"/>
                    <a:pt x="3607" y="10835"/>
                    <a:pt x="3667" y="11737"/>
                  </a:cubicBezTo>
                  <a:cubicBezTo>
                    <a:pt x="3672" y="11802"/>
                    <a:pt x="3726" y="11836"/>
                    <a:pt x="3777" y="11836"/>
                  </a:cubicBezTo>
                  <a:cubicBezTo>
                    <a:pt x="3828" y="11836"/>
                    <a:pt x="3875" y="11804"/>
                    <a:pt x="3871" y="11737"/>
                  </a:cubicBezTo>
                  <a:cubicBezTo>
                    <a:pt x="3764" y="10130"/>
                    <a:pt x="3504" y="8537"/>
                    <a:pt x="3105" y="6981"/>
                  </a:cubicBezTo>
                  <a:cubicBezTo>
                    <a:pt x="2710" y="5430"/>
                    <a:pt x="2167" y="3917"/>
                    <a:pt x="1498" y="2463"/>
                  </a:cubicBezTo>
                  <a:cubicBezTo>
                    <a:pt x="1117" y="1637"/>
                    <a:pt x="690" y="833"/>
                    <a:pt x="226" y="48"/>
                  </a:cubicBezTo>
                  <a:cubicBezTo>
                    <a:pt x="205" y="14"/>
                    <a:pt x="173" y="0"/>
                    <a:pt x="1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14" name="Google Shape;1314;p52"/>
            <p:cNvSpPr/>
            <p:nvPr/>
          </p:nvSpPr>
          <p:spPr>
            <a:xfrm>
              <a:off x="6516223" y="3072250"/>
              <a:ext cx="160723" cy="512010"/>
            </a:xfrm>
            <a:custGeom>
              <a:avLst/>
              <a:gdLst/>
              <a:ahLst/>
              <a:cxnLst/>
              <a:rect l="l" t="t" r="r" b="b"/>
              <a:pathLst>
                <a:path w="1642" h="5231" extrusionOk="0">
                  <a:moveTo>
                    <a:pt x="1496" y="0"/>
                  </a:moveTo>
                  <a:cubicBezTo>
                    <a:pt x="1472" y="0"/>
                    <a:pt x="1447" y="10"/>
                    <a:pt x="1426" y="33"/>
                  </a:cubicBezTo>
                  <a:cubicBezTo>
                    <a:pt x="436" y="1082"/>
                    <a:pt x="0" y="2586"/>
                    <a:pt x="213" y="4007"/>
                  </a:cubicBezTo>
                  <a:cubicBezTo>
                    <a:pt x="274" y="4412"/>
                    <a:pt x="390" y="4802"/>
                    <a:pt x="557" y="5177"/>
                  </a:cubicBezTo>
                  <a:cubicBezTo>
                    <a:pt x="575" y="5215"/>
                    <a:pt x="604" y="5231"/>
                    <a:pt x="634" y="5231"/>
                  </a:cubicBezTo>
                  <a:cubicBezTo>
                    <a:pt x="700" y="5231"/>
                    <a:pt x="772" y="5154"/>
                    <a:pt x="734" y="5071"/>
                  </a:cubicBezTo>
                  <a:cubicBezTo>
                    <a:pt x="176" y="3826"/>
                    <a:pt x="260" y="2326"/>
                    <a:pt x="896" y="1124"/>
                  </a:cubicBezTo>
                  <a:cubicBezTo>
                    <a:pt x="1077" y="781"/>
                    <a:pt x="1305" y="460"/>
                    <a:pt x="1574" y="177"/>
                  </a:cubicBezTo>
                  <a:cubicBezTo>
                    <a:pt x="1641" y="102"/>
                    <a:pt x="1573" y="0"/>
                    <a:pt x="1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15" name="Google Shape;1315;p52"/>
            <p:cNvSpPr/>
            <p:nvPr/>
          </p:nvSpPr>
          <p:spPr>
            <a:xfrm>
              <a:off x="4716281" y="1807717"/>
              <a:ext cx="1707267" cy="2175285"/>
            </a:xfrm>
            <a:custGeom>
              <a:avLst/>
              <a:gdLst/>
              <a:ahLst/>
              <a:cxnLst/>
              <a:rect l="l" t="t" r="r" b="b"/>
              <a:pathLst>
                <a:path w="17442" h="22224" extrusionOk="0">
                  <a:moveTo>
                    <a:pt x="2633" y="1"/>
                  </a:moveTo>
                  <a:cubicBezTo>
                    <a:pt x="2317" y="5"/>
                    <a:pt x="1997" y="10"/>
                    <a:pt x="1686" y="80"/>
                  </a:cubicBezTo>
                  <a:cubicBezTo>
                    <a:pt x="1379" y="153"/>
                    <a:pt x="1096" y="312"/>
                    <a:pt x="901" y="567"/>
                  </a:cubicBezTo>
                  <a:cubicBezTo>
                    <a:pt x="715" y="804"/>
                    <a:pt x="618" y="1101"/>
                    <a:pt x="548" y="1389"/>
                  </a:cubicBezTo>
                  <a:cubicBezTo>
                    <a:pt x="372" y="2146"/>
                    <a:pt x="247" y="2926"/>
                    <a:pt x="149" y="3697"/>
                  </a:cubicBezTo>
                  <a:cubicBezTo>
                    <a:pt x="46" y="4477"/>
                    <a:pt x="0" y="5267"/>
                    <a:pt x="74" y="6051"/>
                  </a:cubicBezTo>
                  <a:cubicBezTo>
                    <a:pt x="144" y="6784"/>
                    <a:pt x="316" y="7514"/>
                    <a:pt x="637" y="8177"/>
                  </a:cubicBezTo>
                  <a:cubicBezTo>
                    <a:pt x="929" y="8786"/>
                    <a:pt x="1338" y="9330"/>
                    <a:pt x="1820" y="9799"/>
                  </a:cubicBezTo>
                  <a:cubicBezTo>
                    <a:pt x="2740" y="10700"/>
                    <a:pt x="3882" y="11294"/>
                    <a:pt x="5085" y="11721"/>
                  </a:cubicBezTo>
                  <a:cubicBezTo>
                    <a:pt x="5006" y="12780"/>
                    <a:pt x="4928" y="13839"/>
                    <a:pt x="4848" y="14902"/>
                  </a:cubicBezTo>
                  <a:cubicBezTo>
                    <a:pt x="4797" y="15539"/>
                    <a:pt x="4755" y="16179"/>
                    <a:pt x="4705" y="16815"/>
                  </a:cubicBezTo>
                  <a:cubicBezTo>
                    <a:pt x="4677" y="17108"/>
                    <a:pt x="4639" y="17405"/>
                    <a:pt x="4538" y="17684"/>
                  </a:cubicBezTo>
                  <a:cubicBezTo>
                    <a:pt x="4439" y="17957"/>
                    <a:pt x="4268" y="18185"/>
                    <a:pt x="4128" y="18431"/>
                  </a:cubicBezTo>
                  <a:cubicBezTo>
                    <a:pt x="3929" y="18803"/>
                    <a:pt x="3822" y="19350"/>
                    <a:pt x="4161" y="19656"/>
                  </a:cubicBezTo>
                  <a:cubicBezTo>
                    <a:pt x="3869" y="19926"/>
                    <a:pt x="3743" y="20335"/>
                    <a:pt x="3803" y="20734"/>
                  </a:cubicBezTo>
                  <a:cubicBezTo>
                    <a:pt x="3854" y="21055"/>
                    <a:pt x="4026" y="21300"/>
                    <a:pt x="4263" y="21473"/>
                  </a:cubicBezTo>
                  <a:cubicBezTo>
                    <a:pt x="4416" y="21584"/>
                    <a:pt x="4598" y="21668"/>
                    <a:pt x="4793" y="21718"/>
                  </a:cubicBezTo>
                  <a:cubicBezTo>
                    <a:pt x="5108" y="21807"/>
                    <a:pt x="5442" y="21849"/>
                    <a:pt x="5768" y="21895"/>
                  </a:cubicBezTo>
                  <a:cubicBezTo>
                    <a:pt x="6102" y="21947"/>
                    <a:pt x="6441" y="21988"/>
                    <a:pt x="6780" y="22025"/>
                  </a:cubicBezTo>
                  <a:cubicBezTo>
                    <a:pt x="7485" y="22104"/>
                    <a:pt x="8196" y="22164"/>
                    <a:pt x="8912" y="22192"/>
                  </a:cubicBezTo>
                  <a:cubicBezTo>
                    <a:pt x="9120" y="22202"/>
                    <a:pt x="9334" y="22211"/>
                    <a:pt x="9547" y="22215"/>
                  </a:cubicBezTo>
                  <a:cubicBezTo>
                    <a:pt x="9791" y="22221"/>
                    <a:pt x="10035" y="22224"/>
                    <a:pt x="10279" y="22224"/>
                  </a:cubicBezTo>
                  <a:cubicBezTo>
                    <a:pt x="11247" y="22224"/>
                    <a:pt x="12214" y="22179"/>
                    <a:pt x="13179" y="22090"/>
                  </a:cubicBezTo>
                  <a:cubicBezTo>
                    <a:pt x="13880" y="22025"/>
                    <a:pt x="14581" y="21937"/>
                    <a:pt x="15273" y="21825"/>
                  </a:cubicBezTo>
                  <a:cubicBezTo>
                    <a:pt x="15616" y="21769"/>
                    <a:pt x="15961" y="21714"/>
                    <a:pt x="16295" y="21640"/>
                  </a:cubicBezTo>
                  <a:cubicBezTo>
                    <a:pt x="16536" y="21589"/>
                    <a:pt x="16782" y="21514"/>
                    <a:pt x="16986" y="21379"/>
                  </a:cubicBezTo>
                  <a:cubicBezTo>
                    <a:pt x="17232" y="21217"/>
                    <a:pt x="17386" y="20976"/>
                    <a:pt x="17410" y="20683"/>
                  </a:cubicBezTo>
                  <a:cubicBezTo>
                    <a:pt x="17442" y="20321"/>
                    <a:pt x="17303" y="19945"/>
                    <a:pt x="17215" y="19601"/>
                  </a:cubicBezTo>
                  <a:cubicBezTo>
                    <a:pt x="17056" y="18993"/>
                    <a:pt x="16898" y="18385"/>
                    <a:pt x="16741" y="17781"/>
                  </a:cubicBezTo>
                  <a:cubicBezTo>
                    <a:pt x="16875" y="17455"/>
                    <a:pt x="16958" y="17108"/>
                    <a:pt x="17010" y="16764"/>
                  </a:cubicBezTo>
                  <a:cubicBezTo>
                    <a:pt x="17084" y="16212"/>
                    <a:pt x="17112" y="15650"/>
                    <a:pt x="17135" y="15093"/>
                  </a:cubicBezTo>
                  <a:cubicBezTo>
                    <a:pt x="17159" y="14512"/>
                    <a:pt x="17159" y="13931"/>
                    <a:pt x="17121" y="13351"/>
                  </a:cubicBezTo>
                  <a:cubicBezTo>
                    <a:pt x="16986" y="11377"/>
                    <a:pt x="16295" y="9255"/>
                    <a:pt x="14568" y="8113"/>
                  </a:cubicBezTo>
                  <a:cubicBezTo>
                    <a:pt x="13894" y="7666"/>
                    <a:pt x="13099" y="7401"/>
                    <a:pt x="12294" y="7401"/>
                  </a:cubicBezTo>
                  <a:cubicBezTo>
                    <a:pt x="12072" y="7401"/>
                    <a:pt x="11849" y="7421"/>
                    <a:pt x="11628" y="7463"/>
                  </a:cubicBezTo>
                  <a:cubicBezTo>
                    <a:pt x="10964" y="6720"/>
                    <a:pt x="9915" y="6511"/>
                    <a:pt x="8962" y="6377"/>
                  </a:cubicBezTo>
                  <a:cubicBezTo>
                    <a:pt x="8372" y="6288"/>
                    <a:pt x="7769" y="6214"/>
                    <a:pt x="7212" y="5995"/>
                  </a:cubicBezTo>
                  <a:cubicBezTo>
                    <a:pt x="6613" y="5768"/>
                    <a:pt x="6186" y="5327"/>
                    <a:pt x="5708" y="4928"/>
                  </a:cubicBezTo>
                  <a:cubicBezTo>
                    <a:pt x="5304" y="4594"/>
                    <a:pt x="4811" y="4294"/>
                    <a:pt x="4285" y="4294"/>
                  </a:cubicBezTo>
                  <a:cubicBezTo>
                    <a:pt x="4216" y="4294"/>
                    <a:pt x="4147" y="4299"/>
                    <a:pt x="4077" y="4310"/>
                  </a:cubicBezTo>
                  <a:cubicBezTo>
                    <a:pt x="4180" y="3558"/>
                    <a:pt x="4212" y="2796"/>
                    <a:pt x="4161" y="2039"/>
                  </a:cubicBezTo>
                  <a:cubicBezTo>
                    <a:pt x="4133" y="1668"/>
                    <a:pt x="4105" y="1282"/>
                    <a:pt x="4017" y="920"/>
                  </a:cubicBezTo>
                  <a:cubicBezTo>
                    <a:pt x="3942" y="637"/>
                    <a:pt x="3808" y="363"/>
                    <a:pt x="3557" y="196"/>
                  </a:cubicBezTo>
                  <a:cubicBezTo>
                    <a:pt x="3288" y="20"/>
                    <a:pt x="2944" y="1"/>
                    <a:pt x="26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16" name="Google Shape;1316;p52"/>
            <p:cNvSpPr/>
            <p:nvPr/>
          </p:nvSpPr>
          <p:spPr>
            <a:xfrm>
              <a:off x="5025293" y="2256309"/>
              <a:ext cx="82809" cy="132432"/>
            </a:xfrm>
            <a:custGeom>
              <a:avLst/>
              <a:gdLst/>
              <a:ahLst/>
              <a:cxnLst/>
              <a:rect l="l" t="t" r="r" b="b"/>
              <a:pathLst>
                <a:path w="846" h="1353" extrusionOk="0">
                  <a:moveTo>
                    <a:pt x="707" y="1"/>
                  </a:moveTo>
                  <a:cubicBezTo>
                    <a:pt x="677" y="1"/>
                    <a:pt x="647" y="16"/>
                    <a:pt x="628" y="52"/>
                  </a:cubicBezTo>
                  <a:cubicBezTo>
                    <a:pt x="433" y="433"/>
                    <a:pt x="238" y="814"/>
                    <a:pt x="43" y="1198"/>
                  </a:cubicBezTo>
                  <a:cubicBezTo>
                    <a:pt x="1" y="1279"/>
                    <a:pt x="72" y="1352"/>
                    <a:pt x="140" y="1352"/>
                  </a:cubicBezTo>
                  <a:cubicBezTo>
                    <a:pt x="170" y="1352"/>
                    <a:pt x="200" y="1337"/>
                    <a:pt x="219" y="1301"/>
                  </a:cubicBezTo>
                  <a:cubicBezTo>
                    <a:pt x="414" y="920"/>
                    <a:pt x="609" y="540"/>
                    <a:pt x="804" y="154"/>
                  </a:cubicBezTo>
                  <a:cubicBezTo>
                    <a:pt x="846" y="74"/>
                    <a:pt x="775" y="1"/>
                    <a:pt x="7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17" name="Google Shape;1317;p52"/>
            <p:cNvSpPr/>
            <p:nvPr/>
          </p:nvSpPr>
          <p:spPr>
            <a:xfrm>
              <a:off x="5091167" y="2284107"/>
              <a:ext cx="47962" cy="119316"/>
            </a:xfrm>
            <a:custGeom>
              <a:avLst/>
              <a:gdLst/>
              <a:ahLst/>
              <a:cxnLst/>
              <a:rect l="l" t="t" r="r" b="b"/>
              <a:pathLst>
                <a:path w="490" h="1219" extrusionOk="0">
                  <a:moveTo>
                    <a:pt x="364" y="0"/>
                  </a:moveTo>
                  <a:cubicBezTo>
                    <a:pt x="323" y="0"/>
                    <a:pt x="284" y="22"/>
                    <a:pt x="271" y="74"/>
                  </a:cubicBezTo>
                  <a:cubicBezTo>
                    <a:pt x="187" y="413"/>
                    <a:pt x="103" y="753"/>
                    <a:pt x="20" y="1092"/>
                  </a:cubicBezTo>
                  <a:cubicBezTo>
                    <a:pt x="0" y="1169"/>
                    <a:pt x="65" y="1219"/>
                    <a:pt x="126" y="1219"/>
                  </a:cubicBezTo>
                  <a:cubicBezTo>
                    <a:pt x="167" y="1219"/>
                    <a:pt x="206" y="1197"/>
                    <a:pt x="219" y="1147"/>
                  </a:cubicBezTo>
                  <a:cubicBezTo>
                    <a:pt x="303" y="809"/>
                    <a:pt x="387" y="464"/>
                    <a:pt x="470" y="125"/>
                  </a:cubicBezTo>
                  <a:cubicBezTo>
                    <a:pt x="490" y="50"/>
                    <a:pt x="425" y="0"/>
                    <a:pt x="3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18" name="Google Shape;1318;p52"/>
            <p:cNvSpPr/>
            <p:nvPr/>
          </p:nvSpPr>
          <p:spPr>
            <a:xfrm>
              <a:off x="5197956" y="2393343"/>
              <a:ext cx="468759" cy="752599"/>
            </a:xfrm>
            <a:custGeom>
              <a:avLst/>
              <a:gdLst/>
              <a:ahLst/>
              <a:cxnLst/>
              <a:rect l="l" t="t" r="r" b="b"/>
              <a:pathLst>
                <a:path w="4789" h="7689" extrusionOk="0">
                  <a:moveTo>
                    <a:pt x="3189" y="1"/>
                  </a:moveTo>
                  <a:cubicBezTo>
                    <a:pt x="2984" y="1"/>
                    <a:pt x="2768" y="30"/>
                    <a:pt x="2546" y="100"/>
                  </a:cubicBezTo>
                  <a:cubicBezTo>
                    <a:pt x="2546" y="100"/>
                    <a:pt x="1" y="2571"/>
                    <a:pt x="20" y="7689"/>
                  </a:cubicBezTo>
                  <a:cubicBezTo>
                    <a:pt x="20" y="7689"/>
                    <a:pt x="1929" y="2520"/>
                    <a:pt x="4789" y="574"/>
                  </a:cubicBezTo>
                  <a:cubicBezTo>
                    <a:pt x="4789" y="574"/>
                    <a:pt x="4101" y="1"/>
                    <a:pt x="31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19" name="Google Shape;1319;p52"/>
            <p:cNvSpPr/>
            <p:nvPr/>
          </p:nvSpPr>
          <p:spPr>
            <a:xfrm>
              <a:off x="5547589" y="3512620"/>
              <a:ext cx="475513" cy="241959"/>
            </a:xfrm>
            <a:custGeom>
              <a:avLst/>
              <a:gdLst/>
              <a:ahLst/>
              <a:cxnLst/>
              <a:rect l="l" t="t" r="r" b="b"/>
              <a:pathLst>
                <a:path w="4858" h="2472" extrusionOk="0">
                  <a:moveTo>
                    <a:pt x="469" y="1"/>
                  </a:moveTo>
                  <a:cubicBezTo>
                    <a:pt x="316" y="168"/>
                    <a:pt x="162" y="330"/>
                    <a:pt x="1" y="489"/>
                  </a:cubicBezTo>
                  <a:cubicBezTo>
                    <a:pt x="618" y="1083"/>
                    <a:pt x="1407" y="1598"/>
                    <a:pt x="2378" y="1979"/>
                  </a:cubicBezTo>
                  <a:cubicBezTo>
                    <a:pt x="3292" y="2335"/>
                    <a:pt x="4107" y="2471"/>
                    <a:pt x="4823" y="2471"/>
                  </a:cubicBezTo>
                  <a:cubicBezTo>
                    <a:pt x="4835" y="2471"/>
                    <a:pt x="4846" y="2471"/>
                    <a:pt x="4858" y="2471"/>
                  </a:cubicBezTo>
                  <a:lnTo>
                    <a:pt x="4858" y="2406"/>
                  </a:lnTo>
                  <a:cubicBezTo>
                    <a:pt x="4802" y="2406"/>
                    <a:pt x="4751" y="2406"/>
                    <a:pt x="4699" y="2401"/>
                  </a:cubicBezTo>
                  <a:cubicBezTo>
                    <a:pt x="3297" y="2341"/>
                    <a:pt x="2072" y="1537"/>
                    <a:pt x="1077" y="605"/>
                  </a:cubicBezTo>
                  <a:cubicBezTo>
                    <a:pt x="874" y="410"/>
                    <a:pt x="670" y="210"/>
                    <a:pt x="4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20" name="Google Shape;1320;p52"/>
            <p:cNvSpPr/>
            <p:nvPr/>
          </p:nvSpPr>
          <p:spPr>
            <a:xfrm>
              <a:off x="5337633" y="2546332"/>
              <a:ext cx="906392" cy="1014135"/>
            </a:xfrm>
            <a:custGeom>
              <a:avLst/>
              <a:gdLst/>
              <a:ahLst/>
              <a:cxnLst/>
              <a:rect l="l" t="t" r="r" b="b"/>
              <a:pathLst>
                <a:path w="9260" h="10361" extrusionOk="0">
                  <a:moveTo>
                    <a:pt x="7044" y="0"/>
                  </a:moveTo>
                  <a:cubicBezTo>
                    <a:pt x="5336" y="0"/>
                    <a:pt x="2634" y="1817"/>
                    <a:pt x="1152" y="4152"/>
                  </a:cubicBezTo>
                  <a:cubicBezTo>
                    <a:pt x="1" y="5959"/>
                    <a:pt x="269" y="8540"/>
                    <a:pt x="2146" y="10361"/>
                  </a:cubicBezTo>
                  <a:cubicBezTo>
                    <a:pt x="2307" y="10202"/>
                    <a:pt x="2461" y="10040"/>
                    <a:pt x="2614" y="9873"/>
                  </a:cubicBezTo>
                  <a:cubicBezTo>
                    <a:pt x="2317" y="9571"/>
                    <a:pt x="2034" y="9251"/>
                    <a:pt x="1774" y="8921"/>
                  </a:cubicBezTo>
                  <a:cubicBezTo>
                    <a:pt x="1379" y="8433"/>
                    <a:pt x="1049" y="7862"/>
                    <a:pt x="1026" y="7221"/>
                  </a:cubicBezTo>
                  <a:cubicBezTo>
                    <a:pt x="1021" y="7073"/>
                    <a:pt x="1031" y="6924"/>
                    <a:pt x="1059" y="6780"/>
                  </a:cubicBezTo>
                  <a:cubicBezTo>
                    <a:pt x="1124" y="6367"/>
                    <a:pt x="1304" y="5976"/>
                    <a:pt x="1574" y="5657"/>
                  </a:cubicBezTo>
                  <a:cubicBezTo>
                    <a:pt x="1890" y="5275"/>
                    <a:pt x="2363" y="4965"/>
                    <a:pt x="2870" y="4946"/>
                  </a:cubicBezTo>
                  <a:cubicBezTo>
                    <a:pt x="4643" y="2020"/>
                    <a:pt x="9260" y="1268"/>
                    <a:pt x="9260" y="1268"/>
                  </a:cubicBezTo>
                  <a:cubicBezTo>
                    <a:pt x="8381" y="80"/>
                    <a:pt x="7198" y="5"/>
                    <a:pt x="7198" y="5"/>
                  </a:cubicBezTo>
                  <a:cubicBezTo>
                    <a:pt x="7147" y="2"/>
                    <a:pt x="7096" y="0"/>
                    <a:pt x="70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21" name="Google Shape;1321;p52"/>
            <p:cNvSpPr/>
            <p:nvPr/>
          </p:nvSpPr>
          <p:spPr>
            <a:xfrm>
              <a:off x="5702046" y="2477717"/>
              <a:ext cx="248719" cy="107864"/>
            </a:xfrm>
            <a:custGeom>
              <a:avLst/>
              <a:gdLst/>
              <a:ahLst/>
              <a:cxnLst/>
              <a:rect l="l" t="t" r="r" b="b"/>
              <a:pathLst>
                <a:path w="2541" h="1102" extrusionOk="0">
                  <a:moveTo>
                    <a:pt x="2532" y="1"/>
                  </a:moveTo>
                  <a:lnTo>
                    <a:pt x="173" y="29"/>
                  </a:lnTo>
                  <a:lnTo>
                    <a:pt x="1" y="799"/>
                  </a:lnTo>
                  <a:cubicBezTo>
                    <a:pt x="1" y="799"/>
                    <a:pt x="428" y="1101"/>
                    <a:pt x="1151" y="1101"/>
                  </a:cubicBezTo>
                  <a:cubicBezTo>
                    <a:pt x="1204" y="1101"/>
                    <a:pt x="1259" y="1100"/>
                    <a:pt x="1315" y="1096"/>
                  </a:cubicBezTo>
                  <a:cubicBezTo>
                    <a:pt x="2133" y="1040"/>
                    <a:pt x="2541" y="678"/>
                    <a:pt x="2541" y="678"/>
                  </a:cubicBezTo>
                  <a:lnTo>
                    <a:pt x="2532" y="1"/>
                  </a:lnTo>
                  <a:close/>
                </a:path>
              </a:pathLst>
            </a:custGeom>
            <a:solidFill>
              <a:srgbClr val="FF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22" name="Google Shape;1322;p52"/>
            <p:cNvSpPr/>
            <p:nvPr/>
          </p:nvSpPr>
          <p:spPr>
            <a:xfrm>
              <a:off x="5251693" y="2778214"/>
              <a:ext cx="406408" cy="431749"/>
            </a:xfrm>
            <a:custGeom>
              <a:avLst/>
              <a:gdLst/>
              <a:ahLst/>
              <a:cxnLst/>
              <a:rect l="l" t="t" r="r" b="b"/>
              <a:pathLst>
                <a:path w="4152" h="4411" extrusionOk="0">
                  <a:moveTo>
                    <a:pt x="3813" y="1"/>
                  </a:moveTo>
                  <a:cubicBezTo>
                    <a:pt x="3741" y="1"/>
                    <a:pt x="3667" y="22"/>
                    <a:pt x="3603" y="60"/>
                  </a:cubicBezTo>
                  <a:cubicBezTo>
                    <a:pt x="3418" y="167"/>
                    <a:pt x="3275" y="362"/>
                    <a:pt x="3153" y="538"/>
                  </a:cubicBezTo>
                  <a:cubicBezTo>
                    <a:pt x="3024" y="733"/>
                    <a:pt x="2926" y="947"/>
                    <a:pt x="2861" y="1170"/>
                  </a:cubicBezTo>
                  <a:cubicBezTo>
                    <a:pt x="2687" y="911"/>
                    <a:pt x="2458" y="691"/>
                    <a:pt x="2144" y="691"/>
                  </a:cubicBezTo>
                  <a:cubicBezTo>
                    <a:pt x="2114" y="691"/>
                    <a:pt x="2084" y="692"/>
                    <a:pt x="2053" y="696"/>
                  </a:cubicBezTo>
                  <a:cubicBezTo>
                    <a:pt x="1668" y="742"/>
                    <a:pt x="1430" y="1072"/>
                    <a:pt x="1449" y="1421"/>
                  </a:cubicBezTo>
                  <a:cubicBezTo>
                    <a:pt x="1392" y="1401"/>
                    <a:pt x="1333" y="1391"/>
                    <a:pt x="1275" y="1391"/>
                  </a:cubicBezTo>
                  <a:cubicBezTo>
                    <a:pt x="1141" y="1391"/>
                    <a:pt x="1008" y="1443"/>
                    <a:pt x="901" y="1546"/>
                  </a:cubicBezTo>
                  <a:cubicBezTo>
                    <a:pt x="729" y="1723"/>
                    <a:pt x="692" y="1959"/>
                    <a:pt x="744" y="2182"/>
                  </a:cubicBezTo>
                  <a:cubicBezTo>
                    <a:pt x="718" y="2178"/>
                    <a:pt x="691" y="2176"/>
                    <a:pt x="665" y="2176"/>
                  </a:cubicBezTo>
                  <a:cubicBezTo>
                    <a:pt x="541" y="2176"/>
                    <a:pt x="418" y="2223"/>
                    <a:pt x="326" y="2326"/>
                  </a:cubicBezTo>
                  <a:cubicBezTo>
                    <a:pt x="154" y="2512"/>
                    <a:pt x="163" y="2767"/>
                    <a:pt x="293" y="2953"/>
                  </a:cubicBezTo>
                  <a:cubicBezTo>
                    <a:pt x="60" y="3069"/>
                    <a:pt x="0" y="3422"/>
                    <a:pt x="159" y="3668"/>
                  </a:cubicBezTo>
                  <a:cubicBezTo>
                    <a:pt x="371" y="4012"/>
                    <a:pt x="845" y="4211"/>
                    <a:pt x="1222" y="4314"/>
                  </a:cubicBezTo>
                  <a:cubicBezTo>
                    <a:pt x="1458" y="4379"/>
                    <a:pt x="1695" y="4411"/>
                    <a:pt x="1937" y="4411"/>
                  </a:cubicBezTo>
                  <a:cubicBezTo>
                    <a:pt x="2002" y="3998"/>
                    <a:pt x="2182" y="3607"/>
                    <a:pt x="2452" y="3288"/>
                  </a:cubicBezTo>
                  <a:cubicBezTo>
                    <a:pt x="2778" y="2893"/>
                    <a:pt x="3281" y="2574"/>
                    <a:pt x="3809" y="2574"/>
                  </a:cubicBezTo>
                  <a:cubicBezTo>
                    <a:pt x="3854" y="2574"/>
                    <a:pt x="3899" y="2576"/>
                    <a:pt x="3943" y="2581"/>
                  </a:cubicBezTo>
                  <a:cubicBezTo>
                    <a:pt x="4008" y="2591"/>
                    <a:pt x="4077" y="2604"/>
                    <a:pt x="4138" y="2628"/>
                  </a:cubicBezTo>
                  <a:cubicBezTo>
                    <a:pt x="4152" y="2354"/>
                    <a:pt x="4133" y="2075"/>
                    <a:pt x="4133" y="1815"/>
                  </a:cubicBezTo>
                  <a:cubicBezTo>
                    <a:pt x="4128" y="1528"/>
                    <a:pt x="4128" y="1244"/>
                    <a:pt x="4124" y="956"/>
                  </a:cubicBezTo>
                  <a:lnTo>
                    <a:pt x="4124" y="529"/>
                  </a:lnTo>
                  <a:cubicBezTo>
                    <a:pt x="4124" y="413"/>
                    <a:pt x="4133" y="283"/>
                    <a:pt x="4087" y="172"/>
                  </a:cubicBezTo>
                  <a:cubicBezTo>
                    <a:pt x="4033" y="53"/>
                    <a:pt x="3926" y="1"/>
                    <a:pt x="3813" y="1"/>
                  </a:cubicBezTo>
                  <a:close/>
                </a:path>
              </a:pathLst>
            </a:custGeom>
            <a:solidFill>
              <a:srgbClr val="FFBD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23" name="Google Shape;1323;p52"/>
            <p:cNvSpPr/>
            <p:nvPr/>
          </p:nvSpPr>
          <p:spPr>
            <a:xfrm>
              <a:off x="6022999" y="3548053"/>
              <a:ext cx="348364" cy="206527"/>
            </a:xfrm>
            <a:custGeom>
              <a:avLst/>
              <a:gdLst/>
              <a:ahLst/>
              <a:cxnLst/>
              <a:rect l="l" t="t" r="r" b="b"/>
              <a:pathLst>
                <a:path w="3559" h="2110" extrusionOk="0">
                  <a:moveTo>
                    <a:pt x="3391" y="1"/>
                  </a:moveTo>
                  <a:cubicBezTo>
                    <a:pt x="3391" y="1"/>
                    <a:pt x="3335" y="29"/>
                    <a:pt x="3242" y="84"/>
                  </a:cubicBezTo>
                  <a:cubicBezTo>
                    <a:pt x="3274" y="117"/>
                    <a:pt x="3288" y="164"/>
                    <a:pt x="3256" y="210"/>
                  </a:cubicBezTo>
                  <a:cubicBezTo>
                    <a:pt x="2577" y="1325"/>
                    <a:pt x="1306" y="2044"/>
                    <a:pt x="1" y="2044"/>
                  </a:cubicBezTo>
                  <a:lnTo>
                    <a:pt x="1" y="2109"/>
                  </a:lnTo>
                  <a:cubicBezTo>
                    <a:pt x="2322" y="2095"/>
                    <a:pt x="3558" y="642"/>
                    <a:pt x="3558" y="642"/>
                  </a:cubicBezTo>
                  <a:lnTo>
                    <a:pt x="33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24" name="Google Shape;1324;p52"/>
            <p:cNvSpPr/>
            <p:nvPr/>
          </p:nvSpPr>
          <p:spPr>
            <a:xfrm>
              <a:off x="5437570" y="2835083"/>
              <a:ext cx="907371" cy="913025"/>
            </a:xfrm>
            <a:custGeom>
              <a:avLst/>
              <a:gdLst/>
              <a:ahLst/>
              <a:cxnLst/>
              <a:rect l="l" t="t" r="r" b="b"/>
              <a:pathLst>
                <a:path w="9270" h="9328" extrusionOk="0">
                  <a:moveTo>
                    <a:pt x="5189" y="0"/>
                  </a:moveTo>
                  <a:cubicBezTo>
                    <a:pt x="5158" y="0"/>
                    <a:pt x="5126" y="13"/>
                    <a:pt x="5104" y="45"/>
                  </a:cubicBezTo>
                  <a:cubicBezTo>
                    <a:pt x="4602" y="718"/>
                    <a:pt x="4394" y="1578"/>
                    <a:pt x="4510" y="2405"/>
                  </a:cubicBezTo>
                  <a:cubicBezTo>
                    <a:pt x="4456" y="2387"/>
                    <a:pt x="4400" y="2379"/>
                    <a:pt x="4343" y="2379"/>
                  </a:cubicBezTo>
                  <a:cubicBezTo>
                    <a:pt x="4260" y="2379"/>
                    <a:pt x="4176" y="2396"/>
                    <a:pt x="4096" y="2424"/>
                  </a:cubicBezTo>
                  <a:cubicBezTo>
                    <a:pt x="3822" y="2520"/>
                    <a:pt x="3622" y="2786"/>
                    <a:pt x="3335" y="2841"/>
                  </a:cubicBezTo>
                  <a:cubicBezTo>
                    <a:pt x="3311" y="2846"/>
                    <a:pt x="3288" y="2848"/>
                    <a:pt x="3266" y="2848"/>
                  </a:cubicBezTo>
                  <a:cubicBezTo>
                    <a:pt x="3003" y="2848"/>
                    <a:pt x="2853" y="2557"/>
                    <a:pt x="2707" y="2377"/>
                  </a:cubicBezTo>
                  <a:cubicBezTo>
                    <a:pt x="2578" y="2218"/>
                    <a:pt x="2424" y="2103"/>
                    <a:pt x="2239" y="2047"/>
                  </a:cubicBezTo>
                  <a:cubicBezTo>
                    <a:pt x="2178" y="2023"/>
                    <a:pt x="2109" y="2010"/>
                    <a:pt x="2044" y="2000"/>
                  </a:cubicBezTo>
                  <a:cubicBezTo>
                    <a:pt x="1998" y="1997"/>
                    <a:pt x="1952" y="1994"/>
                    <a:pt x="1906" y="1994"/>
                  </a:cubicBezTo>
                  <a:cubicBezTo>
                    <a:pt x="1887" y="1994"/>
                    <a:pt x="1868" y="1994"/>
                    <a:pt x="1849" y="1996"/>
                  </a:cubicBezTo>
                  <a:cubicBezTo>
                    <a:pt x="1342" y="2015"/>
                    <a:pt x="869" y="2325"/>
                    <a:pt x="553" y="2707"/>
                  </a:cubicBezTo>
                  <a:cubicBezTo>
                    <a:pt x="283" y="3026"/>
                    <a:pt x="103" y="3417"/>
                    <a:pt x="38" y="3830"/>
                  </a:cubicBezTo>
                  <a:cubicBezTo>
                    <a:pt x="10" y="3974"/>
                    <a:pt x="0" y="4123"/>
                    <a:pt x="5" y="4271"/>
                  </a:cubicBezTo>
                  <a:cubicBezTo>
                    <a:pt x="28" y="4912"/>
                    <a:pt x="358" y="5483"/>
                    <a:pt x="753" y="5971"/>
                  </a:cubicBezTo>
                  <a:cubicBezTo>
                    <a:pt x="1013" y="6301"/>
                    <a:pt x="1296" y="6621"/>
                    <a:pt x="1593" y="6923"/>
                  </a:cubicBezTo>
                  <a:cubicBezTo>
                    <a:pt x="1794" y="7132"/>
                    <a:pt x="1998" y="7332"/>
                    <a:pt x="2201" y="7527"/>
                  </a:cubicBezTo>
                  <a:cubicBezTo>
                    <a:pt x="3196" y="8459"/>
                    <a:pt x="4421" y="9263"/>
                    <a:pt x="5823" y="9323"/>
                  </a:cubicBezTo>
                  <a:cubicBezTo>
                    <a:pt x="5875" y="9328"/>
                    <a:pt x="5926" y="9328"/>
                    <a:pt x="5982" y="9328"/>
                  </a:cubicBezTo>
                  <a:cubicBezTo>
                    <a:pt x="7287" y="9328"/>
                    <a:pt x="8558" y="8609"/>
                    <a:pt x="9237" y="7494"/>
                  </a:cubicBezTo>
                  <a:cubicBezTo>
                    <a:pt x="9269" y="7448"/>
                    <a:pt x="9255" y="7401"/>
                    <a:pt x="9223" y="7368"/>
                  </a:cubicBezTo>
                  <a:cubicBezTo>
                    <a:pt x="9202" y="7352"/>
                    <a:pt x="9175" y="7342"/>
                    <a:pt x="9148" y="7342"/>
                  </a:cubicBezTo>
                  <a:cubicBezTo>
                    <a:pt x="9116" y="7342"/>
                    <a:pt x="9083" y="7356"/>
                    <a:pt x="9060" y="7392"/>
                  </a:cubicBezTo>
                  <a:cubicBezTo>
                    <a:pt x="9038" y="7429"/>
                    <a:pt x="9014" y="7466"/>
                    <a:pt x="8986" y="7503"/>
                  </a:cubicBezTo>
                  <a:cubicBezTo>
                    <a:pt x="8387" y="8404"/>
                    <a:pt x="7366" y="9017"/>
                    <a:pt x="6279" y="9110"/>
                  </a:cubicBezTo>
                  <a:cubicBezTo>
                    <a:pt x="6181" y="9119"/>
                    <a:pt x="6084" y="9123"/>
                    <a:pt x="5986" y="9123"/>
                  </a:cubicBezTo>
                  <a:cubicBezTo>
                    <a:pt x="4836" y="9123"/>
                    <a:pt x="3753" y="8562"/>
                    <a:pt x="2875" y="7846"/>
                  </a:cubicBezTo>
                  <a:cubicBezTo>
                    <a:pt x="2875" y="7842"/>
                    <a:pt x="2870" y="7842"/>
                    <a:pt x="2870" y="7838"/>
                  </a:cubicBezTo>
                  <a:cubicBezTo>
                    <a:pt x="2847" y="7819"/>
                    <a:pt x="2819" y="7801"/>
                    <a:pt x="2797" y="7777"/>
                  </a:cubicBezTo>
                  <a:cubicBezTo>
                    <a:pt x="2540" y="7563"/>
                    <a:pt x="2300" y="7336"/>
                    <a:pt x="2062" y="7099"/>
                  </a:cubicBezTo>
                  <a:cubicBezTo>
                    <a:pt x="1951" y="6987"/>
                    <a:pt x="1844" y="6876"/>
                    <a:pt x="1732" y="6760"/>
                  </a:cubicBezTo>
                  <a:cubicBezTo>
                    <a:pt x="1612" y="6635"/>
                    <a:pt x="1496" y="6509"/>
                    <a:pt x="1380" y="6380"/>
                  </a:cubicBezTo>
                  <a:cubicBezTo>
                    <a:pt x="962" y="5924"/>
                    <a:pt x="530" y="5441"/>
                    <a:pt x="326" y="4852"/>
                  </a:cubicBezTo>
                  <a:cubicBezTo>
                    <a:pt x="210" y="4522"/>
                    <a:pt x="191" y="4160"/>
                    <a:pt x="256" y="3817"/>
                  </a:cubicBezTo>
                  <a:cubicBezTo>
                    <a:pt x="390" y="3087"/>
                    <a:pt x="883" y="2418"/>
                    <a:pt x="1626" y="2237"/>
                  </a:cubicBezTo>
                  <a:cubicBezTo>
                    <a:pt x="1659" y="2228"/>
                    <a:pt x="1691" y="2223"/>
                    <a:pt x="1723" y="2218"/>
                  </a:cubicBezTo>
                  <a:cubicBezTo>
                    <a:pt x="1786" y="2208"/>
                    <a:pt x="1851" y="2202"/>
                    <a:pt x="1915" y="2202"/>
                  </a:cubicBezTo>
                  <a:cubicBezTo>
                    <a:pt x="2021" y="2202"/>
                    <a:pt x="2126" y="2218"/>
                    <a:pt x="2225" y="2256"/>
                  </a:cubicBezTo>
                  <a:cubicBezTo>
                    <a:pt x="2317" y="2293"/>
                    <a:pt x="2401" y="2344"/>
                    <a:pt x="2476" y="2418"/>
                  </a:cubicBezTo>
                  <a:cubicBezTo>
                    <a:pt x="2652" y="2604"/>
                    <a:pt x="2769" y="2864"/>
                    <a:pt x="3005" y="2990"/>
                  </a:cubicBezTo>
                  <a:cubicBezTo>
                    <a:pt x="3088" y="3033"/>
                    <a:pt x="3171" y="3051"/>
                    <a:pt x="3253" y="3051"/>
                  </a:cubicBezTo>
                  <a:cubicBezTo>
                    <a:pt x="3453" y="3051"/>
                    <a:pt x="3646" y="2941"/>
                    <a:pt x="3817" y="2823"/>
                  </a:cubicBezTo>
                  <a:cubicBezTo>
                    <a:pt x="3938" y="2738"/>
                    <a:pt x="4168" y="2574"/>
                    <a:pt x="4355" y="2574"/>
                  </a:cubicBezTo>
                  <a:cubicBezTo>
                    <a:pt x="4436" y="2574"/>
                    <a:pt x="4508" y="2604"/>
                    <a:pt x="4561" y="2683"/>
                  </a:cubicBezTo>
                  <a:cubicBezTo>
                    <a:pt x="4584" y="2715"/>
                    <a:pt x="4616" y="2728"/>
                    <a:pt x="4648" y="2728"/>
                  </a:cubicBezTo>
                  <a:cubicBezTo>
                    <a:pt x="4709" y="2728"/>
                    <a:pt x="4767" y="2676"/>
                    <a:pt x="4751" y="2600"/>
                  </a:cubicBezTo>
                  <a:cubicBezTo>
                    <a:pt x="4565" y="1749"/>
                    <a:pt x="4760" y="849"/>
                    <a:pt x="5281" y="148"/>
                  </a:cubicBezTo>
                  <a:cubicBezTo>
                    <a:pt x="5336" y="73"/>
                    <a:pt x="5264" y="0"/>
                    <a:pt x="51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25" name="Google Shape;1325;p52"/>
            <p:cNvSpPr/>
            <p:nvPr/>
          </p:nvSpPr>
          <p:spPr>
            <a:xfrm>
              <a:off x="5888803" y="3131958"/>
              <a:ext cx="100623" cy="178239"/>
            </a:xfrm>
            <a:custGeom>
              <a:avLst/>
              <a:gdLst/>
              <a:ahLst/>
              <a:cxnLst/>
              <a:rect l="l" t="t" r="r" b="b"/>
              <a:pathLst>
                <a:path w="1028" h="1821" extrusionOk="0">
                  <a:moveTo>
                    <a:pt x="139" y="1"/>
                  </a:moveTo>
                  <a:cubicBezTo>
                    <a:pt x="72" y="1"/>
                    <a:pt x="0" y="76"/>
                    <a:pt x="39" y="156"/>
                  </a:cubicBezTo>
                  <a:cubicBezTo>
                    <a:pt x="294" y="694"/>
                    <a:pt x="555" y="1234"/>
                    <a:pt x="810" y="1768"/>
                  </a:cubicBezTo>
                  <a:cubicBezTo>
                    <a:pt x="827" y="1805"/>
                    <a:pt x="857" y="1821"/>
                    <a:pt x="887" y="1821"/>
                  </a:cubicBezTo>
                  <a:cubicBezTo>
                    <a:pt x="955" y="1821"/>
                    <a:pt x="1028" y="1745"/>
                    <a:pt x="986" y="1665"/>
                  </a:cubicBezTo>
                  <a:cubicBezTo>
                    <a:pt x="731" y="1127"/>
                    <a:pt x="476" y="589"/>
                    <a:pt x="215" y="54"/>
                  </a:cubicBezTo>
                  <a:cubicBezTo>
                    <a:pt x="198" y="16"/>
                    <a:pt x="169" y="1"/>
                    <a:pt x="1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26" name="Google Shape;1326;p52"/>
            <p:cNvSpPr/>
            <p:nvPr/>
          </p:nvSpPr>
          <p:spPr>
            <a:xfrm>
              <a:off x="5828019" y="3172677"/>
              <a:ext cx="45515" cy="139577"/>
            </a:xfrm>
            <a:custGeom>
              <a:avLst/>
              <a:gdLst/>
              <a:ahLst/>
              <a:cxnLst/>
              <a:rect l="l" t="t" r="r" b="b"/>
              <a:pathLst>
                <a:path w="465" h="1426" extrusionOk="0">
                  <a:moveTo>
                    <a:pt x="128" y="0"/>
                  </a:moveTo>
                  <a:cubicBezTo>
                    <a:pt x="67" y="0"/>
                    <a:pt x="0" y="52"/>
                    <a:pt x="15" y="130"/>
                  </a:cubicBezTo>
                  <a:cubicBezTo>
                    <a:pt x="94" y="535"/>
                    <a:pt x="173" y="943"/>
                    <a:pt x="251" y="1352"/>
                  </a:cubicBezTo>
                  <a:cubicBezTo>
                    <a:pt x="260" y="1404"/>
                    <a:pt x="297" y="1426"/>
                    <a:pt x="337" y="1426"/>
                  </a:cubicBezTo>
                  <a:cubicBezTo>
                    <a:pt x="398" y="1426"/>
                    <a:pt x="465" y="1374"/>
                    <a:pt x="451" y="1296"/>
                  </a:cubicBezTo>
                  <a:cubicBezTo>
                    <a:pt x="372" y="891"/>
                    <a:pt x="293" y="484"/>
                    <a:pt x="214" y="74"/>
                  </a:cubicBezTo>
                  <a:cubicBezTo>
                    <a:pt x="205" y="23"/>
                    <a:pt x="168" y="0"/>
                    <a:pt x="1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27" name="Google Shape;1327;p52"/>
            <p:cNvSpPr/>
            <p:nvPr/>
          </p:nvSpPr>
          <p:spPr>
            <a:xfrm>
              <a:off x="5137465" y="3735497"/>
              <a:ext cx="975203" cy="164536"/>
            </a:xfrm>
            <a:custGeom>
              <a:avLst/>
              <a:gdLst/>
              <a:ahLst/>
              <a:cxnLst/>
              <a:rect l="l" t="t" r="r" b="b"/>
              <a:pathLst>
                <a:path w="9963" h="1681" extrusionOk="0">
                  <a:moveTo>
                    <a:pt x="157" y="0"/>
                  </a:moveTo>
                  <a:cubicBezTo>
                    <a:pt x="61" y="0"/>
                    <a:pt x="0" y="138"/>
                    <a:pt x="100" y="194"/>
                  </a:cubicBezTo>
                  <a:cubicBezTo>
                    <a:pt x="2207" y="1337"/>
                    <a:pt x="4618" y="1681"/>
                    <a:pt x="6988" y="1681"/>
                  </a:cubicBezTo>
                  <a:cubicBezTo>
                    <a:pt x="7161" y="1681"/>
                    <a:pt x="7334" y="1679"/>
                    <a:pt x="7506" y="1675"/>
                  </a:cubicBezTo>
                  <a:cubicBezTo>
                    <a:pt x="8281" y="1661"/>
                    <a:pt x="9057" y="1611"/>
                    <a:pt x="9828" y="1550"/>
                  </a:cubicBezTo>
                  <a:cubicBezTo>
                    <a:pt x="9959" y="1541"/>
                    <a:pt x="9963" y="1345"/>
                    <a:pt x="9840" y="1345"/>
                  </a:cubicBezTo>
                  <a:cubicBezTo>
                    <a:pt x="9836" y="1345"/>
                    <a:pt x="9832" y="1345"/>
                    <a:pt x="9828" y="1346"/>
                  </a:cubicBezTo>
                  <a:cubicBezTo>
                    <a:pt x="8883" y="1419"/>
                    <a:pt x="7927" y="1473"/>
                    <a:pt x="6972" y="1473"/>
                  </a:cubicBezTo>
                  <a:cubicBezTo>
                    <a:pt x="5338" y="1473"/>
                    <a:pt x="3706" y="1315"/>
                    <a:pt x="2138" y="825"/>
                  </a:cubicBezTo>
                  <a:cubicBezTo>
                    <a:pt x="1469" y="617"/>
                    <a:pt x="820" y="347"/>
                    <a:pt x="207" y="13"/>
                  </a:cubicBezTo>
                  <a:cubicBezTo>
                    <a:pt x="189" y="4"/>
                    <a:pt x="173" y="0"/>
                    <a:pt x="1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28" name="Google Shape;1328;p52"/>
            <p:cNvSpPr/>
            <p:nvPr/>
          </p:nvSpPr>
          <p:spPr>
            <a:xfrm>
              <a:off x="5608079" y="2542613"/>
              <a:ext cx="415022" cy="209561"/>
            </a:xfrm>
            <a:custGeom>
              <a:avLst/>
              <a:gdLst/>
              <a:ahLst/>
              <a:cxnLst/>
              <a:rect l="l" t="t" r="r" b="b"/>
              <a:pathLst>
                <a:path w="4240" h="2141" extrusionOk="0">
                  <a:moveTo>
                    <a:pt x="4131" y="0"/>
                  </a:moveTo>
                  <a:cubicBezTo>
                    <a:pt x="4128" y="0"/>
                    <a:pt x="4124" y="0"/>
                    <a:pt x="4119" y="1"/>
                  </a:cubicBezTo>
                  <a:cubicBezTo>
                    <a:pt x="2591" y="196"/>
                    <a:pt x="1156" y="898"/>
                    <a:pt x="65" y="1985"/>
                  </a:cubicBezTo>
                  <a:cubicBezTo>
                    <a:pt x="0" y="2049"/>
                    <a:pt x="63" y="2141"/>
                    <a:pt x="134" y="2141"/>
                  </a:cubicBezTo>
                  <a:cubicBezTo>
                    <a:pt x="155" y="2141"/>
                    <a:pt x="176" y="2133"/>
                    <a:pt x="195" y="2114"/>
                  </a:cubicBezTo>
                  <a:cubicBezTo>
                    <a:pt x="1250" y="1065"/>
                    <a:pt x="2643" y="373"/>
                    <a:pt x="4119" y="187"/>
                  </a:cubicBezTo>
                  <a:cubicBezTo>
                    <a:pt x="4236" y="174"/>
                    <a:pt x="4240" y="0"/>
                    <a:pt x="4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29" name="Google Shape;1329;p52"/>
            <p:cNvSpPr/>
            <p:nvPr/>
          </p:nvSpPr>
          <p:spPr>
            <a:xfrm>
              <a:off x="5319623" y="2448255"/>
              <a:ext cx="349734" cy="417752"/>
            </a:xfrm>
            <a:custGeom>
              <a:avLst/>
              <a:gdLst/>
              <a:ahLst/>
              <a:cxnLst/>
              <a:rect l="l" t="t" r="r" b="b"/>
              <a:pathLst>
                <a:path w="3573" h="4268" extrusionOk="0">
                  <a:moveTo>
                    <a:pt x="3448" y="1"/>
                  </a:moveTo>
                  <a:cubicBezTo>
                    <a:pt x="3433" y="1"/>
                    <a:pt x="3418" y="6"/>
                    <a:pt x="3402" y="18"/>
                  </a:cubicBezTo>
                  <a:cubicBezTo>
                    <a:pt x="2288" y="859"/>
                    <a:pt x="1331" y="1899"/>
                    <a:pt x="602" y="3088"/>
                  </a:cubicBezTo>
                  <a:cubicBezTo>
                    <a:pt x="393" y="3422"/>
                    <a:pt x="207" y="3770"/>
                    <a:pt x="35" y="4128"/>
                  </a:cubicBezTo>
                  <a:cubicBezTo>
                    <a:pt x="0" y="4201"/>
                    <a:pt x="66" y="4268"/>
                    <a:pt x="127" y="4268"/>
                  </a:cubicBezTo>
                  <a:cubicBezTo>
                    <a:pt x="155" y="4268"/>
                    <a:pt x="182" y="4254"/>
                    <a:pt x="198" y="4220"/>
                  </a:cubicBezTo>
                  <a:cubicBezTo>
                    <a:pt x="783" y="2990"/>
                    <a:pt x="1595" y="1871"/>
                    <a:pt x="2590" y="937"/>
                  </a:cubicBezTo>
                  <a:cubicBezTo>
                    <a:pt x="2877" y="668"/>
                    <a:pt x="3179" y="418"/>
                    <a:pt x="3494" y="180"/>
                  </a:cubicBezTo>
                  <a:cubicBezTo>
                    <a:pt x="3572" y="123"/>
                    <a:pt x="3521" y="1"/>
                    <a:pt x="34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30" name="Google Shape;1330;p52"/>
            <p:cNvSpPr/>
            <p:nvPr/>
          </p:nvSpPr>
          <p:spPr>
            <a:xfrm>
              <a:off x="5226244" y="1304606"/>
              <a:ext cx="1461484" cy="1190808"/>
            </a:xfrm>
            <a:custGeom>
              <a:avLst/>
              <a:gdLst/>
              <a:ahLst/>
              <a:cxnLst/>
              <a:rect l="l" t="t" r="r" b="b"/>
              <a:pathLst>
                <a:path w="14931" h="12166" extrusionOk="0">
                  <a:moveTo>
                    <a:pt x="6582" y="0"/>
                  </a:moveTo>
                  <a:cubicBezTo>
                    <a:pt x="4270" y="0"/>
                    <a:pt x="2187" y="1306"/>
                    <a:pt x="1077" y="3293"/>
                  </a:cubicBezTo>
                  <a:cubicBezTo>
                    <a:pt x="1077" y="3293"/>
                    <a:pt x="1" y="5265"/>
                    <a:pt x="353" y="7667"/>
                  </a:cubicBezTo>
                  <a:cubicBezTo>
                    <a:pt x="873" y="10184"/>
                    <a:pt x="3111" y="11804"/>
                    <a:pt x="5940" y="12115"/>
                  </a:cubicBezTo>
                  <a:cubicBezTo>
                    <a:pt x="6250" y="12149"/>
                    <a:pt x="6558" y="12166"/>
                    <a:pt x="6860" y="12166"/>
                  </a:cubicBezTo>
                  <a:cubicBezTo>
                    <a:pt x="9299" y="12166"/>
                    <a:pt x="11410" y="11072"/>
                    <a:pt x="12352" y="8986"/>
                  </a:cubicBezTo>
                  <a:cubicBezTo>
                    <a:pt x="12392" y="8988"/>
                    <a:pt x="12432" y="8989"/>
                    <a:pt x="12471" y="8989"/>
                  </a:cubicBezTo>
                  <a:cubicBezTo>
                    <a:pt x="13358" y="8989"/>
                    <a:pt x="14215" y="8352"/>
                    <a:pt x="14540" y="7365"/>
                  </a:cubicBezTo>
                  <a:cubicBezTo>
                    <a:pt x="14930" y="6167"/>
                    <a:pt x="14382" y="4918"/>
                    <a:pt x="13319" y="4569"/>
                  </a:cubicBezTo>
                  <a:cubicBezTo>
                    <a:pt x="13131" y="4505"/>
                    <a:pt x="12941" y="4477"/>
                    <a:pt x="12751" y="4477"/>
                  </a:cubicBezTo>
                  <a:cubicBezTo>
                    <a:pt x="12691" y="4477"/>
                    <a:pt x="12631" y="4480"/>
                    <a:pt x="12571" y="4485"/>
                  </a:cubicBezTo>
                  <a:cubicBezTo>
                    <a:pt x="11837" y="2127"/>
                    <a:pt x="9812" y="316"/>
                    <a:pt x="7258" y="38"/>
                  </a:cubicBezTo>
                  <a:cubicBezTo>
                    <a:pt x="7031" y="13"/>
                    <a:pt x="6806" y="0"/>
                    <a:pt x="6582" y="0"/>
                  </a:cubicBezTo>
                  <a:close/>
                </a:path>
              </a:pathLst>
            </a:custGeom>
            <a:solidFill>
              <a:srgbClr val="FFBD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31" name="Google Shape;1331;p52"/>
            <p:cNvSpPr/>
            <p:nvPr/>
          </p:nvSpPr>
          <p:spPr>
            <a:xfrm>
              <a:off x="5534864" y="1785694"/>
              <a:ext cx="119221" cy="140556"/>
            </a:xfrm>
            <a:custGeom>
              <a:avLst/>
              <a:gdLst/>
              <a:ahLst/>
              <a:cxnLst/>
              <a:rect l="l" t="t" r="r" b="b"/>
              <a:pathLst>
                <a:path w="1218" h="1436" extrusionOk="0">
                  <a:moveTo>
                    <a:pt x="641" y="0"/>
                  </a:moveTo>
                  <a:cubicBezTo>
                    <a:pt x="348" y="0"/>
                    <a:pt x="86" y="282"/>
                    <a:pt x="42" y="657"/>
                  </a:cubicBezTo>
                  <a:cubicBezTo>
                    <a:pt x="0" y="1053"/>
                    <a:pt x="219" y="1396"/>
                    <a:pt x="530" y="1433"/>
                  </a:cubicBezTo>
                  <a:cubicBezTo>
                    <a:pt x="546" y="1434"/>
                    <a:pt x="562" y="1435"/>
                    <a:pt x="578" y="1435"/>
                  </a:cubicBezTo>
                  <a:cubicBezTo>
                    <a:pt x="874" y="1435"/>
                    <a:pt x="1136" y="1153"/>
                    <a:pt x="1175" y="778"/>
                  </a:cubicBezTo>
                  <a:cubicBezTo>
                    <a:pt x="1217" y="384"/>
                    <a:pt x="999" y="40"/>
                    <a:pt x="688" y="3"/>
                  </a:cubicBezTo>
                  <a:cubicBezTo>
                    <a:pt x="672" y="1"/>
                    <a:pt x="657" y="0"/>
                    <a:pt x="6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32" name="Google Shape;1332;p52"/>
            <p:cNvSpPr/>
            <p:nvPr/>
          </p:nvSpPr>
          <p:spPr>
            <a:xfrm>
              <a:off x="5999311" y="1821910"/>
              <a:ext cx="119221" cy="140262"/>
            </a:xfrm>
            <a:custGeom>
              <a:avLst/>
              <a:gdLst/>
              <a:ahLst/>
              <a:cxnLst/>
              <a:rect l="l" t="t" r="r" b="b"/>
              <a:pathLst>
                <a:path w="1218" h="1433" extrusionOk="0">
                  <a:moveTo>
                    <a:pt x="635" y="1"/>
                  </a:moveTo>
                  <a:cubicBezTo>
                    <a:pt x="341" y="1"/>
                    <a:pt x="82" y="282"/>
                    <a:pt x="43" y="655"/>
                  </a:cubicBezTo>
                  <a:cubicBezTo>
                    <a:pt x="1" y="1049"/>
                    <a:pt x="219" y="1397"/>
                    <a:pt x="530" y="1429"/>
                  </a:cubicBezTo>
                  <a:cubicBezTo>
                    <a:pt x="548" y="1432"/>
                    <a:pt x="567" y="1433"/>
                    <a:pt x="584" y="1433"/>
                  </a:cubicBezTo>
                  <a:cubicBezTo>
                    <a:pt x="874" y="1433"/>
                    <a:pt x="1133" y="1151"/>
                    <a:pt x="1176" y="780"/>
                  </a:cubicBezTo>
                  <a:cubicBezTo>
                    <a:pt x="1218" y="385"/>
                    <a:pt x="999" y="36"/>
                    <a:pt x="689" y="4"/>
                  </a:cubicBezTo>
                  <a:cubicBezTo>
                    <a:pt x="671" y="2"/>
                    <a:pt x="653" y="1"/>
                    <a:pt x="6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33" name="Google Shape;1333;p52"/>
            <p:cNvSpPr/>
            <p:nvPr/>
          </p:nvSpPr>
          <p:spPr>
            <a:xfrm>
              <a:off x="5326181" y="1942500"/>
              <a:ext cx="234233" cy="222285"/>
            </a:xfrm>
            <a:custGeom>
              <a:avLst/>
              <a:gdLst/>
              <a:ahLst/>
              <a:cxnLst/>
              <a:rect l="l" t="t" r="r" b="b"/>
              <a:pathLst>
                <a:path w="2393" h="2271" extrusionOk="0">
                  <a:moveTo>
                    <a:pt x="1192" y="1"/>
                  </a:moveTo>
                  <a:cubicBezTo>
                    <a:pt x="622" y="1"/>
                    <a:pt x="135" y="431"/>
                    <a:pt x="71" y="1011"/>
                  </a:cubicBezTo>
                  <a:cubicBezTo>
                    <a:pt x="0" y="1633"/>
                    <a:pt x="452" y="2194"/>
                    <a:pt x="1074" y="2265"/>
                  </a:cubicBezTo>
                  <a:cubicBezTo>
                    <a:pt x="1114" y="2269"/>
                    <a:pt x="1153" y="2271"/>
                    <a:pt x="1193" y="2271"/>
                  </a:cubicBezTo>
                  <a:cubicBezTo>
                    <a:pt x="1766" y="2271"/>
                    <a:pt x="2262" y="1839"/>
                    <a:pt x="2323" y="1256"/>
                  </a:cubicBezTo>
                  <a:cubicBezTo>
                    <a:pt x="2392" y="634"/>
                    <a:pt x="1942" y="77"/>
                    <a:pt x="1320" y="8"/>
                  </a:cubicBezTo>
                  <a:cubicBezTo>
                    <a:pt x="1277" y="3"/>
                    <a:pt x="1234" y="1"/>
                    <a:pt x="1192" y="1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34" name="Google Shape;1334;p52"/>
            <p:cNvSpPr/>
            <p:nvPr/>
          </p:nvSpPr>
          <p:spPr>
            <a:xfrm>
              <a:off x="6185188" y="1987037"/>
              <a:ext cx="234233" cy="221894"/>
            </a:xfrm>
            <a:custGeom>
              <a:avLst/>
              <a:gdLst/>
              <a:ahLst/>
              <a:cxnLst/>
              <a:rect l="l" t="t" r="r" b="b"/>
              <a:pathLst>
                <a:path w="2393" h="2267" extrusionOk="0">
                  <a:moveTo>
                    <a:pt x="1193" y="0"/>
                  </a:moveTo>
                  <a:cubicBezTo>
                    <a:pt x="622" y="0"/>
                    <a:pt x="131" y="432"/>
                    <a:pt x="67" y="1011"/>
                  </a:cubicBezTo>
                  <a:cubicBezTo>
                    <a:pt x="1" y="1632"/>
                    <a:pt x="452" y="2194"/>
                    <a:pt x="1074" y="2260"/>
                  </a:cubicBezTo>
                  <a:cubicBezTo>
                    <a:pt x="1117" y="2265"/>
                    <a:pt x="1159" y="2267"/>
                    <a:pt x="1200" y="2267"/>
                  </a:cubicBezTo>
                  <a:cubicBezTo>
                    <a:pt x="1770" y="2267"/>
                    <a:pt x="2258" y="1836"/>
                    <a:pt x="2323" y="1257"/>
                  </a:cubicBezTo>
                  <a:cubicBezTo>
                    <a:pt x="2393" y="634"/>
                    <a:pt x="1942" y="72"/>
                    <a:pt x="1320" y="8"/>
                  </a:cubicBezTo>
                  <a:cubicBezTo>
                    <a:pt x="1278" y="3"/>
                    <a:pt x="1235" y="0"/>
                    <a:pt x="1193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35" name="Google Shape;1335;p52"/>
            <p:cNvSpPr/>
            <p:nvPr/>
          </p:nvSpPr>
          <p:spPr>
            <a:xfrm>
              <a:off x="6513483" y="1862140"/>
              <a:ext cx="106007" cy="220132"/>
            </a:xfrm>
            <a:custGeom>
              <a:avLst/>
              <a:gdLst/>
              <a:ahLst/>
              <a:cxnLst/>
              <a:rect l="l" t="t" r="r" b="b"/>
              <a:pathLst>
                <a:path w="1083" h="2249" extrusionOk="0">
                  <a:moveTo>
                    <a:pt x="672" y="1"/>
                  </a:moveTo>
                  <a:cubicBezTo>
                    <a:pt x="621" y="1"/>
                    <a:pt x="566" y="13"/>
                    <a:pt x="511" y="39"/>
                  </a:cubicBezTo>
                  <a:cubicBezTo>
                    <a:pt x="191" y="188"/>
                    <a:pt x="112" y="643"/>
                    <a:pt x="52" y="954"/>
                  </a:cubicBezTo>
                  <a:cubicBezTo>
                    <a:pt x="18" y="1149"/>
                    <a:pt x="0" y="1344"/>
                    <a:pt x="5" y="1543"/>
                  </a:cubicBezTo>
                  <a:cubicBezTo>
                    <a:pt x="9" y="1697"/>
                    <a:pt x="18" y="1869"/>
                    <a:pt x="88" y="2008"/>
                  </a:cubicBezTo>
                  <a:cubicBezTo>
                    <a:pt x="149" y="2128"/>
                    <a:pt x="251" y="2222"/>
                    <a:pt x="390" y="2244"/>
                  </a:cubicBezTo>
                  <a:cubicBezTo>
                    <a:pt x="410" y="2247"/>
                    <a:pt x="429" y="2249"/>
                    <a:pt x="449" y="2249"/>
                  </a:cubicBezTo>
                  <a:cubicBezTo>
                    <a:pt x="555" y="2249"/>
                    <a:pt x="660" y="2205"/>
                    <a:pt x="715" y="2110"/>
                  </a:cubicBezTo>
                  <a:cubicBezTo>
                    <a:pt x="765" y="2026"/>
                    <a:pt x="693" y="1938"/>
                    <a:pt x="623" y="1938"/>
                  </a:cubicBezTo>
                  <a:cubicBezTo>
                    <a:pt x="595" y="1938"/>
                    <a:pt x="567" y="1952"/>
                    <a:pt x="548" y="1985"/>
                  </a:cubicBezTo>
                  <a:cubicBezTo>
                    <a:pt x="525" y="2021"/>
                    <a:pt x="488" y="2037"/>
                    <a:pt x="448" y="2037"/>
                  </a:cubicBezTo>
                  <a:cubicBezTo>
                    <a:pt x="421" y="2037"/>
                    <a:pt x="393" y="2030"/>
                    <a:pt x="367" y="2017"/>
                  </a:cubicBezTo>
                  <a:cubicBezTo>
                    <a:pt x="279" y="1971"/>
                    <a:pt x="251" y="1860"/>
                    <a:pt x="232" y="1766"/>
                  </a:cubicBezTo>
                  <a:cubicBezTo>
                    <a:pt x="191" y="1520"/>
                    <a:pt x="213" y="1260"/>
                    <a:pt x="256" y="1014"/>
                  </a:cubicBezTo>
                  <a:cubicBezTo>
                    <a:pt x="292" y="791"/>
                    <a:pt x="344" y="494"/>
                    <a:pt x="497" y="313"/>
                  </a:cubicBezTo>
                  <a:cubicBezTo>
                    <a:pt x="542" y="262"/>
                    <a:pt x="609" y="213"/>
                    <a:pt x="678" y="213"/>
                  </a:cubicBezTo>
                  <a:cubicBezTo>
                    <a:pt x="703" y="213"/>
                    <a:pt x="728" y="219"/>
                    <a:pt x="753" y="234"/>
                  </a:cubicBezTo>
                  <a:cubicBezTo>
                    <a:pt x="836" y="289"/>
                    <a:pt x="869" y="396"/>
                    <a:pt x="873" y="494"/>
                  </a:cubicBezTo>
                  <a:cubicBezTo>
                    <a:pt x="875" y="552"/>
                    <a:pt x="915" y="578"/>
                    <a:pt x="959" y="578"/>
                  </a:cubicBezTo>
                  <a:cubicBezTo>
                    <a:pt x="1017" y="578"/>
                    <a:pt x="1083" y="533"/>
                    <a:pt x="1077" y="457"/>
                  </a:cubicBezTo>
                  <a:cubicBezTo>
                    <a:pt x="1066" y="223"/>
                    <a:pt x="895" y="1"/>
                    <a:pt x="6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36" name="Google Shape;1336;p52"/>
            <p:cNvSpPr/>
            <p:nvPr/>
          </p:nvSpPr>
          <p:spPr>
            <a:xfrm>
              <a:off x="5847106" y="2072879"/>
              <a:ext cx="92303" cy="73899"/>
            </a:xfrm>
            <a:custGeom>
              <a:avLst/>
              <a:gdLst/>
              <a:ahLst/>
              <a:cxnLst/>
              <a:rect l="l" t="t" r="r" b="b"/>
              <a:pathLst>
                <a:path w="943" h="755" extrusionOk="0">
                  <a:moveTo>
                    <a:pt x="828" y="1"/>
                  </a:moveTo>
                  <a:cubicBezTo>
                    <a:pt x="795" y="1"/>
                    <a:pt x="762" y="15"/>
                    <a:pt x="748" y="46"/>
                  </a:cubicBezTo>
                  <a:cubicBezTo>
                    <a:pt x="711" y="115"/>
                    <a:pt x="674" y="175"/>
                    <a:pt x="628" y="236"/>
                  </a:cubicBezTo>
                  <a:lnTo>
                    <a:pt x="613" y="249"/>
                  </a:lnTo>
                  <a:cubicBezTo>
                    <a:pt x="609" y="254"/>
                    <a:pt x="600" y="264"/>
                    <a:pt x="595" y="268"/>
                  </a:cubicBezTo>
                  <a:cubicBezTo>
                    <a:pt x="585" y="282"/>
                    <a:pt x="572" y="292"/>
                    <a:pt x="563" y="305"/>
                  </a:cubicBezTo>
                  <a:cubicBezTo>
                    <a:pt x="529" y="333"/>
                    <a:pt x="502" y="356"/>
                    <a:pt x="469" y="380"/>
                  </a:cubicBezTo>
                  <a:cubicBezTo>
                    <a:pt x="437" y="408"/>
                    <a:pt x="433" y="412"/>
                    <a:pt x="390" y="436"/>
                  </a:cubicBezTo>
                  <a:cubicBezTo>
                    <a:pt x="358" y="453"/>
                    <a:pt x="326" y="472"/>
                    <a:pt x="293" y="487"/>
                  </a:cubicBezTo>
                  <a:cubicBezTo>
                    <a:pt x="274" y="496"/>
                    <a:pt x="261" y="505"/>
                    <a:pt x="242" y="509"/>
                  </a:cubicBezTo>
                  <a:cubicBezTo>
                    <a:pt x="237" y="509"/>
                    <a:pt x="223" y="515"/>
                    <a:pt x="223" y="519"/>
                  </a:cubicBezTo>
                  <a:cubicBezTo>
                    <a:pt x="219" y="519"/>
                    <a:pt x="210" y="519"/>
                    <a:pt x="205" y="524"/>
                  </a:cubicBezTo>
                  <a:cubicBezTo>
                    <a:pt x="167" y="533"/>
                    <a:pt x="130" y="543"/>
                    <a:pt x="89" y="551"/>
                  </a:cubicBezTo>
                  <a:cubicBezTo>
                    <a:pt x="38" y="560"/>
                    <a:pt x="0" y="621"/>
                    <a:pt x="10" y="672"/>
                  </a:cubicBezTo>
                  <a:cubicBezTo>
                    <a:pt x="22" y="719"/>
                    <a:pt x="64" y="754"/>
                    <a:pt x="111" y="754"/>
                  </a:cubicBezTo>
                  <a:cubicBezTo>
                    <a:pt x="119" y="754"/>
                    <a:pt x="127" y="753"/>
                    <a:pt x="135" y="751"/>
                  </a:cubicBezTo>
                  <a:cubicBezTo>
                    <a:pt x="465" y="691"/>
                    <a:pt x="767" y="463"/>
                    <a:pt x="920" y="161"/>
                  </a:cubicBezTo>
                  <a:cubicBezTo>
                    <a:pt x="943" y="110"/>
                    <a:pt x="938" y="50"/>
                    <a:pt x="887" y="18"/>
                  </a:cubicBezTo>
                  <a:cubicBezTo>
                    <a:pt x="871" y="7"/>
                    <a:pt x="849" y="1"/>
                    <a:pt x="8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37" name="Google Shape;1337;p52"/>
            <p:cNvSpPr/>
            <p:nvPr/>
          </p:nvSpPr>
          <p:spPr>
            <a:xfrm>
              <a:off x="5167613" y="983162"/>
              <a:ext cx="1446899" cy="999061"/>
            </a:xfrm>
            <a:custGeom>
              <a:avLst/>
              <a:gdLst/>
              <a:ahLst/>
              <a:cxnLst/>
              <a:rect l="l" t="t" r="r" b="b"/>
              <a:pathLst>
                <a:path w="14782" h="10207" extrusionOk="0">
                  <a:moveTo>
                    <a:pt x="6087" y="1"/>
                  </a:moveTo>
                  <a:cubicBezTo>
                    <a:pt x="6073" y="1"/>
                    <a:pt x="6060" y="1"/>
                    <a:pt x="6046" y="2"/>
                  </a:cubicBezTo>
                  <a:cubicBezTo>
                    <a:pt x="5660" y="15"/>
                    <a:pt x="5360" y="266"/>
                    <a:pt x="5197" y="604"/>
                  </a:cubicBezTo>
                  <a:cubicBezTo>
                    <a:pt x="5030" y="967"/>
                    <a:pt x="5043" y="1367"/>
                    <a:pt x="5090" y="1757"/>
                  </a:cubicBezTo>
                  <a:cubicBezTo>
                    <a:pt x="4546" y="1437"/>
                    <a:pt x="3932" y="1170"/>
                    <a:pt x="3305" y="1170"/>
                  </a:cubicBezTo>
                  <a:cubicBezTo>
                    <a:pt x="3076" y="1170"/>
                    <a:pt x="2845" y="1206"/>
                    <a:pt x="2615" y="1288"/>
                  </a:cubicBezTo>
                  <a:cubicBezTo>
                    <a:pt x="1843" y="1562"/>
                    <a:pt x="1320" y="2458"/>
                    <a:pt x="1746" y="3233"/>
                  </a:cubicBezTo>
                  <a:cubicBezTo>
                    <a:pt x="1927" y="3553"/>
                    <a:pt x="2216" y="3791"/>
                    <a:pt x="2518" y="3999"/>
                  </a:cubicBezTo>
                  <a:cubicBezTo>
                    <a:pt x="1890" y="4078"/>
                    <a:pt x="1236" y="4203"/>
                    <a:pt x="743" y="4617"/>
                  </a:cubicBezTo>
                  <a:cubicBezTo>
                    <a:pt x="289" y="4989"/>
                    <a:pt x="0" y="5662"/>
                    <a:pt x="214" y="6237"/>
                  </a:cubicBezTo>
                  <a:cubicBezTo>
                    <a:pt x="460" y="6897"/>
                    <a:pt x="1226" y="7064"/>
                    <a:pt x="1849" y="7129"/>
                  </a:cubicBezTo>
                  <a:cubicBezTo>
                    <a:pt x="2104" y="7156"/>
                    <a:pt x="2359" y="7168"/>
                    <a:pt x="2615" y="7168"/>
                  </a:cubicBezTo>
                  <a:cubicBezTo>
                    <a:pt x="3198" y="7168"/>
                    <a:pt x="3782" y="7104"/>
                    <a:pt x="4357" y="7004"/>
                  </a:cubicBezTo>
                  <a:cubicBezTo>
                    <a:pt x="5113" y="6869"/>
                    <a:pt x="5851" y="6674"/>
                    <a:pt x="6590" y="6460"/>
                  </a:cubicBezTo>
                  <a:lnTo>
                    <a:pt x="6590" y="6460"/>
                  </a:lnTo>
                  <a:cubicBezTo>
                    <a:pt x="6530" y="6562"/>
                    <a:pt x="6487" y="6678"/>
                    <a:pt x="6474" y="6800"/>
                  </a:cubicBezTo>
                  <a:cubicBezTo>
                    <a:pt x="6423" y="7212"/>
                    <a:pt x="6706" y="7561"/>
                    <a:pt x="7064" y="7733"/>
                  </a:cubicBezTo>
                  <a:cubicBezTo>
                    <a:pt x="7265" y="7830"/>
                    <a:pt x="7477" y="7870"/>
                    <a:pt x="7690" y="7870"/>
                  </a:cubicBezTo>
                  <a:cubicBezTo>
                    <a:pt x="7955" y="7870"/>
                    <a:pt x="8223" y="7809"/>
                    <a:pt x="8474" y="7719"/>
                  </a:cubicBezTo>
                  <a:cubicBezTo>
                    <a:pt x="8995" y="7529"/>
                    <a:pt x="9496" y="7273"/>
                    <a:pt x="9979" y="7008"/>
                  </a:cubicBezTo>
                  <a:cubicBezTo>
                    <a:pt x="10499" y="6725"/>
                    <a:pt x="11005" y="6414"/>
                    <a:pt x="11494" y="6080"/>
                  </a:cubicBezTo>
                  <a:cubicBezTo>
                    <a:pt x="12218" y="7394"/>
                    <a:pt x="12826" y="8778"/>
                    <a:pt x="13295" y="10203"/>
                  </a:cubicBezTo>
                  <a:cubicBezTo>
                    <a:pt x="13295" y="10206"/>
                    <a:pt x="13297" y="10207"/>
                    <a:pt x="13298" y="10207"/>
                  </a:cubicBezTo>
                  <a:cubicBezTo>
                    <a:pt x="13365" y="10207"/>
                    <a:pt x="14080" y="7827"/>
                    <a:pt x="14298" y="7068"/>
                  </a:cubicBezTo>
                  <a:cubicBezTo>
                    <a:pt x="14488" y="6414"/>
                    <a:pt x="14781" y="5495"/>
                    <a:pt x="14094" y="5021"/>
                  </a:cubicBezTo>
                  <a:cubicBezTo>
                    <a:pt x="13951" y="4920"/>
                    <a:pt x="13784" y="4864"/>
                    <a:pt x="13618" y="4864"/>
                  </a:cubicBezTo>
                  <a:cubicBezTo>
                    <a:pt x="13525" y="4864"/>
                    <a:pt x="13433" y="4882"/>
                    <a:pt x="13346" y="4919"/>
                  </a:cubicBezTo>
                  <a:cubicBezTo>
                    <a:pt x="13174" y="4292"/>
                    <a:pt x="12728" y="3776"/>
                    <a:pt x="12195" y="3410"/>
                  </a:cubicBezTo>
                  <a:cubicBezTo>
                    <a:pt x="11502" y="2936"/>
                    <a:pt x="10681" y="2718"/>
                    <a:pt x="9895" y="2458"/>
                  </a:cubicBezTo>
                  <a:cubicBezTo>
                    <a:pt x="9143" y="2207"/>
                    <a:pt x="8369" y="1910"/>
                    <a:pt x="7806" y="1329"/>
                  </a:cubicBezTo>
                  <a:cubicBezTo>
                    <a:pt x="7318" y="818"/>
                    <a:pt x="6896" y="1"/>
                    <a:pt x="60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38" name="Google Shape;1338;p52"/>
            <p:cNvSpPr/>
            <p:nvPr/>
          </p:nvSpPr>
          <p:spPr>
            <a:xfrm>
              <a:off x="6337198" y="2106354"/>
              <a:ext cx="128520" cy="227669"/>
            </a:xfrm>
            <a:custGeom>
              <a:avLst/>
              <a:gdLst/>
              <a:ahLst/>
              <a:cxnLst/>
              <a:rect l="l" t="t" r="r" b="b"/>
              <a:pathLst>
                <a:path w="1313" h="2326" extrusionOk="0">
                  <a:moveTo>
                    <a:pt x="1182" y="0"/>
                  </a:moveTo>
                  <a:cubicBezTo>
                    <a:pt x="1145" y="0"/>
                    <a:pt x="1111" y="21"/>
                    <a:pt x="1100" y="70"/>
                  </a:cubicBezTo>
                  <a:cubicBezTo>
                    <a:pt x="933" y="850"/>
                    <a:pt x="580" y="1570"/>
                    <a:pt x="64" y="2173"/>
                  </a:cubicBezTo>
                  <a:cubicBezTo>
                    <a:pt x="1" y="2247"/>
                    <a:pt x="75" y="2325"/>
                    <a:pt x="152" y="2325"/>
                  </a:cubicBezTo>
                  <a:cubicBezTo>
                    <a:pt x="182" y="2325"/>
                    <a:pt x="213" y="2313"/>
                    <a:pt x="237" y="2285"/>
                  </a:cubicBezTo>
                  <a:cubicBezTo>
                    <a:pt x="760" y="1672"/>
                    <a:pt x="1128" y="929"/>
                    <a:pt x="1295" y="135"/>
                  </a:cubicBezTo>
                  <a:cubicBezTo>
                    <a:pt x="1313" y="57"/>
                    <a:pt x="1244" y="0"/>
                    <a:pt x="11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39" name="Google Shape;1339;p52"/>
            <p:cNvSpPr/>
            <p:nvPr/>
          </p:nvSpPr>
          <p:spPr>
            <a:xfrm>
              <a:off x="5556692" y="1690847"/>
              <a:ext cx="94163" cy="42480"/>
            </a:xfrm>
            <a:custGeom>
              <a:avLst/>
              <a:gdLst/>
              <a:ahLst/>
              <a:cxnLst/>
              <a:rect l="l" t="t" r="r" b="b"/>
              <a:pathLst>
                <a:path w="962" h="434" extrusionOk="0">
                  <a:moveTo>
                    <a:pt x="211" y="1"/>
                  </a:moveTo>
                  <a:cubicBezTo>
                    <a:pt x="106" y="1"/>
                    <a:pt x="5" y="83"/>
                    <a:pt x="0" y="196"/>
                  </a:cubicBezTo>
                  <a:cubicBezTo>
                    <a:pt x="0" y="303"/>
                    <a:pt x="79" y="406"/>
                    <a:pt x="195" y="410"/>
                  </a:cubicBezTo>
                  <a:cubicBezTo>
                    <a:pt x="376" y="419"/>
                    <a:pt x="562" y="423"/>
                    <a:pt x="744" y="433"/>
                  </a:cubicBezTo>
                  <a:cubicBezTo>
                    <a:pt x="746" y="434"/>
                    <a:pt x="749" y="434"/>
                    <a:pt x="751" y="434"/>
                  </a:cubicBezTo>
                  <a:cubicBezTo>
                    <a:pt x="855" y="434"/>
                    <a:pt x="957" y="347"/>
                    <a:pt x="961" y="238"/>
                  </a:cubicBezTo>
                  <a:cubicBezTo>
                    <a:pt x="961" y="127"/>
                    <a:pt x="883" y="24"/>
                    <a:pt x="766" y="20"/>
                  </a:cubicBezTo>
                  <a:cubicBezTo>
                    <a:pt x="581" y="16"/>
                    <a:pt x="399" y="6"/>
                    <a:pt x="219" y="1"/>
                  </a:cubicBezTo>
                  <a:cubicBezTo>
                    <a:pt x="216" y="1"/>
                    <a:pt x="213" y="1"/>
                    <a:pt x="2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40" name="Google Shape;1340;p52"/>
            <p:cNvSpPr/>
            <p:nvPr/>
          </p:nvSpPr>
          <p:spPr>
            <a:xfrm>
              <a:off x="6086622" y="1730880"/>
              <a:ext cx="89660" cy="65090"/>
            </a:xfrm>
            <a:custGeom>
              <a:avLst/>
              <a:gdLst/>
              <a:ahLst/>
              <a:cxnLst/>
              <a:rect l="l" t="t" r="r" b="b"/>
              <a:pathLst>
                <a:path w="916" h="665" extrusionOk="0">
                  <a:moveTo>
                    <a:pt x="212" y="0"/>
                  </a:moveTo>
                  <a:cubicBezTo>
                    <a:pt x="199" y="0"/>
                    <a:pt x="186" y="2"/>
                    <a:pt x="172" y="6"/>
                  </a:cubicBezTo>
                  <a:cubicBezTo>
                    <a:pt x="122" y="14"/>
                    <a:pt x="71" y="52"/>
                    <a:pt x="43" y="94"/>
                  </a:cubicBezTo>
                  <a:cubicBezTo>
                    <a:pt x="15" y="140"/>
                    <a:pt x="0" y="196"/>
                    <a:pt x="15" y="252"/>
                  </a:cubicBezTo>
                  <a:cubicBezTo>
                    <a:pt x="28" y="298"/>
                    <a:pt x="56" y="353"/>
                    <a:pt x="103" y="377"/>
                  </a:cubicBezTo>
                  <a:cubicBezTo>
                    <a:pt x="266" y="460"/>
                    <a:pt x="423" y="548"/>
                    <a:pt x="586" y="632"/>
                  </a:cubicBezTo>
                  <a:cubicBezTo>
                    <a:pt x="624" y="650"/>
                    <a:pt x="663" y="665"/>
                    <a:pt x="704" y="665"/>
                  </a:cubicBezTo>
                  <a:cubicBezTo>
                    <a:pt x="717" y="665"/>
                    <a:pt x="730" y="663"/>
                    <a:pt x="744" y="660"/>
                  </a:cubicBezTo>
                  <a:cubicBezTo>
                    <a:pt x="791" y="651"/>
                    <a:pt x="846" y="614"/>
                    <a:pt x="874" y="572"/>
                  </a:cubicBezTo>
                  <a:cubicBezTo>
                    <a:pt x="902" y="526"/>
                    <a:pt x="915" y="470"/>
                    <a:pt x="902" y="415"/>
                  </a:cubicBezTo>
                  <a:cubicBezTo>
                    <a:pt x="888" y="368"/>
                    <a:pt x="860" y="312"/>
                    <a:pt x="813" y="289"/>
                  </a:cubicBezTo>
                  <a:cubicBezTo>
                    <a:pt x="651" y="205"/>
                    <a:pt x="489" y="117"/>
                    <a:pt x="330" y="33"/>
                  </a:cubicBezTo>
                  <a:cubicBezTo>
                    <a:pt x="291" y="16"/>
                    <a:pt x="253" y="0"/>
                    <a:pt x="2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341" name="Google Shape;1341;p52"/>
            <p:cNvSpPr/>
            <p:nvPr/>
          </p:nvSpPr>
          <p:spPr>
            <a:xfrm>
              <a:off x="5606709" y="1920966"/>
              <a:ext cx="247349" cy="145939"/>
            </a:xfrm>
            <a:custGeom>
              <a:avLst/>
              <a:gdLst/>
              <a:ahLst/>
              <a:cxnLst/>
              <a:rect l="l" t="t" r="r" b="b"/>
              <a:pathLst>
                <a:path w="2527" h="1491" extrusionOk="0">
                  <a:moveTo>
                    <a:pt x="1972" y="0"/>
                  </a:moveTo>
                  <a:cubicBezTo>
                    <a:pt x="1946" y="0"/>
                    <a:pt x="1920" y="2"/>
                    <a:pt x="1894" y="5"/>
                  </a:cubicBezTo>
                  <a:cubicBezTo>
                    <a:pt x="1746" y="18"/>
                    <a:pt x="1607" y="70"/>
                    <a:pt x="1459" y="89"/>
                  </a:cubicBezTo>
                  <a:cubicBezTo>
                    <a:pt x="1378" y="102"/>
                    <a:pt x="1298" y="108"/>
                    <a:pt x="1217" y="108"/>
                  </a:cubicBezTo>
                  <a:cubicBezTo>
                    <a:pt x="1134" y="108"/>
                    <a:pt x="1051" y="102"/>
                    <a:pt x="966" y="93"/>
                  </a:cubicBezTo>
                  <a:cubicBezTo>
                    <a:pt x="888" y="83"/>
                    <a:pt x="779" y="70"/>
                    <a:pt x="668" y="70"/>
                  </a:cubicBezTo>
                  <a:cubicBezTo>
                    <a:pt x="574" y="70"/>
                    <a:pt x="477" y="79"/>
                    <a:pt x="394" y="106"/>
                  </a:cubicBezTo>
                  <a:cubicBezTo>
                    <a:pt x="390" y="106"/>
                    <a:pt x="385" y="106"/>
                    <a:pt x="381" y="111"/>
                  </a:cubicBezTo>
                  <a:cubicBezTo>
                    <a:pt x="233" y="153"/>
                    <a:pt x="158" y="297"/>
                    <a:pt x="130" y="451"/>
                  </a:cubicBezTo>
                  <a:cubicBezTo>
                    <a:pt x="1" y="1129"/>
                    <a:pt x="762" y="1491"/>
                    <a:pt x="1276" y="1491"/>
                  </a:cubicBezTo>
                  <a:cubicBezTo>
                    <a:pt x="1280" y="1491"/>
                    <a:pt x="1283" y="1491"/>
                    <a:pt x="1286" y="1491"/>
                  </a:cubicBezTo>
                  <a:cubicBezTo>
                    <a:pt x="1575" y="1491"/>
                    <a:pt x="1858" y="1398"/>
                    <a:pt x="2094" y="1216"/>
                  </a:cubicBezTo>
                  <a:cubicBezTo>
                    <a:pt x="2322" y="1040"/>
                    <a:pt x="2526" y="757"/>
                    <a:pt x="2490" y="445"/>
                  </a:cubicBezTo>
                  <a:cubicBezTo>
                    <a:pt x="2459" y="151"/>
                    <a:pt x="2226" y="0"/>
                    <a:pt x="1972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2" name="Google Shape;1817;p67">
            <a:extLst>
              <a:ext uri="{FF2B5EF4-FFF2-40B4-BE49-F238E27FC236}">
                <a16:creationId xmlns:a16="http://schemas.microsoft.com/office/drawing/2014/main" id="{5299301D-3DF3-C5D1-2E3A-A974E94505C0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4"/>
          <p:cNvSpPr/>
          <p:nvPr/>
        </p:nvSpPr>
        <p:spPr>
          <a:xfrm rot="-610648">
            <a:off x="6775321" y="1044180"/>
            <a:ext cx="1662324" cy="1181935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44"/>
          <p:cNvSpPr txBox="1">
            <a:spLocks noGrp="1"/>
          </p:cNvSpPr>
          <p:nvPr>
            <p:ph type="title"/>
          </p:nvPr>
        </p:nvSpPr>
        <p:spPr>
          <a:xfrm>
            <a:off x="4191000" y="2319403"/>
            <a:ext cx="4233000" cy="16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400" b="1" dirty="0">
                <a:latin typeface="Dubai" panose="020B0503030403030204" pitchFamily="34" charset="-78"/>
                <a:cs typeface="Dubai" panose="020B0503030403030204" pitchFamily="34" charset="-78"/>
              </a:rPr>
              <a:t>تقنيات وخوارزميات الذكاء الاصطناعي</a:t>
            </a:r>
            <a:endParaRPr sz="44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37" name="Google Shape;737;p44"/>
          <p:cNvSpPr txBox="1">
            <a:spLocks noGrp="1"/>
          </p:cNvSpPr>
          <p:nvPr>
            <p:ph type="title" idx="2"/>
          </p:nvPr>
        </p:nvSpPr>
        <p:spPr>
          <a:xfrm>
            <a:off x="6956533" y="1399635"/>
            <a:ext cx="12999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01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739" name="Google Shape;739;p44"/>
          <p:cNvGrpSpPr/>
          <p:nvPr/>
        </p:nvGrpSpPr>
        <p:grpSpPr>
          <a:xfrm>
            <a:off x="734128" y="804381"/>
            <a:ext cx="3216694" cy="4339128"/>
            <a:chOff x="-5971472" y="684906"/>
            <a:chExt cx="3216694" cy="4339128"/>
          </a:xfrm>
        </p:grpSpPr>
        <p:sp>
          <p:nvSpPr>
            <p:cNvPr id="740" name="Google Shape;740;p44"/>
            <p:cNvSpPr/>
            <p:nvPr/>
          </p:nvSpPr>
          <p:spPr>
            <a:xfrm>
              <a:off x="-5365833" y="4396602"/>
              <a:ext cx="1476544" cy="627432"/>
            </a:xfrm>
            <a:custGeom>
              <a:avLst/>
              <a:gdLst/>
              <a:ahLst/>
              <a:cxnLst/>
              <a:rect l="l" t="t" r="r" b="b"/>
              <a:pathLst>
                <a:path w="12329" h="5239" extrusionOk="0">
                  <a:moveTo>
                    <a:pt x="11409" y="0"/>
                  </a:moveTo>
                  <a:lnTo>
                    <a:pt x="957" y="976"/>
                  </a:lnTo>
                  <a:lnTo>
                    <a:pt x="1" y="5238"/>
                  </a:lnTo>
                  <a:lnTo>
                    <a:pt x="12329" y="5238"/>
                  </a:lnTo>
                  <a:lnTo>
                    <a:pt x="114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4"/>
            <p:cNvSpPr/>
            <p:nvPr/>
          </p:nvSpPr>
          <p:spPr>
            <a:xfrm>
              <a:off x="-5070259" y="4636008"/>
              <a:ext cx="118684" cy="322040"/>
            </a:xfrm>
            <a:custGeom>
              <a:avLst/>
              <a:gdLst/>
              <a:ahLst/>
              <a:cxnLst/>
              <a:rect l="l" t="t" r="r" b="b"/>
              <a:pathLst>
                <a:path w="991" h="2689" extrusionOk="0">
                  <a:moveTo>
                    <a:pt x="869" y="1"/>
                  </a:moveTo>
                  <a:cubicBezTo>
                    <a:pt x="829" y="1"/>
                    <a:pt x="791" y="22"/>
                    <a:pt x="778" y="72"/>
                  </a:cubicBezTo>
                  <a:cubicBezTo>
                    <a:pt x="551" y="912"/>
                    <a:pt x="300" y="1744"/>
                    <a:pt x="26" y="2565"/>
                  </a:cubicBezTo>
                  <a:cubicBezTo>
                    <a:pt x="1" y="2639"/>
                    <a:pt x="63" y="2689"/>
                    <a:pt x="124" y="2689"/>
                  </a:cubicBezTo>
                  <a:cubicBezTo>
                    <a:pt x="163" y="2689"/>
                    <a:pt x="202" y="2668"/>
                    <a:pt x="216" y="2621"/>
                  </a:cubicBezTo>
                  <a:cubicBezTo>
                    <a:pt x="490" y="1795"/>
                    <a:pt x="741" y="964"/>
                    <a:pt x="969" y="123"/>
                  </a:cubicBezTo>
                  <a:cubicBezTo>
                    <a:pt x="991" y="50"/>
                    <a:pt x="929" y="1"/>
                    <a:pt x="8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4"/>
            <p:cNvSpPr/>
            <p:nvPr/>
          </p:nvSpPr>
          <p:spPr>
            <a:xfrm>
              <a:off x="-4928460" y="4644631"/>
              <a:ext cx="38444" cy="324555"/>
            </a:xfrm>
            <a:custGeom>
              <a:avLst/>
              <a:gdLst/>
              <a:ahLst/>
              <a:cxnLst/>
              <a:rect l="l" t="t" r="r" b="b"/>
              <a:pathLst>
                <a:path w="321" h="2710" extrusionOk="0">
                  <a:moveTo>
                    <a:pt x="223" y="0"/>
                  </a:moveTo>
                  <a:cubicBezTo>
                    <a:pt x="173" y="0"/>
                    <a:pt x="123" y="32"/>
                    <a:pt x="123" y="97"/>
                  </a:cubicBezTo>
                  <a:cubicBezTo>
                    <a:pt x="100" y="938"/>
                    <a:pt x="63" y="1779"/>
                    <a:pt x="3" y="2615"/>
                  </a:cubicBezTo>
                  <a:cubicBezTo>
                    <a:pt x="1" y="2679"/>
                    <a:pt x="48" y="2710"/>
                    <a:pt x="96" y="2710"/>
                  </a:cubicBezTo>
                  <a:cubicBezTo>
                    <a:pt x="146" y="2710"/>
                    <a:pt x="198" y="2678"/>
                    <a:pt x="202" y="2615"/>
                  </a:cubicBezTo>
                  <a:cubicBezTo>
                    <a:pt x="258" y="1779"/>
                    <a:pt x="301" y="938"/>
                    <a:pt x="318" y="97"/>
                  </a:cubicBezTo>
                  <a:cubicBezTo>
                    <a:pt x="321" y="32"/>
                    <a:pt x="272" y="0"/>
                    <a:pt x="2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4"/>
            <p:cNvSpPr/>
            <p:nvPr/>
          </p:nvSpPr>
          <p:spPr>
            <a:xfrm>
              <a:off x="-4215275" y="4591936"/>
              <a:ext cx="32935" cy="346591"/>
            </a:xfrm>
            <a:custGeom>
              <a:avLst/>
              <a:gdLst/>
              <a:ahLst/>
              <a:cxnLst/>
              <a:rect l="l" t="t" r="r" b="b"/>
              <a:pathLst>
                <a:path w="275" h="2894" extrusionOk="0">
                  <a:moveTo>
                    <a:pt x="97" y="1"/>
                  </a:moveTo>
                  <a:cubicBezTo>
                    <a:pt x="48" y="1"/>
                    <a:pt x="1" y="32"/>
                    <a:pt x="6" y="97"/>
                  </a:cubicBezTo>
                  <a:cubicBezTo>
                    <a:pt x="52" y="997"/>
                    <a:pt x="75" y="1898"/>
                    <a:pt x="75" y="2799"/>
                  </a:cubicBezTo>
                  <a:cubicBezTo>
                    <a:pt x="75" y="2862"/>
                    <a:pt x="125" y="2893"/>
                    <a:pt x="175" y="2893"/>
                  </a:cubicBezTo>
                  <a:cubicBezTo>
                    <a:pt x="225" y="2893"/>
                    <a:pt x="275" y="2862"/>
                    <a:pt x="275" y="2799"/>
                  </a:cubicBezTo>
                  <a:cubicBezTo>
                    <a:pt x="270" y="1898"/>
                    <a:pt x="247" y="997"/>
                    <a:pt x="201" y="97"/>
                  </a:cubicBezTo>
                  <a:cubicBezTo>
                    <a:pt x="199" y="33"/>
                    <a:pt x="147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44"/>
            <p:cNvSpPr/>
            <p:nvPr/>
          </p:nvSpPr>
          <p:spPr>
            <a:xfrm>
              <a:off x="-4157429" y="4580798"/>
              <a:ext cx="104073" cy="341920"/>
            </a:xfrm>
            <a:custGeom>
              <a:avLst/>
              <a:gdLst/>
              <a:ahLst/>
              <a:cxnLst/>
              <a:rect l="l" t="t" r="r" b="b"/>
              <a:pathLst>
                <a:path w="869" h="2855" extrusionOk="0">
                  <a:moveTo>
                    <a:pt x="124" y="0"/>
                  </a:moveTo>
                  <a:cubicBezTo>
                    <a:pt x="65" y="0"/>
                    <a:pt x="1" y="49"/>
                    <a:pt x="14" y="124"/>
                  </a:cubicBezTo>
                  <a:cubicBezTo>
                    <a:pt x="201" y="1016"/>
                    <a:pt x="415" y="1907"/>
                    <a:pt x="655" y="2785"/>
                  </a:cubicBezTo>
                  <a:cubicBezTo>
                    <a:pt x="669" y="2833"/>
                    <a:pt x="707" y="2854"/>
                    <a:pt x="747" y="2854"/>
                  </a:cubicBezTo>
                  <a:cubicBezTo>
                    <a:pt x="807" y="2854"/>
                    <a:pt x="869" y="2807"/>
                    <a:pt x="846" y="2734"/>
                  </a:cubicBezTo>
                  <a:cubicBezTo>
                    <a:pt x="605" y="1851"/>
                    <a:pt x="391" y="964"/>
                    <a:pt x="209" y="68"/>
                  </a:cubicBezTo>
                  <a:cubicBezTo>
                    <a:pt x="198" y="21"/>
                    <a:pt x="162" y="0"/>
                    <a:pt x="1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44"/>
            <p:cNvSpPr/>
            <p:nvPr/>
          </p:nvSpPr>
          <p:spPr>
            <a:xfrm>
              <a:off x="-4020541" y="1502169"/>
              <a:ext cx="548988" cy="534018"/>
            </a:xfrm>
            <a:custGeom>
              <a:avLst/>
              <a:gdLst/>
              <a:ahLst/>
              <a:cxnLst/>
              <a:rect l="l" t="t" r="r" b="b"/>
              <a:pathLst>
                <a:path w="4584" h="4459" extrusionOk="0">
                  <a:moveTo>
                    <a:pt x="1523" y="1"/>
                  </a:moveTo>
                  <a:cubicBezTo>
                    <a:pt x="1444" y="1"/>
                    <a:pt x="1365" y="14"/>
                    <a:pt x="1291" y="40"/>
                  </a:cubicBezTo>
                  <a:cubicBezTo>
                    <a:pt x="804" y="216"/>
                    <a:pt x="688" y="759"/>
                    <a:pt x="637" y="1224"/>
                  </a:cubicBezTo>
                  <a:cubicBezTo>
                    <a:pt x="0" y="1944"/>
                    <a:pt x="371" y="3021"/>
                    <a:pt x="901" y="3704"/>
                  </a:cubicBezTo>
                  <a:cubicBezTo>
                    <a:pt x="1198" y="4085"/>
                    <a:pt x="1602" y="4391"/>
                    <a:pt x="2094" y="4451"/>
                  </a:cubicBezTo>
                  <a:cubicBezTo>
                    <a:pt x="2140" y="4456"/>
                    <a:pt x="2184" y="4459"/>
                    <a:pt x="2229" y="4459"/>
                  </a:cubicBezTo>
                  <a:cubicBezTo>
                    <a:pt x="2640" y="4459"/>
                    <a:pt x="3008" y="4248"/>
                    <a:pt x="3251" y="3913"/>
                  </a:cubicBezTo>
                  <a:cubicBezTo>
                    <a:pt x="3562" y="3476"/>
                    <a:pt x="3586" y="2919"/>
                    <a:pt x="3479" y="2409"/>
                  </a:cubicBezTo>
                  <a:cubicBezTo>
                    <a:pt x="3669" y="2375"/>
                    <a:pt x="3854" y="2310"/>
                    <a:pt x="4026" y="2208"/>
                  </a:cubicBezTo>
                  <a:cubicBezTo>
                    <a:pt x="4221" y="2088"/>
                    <a:pt x="4426" y="1916"/>
                    <a:pt x="4505" y="1693"/>
                  </a:cubicBezTo>
                  <a:cubicBezTo>
                    <a:pt x="4583" y="1484"/>
                    <a:pt x="4505" y="1247"/>
                    <a:pt x="4291" y="1159"/>
                  </a:cubicBezTo>
                  <a:cubicBezTo>
                    <a:pt x="4233" y="1138"/>
                    <a:pt x="4176" y="1130"/>
                    <a:pt x="4120" y="1130"/>
                  </a:cubicBezTo>
                  <a:cubicBezTo>
                    <a:pt x="4049" y="1130"/>
                    <a:pt x="3980" y="1143"/>
                    <a:pt x="3910" y="1164"/>
                  </a:cubicBezTo>
                  <a:cubicBezTo>
                    <a:pt x="3980" y="973"/>
                    <a:pt x="3980" y="769"/>
                    <a:pt x="3790" y="634"/>
                  </a:cubicBezTo>
                  <a:cubicBezTo>
                    <a:pt x="3704" y="574"/>
                    <a:pt x="3614" y="549"/>
                    <a:pt x="3524" y="549"/>
                  </a:cubicBezTo>
                  <a:cubicBezTo>
                    <a:pt x="3406" y="549"/>
                    <a:pt x="3289" y="594"/>
                    <a:pt x="3186" y="662"/>
                  </a:cubicBezTo>
                  <a:cubicBezTo>
                    <a:pt x="3190" y="555"/>
                    <a:pt x="3181" y="448"/>
                    <a:pt x="3134" y="347"/>
                  </a:cubicBezTo>
                  <a:cubicBezTo>
                    <a:pt x="3070" y="189"/>
                    <a:pt x="2930" y="82"/>
                    <a:pt x="2759" y="63"/>
                  </a:cubicBezTo>
                  <a:cubicBezTo>
                    <a:pt x="2736" y="60"/>
                    <a:pt x="2715" y="59"/>
                    <a:pt x="2693" y="59"/>
                  </a:cubicBezTo>
                  <a:cubicBezTo>
                    <a:pt x="2431" y="59"/>
                    <a:pt x="2246" y="238"/>
                    <a:pt x="2109" y="453"/>
                  </a:cubicBezTo>
                  <a:cubicBezTo>
                    <a:pt x="2076" y="341"/>
                    <a:pt x="2015" y="235"/>
                    <a:pt x="1927" y="152"/>
                  </a:cubicBezTo>
                  <a:cubicBezTo>
                    <a:pt x="1815" y="49"/>
                    <a:pt x="1670" y="1"/>
                    <a:pt x="1523" y="1"/>
                  </a:cubicBez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4"/>
            <p:cNvSpPr/>
            <p:nvPr/>
          </p:nvSpPr>
          <p:spPr>
            <a:xfrm>
              <a:off x="-3923653" y="1549116"/>
              <a:ext cx="383118" cy="362040"/>
            </a:xfrm>
            <a:custGeom>
              <a:avLst/>
              <a:gdLst/>
              <a:ahLst/>
              <a:cxnLst/>
              <a:rect l="l" t="t" r="r" b="b"/>
              <a:pathLst>
                <a:path w="3199" h="3023" extrusionOk="0">
                  <a:moveTo>
                    <a:pt x="1290" y="0"/>
                  </a:moveTo>
                  <a:cubicBezTo>
                    <a:pt x="1244" y="0"/>
                    <a:pt x="1188" y="47"/>
                    <a:pt x="1193" y="99"/>
                  </a:cubicBezTo>
                  <a:cubicBezTo>
                    <a:pt x="1225" y="354"/>
                    <a:pt x="1170" y="609"/>
                    <a:pt x="1035" y="827"/>
                  </a:cubicBezTo>
                  <a:cubicBezTo>
                    <a:pt x="831" y="756"/>
                    <a:pt x="608" y="718"/>
                    <a:pt x="392" y="718"/>
                  </a:cubicBezTo>
                  <a:cubicBezTo>
                    <a:pt x="299" y="718"/>
                    <a:pt x="208" y="725"/>
                    <a:pt x="120" y="739"/>
                  </a:cubicBezTo>
                  <a:cubicBezTo>
                    <a:pt x="0" y="756"/>
                    <a:pt x="42" y="931"/>
                    <a:pt x="155" y="931"/>
                  </a:cubicBezTo>
                  <a:cubicBezTo>
                    <a:pt x="160" y="931"/>
                    <a:pt x="165" y="931"/>
                    <a:pt x="171" y="930"/>
                  </a:cubicBezTo>
                  <a:cubicBezTo>
                    <a:pt x="249" y="918"/>
                    <a:pt x="327" y="912"/>
                    <a:pt x="406" y="912"/>
                  </a:cubicBezTo>
                  <a:cubicBezTo>
                    <a:pt x="756" y="912"/>
                    <a:pt x="1110" y="1030"/>
                    <a:pt x="1378" y="1250"/>
                  </a:cubicBezTo>
                  <a:cubicBezTo>
                    <a:pt x="1448" y="1305"/>
                    <a:pt x="1583" y="1408"/>
                    <a:pt x="1551" y="1509"/>
                  </a:cubicBezTo>
                  <a:cubicBezTo>
                    <a:pt x="1527" y="1589"/>
                    <a:pt x="1411" y="1612"/>
                    <a:pt x="1341" y="1631"/>
                  </a:cubicBezTo>
                  <a:cubicBezTo>
                    <a:pt x="1156" y="1672"/>
                    <a:pt x="966" y="1688"/>
                    <a:pt x="777" y="1688"/>
                  </a:cubicBezTo>
                  <a:cubicBezTo>
                    <a:pt x="710" y="1688"/>
                    <a:pt x="642" y="1686"/>
                    <a:pt x="576" y="1682"/>
                  </a:cubicBezTo>
                  <a:cubicBezTo>
                    <a:pt x="574" y="1682"/>
                    <a:pt x="572" y="1682"/>
                    <a:pt x="570" y="1682"/>
                  </a:cubicBezTo>
                  <a:cubicBezTo>
                    <a:pt x="450" y="1682"/>
                    <a:pt x="451" y="1872"/>
                    <a:pt x="576" y="1877"/>
                  </a:cubicBezTo>
                  <a:cubicBezTo>
                    <a:pt x="1165" y="1900"/>
                    <a:pt x="1667" y="2341"/>
                    <a:pt x="1740" y="2926"/>
                  </a:cubicBezTo>
                  <a:cubicBezTo>
                    <a:pt x="1750" y="2989"/>
                    <a:pt x="1805" y="3022"/>
                    <a:pt x="1856" y="3022"/>
                  </a:cubicBezTo>
                  <a:cubicBezTo>
                    <a:pt x="1905" y="3022"/>
                    <a:pt x="1950" y="2991"/>
                    <a:pt x="1941" y="2926"/>
                  </a:cubicBezTo>
                  <a:cubicBezTo>
                    <a:pt x="1879" y="2462"/>
                    <a:pt x="1606" y="2072"/>
                    <a:pt x="1221" y="1858"/>
                  </a:cubicBezTo>
                  <a:cubicBezTo>
                    <a:pt x="1318" y="1844"/>
                    <a:pt x="1411" y="1821"/>
                    <a:pt x="1499" y="1788"/>
                  </a:cubicBezTo>
                  <a:cubicBezTo>
                    <a:pt x="1680" y="1723"/>
                    <a:pt x="1764" y="1575"/>
                    <a:pt x="1736" y="1421"/>
                  </a:cubicBezTo>
                  <a:lnTo>
                    <a:pt x="1736" y="1421"/>
                  </a:lnTo>
                  <a:cubicBezTo>
                    <a:pt x="1877" y="1477"/>
                    <a:pt x="2020" y="1506"/>
                    <a:pt x="2164" y="1506"/>
                  </a:cubicBezTo>
                  <a:cubicBezTo>
                    <a:pt x="2201" y="1506"/>
                    <a:pt x="2238" y="1504"/>
                    <a:pt x="2275" y="1501"/>
                  </a:cubicBezTo>
                  <a:lnTo>
                    <a:pt x="2275" y="1501"/>
                  </a:lnTo>
                  <a:cubicBezTo>
                    <a:pt x="2224" y="1616"/>
                    <a:pt x="2205" y="1747"/>
                    <a:pt x="2256" y="1872"/>
                  </a:cubicBezTo>
                  <a:cubicBezTo>
                    <a:pt x="2293" y="1974"/>
                    <a:pt x="2363" y="2049"/>
                    <a:pt x="2465" y="2086"/>
                  </a:cubicBezTo>
                  <a:cubicBezTo>
                    <a:pt x="2502" y="2100"/>
                    <a:pt x="2542" y="2108"/>
                    <a:pt x="2582" y="2108"/>
                  </a:cubicBezTo>
                  <a:cubicBezTo>
                    <a:pt x="2642" y="2108"/>
                    <a:pt x="2701" y="2091"/>
                    <a:pt x="2749" y="2058"/>
                  </a:cubicBezTo>
                  <a:cubicBezTo>
                    <a:pt x="2790" y="2030"/>
                    <a:pt x="2813" y="1970"/>
                    <a:pt x="2786" y="1923"/>
                  </a:cubicBezTo>
                  <a:cubicBezTo>
                    <a:pt x="2766" y="1894"/>
                    <a:pt x="2731" y="1874"/>
                    <a:pt x="2695" y="1874"/>
                  </a:cubicBezTo>
                  <a:cubicBezTo>
                    <a:pt x="2680" y="1874"/>
                    <a:pt x="2665" y="1878"/>
                    <a:pt x="2651" y="1886"/>
                  </a:cubicBezTo>
                  <a:cubicBezTo>
                    <a:pt x="2642" y="1891"/>
                    <a:pt x="2637" y="1895"/>
                    <a:pt x="2627" y="1900"/>
                  </a:cubicBezTo>
                  <a:cubicBezTo>
                    <a:pt x="2627" y="1905"/>
                    <a:pt x="2627" y="1905"/>
                    <a:pt x="2623" y="1905"/>
                  </a:cubicBezTo>
                  <a:cubicBezTo>
                    <a:pt x="2614" y="1905"/>
                    <a:pt x="2609" y="1910"/>
                    <a:pt x="2599" y="1910"/>
                  </a:cubicBezTo>
                  <a:lnTo>
                    <a:pt x="2563" y="1910"/>
                  </a:lnTo>
                  <a:cubicBezTo>
                    <a:pt x="2548" y="1905"/>
                    <a:pt x="2539" y="1905"/>
                    <a:pt x="2526" y="1900"/>
                  </a:cubicBezTo>
                  <a:cubicBezTo>
                    <a:pt x="2520" y="1895"/>
                    <a:pt x="2511" y="1891"/>
                    <a:pt x="2511" y="1891"/>
                  </a:cubicBezTo>
                  <a:cubicBezTo>
                    <a:pt x="2507" y="1891"/>
                    <a:pt x="2498" y="1886"/>
                    <a:pt x="2492" y="1882"/>
                  </a:cubicBezTo>
                  <a:lnTo>
                    <a:pt x="2488" y="1877"/>
                  </a:lnTo>
                  <a:cubicBezTo>
                    <a:pt x="2479" y="1867"/>
                    <a:pt x="2475" y="1863"/>
                    <a:pt x="2470" y="1858"/>
                  </a:cubicBezTo>
                  <a:lnTo>
                    <a:pt x="2470" y="1854"/>
                  </a:lnTo>
                  <a:lnTo>
                    <a:pt x="2465" y="1854"/>
                  </a:lnTo>
                  <a:cubicBezTo>
                    <a:pt x="2460" y="1844"/>
                    <a:pt x="2456" y="1835"/>
                    <a:pt x="2451" y="1830"/>
                  </a:cubicBezTo>
                  <a:cubicBezTo>
                    <a:pt x="2447" y="1826"/>
                    <a:pt x="2447" y="1816"/>
                    <a:pt x="2442" y="1811"/>
                  </a:cubicBezTo>
                  <a:lnTo>
                    <a:pt x="2437" y="1798"/>
                  </a:lnTo>
                  <a:cubicBezTo>
                    <a:pt x="2432" y="1779"/>
                    <a:pt x="2428" y="1766"/>
                    <a:pt x="2428" y="1751"/>
                  </a:cubicBezTo>
                  <a:cubicBezTo>
                    <a:pt x="2428" y="1747"/>
                    <a:pt x="2423" y="1742"/>
                    <a:pt x="2423" y="1738"/>
                  </a:cubicBezTo>
                  <a:lnTo>
                    <a:pt x="2423" y="1719"/>
                  </a:lnTo>
                  <a:lnTo>
                    <a:pt x="2423" y="1691"/>
                  </a:lnTo>
                  <a:cubicBezTo>
                    <a:pt x="2423" y="1687"/>
                    <a:pt x="2428" y="1677"/>
                    <a:pt x="2428" y="1672"/>
                  </a:cubicBezTo>
                  <a:cubicBezTo>
                    <a:pt x="2432" y="1659"/>
                    <a:pt x="2432" y="1640"/>
                    <a:pt x="2437" y="1621"/>
                  </a:cubicBezTo>
                  <a:cubicBezTo>
                    <a:pt x="2442" y="1616"/>
                    <a:pt x="2447" y="1608"/>
                    <a:pt x="2447" y="1599"/>
                  </a:cubicBezTo>
                  <a:cubicBezTo>
                    <a:pt x="2447" y="1593"/>
                    <a:pt x="2451" y="1593"/>
                    <a:pt x="2451" y="1589"/>
                  </a:cubicBezTo>
                  <a:lnTo>
                    <a:pt x="2451" y="1584"/>
                  </a:lnTo>
                  <a:cubicBezTo>
                    <a:pt x="2460" y="1571"/>
                    <a:pt x="2470" y="1552"/>
                    <a:pt x="2479" y="1537"/>
                  </a:cubicBezTo>
                  <a:cubicBezTo>
                    <a:pt x="2488" y="1519"/>
                    <a:pt x="2498" y="1501"/>
                    <a:pt x="2511" y="1487"/>
                  </a:cubicBezTo>
                  <a:cubicBezTo>
                    <a:pt x="2516" y="1477"/>
                    <a:pt x="2520" y="1473"/>
                    <a:pt x="2526" y="1464"/>
                  </a:cubicBezTo>
                  <a:cubicBezTo>
                    <a:pt x="2530" y="1464"/>
                    <a:pt x="2539" y="1449"/>
                    <a:pt x="2539" y="1449"/>
                  </a:cubicBezTo>
                  <a:cubicBezTo>
                    <a:pt x="2539" y="1445"/>
                    <a:pt x="2544" y="1440"/>
                    <a:pt x="2544" y="1436"/>
                  </a:cubicBezTo>
                  <a:cubicBezTo>
                    <a:pt x="2567" y="1426"/>
                    <a:pt x="2590" y="1421"/>
                    <a:pt x="2609" y="1412"/>
                  </a:cubicBezTo>
                  <a:cubicBezTo>
                    <a:pt x="2874" y="1297"/>
                    <a:pt x="3069" y="1074"/>
                    <a:pt x="3176" y="813"/>
                  </a:cubicBezTo>
                  <a:cubicBezTo>
                    <a:pt x="3199" y="763"/>
                    <a:pt x="3152" y="701"/>
                    <a:pt x="3105" y="688"/>
                  </a:cubicBezTo>
                  <a:cubicBezTo>
                    <a:pt x="3097" y="686"/>
                    <a:pt x="3089" y="685"/>
                    <a:pt x="3081" y="685"/>
                  </a:cubicBezTo>
                  <a:cubicBezTo>
                    <a:pt x="3037" y="685"/>
                    <a:pt x="3001" y="718"/>
                    <a:pt x="2985" y="757"/>
                  </a:cubicBezTo>
                  <a:cubicBezTo>
                    <a:pt x="2845" y="1099"/>
                    <a:pt x="2504" y="1308"/>
                    <a:pt x="2153" y="1308"/>
                  </a:cubicBezTo>
                  <a:cubicBezTo>
                    <a:pt x="2036" y="1308"/>
                    <a:pt x="1918" y="1285"/>
                    <a:pt x="1806" y="1236"/>
                  </a:cubicBezTo>
                  <a:cubicBezTo>
                    <a:pt x="2154" y="1064"/>
                    <a:pt x="2391" y="725"/>
                    <a:pt x="2423" y="330"/>
                  </a:cubicBezTo>
                  <a:cubicBezTo>
                    <a:pt x="2428" y="275"/>
                    <a:pt x="2372" y="228"/>
                    <a:pt x="2321" y="228"/>
                  </a:cubicBezTo>
                  <a:cubicBezTo>
                    <a:pt x="2265" y="228"/>
                    <a:pt x="2228" y="275"/>
                    <a:pt x="2224" y="330"/>
                  </a:cubicBezTo>
                  <a:cubicBezTo>
                    <a:pt x="2192" y="711"/>
                    <a:pt x="1917" y="1027"/>
                    <a:pt x="1551" y="1129"/>
                  </a:cubicBezTo>
                  <a:cubicBezTo>
                    <a:pt x="1453" y="1041"/>
                    <a:pt x="1341" y="967"/>
                    <a:pt x="1221" y="907"/>
                  </a:cubicBezTo>
                  <a:cubicBezTo>
                    <a:pt x="1365" y="665"/>
                    <a:pt x="1425" y="377"/>
                    <a:pt x="1392" y="99"/>
                  </a:cubicBezTo>
                  <a:cubicBezTo>
                    <a:pt x="1384" y="47"/>
                    <a:pt x="1350" y="0"/>
                    <a:pt x="1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4"/>
            <p:cNvSpPr/>
            <p:nvPr/>
          </p:nvSpPr>
          <p:spPr>
            <a:xfrm>
              <a:off x="-5350383" y="1918944"/>
              <a:ext cx="1889483" cy="2684582"/>
            </a:xfrm>
            <a:custGeom>
              <a:avLst/>
              <a:gdLst/>
              <a:ahLst/>
              <a:cxnLst/>
              <a:rect l="l" t="t" r="r" b="b"/>
              <a:pathLst>
                <a:path w="15777" h="22416" extrusionOk="0">
                  <a:moveTo>
                    <a:pt x="14107" y="0"/>
                  </a:moveTo>
                  <a:cubicBezTo>
                    <a:pt x="14078" y="0"/>
                    <a:pt x="14049" y="1"/>
                    <a:pt x="14021" y="1"/>
                  </a:cubicBezTo>
                  <a:cubicBezTo>
                    <a:pt x="13663" y="5"/>
                    <a:pt x="13305" y="20"/>
                    <a:pt x="12948" y="47"/>
                  </a:cubicBezTo>
                  <a:cubicBezTo>
                    <a:pt x="12776" y="56"/>
                    <a:pt x="12604" y="71"/>
                    <a:pt x="12427" y="89"/>
                  </a:cubicBezTo>
                  <a:cubicBezTo>
                    <a:pt x="12260" y="103"/>
                    <a:pt x="12080" y="112"/>
                    <a:pt x="11936" y="210"/>
                  </a:cubicBezTo>
                  <a:cubicBezTo>
                    <a:pt x="11653" y="395"/>
                    <a:pt x="11564" y="804"/>
                    <a:pt x="11480" y="1106"/>
                  </a:cubicBezTo>
                  <a:cubicBezTo>
                    <a:pt x="11383" y="1464"/>
                    <a:pt x="11323" y="1831"/>
                    <a:pt x="11295" y="2202"/>
                  </a:cubicBezTo>
                  <a:cubicBezTo>
                    <a:pt x="11244" y="2870"/>
                    <a:pt x="11318" y="3554"/>
                    <a:pt x="11508" y="4199"/>
                  </a:cubicBezTo>
                  <a:cubicBezTo>
                    <a:pt x="10650" y="4510"/>
                    <a:pt x="9758" y="4881"/>
                    <a:pt x="9163" y="5592"/>
                  </a:cubicBezTo>
                  <a:cubicBezTo>
                    <a:pt x="9094" y="5675"/>
                    <a:pt x="9028" y="5815"/>
                    <a:pt x="8940" y="5884"/>
                  </a:cubicBezTo>
                  <a:cubicBezTo>
                    <a:pt x="8911" y="5907"/>
                    <a:pt x="8872" y="5914"/>
                    <a:pt x="8829" y="5914"/>
                  </a:cubicBezTo>
                  <a:cubicBezTo>
                    <a:pt x="8770" y="5914"/>
                    <a:pt x="8704" y="5901"/>
                    <a:pt x="8648" y="5898"/>
                  </a:cubicBezTo>
                  <a:cubicBezTo>
                    <a:pt x="8396" y="5879"/>
                    <a:pt x="8147" y="5869"/>
                    <a:pt x="7896" y="5869"/>
                  </a:cubicBezTo>
                  <a:cubicBezTo>
                    <a:pt x="7846" y="5869"/>
                    <a:pt x="7796" y="5870"/>
                    <a:pt x="7746" y="5871"/>
                  </a:cubicBezTo>
                  <a:cubicBezTo>
                    <a:pt x="7171" y="5884"/>
                    <a:pt x="6586" y="5963"/>
                    <a:pt x="6047" y="6167"/>
                  </a:cubicBezTo>
                  <a:cubicBezTo>
                    <a:pt x="5579" y="6349"/>
                    <a:pt x="5142" y="6613"/>
                    <a:pt x="4793" y="6975"/>
                  </a:cubicBezTo>
                  <a:cubicBezTo>
                    <a:pt x="4766" y="6966"/>
                    <a:pt x="4735" y="6959"/>
                    <a:pt x="4703" y="6959"/>
                  </a:cubicBezTo>
                  <a:cubicBezTo>
                    <a:pt x="4685" y="6959"/>
                    <a:pt x="4667" y="6961"/>
                    <a:pt x="4649" y="6966"/>
                  </a:cubicBezTo>
                  <a:cubicBezTo>
                    <a:pt x="3577" y="7193"/>
                    <a:pt x="2463" y="7444"/>
                    <a:pt x="1576" y="8123"/>
                  </a:cubicBezTo>
                  <a:cubicBezTo>
                    <a:pt x="1181" y="8424"/>
                    <a:pt x="837" y="8792"/>
                    <a:pt x="614" y="9237"/>
                  </a:cubicBezTo>
                  <a:cubicBezTo>
                    <a:pt x="359" y="9743"/>
                    <a:pt x="252" y="10301"/>
                    <a:pt x="168" y="10858"/>
                  </a:cubicBezTo>
                  <a:cubicBezTo>
                    <a:pt x="76" y="11456"/>
                    <a:pt x="24" y="12056"/>
                    <a:pt x="140" y="12650"/>
                  </a:cubicBezTo>
                  <a:cubicBezTo>
                    <a:pt x="247" y="13198"/>
                    <a:pt x="485" y="13713"/>
                    <a:pt x="735" y="14206"/>
                  </a:cubicBezTo>
                  <a:cubicBezTo>
                    <a:pt x="796" y="14317"/>
                    <a:pt x="884" y="14442"/>
                    <a:pt x="916" y="14568"/>
                  </a:cubicBezTo>
                  <a:cubicBezTo>
                    <a:pt x="948" y="14698"/>
                    <a:pt x="851" y="14855"/>
                    <a:pt x="804" y="14977"/>
                  </a:cubicBezTo>
                  <a:cubicBezTo>
                    <a:pt x="697" y="15241"/>
                    <a:pt x="586" y="15501"/>
                    <a:pt x="485" y="15766"/>
                  </a:cubicBezTo>
                  <a:cubicBezTo>
                    <a:pt x="290" y="16281"/>
                    <a:pt x="131" y="16820"/>
                    <a:pt x="95" y="17377"/>
                  </a:cubicBezTo>
                  <a:cubicBezTo>
                    <a:pt x="62" y="17911"/>
                    <a:pt x="155" y="18464"/>
                    <a:pt x="414" y="18933"/>
                  </a:cubicBezTo>
                  <a:cubicBezTo>
                    <a:pt x="447" y="18993"/>
                    <a:pt x="549" y="19114"/>
                    <a:pt x="536" y="19178"/>
                  </a:cubicBezTo>
                  <a:cubicBezTo>
                    <a:pt x="517" y="19262"/>
                    <a:pt x="378" y="19373"/>
                    <a:pt x="331" y="19444"/>
                  </a:cubicBezTo>
                  <a:cubicBezTo>
                    <a:pt x="206" y="19630"/>
                    <a:pt x="118" y="19853"/>
                    <a:pt x="80" y="20070"/>
                  </a:cubicBezTo>
                  <a:cubicBezTo>
                    <a:pt x="1" y="20530"/>
                    <a:pt x="90" y="21017"/>
                    <a:pt x="373" y="21394"/>
                  </a:cubicBezTo>
                  <a:cubicBezTo>
                    <a:pt x="675" y="21803"/>
                    <a:pt x="1134" y="22039"/>
                    <a:pt x="1612" y="22174"/>
                  </a:cubicBezTo>
                  <a:cubicBezTo>
                    <a:pt x="2288" y="22368"/>
                    <a:pt x="2997" y="22416"/>
                    <a:pt x="3704" y="22416"/>
                  </a:cubicBezTo>
                  <a:cubicBezTo>
                    <a:pt x="4163" y="22416"/>
                    <a:pt x="4622" y="22396"/>
                    <a:pt x="5072" y="22382"/>
                  </a:cubicBezTo>
                  <a:cubicBezTo>
                    <a:pt x="6248" y="22350"/>
                    <a:pt x="7422" y="22304"/>
                    <a:pt x="8588" y="22127"/>
                  </a:cubicBezTo>
                  <a:cubicBezTo>
                    <a:pt x="9568" y="21975"/>
                    <a:pt x="10682" y="21784"/>
                    <a:pt x="11475" y="21139"/>
                  </a:cubicBezTo>
                  <a:cubicBezTo>
                    <a:pt x="12354" y="20428"/>
                    <a:pt x="12275" y="19262"/>
                    <a:pt x="11866" y="18310"/>
                  </a:cubicBezTo>
                  <a:cubicBezTo>
                    <a:pt x="11778" y="18097"/>
                    <a:pt x="11671" y="17897"/>
                    <a:pt x="11550" y="17707"/>
                  </a:cubicBezTo>
                  <a:cubicBezTo>
                    <a:pt x="11689" y="17382"/>
                    <a:pt x="11754" y="17039"/>
                    <a:pt x="11754" y="16694"/>
                  </a:cubicBezTo>
                  <a:cubicBezTo>
                    <a:pt x="12228" y="16666"/>
                    <a:pt x="12701" y="16593"/>
                    <a:pt x="13129" y="16370"/>
                  </a:cubicBezTo>
                  <a:cubicBezTo>
                    <a:pt x="13584" y="16132"/>
                    <a:pt x="13951" y="15738"/>
                    <a:pt x="14090" y="15255"/>
                  </a:cubicBezTo>
                  <a:cubicBezTo>
                    <a:pt x="14122" y="15153"/>
                    <a:pt x="14141" y="15046"/>
                    <a:pt x="14150" y="14939"/>
                  </a:cubicBezTo>
                  <a:cubicBezTo>
                    <a:pt x="14178" y="14577"/>
                    <a:pt x="14090" y="14210"/>
                    <a:pt x="13993" y="13867"/>
                  </a:cubicBezTo>
                  <a:cubicBezTo>
                    <a:pt x="13914" y="13588"/>
                    <a:pt x="13811" y="13314"/>
                    <a:pt x="13668" y="13063"/>
                  </a:cubicBezTo>
                  <a:cubicBezTo>
                    <a:pt x="13640" y="13008"/>
                    <a:pt x="13603" y="12956"/>
                    <a:pt x="13570" y="12905"/>
                  </a:cubicBezTo>
                  <a:cubicBezTo>
                    <a:pt x="13440" y="12714"/>
                    <a:pt x="13278" y="12547"/>
                    <a:pt x="13087" y="12422"/>
                  </a:cubicBezTo>
                  <a:cubicBezTo>
                    <a:pt x="12789" y="12227"/>
                    <a:pt x="12437" y="12181"/>
                    <a:pt x="12093" y="12135"/>
                  </a:cubicBezTo>
                  <a:cubicBezTo>
                    <a:pt x="11884" y="12107"/>
                    <a:pt x="11681" y="12088"/>
                    <a:pt x="11471" y="12079"/>
                  </a:cubicBezTo>
                  <a:cubicBezTo>
                    <a:pt x="11503" y="11633"/>
                    <a:pt x="11471" y="11192"/>
                    <a:pt x="11406" y="10751"/>
                  </a:cubicBezTo>
                  <a:cubicBezTo>
                    <a:pt x="12377" y="10207"/>
                    <a:pt x="13291" y="9520"/>
                    <a:pt x="14039" y="8702"/>
                  </a:cubicBezTo>
                  <a:cubicBezTo>
                    <a:pt x="14917" y="7746"/>
                    <a:pt x="15436" y="6576"/>
                    <a:pt x="15603" y="5294"/>
                  </a:cubicBezTo>
                  <a:cubicBezTo>
                    <a:pt x="15776" y="3971"/>
                    <a:pt x="15562" y="2629"/>
                    <a:pt x="15149" y="1366"/>
                  </a:cubicBezTo>
                  <a:cubicBezTo>
                    <a:pt x="15042" y="1050"/>
                    <a:pt x="14930" y="740"/>
                    <a:pt x="14801" y="433"/>
                  </a:cubicBezTo>
                  <a:cubicBezTo>
                    <a:pt x="14745" y="294"/>
                    <a:pt x="14666" y="159"/>
                    <a:pt x="14536" y="84"/>
                  </a:cubicBezTo>
                  <a:cubicBezTo>
                    <a:pt x="14403" y="7"/>
                    <a:pt x="14255" y="0"/>
                    <a:pt x="141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4"/>
            <p:cNvSpPr/>
            <p:nvPr/>
          </p:nvSpPr>
          <p:spPr>
            <a:xfrm>
              <a:off x="-5181758" y="3674910"/>
              <a:ext cx="1248158" cy="336890"/>
            </a:xfrm>
            <a:custGeom>
              <a:avLst/>
              <a:gdLst/>
              <a:ahLst/>
              <a:cxnLst/>
              <a:rect l="l" t="t" r="r" b="b"/>
              <a:pathLst>
                <a:path w="10422" h="2813" extrusionOk="0">
                  <a:moveTo>
                    <a:pt x="143" y="0"/>
                  </a:moveTo>
                  <a:cubicBezTo>
                    <a:pt x="68" y="0"/>
                    <a:pt x="1" y="99"/>
                    <a:pt x="65" y="170"/>
                  </a:cubicBezTo>
                  <a:cubicBezTo>
                    <a:pt x="995" y="1173"/>
                    <a:pt x="2099" y="2028"/>
                    <a:pt x="3409" y="2450"/>
                  </a:cubicBezTo>
                  <a:cubicBezTo>
                    <a:pt x="4227" y="2710"/>
                    <a:pt x="5078" y="2812"/>
                    <a:pt x="5931" y="2812"/>
                  </a:cubicBezTo>
                  <a:cubicBezTo>
                    <a:pt x="6525" y="2812"/>
                    <a:pt x="7119" y="2763"/>
                    <a:pt x="7704" y="2683"/>
                  </a:cubicBezTo>
                  <a:cubicBezTo>
                    <a:pt x="8582" y="2566"/>
                    <a:pt x="9441" y="2381"/>
                    <a:pt x="10305" y="2199"/>
                  </a:cubicBezTo>
                  <a:cubicBezTo>
                    <a:pt x="10421" y="2173"/>
                    <a:pt x="10385" y="2006"/>
                    <a:pt x="10278" y="2006"/>
                  </a:cubicBezTo>
                  <a:cubicBezTo>
                    <a:pt x="10270" y="2006"/>
                    <a:pt x="10262" y="2007"/>
                    <a:pt x="10254" y="2009"/>
                  </a:cubicBezTo>
                  <a:cubicBezTo>
                    <a:pt x="8832" y="2312"/>
                    <a:pt x="7399" y="2618"/>
                    <a:pt x="5944" y="2618"/>
                  </a:cubicBezTo>
                  <a:cubicBezTo>
                    <a:pt x="5901" y="2618"/>
                    <a:pt x="5858" y="2618"/>
                    <a:pt x="5815" y="2617"/>
                  </a:cubicBezTo>
                  <a:cubicBezTo>
                    <a:pt x="4426" y="2599"/>
                    <a:pt x="3074" y="2274"/>
                    <a:pt x="1904" y="1503"/>
                  </a:cubicBezTo>
                  <a:cubicBezTo>
                    <a:pt x="1278" y="1089"/>
                    <a:pt x="716" y="583"/>
                    <a:pt x="209" y="31"/>
                  </a:cubicBezTo>
                  <a:cubicBezTo>
                    <a:pt x="188" y="9"/>
                    <a:pt x="165" y="0"/>
                    <a:pt x="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44"/>
            <p:cNvSpPr/>
            <p:nvPr/>
          </p:nvSpPr>
          <p:spPr>
            <a:xfrm>
              <a:off x="-3917066" y="1932837"/>
              <a:ext cx="28384" cy="91498"/>
            </a:xfrm>
            <a:custGeom>
              <a:avLst/>
              <a:gdLst/>
              <a:ahLst/>
              <a:cxnLst/>
              <a:rect l="l" t="t" r="r" b="b"/>
              <a:pathLst>
                <a:path w="237" h="764" extrusionOk="0">
                  <a:moveTo>
                    <a:pt x="135" y="1"/>
                  </a:moveTo>
                  <a:cubicBezTo>
                    <a:pt x="79" y="5"/>
                    <a:pt x="37" y="47"/>
                    <a:pt x="32" y="103"/>
                  </a:cubicBezTo>
                  <a:cubicBezTo>
                    <a:pt x="23" y="289"/>
                    <a:pt x="13" y="474"/>
                    <a:pt x="0" y="665"/>
                  </a:cubicBezTo>
                  <a:cubicBezTo>
                    <a:pt x="0" y="714"/>
                    <a:pt x="47" y="763"/>
                    <a:pt x="96" y="763"/>
                  </a:cubicBezTo>
                  <a:cubicBezTo>
                    <a:pt x="98" y="763"/>
                    <a:pt x="101" y="763"/>
                    <a:pt x="103" y="763"/>
                  </a:cubicBezTo>
                  <a:cubicBezTo>
                    <a:pt x="158" y="763"/>
                    <a:pt x="195" y="720"/>
                    <a:pt x="200" y="665"/>
                  </a:cubicBezTo>
                  <a:cubicBezTo>
                    <a:pt x="208" y="474"/>
                    <a:pt x="223" y="289"/>
                    <a:pt x="232" y="103"/>
                  </a:cubicBezTo>
                  <a:cubicBezTo>
                    <a:pt x="236" y="47"/>
                    <a:pt x="186" y="1"/>
                    <a:pt x="1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44"/>
            <p:cNvSpPr/>
            <p:nvPr/>
          </p:nvSpPr>
          <p:spPr>
            <a:xfrm>
              <a:off x="-3832155" y="1926969"/>
              <a:ext cx="37605" cy="91498"/>
            </a:xfrm>
            <a:custGeom>
              <a:avLst/>
              <a:gdLst/>
              <a:ahLst/>
              <a:cxnLst/>
              <a:rect l="l" t="t" r="r" b="b"/>
              <a:pathLst>
                <a:path w="314" h="764" extrusionOk="0">
                  <a:moveTo>
                    <a:pt x="104" y="0"/>
                  </a:moveTo>
                  <a:cubicBezTo>
                    <a:pt x="96" y="0"/>
                    <a:pt x="88" y="1"/>
                    <a:pt x="80" y="4"/>
                  </a:cubicBezTo>
                  <a:cubicBezTo>
                    <a:pt x="24" y="22"/>
                    <a:pt x="1" y="73"/>
                    <a:pt x="11" y="129"/>
                  </a:cubicBezTo>
                  <a:cubicBezTo>
                    <a:pt x="43" y="315"/>
                    <a:pt x="80" y="500"/>
                    <a:pt x="112" y="690"/>
                  </a:cubicBezTo>
                  <a:cubicBezTo>
                    <a:pt x="121" y="734"/>
                    <a:pt x="169" y="764"/>
                    <a:pt x="211" y="764"/>
                  </a:cubicBezTo>
                  <a:cubicBezTo>
                    <a:pt x="219" y="764"/>
                    <a:pt x="227" y="763"/>
                    <a:pt x="234" y="761"/>
                  </a:cubicBezTo>
                  <a:cubicBezTo>
                    <a:pt x="290" y="742"/>
                    <a:pt x="313" y="690"/>
                    <a:pt x="303" y="639"/>
                  </a:cubicBezTo>
                  <a:cubicBezTo>
                    <a:pt x="271" y="450"/>
                    <a:pt x="234" y="264"/>
                    <a:pt x="202" y="73"/>
                  </a:cubicBezTo>
                  <a:cubicBezTo>
                    <a:pt x="193" y="30"/>
                    <a:pt x="147" y="0"/>
                    <a:pt x="1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4"/>
            <p:cNvSpPr/>
            <p:nvPr/>
          </p:nvSpPr>
          <p:spPr>
            <a:xfrm>
              <a:off x="-3742572" y="1915112"/>
              <a:ext cx="31976" cy="91738"/>
            </a:xfrm>
            <a:custGeom>
              <a:avLst/>
              <a:gdLst/>
              <a:ahLst/>
              <a:cxnLst/>
              <a:rect l="l" t="t" r="r" b="b"/>
              <a:pathLst>
                <a:path w="267" h="766" extrusionOk="0">
                  <a:moveTo>
                    <a:pt x="103" y="0"/>
                  </a:moveTo>
                  <a:cubicBezTo>
                    <a:pt x="57" y="5"/>
                    <a:pt x="1" y="47"/>
                    <a:pt x="5" y="103"/>
                  </a:cubicBezTo>
                  <a:cubicBezTo>
                    <a:pt x="24" y="288"/>
                    <a:pt x="43" y="478"/>
                    <a:pt x="61" y="665"/>
                  </a:cubicBezTo>
                  <a:cubicBezTo>
                    <a:pt x="71" y="716"/>
                    <a:pt x="103" y="766"/>
                    <a:pt x="164" y="766"/>
                  </a:cubicBezTo>
                  <a:cubicBezTo>
                    <a:pt x="210" y="761"/>
                    <a:pt x="266" y="720"/>
                    <a:pt x="262" y="665"/>
                  </a:cubicBezTo>
                  <a:cubicBezTo>
                    <a:pt x="243" y="478"/>
                    <a:pt x="224" y="288"/>
                    <a:pt x="206" y="103"/>
                  </a:cubicBezTo>
                  <a:cubicBezTo>
                    <a:pt x="196" y="52"/>
                    <a:pt x="164" y="0"/>
                    <a:pt x="1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4"/>
            <p:cNvSpPr/>
            <p:nvPr/>
          </p:nvSpPr>
          <p:spPr>
            <a:xfrm>
              <a:off x="-3662451" y="1918346"/>
              <a:ext cx="46827" cy="94851"/>
            </a:xfrm>
            <a:custGeom>
              <a:avLst/>
              <a:gdLst/>
              <a:ahLst/>
              <a:cxnLst/>
              <a:rect l="l" t="t" r="r" b="b"/>
              <a:pathLst>
                <a:path w="391" h="792" extrusionOk="0">
                  <a:moveTo>
                    <a:pt x="109" y="1"/>
                  </a:moveTo>
                  <a:cubicBezTo>
                    <a:pt x="107" y="1"/>
                    <a:pt x="105" y="1"/>
                    <a:pt x="103" y="1"/>
                  </a:cubicBezTo>
                  <a:cubicBezTo>
                    <a:pt x="47" y="1"/>
                    <a:pt x="0" y="42"/>
                    <a:pt x="0" y="98"/>
                  </a:cubicBezTo>
                  <a:cubicBezTo>
                    <a:pt x="5" y="327"/>
                    <a:pt x="71" y="549"/>
                    <a:pt x="191" y="745"/>
                  </a:cubicBezTo>
                  <a:cubicBezTo>
                    <a:pt x="207" y="772"/>
                    <a:pt x="241" y="792"/>
                    <a:pt x="276" y="792"/>
                  </a:cubicBezTo>
                  <a:cubicBezTo>
                    <a:pt x="293" y="792"/>
                    <a:pt x="311" y="787"/>
                    <a:pt x="326" y="777"/>
                  </a:cubicBezTo>
                  <a:cubicBezTo>
                    <a:pt x="367" y="749"/>
                    <a:pt x="391" y="689"/>
                    <a:pt x="358" y="642"/>
                  </a:cubicBezTo>
                  <a:cubicBezTo>
                    <a:pt x="256" y="475"/>
                    <a:pt x="200" y="293"/>
                    <a:pt x="200" y="98"/>
                  </a:cubicBezTo>
                  <a:cubicBezTo>
                    <a:pt x="200" y="50"/>
                    <a:pt x="158" y="1"/>
                    <a:pt x="1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4"/>
            <p:cNvSpPr/>
            <p:nvPr/>
          </p:nvSpPr>
          <p:spPr>
            <a:xfrm>
              <a:off x="-3974193" y="2449495"/>
              <a:ext cx="145151" cy="109462"/>
            </a:xfrm>
            <a:custGeom>
              <a:avLst/>
              <a:gdLst/>
              <a:ahLst/>
              <a:cxnLst/>
              <a:rect l="l" t="t" r="r" b="b"/>
              <a:pathLst>
                <a:path w="1212" h="914" extrusionOk="0">
                  <a:moveTo>
                    <a:pt x="146" y="0"/>
                  </a:moveTo>
                  <a:cubicBezTo>
                    <a:pt x="69" y="0"/>
                    <a:pt x="1" y="100"/>
                    <a:pt x="73" y="172"/>
                  </a:cubicBezTo>
                  <a:cubicBezTo>
                    <a:pt x="361" y="446"/>
                    <a:pt x="677" y="693"/>
                    <a:pt x="1020" y="897"/>
                  </a:cubicBezTo>
                  <a:cubicBezTo>
                    <a:pt x="1038" y="908"/>
                    <a:pt x="1056" y="913"/>
                    <a:pt x="1073" y="913"/>
                  </a:cubicBezTo>
                  <a:cubicBezTo>
                    <a:pt x="1158" y="913"/>
                    <a:pt x="1212" y="784"/>
                    <a:pt x="1122" y="729"/>
                  </a:cubicBezTo>
                  <a:cubicBezTo>
                    <a:pt x="792" y="530"/>
                    <a:pt x="486" y="298"/>
                    <a:pt x="212" y="28"/>
                  </a:cubicBezTo>
                  <a:cubicBezTo>
                    <a:pt x="191" y="9"/>
                    <a:pt x="168" y="0"/>
                    <a:pt x="1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4"/>
            <p:cNvSpPr/>
            <p:nvPr/>
          </p:nvSpPr>
          <p:spPr>
            <a:xfrm>
              <a:off x="-4000541" y="2518957"/>
              <a:ext cx="85989" cy="131379"/>
            </a:xfrm>
            <a:custGeom>
              <a:avLst/>
              <a:gdLst/>
              <a:ahLst/>
              <a:cxnLst/>
              <a:rect l="l" t="t" r="r" b="b"/>
              <a:pathLst>
                <a:path w="718" h="1097" extrusionOk="0">
                  <a:moveTo>
                    <a:pt x="110" y="1"/>
                  </a:moveTo>
                  <a:cubicBezTo>
                    <a:pt x="92" y="1"/>
                    <a:pt x="75" y="5"/>
                    <a:pt x="61" y="15"/>
                  </a:cubicBezTo>
                  <a:cubicBezTo>
                    <a:pt x="9" y="42"/>
                    <a:pt x="1" y="104"/>
                    <a:pt x="24" y="149"/>
                  </a:cubicBezTo>
                  <a:cubicBezTo>
                    <a:pt x="103" y="317"/>
                    <a:pt x="177" y="479"/>
                    <a:pt x="256" y="642"/>
                  </a:cubicBezTo>
                  <a:cubicBezTo>
                    <a:pt x="326" y="790"/>
                    <a:pt x="386" y="953"/>
                    <a:pt x="507" y="1069"/>
                  </a:cubicBezTo>
                  <a:cubicBezTo>
                    <a:pt x="527" y="1088"/>
                    <a:pt x="550" y="1096"/>
                    <a:pt x="572" y="1096"/>
                  </a:cubicBezTo>
                  <a:cubicBezTo>
                    <a:pt x="649" y="1096"/>
                    <a:pt x="718" y="995"/>
                    <a:pt x="646" y="930"/>
                  </a:cubicBezTo>
                  <a:cubicBezTo>
                    <a:pt x="534" y="823"/>
                    <a:pt x="483" y="661"/>
                    <a:pt x="418" y="526"/>
                  </a:cubicBezTo>
                  <a:cubicBezTo>
                    <a:pt x="344" y="368"/>
                    <a:pt x="270" y="210"/>
                    <a:pt x="196" y="53"/>
                  </a:cubicBezTo>
                  <a:cubicBezTo>
                    <a:pt x="180" y="19"/>
                    <a:pt x="144" y="1"/>
                    <a:pt x="1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4"/>
            <p:cNvSpPr/>
            <p:nvPr/>
          </p:nvSpPr>
          <p:spPr>
            <a:xfrm>
              <a:off x="-4300665" y="2647463"/>
              <a:ext cx="271859" cy="460484"/>
            </a:xfrm>
            <a:custGeom>
              <a:avLst/>
              <a:gdLst/>
              <a:ahLst/>
              <a:cxnLst/>
              <a:rect l="l" t="t" r="r" b="b"/>
              <a:pathLst>
                <a:path w="2270" h="3845" extrusionOk="0">
                  <a:moveTo>
                    <a:pt x="139" y="0"/>
                  </a:moveTo>
                  <a:cubicBezTo>
                    <a:pt x="65" y="0"/>
                    <a:pt x="0" y="99"/>
                    <a:pt x="64" y="173"/>
                  </a:cubicBezTo>
                  <a:cubicBezTo>
                    <a:pt x="988" y="1208"/>
                    <a:pt x="1671" y="2443"/>
                    <a:pt x="2056" y="3776"/>
                  </a:cubicBezTo>
                  <a:cubicBezTo>
                    <a:pt x="2071" y="3824"/>
                    <a:pt x="2109" y="3845"/>
                    <a:pt x="2148" y="3845"/>
                  </a:cubicBezTo>
                  <a:cubicBezTo>
                    <a:pt x="2208" y="3845"/>
                    <a:pt x="2269" y="3796"/>
                    <a:pt x="2247" y="3720"/>
                  </a:cubicBezTo>
                  <a:cubicBezTo>
                    <a:pt x="1851" y="2360"/>
                    <a:pt x="1150" y="1093"/>
                    <a:pt x="207" y="34"/>
                  </a:cubicBezTo>
                  <a:cubicBezTo>
                    <a:pt x="186" y="10"/>
                    <a:pt x="162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4"/>
            <p:cNvSpPr/>
            <p:nvPr/>
          </p:nvSpPr>
          <p:spPr>
            <a:xfrm>
              <a:off x="-4763787" y="3427001"/>
              <a:ext cx="132816" cy="222997"/>
            </a:xfrm>
            <a:custGeom>
              <a:avLst/>
              <a:gdLst/>
              <a:ahLst/>
              <a:cxnLst/>
              <a:rect l="l" t="t" r="r" b="b"/>
              <a:pathLst>
                <a:path w="1109" h="1862" extrusionOk="0">
                  <a:moveTo>
                    <a:pt x="969" y="1"/>
                  </a:moveTo>
                  <a:cubicBezTo>
                    <a:pt x="938" y="1"/>
                    <a:pt x="907" y="14"/>
                    <a:pt x="885" y="44"/>
                  </a:cubicBezTo>
                  <a:cubicBezTo>
                    <a:pt x="514" y="559"/>
                    <a:pt x="221" y="1135"/>
                    <a:pt x="26" y="1738"/>
                  </a:cubicBezTo>
                  <a:cubicBezTo>
                    <a:pt x="0" y="1812"/>
                    <a:pt x="61" y="1862"/>
                    <a:pt x="122" y="1862"/>
                  </a:cubicBezTo>
                  <a:cubicBezTo>
                    <a:pt x="161" y="1862"/>
                    <a:pt x="200" y="1842"/>
                    <a:pt x="216" y="1794"/>
                  </a:cubicBezTo>
                  <a:cubicBezTo>
                    <a:pt x="407" y="1205"/>
                    <a:pt x="694" y="647"/>
                    <a:pt x="1056" y="146"/>
                  </a:cubicBezTo>
                  <a:cubicBezTo>
                    <a:pt x="1109" y="71"/>
                    <a:pt x="1040" y="1"/>
                    <a:pt x="9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4"/>
            <p:cNvSpPr/>
            <p:nvPr/>
          </p:nvSpPr>
          <p:spPr>
            <a:xfrm>
              <a:off x="-4658396" y="3474786"/>
              <a:ext cx="70180" cy="192817"/>
            </a:xfrm>
            <a:custGeom>
              <a:avLst/>
              <a:gdLst/>
              <a:ahLst/>
              <a:cxnLst/>
              <a:rect l="l" t="t" r="r" b="b"/>
              <a:pathLst>
                <a:path w="586" h="1610" extrusionOk="0">
                  <a:moveTo>
                    <a:pt x="482" y="1"/>
                  </a:moveTo>
                  <a:cubicBezTo>
                    <a:pt x="446" y="1"/>
                    <a:pt x="408" y="17"/>
                    <a:pt x="395" y="49"/>
                  </a:cubicBezTo>
                  <a:cubicBezTo>
                    <a:pt x="191" y="518"/>
                    <a:pt x="60" y="1005"/>
                    <a:pt x="5" y="1512"/>
                  </a:cubicBezTo>
                  <a:cubicBezTo>
                    <a:pt x="0" y="1568"/>
                    <a:pt x="56" y="1609"/>
                    <a:pt x="102" y="1609"/>
                  </a:cubicBezTo>
                  <a:cubicBezTo>
                    <a:pt x="104" y="1609"/>
                    <a:pt x="107" y="1609"/>
                    <a:pt x="109" y="1609"/>
                  </a:cubicBezTo>
                  <a:cubicBezTo>
                    <a:pt x="166" y="1609"/>
                    <a:pt x="196" y="1560"/>
                    <a:pt x="204" y="1512"/>
                  </a:cubicBezTo>
                  <a:cubicBezTo>
                    <a:pt x="256" y="1043"/>
                    <a:pt x="376" y="583"/>
                    <a:pt x="566" y="151"/>
                  </a:cubicBezTo>
                  <a:cubicBezTo>
                    <a:pt x="585" y="100"/>
                    <a:pt x="581" y="44"/>
                    <a:pt x="530" y="12"/>
                  </a:cubicBezTo>
                  <a:cubicBezTo>
                    <a:pt x="516" y="5"/>
                    <a:pt x="499" y="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4"/>
            <p:cNvSpPr/>
            <p:nvPr/>
          </p:nvSpPr>
          <p:spPr>
            <a:xfrm>
              <a:off x="-5256490" y="4239114"/>
              <a:ext cx="449107" cy="157607"/>
            </a:xfrm>
            <a:custGeom>
              <a:avLst/>
              <a:gdLst/>
              <a:ahLst/>
              <a:cxnLst/>
              <a:rect l="l" t="t" r="r" b="b"/>
              <a:pathLst>
                <a:path w="3750" h="1316" extrusionOk="0">
                  <a:moveTo>
                    <a:pt x="144" y="1"/>
                  </a:moveTo>
                  <a:cubicBezTo>
                    <a:pt x="60" y="1"/>
                    <a:pt x="0" y="132"/>
                    <a:pt x="91" y="186"/>
                  </a:cubicBezTo>
                  <a:cubicBezTo>
                    <a:pt x="1158" y="842"/>
                    <a:pt x="2375" y="1226"/>
                    <a:pt x="3619" y="1315"/>
                  </a:cubicBezTo>
                  <a:cubicBezTo>
                    <a:pt x="3621" y="1315"/>
                    <a:pt x="3622" y="1315"/>
                    <a:pt x="3623" y="1315"/>
                  </a:cubicBezTo>
                  <a:cubicBezTo>
                    <a:pt x="3749" y="1315"/>
                    <a:pt x="3744" y="1125"/>
                    <a:pt x="3619" y="1115"/>
                  </a:cubicBezTo>
                  <a:cubicBezTo>
                    <a:pt x="2408" y="1031"/>
                    <a:pt x="1229" y="651"/>
                    <a:pt x="192" y="15"/>
                  </a:cubicBezTo>
                  <a:cubicBezTo>
                    <a:pt x="176" y="5"/>
                    <a:pt x="160" y="1"/>
                    <a:pt x="1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4"/>
            <p:cNvSpPr/>
            <p:nvPr/>
          </p:nvSpPr>
          <p:spPr>
            <a:xfrm>
              <a:off x="-4218269" y="4198514"/>
              <a:ext cx="231021" cy="114373"/>
            </a:xfrm>
            <a:custGeom>
              <a:avLst/>
              <a:gdLst/>
              <a:ahLst/>
              <a:cxnLst/>
              <a:rect l="l" t="t" r="r" b="b"/>
              <a:pathLst>
                <a:path w="1929" h="955" extrusionOk="0">
                  <a:moveTo>
                    <a:pt x="1776" y="0"/>
                  </a:moveTo>
                  <a:cubicBezTo>
                    <a:pt x="1754" y="0"/>
                    <a:pt x="1732" y="7"/>
                    <a:pt x="1712" y="24"/>
                  </a:cubicBezTo>
                  <a:cubicBezTo>
                    <a:pt x="1257" y="410"/>
                    <a:pt x="704" y="660"/>
                    <a:pt x="119" y="763"/>
                  </a:cubicBezTo>
                  <a:cubicBezTo>
                    <a:pt x="0" y="780"/>
                    <a:pt x="39" y="954"/>
                    <a:pt x="150" y="954"/>
                  </a:cubicBezTo>
                  <a:cubicBezTo>
                    <a:pt x="156" y="954"/>
                    <a:pt x="163" y="954"/>
                    <a:pt x="170" y="952"/>
                  </a:cubicBezTo>
                  <a:cubicBezTo>
                    <a:pt x="792" y="846"/>
                    <a:pt x="1373" y="572"/>
                    <a:pt x="1851" y="168"/>
                  </a:cubicBezTo>
                  <a:cubicBezTo>
                    <a:pt x="1928" y="102"/>
                    <a:pt x="1857" y="0"/>
                    <a:pt x="17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4"/>
            <p:cNvSpPr/>
            <p:nvPr/>
          </p:nvSpPr>
          <p:spPr>
            <a:xfrm>
              <a:off x="-4216353" y="2327336"/>
              <a:ext cx="74372" cy="135690"/>
            </a:xfrm>
            <a:custGeom>
              <a:avLst/>
              <a:gdLst/>
              <a:ahLst/>
              <a:cxnLst/>
              <a:rect l="l" t="t" r="r" b="b"/>
              <a:pathLst>
                <a:path w="621" h="1133" extrusionOk="0">
                  <a:moveTo>
                    <a:pt x="105" y="1"/>
                  </a:moveTo>
                  <a:cubicBezTo>
                    <a:pt x="96" y="1"/>
                    <a:pt x="88" y="2"/>
                    <a:pt x="80" y="4"/>
                  </a:cubicBezTo>
                  <a:cubicBezTo>
                    <a:pt x="28" y="18"/>
                    <a:pt x="0" y="73"/>
                    <a:pt x="15" y="125"/>
                  </a:cubicBezTo>
                  <a:cubicBezTo>
                    <a:pt x="28" y="213"/>
                    <a:pt x="71" y="292"/>
                    <a:pt x="112" y="366"/>
                  </a:cubicBezTo>
                  <a:cubicBezTo>
                    <a:pt x="150" y="440"/>
                    <a:pt x="187" y="515"/>
                    <a:pt x="219" y="594"/>
                  </a:cubicBezTo>
                  <a:cubicBezTo>
                    <a:pt x="289" y="746"/>
                    <a:pt x="349" y="905"/>
                    <a:pt x="405" y="1067"/>
                  </a:cubicBezTo>
                  <a:cubicBezTo>
                    <a:pt x="421" y="1113"/>
                    <a:pt x="460" y="1133"/>
                    <a:pt x="499" y="1133"/>
                  </a:cubicBezTo>
                  <a:cubicBezTo>
                    <a:pt x="560" y="1133"/>
                    <a:pt x="621" y="1085"/>
                    <a:pt x="596" y="1012"/>
                  </a:cubicBezTo>
                  <a:cubicBezTo>
                    <a:pt x="540" y="849"/>
                    <a:pt x="474" y="686"/>
                    <a:pt x="405" y="524"/>
                  </a:cubicBezTo>
                  <a:cubicBezTo>
                    <a:pt x="373" y="450"/>
                    <a:pt x="335" y="375"/>
                    <a:pt x="298" y="301"/>
                  </a:cubicBezTo>
                  <a:cubicBezTo>
                    <a:pt x="261" y="227"/>
                    <a:pt x="219" y="157"/>
                    <a:pt x="206" y="73"/>
                  </a:cubicBezTo>
                  <a:cubicBezTo>
                    <a:pt x="193" y="30"/>
                    <a:pt x="149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4"/>
            <p:cNvSpPr/>
            <p:nvPr/>
          </p:nvSpPr>
          <p:spPr>
            <a:xfrm>
              <a:off x="-4279228" y="2435363"/>
              <a:ext cx="85869" cy="64791"/>
            </a:xfrm>
            <a:custGeom>
              <a:avLst/>
              <a:gdLst/>
              <a:ahLst/>
              <a:cxnLst/>
              <a:rect l="l" t="t" r="r" b="b"/>
              <a:pathLst>
                <a:path w="717" h="541" extrusionOk="0">
                  <a:moveTo>
                    <a:pt x="113" y="1"/>
                  </a:moveTo>
                  <a:cubicBezTo>
                    <a:pt x="77" y="1"/>
                    <a:pt x="40" y="21"/>
                    <a:pt x="24" y="50"/>
                  </a:cubicBezTo>
                  <a:cubicBezTo>
                    <a:pt x="1" y="100"/>
                    <a:pt x="15" y="155"/>
                    <a:pt x="62" y="183"/>
                  </a:cubicBezTo>
                  <a:cubicBezTo>
                    <a:pt x="229" y="300"/>
                    <a:pt x="391" y="412"/>
                    <a:pt x="553" y="528"/>
                  </a:cubicBezTo>
                  <a:cubicBezTo>
                    <a:pt x="567" y="536"/>
                    <a:pt x="583" y="541"/>
                    <a:pt x="600" y="541"/>
                  </a:cubicBezTo>
                  <a:cubicBezTo>
                    <a:pt x="635" y="541"/>
                    <a:pt x="672" y="522"/>
                    <a:pt x="688" y="490"/>
                  </a:cubicBezTo>
                  <a:cubicBezTo>
                    <a:pt x="716" y="440"/>
                    <a:pt x="703" y="388"/>
                    <a:pt x="656" y="356"/>
                  </a:cubicBezTo>
                  <a:cubicBezTo>
                    <a:pt x="489" y="239"/>
                    <a:pt x="326" y="128"/>
                    <a:pt x="163" y="16"/>
                  </a:cubicBezTo>
                  <a:cubicBezTo>
                    <a:pt x="148" y="6"/>
                    <a:pt x="131" y="1"/>
                    <a:pt x="1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44"/>
            <p:cNvSpPr/>
            <p:nvPr/>
          </p:nvSpPr>
          <p:spPr>
            <a:xfrm>
              <a:off x="-4101141" y="2348415"/>
              <a:ext cx="32216" cy="95091"/>
            </a:xfrm>
            <a:custGeom>
              <a:avLst/>
              <a:gdLst/>
              <a:ahLst/>
              <a:cxnLst/>
              <a:rect l="l" t="t" r="r" b="b"/>
              <a:pathLst>
                <a:path w="269" h="794" extrusionOk="0">
                  <a:moveTo>
                    <a:pt x="167" y="1"/>
                  </a:moveTo>
                  <a:cubicBezTo>
                    <a:pt x="123" y="1"/>
                    <a:pt x="78" y="28"/>
                    <a:pt x="69" y="73"/>
                  </a:cubicBezTo>
                  <a:cubicBezTo>
                    <a:pt x="37" y="278"/>
                    <a:pt x="14" y="487"/>
                    <a:pt x="5" y="696"/>
                  </a:cubicBezTo>
                  <a:cubicBezTo>
                    <a:pt x="0" y="746"/>
                    <a:pt x="47" y="794"/>
                    <a:pt x="95" y="794"/>
                  </a:cubicBezTo>
                  <a:cubicBezTo>
                    <a:pt x="97" y="794"/>
                    <a:pt x="100" y="794"/>
                    <a:pt x="102" y="793"/>
                  </a:cubicBezTo>
                  <a:cubicBezTo>
                    <a:pt x="157" y="793"/>
                    <a:pt x="200" y="752"/>
                    <a:pt x="200" y="696"/>
                  </a:cubicBezTo>
                  <a:cubicBezTo>
                    <a:pt x="213" y="501"/>
                    <a:pt x="232" y="311"/>
                    <a:pt x="264" y="125"/>
                  </a:cubicBezTo>
                  <a:cubicBezTo>
                    <a:pt x="269" y="73"/>
                    <a:pt x="251" y="13"/>
                    <a:pt x="195" y="4"/>
                  </a:cubicBezTo>
                  <a:cubicBezTo>
                    <a:pt x="186" y="2"/>
                    <a:pt x="177" y="1"/>
                    <a:pt x="1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44"/>
            <p:cNvSpPr/>
            <p:nvPr/>
          </p:nvSpPr>
          <p:spPr>
            <a:xfrm>
              <a:off x="-4100662" y="3210349"/>
              <a:ext cx="1137498" cy="217008"/>
            </a:xfrm>
            <a:custGeom>
              <a:avLst/>
              <a:gdLst/>
              <a:ahLst/>
              <a:cxnLst/>
              <a:rect l="l" t="t" r="r" b="b"/>
              <a:pathLst>
                <a:path w="9498" h="1812" extrusionOk="0">
                  <a:moveTo>
                    <a:pt x="1" y="0"/>
                  </a:moveTo>
                  <a:lnTo>
                    <a:pt x="1" y="1811"/>
                  </a:lnTo>
                  <a:lnTo>
                    <a:pt x="9497" y="1811"/>
                  </a:lnTo>
                  <a:lnTo>
                    <a:pt x="94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4"/>
            <p:cNvSpPr/>
            <p:nvPr/>
          </p:nvSpPr>
          <p:spPr>
            <a:xfrm>
              <a:off x="-4131201" y="3157414"/>
              <a:ext cx="1208038" cy="53054"/>
            </a:xfrm>
            <a:custGeom>
              <a:avLst/>
              <a:gdLst/>
              <a:ahLst/>
              <a:cxnLst/>
              <a:rect l="l" t="t" r="r" b="b"/>
              <a:pathLst>
                <a:path w="10087" h="443" extrusionOk="0">
                  <a:moveTo>
                    <a:pt x="200" y="1"/>
                  </a:moveTo>
                  <a:cubicBezTo>
                    <a:pt x="89" y="1"/>
                    <a:pt x="0" y="89"/>
                    <a:pt x="0" y="200"/>
                  </a:cubicBezTo>
                  <a:lnTo>
                    <a:pt x="0" y="243"/>
                  </a:lnTo>
                  <a:cubicBezTo>
                    <a:pt x="0" y="354"/>
                    <a:pt x="89" y="442"/>
                    <a:pt x="200" y="442"/>
                  </a:cubicBezTo>
                  <a:lnTo>
                    <a:pt x="9887" y="442"/>
                  </a:lnTo>
                  <a:cubicBezTo>
                    <a:pt x="9998" y="442"/>
                    <a:pt x="10086" y="354"/>
                    <a:pt x="10086" y="243"/>
                  </a:cubicBezTo>
                  <a:lnTo>
                    <a:pt x="10086" y="200"/>
                  </a:lnTo>
                  <a:cubicBezTo>
                    <a:pt x="10086" y="89"/>
                    <a:pt x="9998" y="1"/>
                    <a:pt x="98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44"/>
            <p:cNvSpPr/>
            <p:nvPr/>
          </p:nvSpPr>
          <p:spPr>
            <a:xfrm>
              <a:off x="-4141261" y="3411072"/>
              <a:ext cx="1208038" cy="53414"/>
            </a:xfrm>
            <a:custGeom>
              <a:avLst/>
              <a:gdLst/>
              <a:ahLst/>
              <a:cxnLst/>
              <a:rect l="l" t="t" r="r" b="b"/>
              <a:pathLst>
                <a:path w="10087" h="446" extrusionOk="0">
                  <a:moveTo>
                    <a:pt x="200" y="0"/>
                  </a:moveTo>
                  <a:cubicBezTo>
                    <a:pt x="89" y="0"/>
                    <a:pt x="1" y="94"/>
                    <a:pt x="1" y="200"/>
                  </a:cubicBezTo>
                  <a:lnTo>
                    <a:pt x="1" y="247"/>
                  </a:lnTo>
                  <a:cubicBezTo>
                    <a:pt x="1" y="354"/>
                    <a:pt x="89" y="446"/>
                    <a:pt x="200" y="446"/>
                  </a:cubicBezTo>
                  <a:lnTo>
                    <a:pt x="9887" y="446"/>
                  </a:lnTo>
                  <a:cubicBezTo>
                    <a:pt x="9999" y="446"/>
                    <a:pt x="10087" y="354"/>
                    <a:pt x="10087" y="247"/>
                  </a:cubicBezTo>
                  <a:lnTo>
                    <a:pt x="10087" y="200"/>
                  </a:lnTo>
                  <a:cubicBezTo>
                    <a:pt x="10087" y="94"/>
                    <a:pt x="9999" y="0"/>
                    <a:pt x="98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4"/>
            <p:cNvSpPr/>
            <p:nvPr/>
          </p:nvSpPr>
          <p:spPr>
            <a:xfrm>
              <a:off x="-4031679" y="3259332"/>
              <a:ext cx="1012227" cy="32216"/>
            </a:xfrm>
            <a:custGeom>
              <a:avLst/>
              <a:gdLst/>
              <a:ahLst/>
              <a:cxnLst/>
              <a:rect l="l" t="t" r="r" b="b"/>
              <a:pathLst>
                <a:path w="8452" h="269" extrusionOk="0">
                  <a:moveTo>
                    <a:pt x="126" y="0"/>
                  </a:moveTo>
                  <a:cubicBezTo>
                    <a:pt x="1" y="0"/>
                    <a:pt x="1" y="200"/>
                    <a:pt x="126" y="200"/>
                  </a:cubicBezTo>
                  <a:cubicBezTo>
                    <a:pt x="2258" y="219"/>
                    <a:pt x="4389" y="236"/>
                    <a:pt x="6525" y="251"/>
                  </a:cubicBezTo>
                  <a:cubicBezTo>
                    <a:pt x="7123" y="255"/>
                    <a:pt x="7723" y="260"/>
                    <a:pt x="8326" y="269"/>
                  </a:cubicBezTo>
                  <a:cubicBezTo>
                    <a:pt x="8452" y="269"/>
                    <a:pt x="8452" y="69"/>
                    <a:pt x="8326" y="69"/>
                  </a:cubicBezTo>
                  <a:cubicBezTo>
                    <a:pt x="6195" y="51"/>
                    <a:pt x="4063" y="32"/>
                    <a:pt x="1928" y="13"/>
                  </a:cubicBezTo>
                  <a:cubicBezTo>
                    <a:pt x="1328" y="9"/>
                    <a:pt x="730" y="5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4"/>
            <p:cNvSpPr/>
            <p:nvPr/>
          </p:nvSpPr>
          <p:spPr>
            <a:xfrm>
              <a:off x="-4037787" y="3335502"/>
              <a:ext cx="1031748" cy="36767"/>
            </a:xfrm>
            <a:custGeom>
              <a:avLst/>
              <a:gdLst/>
              <a:ahLst/>
              <a:cxnLst/>
              <a:rect l="l" t="t" r="r" b="b"/>
              <a:pathLst>
                <a:path w="8615" h="307" extrusionOk="0">
                  <a:moveTo>
                    <a:pt x="130" y="0"/>
                  </a:moveTo>
                  <a:cubicBezTo>
                    <a:pt x="1" y="0"/>
                    <a:pt x="1" y="195"/>
                    <a:pt x="130" y="200"/>
                  </a:cubicBezTo>
                  <a:cubicBezTo>
                    <a:pt x="2303" y="228"/>
                    <a:pt x="4482" y="256"/>
                    <a:pt x="6655" y="284"/>
                  </a:cubicBezTo>
                  <a:cubicBezTo>
                    <a:pt x="7268" y="292"/>
                    <a:pt x="7875" y="301"/>
                    <a:pt x="8484" y="307"/>
                  </a:cubicBezTo>
                  <a:cubicBezTo>
                    <a:pt x="8485" y="307"/>
                    <a:pt x="8487" y="307"/>
                    <a:pt x="8488" y="307"/>
                  </a:cubicBezTo>
                  <a:cubicBezTo>
                    <a:pt x="8614" y="307"/>
                    <a:pt x="8613" y="112"/>
                    <a:pt x="8484" y="112"/>
                  </a:cubicBezTo>
                  <a:cubicBezTo>
                    <a:pt x="6311" y="78"/>
                    <a:pt x="4133" y="51"/>
                    <a:pt x="1960" y="23"/>
                  </a:cubicBezTo>
                  <a:lnTo>
                    <a:pt x="1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4"/>
            <p:cNvSpPr/>
            <p:nvPr/>
          </p:nvSpPr>
          <p:spPr>
            <a:xfrm>
              <a:off x="-3932156" y="3007830"/>
              <a:ext cx="1136899" cy="121918"/>
            </a:xfrm>
            <a:custGeom>
              <a:avLst/>
              <a:gdLst/>
              <a:ahLst/>
              <a:cxnLst/>
              <a:rect l="l" t="t" r="r" b="b"/>
              <a:pathLst>
                <a:path w="9493" h="1018" extrusionOk="0">
                  <a:moveTo>
                    <a:pt x="0" y="0"/>
                  </a:moveTo>
                  <a:lnTo>
                    <a:pt x="0" y="1018"/>
                  </a:lnTo>
                  <a:lnTo>
                    <a:pt x="9492" y="1018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4"/>
            <p:cNvSpPr/>
            <p:nvPr/>
          </p:nvSpPr>
          <p:spPr>
            <a:xfrm>
              <a:off x="-3963294" y="2977769"/>
              <a:ext cx="1208517" cy="30180"/>
            </a:xfrm>
            <a:custGeom>
              <a:avLst/>
              <a:gdLst/>
              <a:ahLst/>
              <a:cxnLst/>
              <a:rect l="l" t="t" r="r" b="b"/>
              <a:pathLst>
                <a:path w="10091" h="252" extrusionOk="0">
                  <a:moveTo>
                    <a:pt x="112" y="1"/>
                  </a:moveTo>
                  <a:cubicBezTo>
                    <a:pt x="52" y="1"/>
                    <a:pt x="0" y="52"/>
                    <a:pt x="0" y="112"/>
                  </a:cubicBezTo>
                  <a:lnTo>
                    <a:pt x="0" y="140"/>
                  </a:lnTo>
                  <a:cubicBezTo>
                    <a:pt x="0" y="201"/>
                    <a:pt x="52" y="251"/>
                    <a:pt x="112" y="251"/>
                  </a:cubicBezTo>
                  <a:lnTo>
                    <a:pt x="9975" y="251"/>
                  </a:lnTo>
                  <a:cubicBezTo>
                    <a:pt x="10040" y="251"/>
                    <a:pt x="10091" y="201"/>
                    <a:pt x="10091" y="140"/>
                  </a:cubicBezTo>
                  <a:lnTo>
                    <a:pt x="10091" y="112"/>
                  </a:lnTo>
                  <a:cubicBezTo>
                    <a:pt x="10091" y="52"/>
                    <a:pt x="10040" y="1"/>
                    <a:pt x="9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4"/>
            <p:cNvSpPr/>
            <p:nvPr/>
          </p:nvSpPr>
          <p:spPr>
            <a:xfrm>
              <a:off x="-3973354" y="3127353"/>
              <a:ext cx="1208038" cy="30180"/>
            </a:xfrm>
            <a:custGeom>
              <a:avLst/>
              <a:gdLst/>
              <a:ahLst/>
              <a:cxnLst/>
              <a:rect l="l" t="t" r="r" b="b"/>
              <a:pathLst>
                <a:path w="10087" h="252" extrusionOk="0">
                  <a:moveTo>
                    <a:pt x="112" y="1"/>
                  </a:moveTo>
                  <a:cubicBezTo>
                    <a:pt x="52" y="1"/>
                    <a:pt x="1" y="52"/>
                    <a:pt x="1" y="112"/>
                  </a:cubicBezTo>
                  <a:lnTo>
                    <a:pt x="1" y="140"/>
                  </a:lnTo>
                  <a:cubicBezTo>
                    <a:pt x="1" y="200"/>
                    <a:pt x="52" y="252"/>
                    <a:pt x="112" y="252"/>
                  </a:cubicBezTo>
                  <a:lnTo>
                    <a:pt x="9975" y="252"/>
                  </a:lnTo>
                  <a:cubicBezTo>
                    <a:pt x="10040" y="252"/>
                    <a:pt x="10087" y="200"/>
                    <a:pt x="10087" y="140"/>
                  </a:cubicBezTo>
                  <a:lnTo>
                    <a:pt x="10087" y="112"/>
                  </a:lnTo>
                  <a:cubicBezTo>
                    <a:pt x="10087" y="52"/>
                    <a:pt x="10040" y="1"/>
                    <a:pt x="9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4"/>
            <p:cNvSpPr/>
            <p:nvPr/>
          </p:nvSpPr>
          <p:spPr>
            <a:xfrm>
              <a:off x="-3879341" y="3014537"/>
              <a:ext cx="1031150" cy="36767"/>
            </a:xfrm>
            <a:custGeom>
              <a:avLst/>
              <a:gdLst/>
              <a:ahLst/>
              <a:cxnLst/>
              <a:rect l="l" t="t" r="r" b="b"/>
              <a:pathLst>
                <a:path w="8610" h="307" extrusionOk="0">
                  <a:moveTo>
                    <a:pt x="122" y="0"/>
                  </a:moveTo>
                  <a:cubicBezTo>
                    <a:pt x="0" y="0"/>
                    <a:pt x="2" y="195"/>
                    <a:pt x="126" y="195"/>
                  </a:cubicBezTo>
                  <a:cubicBezTo>
                    <a:pt x="2304" y="229"/>
                    <a:pt x="4477" y="256"/>
                    <a:pt x="6655" y="284"/>
                  </a:cubicBezTo>
                  <a:cubicBezTo>
                    <a:pt x="7263" y="293"/>
                    <a:pt x="7872" y="298"/>
                    <a:pt x="8485" y="307"/>
                  </a:cubicBezTo>
                  <a:cubicBezTo>
                    <a:pt x="8610" y="307"/>
                    <a:pt x="8610" y="112"/>
                    <a:pt x="8485" y="107"/>
                  </a:cubicBezTo>
                  <a:cubicBezTo>
                    <a:pt x="6307" y="79"/>
                    <a:pt x="4134" y="51"/>
                    <a:pt x="1955" y="24"/>
                  </a:cubicBezTo>
                  <a:lnTo>
                    <a:pt x="126" y="0"/>
                  </a:lnTo>
                  <a:cubicBezTo>
                    <a:pt x="125" y="0"/>
                    <a:pt x="124" y="0"/>
                    <a:pt x="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4"/>
            <p:cNvSpPr/>
            <p:nvPr/>
          </p:nvSpPr>
          <p:spPr>
            <a:xfrm>
              <a:off x="-3874790" y="3068550"/>
              <a:ext cx="1031748" cy="37366"/>
            </a:xfrm>
            <a:custGeom>
              <a:avLst/>
              <a:gdLst/>
              <a:ahLst/>
              <a:cxnLst/>
              <a:rect l="l" t="t" r="r" b="b"/>
              <a:pathLst>
                <a:path w="8615" h="312" extrusionOk="0">
                  <a:moveTo>
                    <a:pt x="125" y="1"/>
                  </a:moveTo>
                  <a:cubicBezTo>
                    <a:pt x="0" y="1"/>
                    <a:pt x="0" y="200"/>
                    <a:pt x="125" y="200"/>
                  </a:cubicBezTo>
                  <a:cubicBezTo>
                    <a:pt x="2303" y="228"/>
                    <a:pt x="4476" y="256"/>
                    <a:pt x="6654" y="288"/>
                  </a:cubicBezTo>
                  <a:cubicBezTo>
                    <a:pt x="7262" y="292"/>
                    <a:pt x="7875" y="301"/>
                    <a:pt x="8484" y="311"/>
                  </a:cubicBezTo>
                  <a:cubicBezTo>
                    <a:pt x="8614" y="311"/>
                    <a:pt x="8614" y="112"/>
                    <a:pt x="8484" y="112"/>
                  </a:cubicBezTo>
                  <a:cubicBezTo>
                    <a:pt x="6306" y="84"/>
                    <a:pt x="4133" y="56"/>
                    <a:pt x="1955" y="23"/>
                  </a:cubicBezTo>
                  <a:lnTo>
                    <a:pt x="1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4"/>
            <p:cNvSpPr/>
            <p:nvPr/>
          </p:nvSpPr>
          <p:spPr>
            <a:xfrm>
              <a:off x="-4168448" y="2729740"/>
              <a:ext cx="1136779" cy="217008"/>
            </a:xfrm>
            <a:custGeom>
              <a:avLst/>
              <a:gdLst/>
              <a:ahLst/>
              <a:cxnLst/>
              <a:rect l="l" t="t" r="r" b="b"/>
              <a:pathLst>
                <a:path w="9492" h="1812" extrusionOk="0">
                  <a:moveTo>
                    <a:pt x="1" y="1"/>
                  </a:moveTo>
                  <a:lnTo>
                    <a:pt x="1" y="1812"/>
                  </a:lnTo>
                  <a:lnTo>
                    <a:pt x="9491" y="1812"/>
                  </a:lnTo>
                  <a:lnTo>
                    <a:pt x="94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4"/>
            <p:cNvSpPr/>
            <p:nvPr/>
          </p:nvSpPr>
          <p:spPr>
            <a:xfrm>
              <a:off x="-4199706" y="2676925"/>
              <a:ext cx="1208637" cy="52935"/>
            </a:xfrm>
            <a:custGeom>
              <a:avLst/>
              <a:gdLst/>
              <a:ahLst/>
              <a:cxnLst/>
              <a:rect l="l" t="t" r="r" b="b"/>
              <a:pathLst>
                <a:path w="10092" h="442" extrusionOk="0">
                  <a:moveTo>
                    <a:pt x="200" y="1"/>
                  </a:moveTo>
                  <a:cubicBezTo>
                    <a:pt x="89" y="1"/>
                    <a:pt x="1" y="89"/>
                    <a:pt x="1" y="200"/>
                  </a:cubicBezTo>
                  <a:lnTo>
                    <a:pt x="1" y="243"/>
                  </a:lnTo>
                  <a:cubicBezTo>
                    <a:pt x="1" y="354"/>
                    <a:pt x="89" y="442"/>
                    <a:pt x="200" y="442"/>
                  </a:cubicBezTo>
                  <a:lnTo>
                    <a:pt x="9892" y="442"/>
                  </a:lnTo>
                  <a:cubicBezTo>
                    <a:pt x="9999" y="442"/>
                    <a:pt x="10091" y="354"/>
                    <a:pt x="10091" y="243"/>
                  </a:cubicBezTo>
                  <a:lnTo>
                    <a:pt x="10091" y="200"/>
                  </a:lnTo>
                  <a:cubicBezTo>
                    <a:pt x="10091" y="89"/>
                    <a:pt x="9999" y="1"/>
                    <a:pt x="98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4"/>
            <p:cNvSpPr/>
            <p:nvPr/>
          </p:nvSpPr>
          <p:spPr>
            <a:xfrm>
              <a:off x="-4209646" y="2930583"/>
              <a:ext cx="1208517" cy="53414"/>
            </a:xfrm>
            <a:custGeom>
              <a:avLst/>
              <a:gdLst/>
              <a:ahLst/>
              <a:cxnLst/>
              <a:rect l="l" t="t" r="r" b="b"/>
              <a:pathLst>
                <a:path w="10091" h="446" extrusionOk="0">
                  <a:moveTo>
                    <a:pt x="200" y="0"/>
                  </a:moveTo>
                  <a:cubicBezTo>
                    <a:pt x="88" y="0"/>
                    <a:pt x="0" y="94"/>
                    <a:pt x="0" y="200"/>
                  </a:cubicBezTo>
                  <a:lnTo>
                    <a:pt x="0" y="246"/>
                  </a:lnTo>
                  <a:cubicBezTo>
                    <a:pt x="0" y="353"/>
                    <a:pt x="88" y="446"/>
                    <a:pt x="200" y="446"/>
                  </a:cubicBezTo>
                  <a:lnTo>
                    <a:pt x="9891" y="446"/>
                  </a:lnTo>
                  <a:cubicBezTo>
                    <a:pt x="9998" y="446"/>
                    <a:pt x="10091" y="353"/>
                    <a:pt x="10091" y="246"/>
                  </a:cubicBezTo>
                  <a:lnTo>
                    <a:pt x="10091" y="200"/>
                  </a:lnTo>
                  <a:cubicBezTo>
                    <a:pt x="10091" y="94"/>
                    <a:pt x="9998" y="0"/>
                    <a:pt x="98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4"/>
            <p:cNvSpPr/>
            <p:nvPr/>
          </p:nvSpPr>
          <p:spPr>
            <a:xfrm>
              <a:off x="-4100063" y="2876091"/>
              <a:ext cx="1012826" cy="31737"/>
            </a:xfrm>
            <a:custGeom>
              <a:avLst/>
              <a:gdLst/>
              <a:ahLst/>
              <a:cxnLst/>
              <a:rect l="l" t="t" r="r" b="b"/>
              <a:pathLst>
                <a:path w="8457" h="265" extrusionOk="0">
                  <a:moveTo>
                    <a:pt x="126" y="0"/>
                  </a:moveTo>
                  <a:cubicBezTo>
                    <a:pt x="0" y="0"/>
                    <a:pt x="2" y="195"/>
                    <a:pt x="131" y="195"/>
                  </a:cubicBezTo>
                  <a:cubicBezTo>
                    <a:pt x="2261" y="214"/>
                    <a:pt x="4393" y="232"/>
                    <a:pt x="6524" y="251"/>
                  </a:cubicBezTo>
                  <a:cubicBezTo>
                    <a:pt x="7124" y="256"/>
                    <a:pt x="7727" y="260"/>
                    <a:pt x="8326" y="265"/>
                  </a:cubicBezTo>
                  <a:cubicBezTo>
                    <a:pt x="8457" y="265"/>
                    <a:pt x="8457" y="65"/>
                    <a:pt x="8326" y="65"/>
                  </a:cubicBezTo>
                  <a:cubicBezTo>
                    <a:pt x="6194" y="47"/>
                    <a:pt x="4063" y="33"/>
                    <a:pt x="1932" y="14"/>
                  </a:cubicBezTo>
                  <a:cubicBezTo>
                    <a:pt x="1333" y="9"/>
                    <a:pt x="729" y="5"/>
                    <a:pt x="131" y="0"/>
                  </a:cubicBezTo>
                  <a:cubicBezTo>
                    <a:pt x="129" y="0"/>
                    <a:pt x="128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4"/>
            <p:cNvSpPr/>
            <p:nvPr/>
          </p:nvSpPr>
          <p:spPr>
            <a:xfrm>
              <a:off x="-3453346" y="2196076"/>
              <a:ext cx="581803" cy="483718"/>
            </a:xfrm>
            <a:custGeom>
              <a:avLst/>
              <a:gdLst/>
              <a:ahLst/>
              <a:cxnLst/>
              <a:rect l="l" t="t" r="r" b="b"/>
              <a:pathLst>
                <a:path w="4858" h="4039" extrusionOk="0">
                  <a:moveTo>
                    <a:pt x="3429" y="1"/>
                  </a:moveTo>
                  <a:cubicBezTo>
                    <a:pt x="3384" y="1"/>
                    <a:pt x="3339" y="3"/>
                    <a:pt x="3293" y="8"/>
                  </a:cubicBezTo>
                  <a:cubicBezTo>
                    <a:pt x="2745" y="69"/>
                    <a:pt x="2309" y="432"/>
                    <a:pt x="2026" y="886"/>
                  </a:cubicBezTo>
                  <a:cubicBezTo>
                    <a:pt x="1917" y="531"/>
                    <a:pt x="1562" y="288"/>
                    <a:pt x="1194" y="288"/>
                  </a:cubicBezTo>
                  <a:cubicBezTo>
                    <a:pt x="1168" y="288"/>
                    <a:pt x="1142" y="290"/>
                    <a:pt x="1115" y="292"/>
                  </a:cubicBezTo>
                  <a:cubicBezTo>
                    <a:pt x="627" y="338"/>
                    <a:pt x="261" y="719"/>
                    <a:pt x="140" y="1174"/>
                  </a:cubicBezTo>
                  <a:cubicBezTo>
                    <a:pt x="1" y="1685"/>
                    <a:pt x="159" y="2219"/>
                    <a:pt x="419" y="2665"/>
                  </a:cubicBezTo>
                  <a:cubicBezTo>
                    <a:pt x="563" y="2901"/>
                    <a:pt x="730" y="3120"/>
                    <a:pt x="901" y="3334"/>
                  </a:cubicBezTo>
                  <a:cubicBezTo>
                    <a:pt x="1055" y="3519"/>
                    <a:pt x="1222" y="3705"/>
                    <a:pt x="1426" y="3835"/>
                  </a:cubicBezTo>
                  <a:cubicBezTo>
                    <a:pt x="1602" y="3951"/>
                    <a:pt x="1803" y="4009"/>
                    <a:pt x="2002" y="4009"/>
                  </a:cubicBezTo>
                  <a:cubicBezTo>
                    <a:pt x="2250" y="4009"/>
                    <a:pt x="2494" y="3919"/>
                    <a:pt x="2685" y="3742"/>
                  </a:cubicBezTo>
                  <a:cubicBezTo>
                    <a:pt x="2823" y="3947"/>
                    <a:pt x="3046" y="4039"/>
                    <a:pt x="3279" y="4039"/>
                  </a:cubicBezTo>
                  <a:cubicBezTo>
                    <a:pt x="3483" y="4039"/>
                    <a:pt x="3695" y="3968"/>
                    <a:pt x="3865" y="3840"/>
                  </a:cubicBezTo>
                  <a:cubicBezTo>
                    <a:pt x="4101" y="3664"/>
                    <a:pt x="4259" y="3407"/>
                    <a:pt x="4384" y="3148"/>
                  </a:cubicBezTo>
                  <a:cubicBezTo>
                    <a:pt x="4519" y="2873"/>
                    <a:pt x="4635" y="2590"/>
                    <a:pt x="4714" y="2293"/>
                  </a:cubicBezTo>
                  <a:cubicBezTo>
                    <a:pt x="4858" y="1754"/>
                    <a:pt x="4853" y="1169"/>
                    <a:pt x="4561" y="677"/>
                  </a:cubicBezTo>
                  <a:cubicBezTo>
                    <a:pt x="4319" y="265"/>
                    <a:pt x="3902" y="1"/>
                    <a:pt x="34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4"/>
            <p:cNvSpPr/>
            <p:nvPr/>
          </p:nvSpPr>
          <p:spPr>
            <a:xfrm>
              <a:off x="-3235378" y="2082900"/>
              <a:ext cx="170301" cy="213296"/>
            </a:xfrm>
            <a:custGeom>
              <a:avLst/>
              <a:gdLst/>
              <a:ahLst/>
              <a:cxnLst/>
              <a:rect l="l" t="t" r="r" b="b"/>
              <a:pathLst>
                <a:path w="1422" h="1781" extrusionOk="0">
                  <a:moveTo>
                    <a:pt x="1024" y="370"/>
                  </a:moveTo>
                  <a:cubicBezTo>
                    <a:pt x="1057" y="370"/>
                    <a:pt x="1089" y="376"/>
                    <a:pt x="1120" y="391"/>
                  </a:cubicBezTo>
                  <a:cubicBezTo>
                    <a:pt x="1171" y="419"/>
                    <a:pt x="1199" y="471"/>
                    <a:pt x="1181" y="526"/>
                  </a:cubicBezTo>
                  <a:cubicBezTo>
                    <a:pt x="1162" y="596"/>
                    <a:pt x="1097" y="642"/>
                    <a:pt x="1036" y="674"/>
                  </a:cubicBezTo>
                  <a:cubicBezTo>
                    <a:pt x="967" y="717"/>
                    <a:pt x="892" y="754"/>
                    <a:pt x="819" y="781"/>
                  </a:cubicBezTo>
                  <a:cubicBezTo>
                    <a:pt x="669" y="837"/>
                    <a:pt x="517" y="869"/>
                    <a:pt x="359" y="884"/>
                  </a:cubicBezTo>
                  <a:cubicBezTo>
                    <a:pt x="466" y="657"/>
                    <a:pt x="669" y="457"/>
                    <a:pt x="916" y="387"/>
                  </a:cubicBezTo>
                  <a:cubicBezTo>
                    <a:pt x="952" y="377"/>
                    <a:pt x="989" y="370"/>
                    <a:pt x="1024" y="370"/>
                  </a:cubicBezTo>
                  <a:close/>
                  <a:moveTo>
                    <a:pt x="432" y="1"/>
                  </a:moveTo>
                  <a:cubicBezTo>
                    <a:pt x="404" y="1"/>
                    <a:pt x="376" y="15"/>
                    <a:pt x="359" y="48"/>
                  </a:cubicBezTo>
                  <a:cubicBezTo>
                    <a:pt x="75" y="554"/>
                    <a:pt x="1" y="1158"/>
                    <a:pt x="150" y="1715"/>
                  </a:cubicBezTo>
                  <a:cubicBezTo>
                    <a:pt x="163" y="1761"/>
                    <a:pt x="199" y="1781"/>
                    <a:pt x="235" y="1781"/>
                  </a:cubicBezTo>
                  <a:cubicBezTo>
                    <a:pt x="292" y="1781"/>
                    <a:pt x="350" y="1734"/>
                    <a:pt x="331" y="1664"/>
                  </a:cubicBezTo>
                  <a:cubicBezTo>
                    <a:pt x="279" y="1474"/>
                    <a:pt x="256" y="1274"/>
                    <a:pt x="262" y="1079"/>
                  </a:cubicBezTo>
                  <a:cubicBezTo>
                    <a:pt x="474" y="1075"/>
                    <a:pt x="688" y="1032"/>
                    <a:pt x="883" y="953"/>
                  </a:cubicBezTo>
                  <a:cubicBezTo>
                    <a:pt x="1070" y="884"/>
                    <a:pt x="1301" y="781"/>
                    <a:pt x="1362" y="577"/>
                  </a:cubicBezTo>
                  <a:cubicBezTo>
                    <a:pt x="1422" y="368"/>
                    <a:pt x="1246" y="196"/>
                    <a:pt x="1046" y="183"/>
                  </a:cubicBezTo>
                  <a:cubicBezTo>
                    <a:pt x="1035" y="182"/>
                    <a:pt x="1024" y="182"/>
                    <a:pt x="1013" y="182"/>
                  </a:cubicBezTo>
                  <a:cubicBezTo>
                    <a:pt x="828" y="182"/>
                    <a:pt x="643" y="291"/>
                    <a:pt x="507" y="401"/>
                  </a:cubicBezTo>
                  <a:cubicBezTo>
                    <a:pt x="442" y="452"/>
                    <a:pt x="391" y="507"/>
                    <a:pt x="340" y="569"/>
                  </a:cubicBezTo>
                  <a:cubicBezTo>
                    <a:pt x="386" y="419"/>
                    <a:pt x="442" y="275"/>
                    <a:pt x="517" y="141"/>
                  </a:cubicBezTo>
                  <a:cubicBezTo>
                    <a:pt x="558" y="67"/>
                    <a:pt x="494" y="1"/>
                    <a:pt x="4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4"/>
            <p:cNvSpPr/>
            <p:nvPr/>
          </p:nvSpPr>
          <p:spPr>
            <a:xfrm>
              <a:off x="-3405561" y="2305779"/>
              <a:ext cx="52336" cy="137008"/>
            </a:xfrm>
            <a:custGeom>
              <a:avLst/>
              <a:gdLst/>
              <a:ahLst/>
              <a:cxnLst/>
              <a:rect l="l" t="t" r="r" b="b"/>
              <a:pathLst>
                <a:path w="437" h="1144" extrusionOk="0">
                  <a:moveTo>
                    <a:pt x="309" y="0"/>
                  </a:moveTo>
                  <a:cubicBezTo>
                    <a:pt x="281" y="0"/>
                    <a:pt x="252" y="13"/>
                    <a:pt x="234" y="45"/>
                  </a:cubicBezTo>
                  <a:cubicBezTo>
                    <a:pt x="43" y="351"/>
                    <a:pt x="1" y="736"/>
                    <a:pt x="122" y="1076"/>
                  </a:cubicBezTo>
                  <a:cubicBezTo>
                    <a:pt x="134" y="1114"/>
                    <a:pt x="169" y="1143"/>
                    <a:pt x="210" y="1143"/>
                  </a:cubicBezTo>
                  <a:cubicBezTo>
                    <a:pt x="218" y="1143"/>
                    <a:pt x="226" y="1143"/>
                    <a:pt x="234" y="1140"/>
                  </a:cubicBezTo>
                  <a:cubicBezTo>
                    <a:pt x="279" y="1126"/>
                    <a:pt x="317" y="1070"/>
                    <a:pt x="298" y="1025"/>
                  </a:cubicBezTo>
                  <a:cubicBezTo>
                    <a:pt x="196" y="731"/>
                    <a:pt x="228" y="402"/>
                    <a:pt x="391" y="137"/>
                  </a:cubicBezTo>
                  <a:cubicBezTo>
                    <a:pt x="436" y="66"/>
                    <a:pt x="372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4"/>
            <p:cNvSpPr/>
            <p:nvPr/>
          </p:nvSpPr>
          <p:spPr>
            <a:xfrm>
              <a:off x="-3385441" y="2471531"/>
              <a:ext cx="42396" cy="49701"/>
            </a:xfrm>
            <a:custGeom>
              <a:avLst/>
              <a:gdLst/>
              <a:ahLst/>
              <a:cxnLst/>
              <a:rect l="l" t="t" r="r" b="b"/>
              <a:pathLst>
                <a:path w="354" h="415" extrusionOk="0">
                  <a:moveTo>
                    <a:pt x="104" y="0"/>
                  </a:moveTo>
                  <a:cubicBezTo>
                    <a:pt x="88" y="0"/>
                    <a:pt x="72" y="3"/>
                    <a:pt x="60" y="12"/>
                  </a:cubicBezTo>
                  <a:cubicBezTo>
                    <a:pt x="19" y="40"/>
                    <a:pt x="0" y="95"/>
                    <a:pt x="28" y="138"/>
                  </a:cubicBezTo>
                  <a:cubicBezTo>
                    <a:pt x="70" y="216"/>
                    <a:pt x="116" y="290"/>
                    <a:pt x="163" y="369"/>
                  </a:cubicBezTo>
                  <a:cubicBezTo>
                    <a:pt x="177" y="388"/>
                    <a:pt x="195" y="406"/>
                    <a:pt x="218" y="411"/>
                  </a:cubicBezTo>
                  <a:cubicBezTo>
                    <a:pt x="227" y="413"/>
                    <a:pt x="237" y="414"/>
                    <a:pt x="247" y="414"/>
                  </a:cubicBezTo>
                  <a:cubicBezTo>
                    <a:pt x="263" y="414"/>
                    <a:pt x="279" y="411"/>
                    <a:pt x="293" y="402"/>
                  </a:cubicBezTo>
                  <a:cubicBezTo>
                    <a:pt x="334" y="374"/>
                    <a:pt x="353" y="318"/>
                    <a:pt x="325" y="277"/>
                  </a:cubicBezTo>
                  <a:cubicBezTo>
                    <a:pt x="279" y="198"/>
                    <a:pt x="233" y="123"/>
                    <a:pt x="186" y="44"/>
                  </a:cubicBezTo>
                  <a:cubicBezTo>
                    <a:pt x="177" y="26"/>
                    <a:pt x="154" y="7"/>
                    <a:pt x="130" y="3"/>
                  </a:cubicBezTo>
                  <a:cubicBezTo>
                    <a:pt x="122" y="1"/>
                    <a:pt x="113" y="0"/>
                    <a:pt x="1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4"/>
            <p:cNvSpPr/>
            <p:nvPr/>
          </p:nvSpPr>
          <p:spPr>
            <a:xfrm>
              <a:off x="-4943910" y="3011543"/>
              <a:ext cx="985999" cy="389346"/>
            </a:xfrm>
            <a:custGeom>
              <a:avLst/>
              <a:gdLst/>
              <a:ahLst/>
              <a:cxnLst/>
              <a:rect l="l" t="t" r="r" b="b"/>
              <a:pathLst>
                <a:path w="8233" h="3251" extrusionOk="0">
                  <a:moveTo>
                    <a:pt x="145" y="0"/>
                  </a:moveTo>
                  <a:cubicBezTo>
                    <a:pt x="38" y="0"/>
                    <a:pt x="1" y="172"/>
                    <a:pt x="117" y="198"/>
                  </a:cubicBezTo>
                  <a:cubicBezTo>
                    <a:pt x="1446" y="490"/>
                    <a:pt x="2161" y="1767"/>
                    <a:pt x="2700" y="2895"/>
                  </a:cubicBezTo>
                  <a:cubicBezTo>
                    <a:pt x="2715" y="2929"/>
                    <a:pt x="2751" y="2947"/>
                    <a:pt x="2786" y="2947"/>
                  </a:cubicBezTo>
                  <a:cubicBezTo>
                    <a:pt x="2803" y="2947"/>
                    <a:pt x="2820" y="2942"/>
                    <a:pt x="2835" y="2933"/>
                  </a:cubicBezTo>
                  <a:cubicBezTo>
                    <a:pt x="3209" y="2713"/>
                    <a:pt x="3629" y="2617"/>
                    <a:pt x="4052" y="2617"/>
                  </a:cubicBezTo>
                  <a:cubicBezTo>
                    <a:pt x="4301" y="2617"/>
                    <a:pt x="4551" y="2650"/>
                    <a:pt x="4794" y="2710"/>
                  </a:cubicBezTo>
                  <a:cubicBezTo>
                    <a:pt x="5124" y="2793"/>
                    <a:pt x="5445" y="2923"/>
                    <a:pt x="5737" y="3095"/>
                  </a:cubicBezTo>
                  <a:cubicBezTo>
                    <a:pt x="5863" y="3171"/>
                    <a:pt x="5974" y="3251"/>
                    <a:pt x="6122" y="3251"/>
                  </a:cubicBezTo>
                  <a:cubicBezTo>
                    <a:pt x="6137" y="3251"/>
                    <a:pt x="6153" y="3250"/>
                    <a:pt x="6169" y="3248"/>
                  </a:cubicBezTo>
                  <a:cubicBezTo>
                    <a:pt x="6350" y="3225"/>
                    <a:pt x="6531" y="3146"/>
                    <a:pt x="6712" y="3109"/>
                  </a:cubicBezTo>
                  <a:cubicBezTo>
                    <a:pt x="6929" y="3066"/>
                    <a:pt x="7150" y="3045"/>
                    <a:pt x="7370" y="3045"/>
                  </a:cubicBezTo>
                  <a:cubicBezTo>
                    <a:pt x="7601" y="3045"/>
                    <a:pt x="7832" y="3068"/>
                    <a:pt x="8058" y="3113"/>
                  </a:cubicBezTo>
                  <a:cubicBezTo>
                    <a:pt x="8065" y="3115"/>
                    <a:pt x="8072" y="3115"/>
                    <a:pt x="8079" y="3115"/>
                  </a:cubicBezTo>
                  <a:cubicBezTo>
                    <a:pt x="8190" y="3115"/>
                    <a:pt x="8232" y="2945"/>
                    <a:pt x="8114" y="2923"/>
                  </a:cubicBezTo>
                  <a:cubicBezTo>
                    <a:pt x="7865" y="2873"/>
                    <a:pt x="7613" y="2847"/>
                    <a:pt x="7361" y="2847"/>
                  </a:cubicBezTo>
                  <a:cubicBezTo>
                    <a:pt x="7217" y="2847"/>
                    <a:pt x="7073" y="2856"/>
                    <a:pt x="6930" y="2873"/>
                  </a:cubicBezTo>
                  <a:cubicBezTo>
                    <a:pt x="6735" y="2900"/>
                    <a:pt x="6540" y="2937"/>
                    <a:pt x="6350" y="2993"/>
                  </a:cubicBezTo>
                  <a:cubicBezTo>
                    <a:pt x="6273" y="3018"/>
                    <a:pt x="6191" y="3053"/>
                    <a:pt x="6112" y="3053"/>
                  </a:cubicBezTo>
                  <a:cubicBezTo>
                    <a:pt x="6090" y="3053"/>
                    <a:pt x="6069" y="3050"/>
                    <a:pt x="6048" y="3044"/>
                  </a:cubicBezTo>
                  <a:cubicBezTo>
                    <a:pt x="5960" y="3016"/>
                    <a:pt x="5880" y="2951"/>
                    <a:pt x="5801" y="2905"/>
                  </a:cubicBezTo>
                  <a:cubicBezTo>
                    <a:pt x="5279" y="2605"/>
                    <a:pt x="4669" y="2417"/>
                    <a:pt x="4062" y="2417"/>
                  </a:cubicBezTo>
                  <a:cubicBezTo>
                    <a:pt x="3984" y="2417"/>
                    <a:pt x="3906" y="2420"/>
                    <a:pt x="3829" y="2427"/>
                  </a:cubicBezTo>
                  <a:cubicBezTo>
                    <a:pt x="3480" y="2455"/>
                    <a:pt x="3141" y="2547"/>
                    <a:pt x="2830" y="2710"/>
                  </a:cubicBezTo>
                  <a:cubicBezTo>
                    <a:pt x="2273" y="1553"/>
                    <a:pt x="1516" y="299"/>
                    <a:pt x="169" y="3"/>
                  </a:cubicBezTo>
                  <a:cubicBezTo>
                    <a:pt x="160" y="1"/>
                    <a:pt x="153" y="0"/>
                    <a:pt x="1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4"/>
            <p:cNvSpPr/>
            <p:nvPr/>
          </p:nvSpPr>
          <p:spPr>
            <a:xfrm>
              <a:off x="-4275276" y="3355981"/>
              <a:ext cx="601324" cy="440364"/>
            </a:xfrm>
            <a:custGeom>
              <a:avLst/>
              <a:gdLst/>
              <a:ahLst/>
              <a:cxnLst/>
              <a:rect l="l" t="t" r="r" b="b"/>
              <a:pathLst>
                <a:path w="5021" h="3677" extrusionOk="0">
                  <a:moveTo>
                    <a:pt x="2343" y="1"/>
                  </a:moveTo>
                  <a:cubicBezTo>
                    <a:pt x="1748" y="1"/>
                    <a:pt x="1152" y="134"/>
                    <a:pt x="618" y="387"/>
                  </a:cubicBezTo>
                  <a:cubicBezTo>
                    <a:pt x="558" y="415"/>
                    <a:pt x="516" y="586"/>
                    <a:pt x="484" y="623"/>
                  </a:cubicBezTo>
                  <a:cubicBezTo>
                    <a:pt x="163" y="957"/>
                    <a:pt x="1" y="1445"/>
                    <a:pt x="130" y="1900"/>
                  </a:cubicBezTo>
                  <a:cubicBezTo>
                    <a:pt x="261" y="2359"/>
                    <a:pt x="636" y="2731"/>
                    <a:pt x="1013" y="3010"/>
                  </a:cubicBezTo>
                  <a:cubicBezTo>
                    <a:pt x="1399" y="3293"/>
                    <a:pt x="1844" y="3493"/>
                    <a:pt x="2308" y="3595"/>
                  </a:cubicBezTo>
                  <a:cubicBezTo>
                    <a:pt x="2557" y="3649"/>
                    <a:pt x="2809" y="3677"/>
                    <a:pt x="3062" y="3677"/>
                  </a:cubicBezTo>
                  <a:cubicBezTo>
                    <a:pt x="3268" y="3677"/>
                    <a:pt x="3474" y="3658"/>
                    <a:pt x="3679" y="3619"/>
                  </a:cubicBezTo>
                  <a:cubicBezTo>
                    <a:pt x="4119" y="3535"/>
                    <a:pt x="4603" y="3334"/>
                    <a:pt x="4811" y="2903"/>
                  </a:cubicBezTo>
                  <a:cubicBezTo>
                    <a:pt x="5021" y="2476"/>
                    <a:pt x="4974" y="1909"/>
                    <a:pt x="4862" y="1459"/>
                  </a:cubicBezTo>
                  <a:cubicBezTo>
                    <a:pt x="4742" y="976"/>
                    <a:pt x="4444" y="604"/>
                    <a:pt x="3999" y="381"/>
                  </a:cubicBezTo>
                  <a:cubicBezTo>
                    <a:pt x="3486" y="124"/>
                    <a:pt x="2915" y="1"/>
                    <a:pt x="2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4"/>
            <p:cNvSpPr/>
            <p:nvPr/>
          </p:nvSpPr>
          <p:spPr>
            <a:xfrm>
              <a:off x="-4940436" y="3182205"/>
              <a:ext cx="83474" cy="114133"/>
            </a:xfrm>
            <a:custGeom>
              <a:avLst/>
              <a:gdLst/>
              <a:ahLst/>
              <a:cxnLst/>
              <a:rect l="l" t="t" r="r" b="b"/>
              <a:pathLst>
                <a:path w="697" h="953" extrusionOk="0">
                  <a:moveTo>
                    <a:pt x="432" y="0"/>
                  </a:moveTo>
                  <a:cubicBezTo>
                    <a:pt x="385" y="0"/>
                    <a:pt x="338" y="11"/>
                    <a:pt x="298" y="36"/>
                  </a:cubicBezTo>
                  <a:cubicBezTo>
                    <a:pt x="279" y="49"/>
                    <a:pt x="261" y="63"/>
                    <a:pt x="242" y="77"/>
                  </a:cubicBezTo>
                  <a:cubicBezTo>
                    <a:pt x="210" y="110"/>
                    <a:pt x="191" y="151"/>
                    <a:pt x="178" y="194"/>
                  </a:cubicBezTo>
                  <a:cubicBezTo>
                    <a:pt x="122" y="338"/>
                    <a:pt x="71" y="477"/>
                    <a:pt x="15" y="621"/>
                  </a:cubicBezTo>
                  <a:cubicBezTo>
                    <a:pt x="5" y="653"/>
                    <a:pt x="0" y="690"/>
                    <a:pt x="10" y="723"/>
                  </a:cubicBezTo>
                  <a:cubicBezTo>
                    <a:pt x="10" y="760"/>
                    <a:pt x="24" y="792"/>
                    <a:pt x="43" y="820"/>
                  </a:cubicBezTo>
                  <a:cubicBezTo>
                    <a:pt x="75" y="876"/>
                    <a:pt x="135" y="932"/>
                    <a:pt x="200" y="946"/>
                  </a:cubicBezTo>
                  <a:cubicBezTo>
                    <a:pt x="223" y="951"/>
                    <a:pt x="247" y="953"/>
                    <a:pt x="270" y="953"/>
                  </a:cubicBezTo>
                  <a:cubicBezTo>
                    <a:pt x="318" y="953"/>
                    <a:pt x="365" y="943"/>
                    <a:pt x="405" y="918"/>
                  </a:cubicBezTo>
                  <a:cubicBezTo>
                    <a:pt x="423" y="904"/>
                    <a:pt x="442" y="890"/>
                    <a:pt x="456" y="876"/>
                  </a:cubicBezTo>
                  <a:cubicBezTo>
                    <a:pt x="489" y="844"/>
                    <a:pt x="512" y="807"/>
                    <a:pt x="525" y="760"/>
                  </a:cubicBezTo>
                  <a:cubicBezTo>
                    <a:pt x="581" y="616"/>
                    <a:pt x="632" y="477"/>
                    <a:pt x="688" y="333"/>
                  </a:cubicBezTo>
                  <a:cubicBezTo>
                    <a:pt x="697" y="300"/>
                    <a:pt x="697" y="263"/>
                    <a:pt x="693" y="231"/>
                  </a:cubicBezTo>
                  <a:cubicBezTo>
                    <a:pt x="688" y="194"/>
                    <a:pt x="679" y="160"/>
                    <a:pt x="660" y="133"/>
                  </a:cubicBezTo>
                  <a:cubicBezTo>
                    <a:pt x="628" y="77"/>
                    <a:pt x="562" y="27"/>
                    <a:pt x="502" y="8"/>
                  </a:cubicBezTo>
                  <a:cubicBezTo>
                    <a:pt x="479" y="3"/>
                    <a:pt x="456" y="0"/>
                    <a:pt x="43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4"/>
            <p:cNvSpPr/>
            <p:nvPr/>
          </p:nvSpPr>
          <p:spPr>
            <a:xfrm>
              <a:off x="-5011575" y="3453109"/>
              <a:ext cx="91857" cy="123115"/>
            </a:xfrm>
            <a:custGeom>
              <a:avLst/>
              <a:gdLst/>
              <a:ahLst/>
              <a:cxnLst/>
              <a:rect l="l" t="t" r="r" b="b"/>
              <a:pathLst>
                <a:path w="767" h="1028" extrusionOk="0">
                  <a:moveTo>
                    <a:pt x="280" y="0"/>
                  </a:moveTo>
                  <a:cubicBezTo>
                    <a:pt x="257" y="0"/>
                    <a:pt x="234" y="4"/>
                    <a:pt x="214" y="11"/>
                  </a:cubicBezTo>
                  <a:cubicBezTo>
                    <a:pt x="149" y="30"/>
                    <a:pt x="88" y="72"/>
                    <a:pt x="56" y="133"/>
                  </a:cubicBezTo>
                  <a:cubicBezTo>
                    <a:pt x="24" y="193"/>
                    <a:pt x="0" y="272"/>
                    <a:pt x="28" y="337"/>
                  </a:cubicBezTo>
                  <a:cubicBezTo>
                    <a:pt x="93" y="504"/>
                    <a:pt x="163" y="667"/>
                    <a:pt x="228" y="834"/>
                  </a:cubicBezTo>
                  <a:cubicBezTo>
                    <a:pt x="237" y="866"/>
                    <a:pt x="256" y="899"/>
                    <a:pt x="279" y="922"/>
                  </a:cubicBezTo>
                  <a:cubicBezTo>
                    <a:pt x="298" y="950"/>
                    <a:pt x="320" y="973"/>
                    <a:pt x="354" y="991"/>
                  </a:cubicBezTo>
                  <a:cubicBezTo>
                    <a:pt x="392" y="1014"/>
                    <a:pt x="444" y="1028"/>
                    <a:pt x="493" y="1028"/>
                  </a:cubicBezTo>
                  <a:cubicBezTo>
                    <a:pt x="516" y="1028"/>
                    <a:pt x="538" y="1025"/>
                    <a:pt x="558" y="1019"/>
                  </a:cubicBezTo>
                  <a:cubicBezTo>
                    <a:pt x="618" y="997"/>
                    <a:pt x="682" y="959"/>
                    <a:pt x="716" y="894"/>
                  </a:cubicBezTo>
                  <a:cubicBezTo>
                    <a:pt x="744" y="838"/>
                    <a:pt x="766" y="755"/>
                    <a:pt x="738" y="695"/>
                  </a:cubicBezTo>
                  <a:cubicBezTo>
                    <a:pt x="674" y="527"/>
                    <a:pt x="604" y="360"/>
                    <a:pt x="539" y="198"/>
                  </a:cubicBezTo>
                  <a:cubicBezTo>
                    <a:pt x="530" y="161"/>
                    <a:pt x="515" y="133"/>
                    <a:pt x="493" y="105"/>
                  </a:cubicBezTo>
                  <a:cubicBezTo>
                    <a:pt x="474" y="77"/>
                    <a:pt x="446" y="54"/>
                    <a:pt x="418" y="39"/>
                  </a:cubicBezTo>
                  <a:cubicBezTo>
                    <a:pt x="378" y="15"/>
                    <a:pt x="327" y="0"/>
                    <a:pt x="28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4"/>
            <p:cNvSpPr/>
            <p:nvPr/>
          </p:nvSpPr>
          <p:spPr>
            <a:xfrm>
              <a:off x="-4843189" y="3379095"/>
              <a:ext cx="85869" cy="96289"/>
            </a:xfrm>
            <a:custGeom>
              <a:avLst/>
              <a:gdLst/>
              <a:ahLst/>
              <a:cxnLst/>
              <a:rect l="l" t="t" r="r" b="b"/>
              <a:pathLst>
                <a:path w="717" h="804" extrusionOk="0">
                  <a:moveTo>
                    <a:pt x="275" y="0"/>
                  </a:moveTo>
                  <a:cubicBezTo>
                    <a:pt x="260" y="0"/>
                    <a:pt x="245" y="1"/>
                    <a:pt x="229" y="3"/>
                  </a:cubicBezTo>
                  <a:cubicBezTo>
                    <a:pt x="196" y="8"/>
                    <a:pt x="164" y="16"/>
                    <a:pt x="131" y="35"/>
                  </a:cubicBezTo>
                  <a:cubicBezTo>
                    <a:pt x="76" y="72"/>
                    <a:pt x="24" y="128"/>
                    <a:pt x="11" y="194"/>
                  </a:cubicBezTo>
                  <a:cubicBezTo>
                    <a:pt x="6" y="216"/>
                    <a:pt x="6" y="239"/>
                    <a:pt x="1" y="263"/>
                  </a:cubicBezTo>
                  <a:cubicBezTo>
                    <a:pt x="1" y="314"/>
                    <a:pt x="15" y="355"/>
                    <a:pt x="39" y="398"/>
                  </a:cubicBezTo>
                  <a:cubicBezTo>
                    <a:pt x="99" y="490"/>
                    <a:pt x="159" y="578"/>
                    <a:pt x="224" y="672"/>
                  </a:cubicBezTo>
                  <a:cubicBezTo>
                    <a:pt x="238" y="704"/>
                    <a:pt x="262" y="727"/>
                    <a:pt x="290" y="745"/>
                  </a:cubicBezTo>
                  <a:cubicBezTo>
                    <a:pt x="317" y="769"/>
                    <a:pt x="345" y="788"/>
                    <a:pt x="382" y="792"/>
                  </a:cubicBezTo>
                  <a:cubicBezTo>
                    <a:pt x="400" y="800"/>
                    <a:pt x="419" y="804"/>
                    <a:pt x="439" y="804"/>
                  </a:cubicBezTo>
                  <a:cubicBezTo>
                    <a:pt x="455" y="804"/>
                    <a:pt x="472" y="801"/>
                    <a:pt x="489" y="797"/>
                  </a:cubicBezTo>
                  <a:cubicBezTo>
                    <a:pt x="521" y="797"/>
                    <a:pt x="554" y="788"/>
                    <a:pt x="586" y="769"/>
                  </a:cubicBezTo>
                  <a:cubicBezTo>
                    <a:pt x="642" y="732"/>
                    <a:pt x="693" y="676"/>
                    <a:pt x="707" y="612"/>
                  </a:cubicBezTo>
                  <a:cubicBezTo>
                    <a:pt x="712" y="584"/>
                    <a:pt x="712" y="560"/>
                    <a:pt x="716" y="537"/>
                  </a:cubicBezTo>
                  <a:cubicBezTo>
                    <a:pt x="716" y="490"/>
                    <a:pt x="703" y="449"/>
                    <a:pt x="680" y="407"/>
                  </a:cubicBezTo>
                  <a:cubicBezTo>
                    <a:pt x="619" y="314"/>
                    <a:pt x="554" y="222"/>
                    <a:pt x="493" y="132"/>
                  </a:cubicBezTo>
                  <a:cubicBezTo>
                    <a:pt x="480" y="100"/>
                    <a:pt x="457" y="77"/>
                    <a:pt x="424" y="59"/>
                  </a:cubicBezTo>
                  <a:cubicBezTo>
                    <a:pt x="401" y="35"/>
                    <a:pt x="373" y="16"/>
                    <a:pt x="335" y="8"/>
                  </a:cubicBezTo>
                  <a:cubicBezTo>
                    <a:pt x="316" y="2"/>
                    <a:pt x="296" y="0"/>
                    <a:pt x="27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4"/>
            <p:cNvSpPr/>
            <p:nvPr/>
          </p:nvSpPr>
          <p:spPr>
            <a:xfrm>
              <a:off x="-5170141" y="3250350"/>
              <a:ext cx="125870" cy="116409"/>
            </a:xfrm>
            <a:custGeom>
              <a:avLst/>
              <a:gdLst/>
              <a:ahLst/>
              <a:cxnLst/>
              <a:rect l="l" t="t" r="r" b="b"/>
              <a:pathLst>
                <a:path w="1051" h="972" extrusionOk="0">
                  <a:moveTo>
                    <a:pt x="266" y="0"/>
                  </a:moveTo>
                  <a:cubicBezTo>
                    <a:pt x="201" y="0"/>
                    <a:pt x="126" y="28"/>
                    <a:pt x="80" y="80"/>
                  </a:cubicBezTo>
                  <a:cubicBezTo>
                    <a:pt x="34" y="131"/>
                    <a:pt x="0" y="195"/>
                    <a:pt x="0" y="266"/>
                  </a:cubicBezTo>
                  <a:cubicBezTo>
                    <a:pt x="6" y="330"/>
                    <a:pt x="28" y="405"/>
                    <a:pt x="80" y="451"/>
                  </a:cubicBezTo>
                  <a:cubicBezTo>
                    <a:pt x="251" y="600"/>
                    <a:pt x="424" y="748"/>
                    <a:pt x="596" y="892"/>
                  </a:cubicBezTo>
                  <a:cubicBezTo>
                    <a:pt x="647" y="939"/>
                    <a:pt x="707" y="971"/>
                    <a:pt x="781" y="971"/>
                  </a:cubicBezTo>
                  <a:cubicBezTo>
                    <a:pt x="846" y="971"/>
                    <a:pt x="925" y="943"/>
                    <a:pt x="967" y="892"/>
                  </a:cubicBezTo>
                  <a:cubicBezTo>
                    <a:pt x="1013" y="841"/>
                    <a:pt x="1050" y="776"/>
                    <a:pt x="1046" y="706"/>
                  </a:cubicBezTo>
                  <a:cubicBezTo>
                    <a:pt x="1041" y="641"/>
                    <a:pt x="1022" y="567"/>
                    <a:pt x="967" y="521"/>
                  </a:cubicBezTo>
                  <a:cubicBezTo>
                    <a:pt x="795" y="372"/>
                    <a:pt x="623" y="223"/>
                    <a:pt x="456" y="80"/>
                  </a:cubicBezTo>
                  <a:cubicBezTo>
                    <a:pt x="401" y="33"/>
                    <a:pt x="340" y="0"/>
                    <a:pt x="26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4"/>
            <p:cNvSpPr/>
            <p:nvPr/>
          </p:nvSpPr>
          <p:spPr>
            <a:xfrm>
              <a:off x="-5064391" y="3632035"/>
              <a:ext cx="72935" cy="122756"/>
            </a:xfrm>
            <a:custGeom>
              <a:avLst/>
              <a:gdLst/>
              <a:ahLst/>
              <a:cxnLst/>
              <a:rect l="l" t="t" r="r" b="b"/>
              <a:pathLst>
                <a:path w="609" h="1025" extrusionOk="0">
                  <a:moveTo>
                    <a:pt x="263" y="0"/>
                  </a:moveTo>
                  <a:cubicBezTo>
                    <a:pt x="241" y="0"/>
                    <a:pt x="220" y="3"/>
                    <a:pt x="200" y="9"/>
                  </a:cubicBezTo>
                  <a:cubicBezTo>
                    <a:pt x="135" y="32"/>
                    <a:pt x="75" y="69"/>
                    <a:pt x="42" y="129"/>
                  </a:cubicBezTo>
                  <a:cubicBezTo>
                    <a:pt x="32" y="152"/>
                    <a:pt x="24" y="171"/>
                    <a:pt x="15" y="194"/>
                  </a:cubicBezTo>
                  <a:cubicBezTo>
                    <a:pt x="0" y="240"/>
                    <a:pt x="0" y="287"/>
                    <a:pt x="15" y="333"/>
                  </a:cubicBezTo>
                  <a:cubicBezTo>
                    <a:pt x="37" y="500"/>
                    <a:pt x="60" y="663"/>
                    <a:pt x="84" y="830"/>
                  </a:cubicBezTo>
                  <a:cubicBezTo>
                    <a:pt x="93" y="890"/>
                    <a:pt x="158" y="960"/>
                    <a:pt x="210" y="988"/>
                  </a:cubicBezTo>
                  <a:cubicBezTo>
                    <a:pt x="248" y="1011"/>
                    <a:pt x="301" y="1024"/>
                    <a:pt x="350" y="1024"/>
                  </a:cubicBezTo>
                  <a:cubicBezTo>
                    <a:pt x="372" y="1024"/>
                    <a:pt x="394" y="1022"/>
                    <a:pt x="414" y="1016"/>
                  </a:cubicBezTo>
                  <a:cubicBezTo>
                    <a:pt x="474" y="993"/>
                    <a:pt x="538" y="956"/>
                    <a:pt x="572" y="896"/>
                  </a:cubicBezTo>
                  <a:lnTo>
                    <a:pt x="594" y="830"/>
                  </a:lnTo>
                  <a:cubicBezTo>
                    <a:pt x="609" y="784"/>
                    <a:pt x="609" y="737"/>
                    <a:pt x="594" y="691"/>
                  </a:cubicBezTo>
                  <a:cubicBezTo>
                    <a:pt x="572" y="523"/>
                    <a:pt x="548" y="356"/>
                    <a:pt x="525" y="194"/>
                  </a:cubicBezTo>
                  <a:cubicBezTo>
                    <a:pt x="516" y="133"/>
                    <a:pt x="455" y="64"/>
                    <a:pt x="405" y="36"/>
                  </a:cubicBezTo>
                  <a:cubicBezTo>
                    <a:pt x="366" y="14"/>
                    <a:pt x="314" y="0"/>
                    <a:pt x="26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4"/>
            <p:cNvSpPr/>
            <p:nvPr/>
          </p:nvSpPr>
          <p:spPr>
            <a:xfrm>
              <a:off x="-4811333" y="3754912"/>
              <a:ext cx="97366" cy="117965"/>
            </a:xfrm>
            <a:custGeom>
              <a:avLst/>
              <a:gdLst/>
              <a:ahLst/>
              <a:cxnLst/>
              <a:rect l="l" t="t" r="r" b="b"/>
              <a:pathLst>
                <a:path w="813" h="985" extrusionOk="0">
                  <a:moveTo>
                    <a:pt x="264" y="0"/>
                  </a:moveTo>
                  <a:cubicBezTo>
                    <a:pt x="242" y="0"/>
                    <a:pt x="220" y="3"/>
                    <a:pt x="200" y="9"/>
                  </a:cubicBezTo>
                  <a:cubicBezTo>
                    <a:pt x="135" y="31"/>
                    <a:pt x="75" y="69"/>
                    <a:pt x="41" y="129"/>
                  </a:cubicBezTo>
                  <a:cubicBezTo>
                    <a:pt x="9" y="194"/>
                    <a:pt x="0" y="264"/>
                    <a:pt x="14" y="333"/>
                  </a:cubicBezTo>
                  <a:cubicBezTo>
                    <a:pt x="24" y="380"/>
                    <a:pt x="37" y="421"/>
                    <a:pt x="56" y="464"/>
                  </a:cubicBezTo>
                  <a:cubicBezTo>
                    <a:pt x="79" y="528"/>
                    <a:pt x="107" y="589"/>
                    <a:pt x="144" y="650"/>
                  </a:cubicBezTo>
                  <a:cubicBezTo>
                    <a:pt x="200" y="742"/>
                    <a:pt x="274" y="835"/>
                    <a:pt x="362" y="905"/>
                  </a:cubicBezTo>
                  <a:cubicBezTo>
                    <a:pt x="386" y="933"/>
                    <a:pt x="414" y="951"/>
                    <a:pt x="446" y="961"/>
                  </a:cubicBezTo>
                  <a:cubicBezTo>
                    <a:pt x="478" y="979"/>
                    <a:pt x="511" y="984"/>
                    <a:pt x="548" y="984"/>
                  </a:cubicBezTo>
                  <a:cubicBezTo>
                    <a:pt x="613" y="984"/>
                    <a:pt x="688" y="956"/>
                    <a:pt x="733" y="905"/>
                  </a:cubicBezTo>
                  <a:cubicBezTo>
                    <a:pt x="780" y="854"/>
                    <a:pt x="813" y="789"/>
                    <a:pt x="813" y="719"/>
                  </a:cubicBezTo>
                  <a:cubicBezTo>
                    <a:pt x="808" y="654"/>
                    <a:pt x="789" y="575"/>
                    <a:pt x="733" y="533"/>
                  </a:cubicBezTo>
                  <a:cubicBezTo>
                    <a:pt x="692" y="500"/>
                    <a:pt x="660" y="459"/>
                    <a:pt x="626" y="421"/>
                  </a:cubicBezTo>
                  <a:cubicBezTo>
                    <a:pt x="604" y="385"/>
                    <a:pt x="581" y="348"/>
                    <a:pt x="562" y="310"/>
                  </a:cubicBezTo>
                  <a:cubicBezTo>
                    <a:pt x="548" y="273"/>
                    <a:pt x="534" y="236"/>
                    <a:pt x="525" y="194"/>
                  </a:cubicBezTo>
                  <a:cubicBezTo>
                    <a:pt x="511" y="129"/>
                    <a:pt x="459" y="69"/>
                    <a:pt x="404" y="37"/>
                  </a:cubicBezTo>
                  <a:cubicBezTo>
                    <a:pt x="365" y="14"/>
                    <a:pt x="314" y="0"/>
                    <a:pt x="26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4"/>
            <p:cNvSpPr/>
            <p:nvPr/>
          </p:nvSpPr>
          <p:spPr>
            <a:xfrm>
              <a:off x="-4599592" y="3763774"/>
              <a:ext cx="123594" cy="81079"/>
            </a:xfrm>
            <a:custGeom>
              <a:avLst/>
              <a:gdLst/>
              <a:ahLst/>
              <a:cxnLst/>
              <a:rect l="l" t="t" r="r" b="b"/>
              <a:pathLst>
                <a:path w="1032" h="677" extrusionOk="0">
                  <a:moveTo>
                    <a:pt x="748" y="1"/>
                  </a:moveTo>
                  <a:cubicBezTo>
                    <a:pt x="726" y="1"/>
                    <a:pt x="705" y="3"/>
                    <a:pt x="684" y="9"/>
                  </a:cubicBezTo>
                  <a:cubicBezTo>
                    <a:pt x="526" y="60"/>
                    <a:pt x="369" y="107"/>
                    <a:pt x="210" y="158"/>
                  </a:cubicBezTo>
                  <a:cubicBezTo>
                    <a:pt x="146" y="176"/>
                    <a:pt x="84" y="218"/>
                    <a:pt x="52" y="278"/>
                  </a:cubicBezTo>
                  <a:cubicBezTo>
                    <a:pt x="15" y="334"/>
                    <a:pt x="1" y="418"/>
                    <a:pt x="24" y="482"/>
                  </a:cubicBezTo>
                  <a:cubicBezTo>
                    <a:pt x="43" y="548"/>
                    <a:pt x="84" y="608"/>
                    <a:pt x="146" y="640"/>
                  </a:cubicBezTo>
                  <a:cubicBezTo>
                    <a:pt x="188" y="663"/>
                    <a:pt x="236" y="677"/>
                    <a:pt x="285" y="677"/>
                  </a:cubicBezTo>
                  <a:cubicBezTo>
                    <a:pt x="306" y="677"/>
                    <a:pt x="328" y="674"/>
                    <a:pt x="350" y="668"/>
                  </a:cubicBezTo>
                  <a:cubicBezTo>
                    <a:pt x="508" y="617"/>
                    <a:pt x="665" y="570"/>
                    <a:pt x="828" y="520"/>
                  </a:cubicBezTo>
                  <a:cubicBezTo>
                    <a:pt x="892" y="501"/>
                    <a:pt x="948" y="459"/>
                    <a:pt x="986" y="399"/>
                  </a:cubicBezTo>
                  <a:cubicBezTo>
                    <a:pt x="1018" y="343"/>
                    <a:pt x="1032" y="259"/>
                    <a:pt x="1014" y="195"/>
                  </a:cubicBezTo>
                  <a:cubicBezTo>
                    <a:pt x="990" y="130"/>
                    <a:pt x="954" y="69"/>
                    <a:pt x="888" y="36"/>
                  </a:cubicBezTo>
                  <a:cubicBezTo>
                    <a:pt x="846" y="14"/>
                    <a:pt x="797" y="1"/>
                    <a:pt x="74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4"/>
            <p:cNvSpPr/>
            <p:nvPr/>
          </p:nvSpPr>
          <p:spPr>
            <a:xfrm>
              <a:off x="-4498273" y="3477780"/>
              <a:ext cx="117486" cy="85031"/>
            </a:xfrm>
            <a:custGeom>
              <a:avLst/>
              <a:gdLst/>
              <a:ahLst/>
              <a:cxnLst/>
              <a:rect l="l" t="t" r="r" b="b"/>
              <a:pathLst>
                <a:path w="981" h="710" extrusionOk="0">
                  <a:moveTo>
                    <a:pt x="273" y="0"/>
                  </a:moveTo>
                  <a:cubicBezTo>
                    <a:pt x="251" y="0"/>
                    <a:pt x="228" y="4"/>
                    <a:pt x="205" y="10"/>
                  </a:cubicBezTo>
                  <a:cubicBezTo>
                    <a:pt x="144" y="28"/>
                    <a:pt x="80" y="75"/>
                    <a:pt x="46" y="131"/>
                  </a:cubicBezTo>
                  <a:cubicBezTo>
                    <a:pt x="14" y="191"/>
                    <a:pt x="1" y="266"/>
                    <a:pt x="24" y="335"/>
                  </a:cubicBezTo>
                  <a:cubicBezTo>
                    <a:pt x="33" y="358"/>
                    <a:pt x="42" y="377"/>
                    <a:pt x="46" y="401"/>
                  </a:cubicBezTo>
                  <a:cubicBezTo>
                    <a:pt x="70" y="437"/>
                    <a:pt x="102" y="470"/>
                    <a:pt x="144" y="493"/>
                  </a:cubicBezTo>
                  <a:cubicBezTo>
                    <a:pt x="284" y="553"/>
                    <a:pt x="428" y="613"/>
                    <a:pt x="567" y="674"/>
                  </a:cubicBezTo>
                  <a:cubicBezTo>
                    <a:pt x="599" y="693"/>
                    <a:pt x="631" y="701"/>
                    <a:pt x="665" y="707"/>
                  </a:cubicBezTo>
                  <a:cubicBezTo>
                    <a:pt x="680" y="709"/>
                    <a:pt x="694" y="710"/>
                    <a:pt x="707" y="710"/>
                  </a:cubicBezTo>
                  <a:cubicBezTo>
                    <a:pt x="728" y="710"/>
                    <a:pt x="749" y="707"/>
                    <a:pt x="771" y="701"/>
                  </a:cubicBezTo>
                  <a:cubicBezTo>
                    <a:pt x="832" y="684"/>
                    <a:pt x="901" y="637"/>
                    <a:pt x="929" y="581"/>
                  </a:cubicBezTo>
                  <a:cubicBezTo>
                    <a:pt x="961" y="516"/>
                    <a:pt x="980" y="442"/>
                    <a:pt x="957" y="377"/>
                  </a:cubicBezTo>
                  <a:cubicBezTo>
                    <a:pt x="948" y="354"/>
                    <a:pt x="938" y="335"/>
                    <a:pt x="929" y="311"/>
                  </a:cubicBezTo>
                  <a:cubicBezTo>
                    <a:pt x="906" y="275"/>
                    <a:pt x="873" y="242"/>
                    <a:pt x="837" y="219"/>
                  </a:cubicBezTo>
                  <a:cubicBezTo>
                    <a:pt x="693" y="159"/>
                    <a:pt x="553" y="99"/>
                    <a:pt x="409" y="38"/>
                  </a:cubicBezTo>
                  <a:cubicBezTo>
                    <a:pt x="381" y="19"/>
                    <a:pt x="348" y="5"/>
                    <a:pt x="312" y="5"/>
                  </a:cubicBezTo>
                  <a:cubicBezTo>
                    <a:pt x="300" y="2"/>
                    <a:pt x="287" y="0"/>
                    <a:pt x="27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4"/>
            <p:cNvSpPr/>
            <p:nvPr/>
          </p:nvSpPr>
          <p:spPr>
            <a:xfrm>
              <a:off x="-4466656" y="3664610"/>
              <a:ext cx="106349" cy="103594"/>
            </a:xfrm>
            <a:custGeom>
              <a:avLst/>
              <a:gdLst/>
              <a:ahLst/>
              <a:cxnLst/>
              <a:rect l="l" t="t" r="r" b="b"/>
              <a:pathLst>
                <a:path w="888" h="865" extrusionOk="0">
                  <a:moveTo>
                    <a:pt x="271" y="1"/>
                  </a:moveTo>
                  <a:cubicBezTo>
                    <a:pt x="234" y="1"/>
                    <a:pt x="200" y="11"/>
                    <a:pt x="168" y="24"/>
                  </a:cubicBezTo>
                  <a:cubicBezTo>
                    <a:pt x="136" y="39"/>
                    <a:pt x="108" y="56"/>
                    <a:pt x="84" y="80"/>
                  </a:cubicBezTo>
                  <a:cubicBezTo>
                    <a:pt x="39" y="131"/>
                    <a:pt x="1" y="196"/>
                    <a:pt x="5" y="266"/>
                  </a:cubicBezTo>
                  <a:cubicBezTo>
                    <a:pt x="11" y="335"/>
                    <a:pt x="29" y="405"/>
                    <a:pt x="84" y="457"/>
                  </a:cubicBezTo>
                  <a:cubicBezTo>
                    <a:pt x="200" y="562"/>
                    <a:pt x="317" y="674"/>
                    <a:pt x="433" y="785"/>
                  </a:cubicBezTo>
                  <a:cubicBezTo>
                    <a:pt x="479" y="832"/>
                    <a:pt x="549" y="864"/>
                    <a:pt x="618" y="864"/>
                  </a:cubicBezTo>
                  <a:cubicBezTo>
                    <a:pt x="656" y="864"/>
                    <a:pt x="688" y="855"/>
                    <a:pt x="721" y="841"/>
                  </a:cubicBezTo>
                  <a:cubicBezTo>
                    <a:pt x="753" y="832"/>
                    <a:pt x="781" y="813"/>
                    <a:pt x="804" y="785"/>
                  </a:cubicBezTo>
                  <a:cubicBezTo>
                    <a:pt x="851" y="735"/>
                    <a:pt x="888" y="669"/>
                    <a:pt x="883" y="600"/>
                  </a:cubicBezTo>
                  <a:cubicBezTo>
                    <a:pt x="879" y="530"/>
                    <a:pt x="856" y="461"/>
                    <a:pt x="804" y="414"/>
                  </a:cubicBezTo>
                  <a:cubicBezTo>
                    <a:pt x="688" y="303"/>
                    <a:pt x="573" y="191"/>
                    <a:pt x="457" y="80"/>
                  </a:cubicBezTo>
                  <a:cubicBezTo>
                    <a:pt x="405" y="33"/>
                    <a:pt x="340" y="1"/>
                    <a:pt x="271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4"/>
            <p:cNvSpPr/>
            <p:nvPr/>
          </p:nvSpPr>
          <p:spPr>
            <a:xfrm>
              <a:off x="-4294198" y="3564848"/>
              <a:ext cx="105151" cy="119403"/>
            </a:xfrm>
            <a:custGeom>
              <a:avLst/>
              <a:gdLst/>
              <a:ahLst/>
              <a:cxnLst/>
              <a:rect l="l" t="t" r="r" b="b"/>
              <a:pathLst>
                <a:path w="878" h="997" extrusionOk="0">
                  <a:moveTo>
                    <a:pt x="269" y="0"/>
                  </a:moveTo>
                  <a:cubicBezTo>
                    <a:pt x="221" y="0"/>
                    <a:pt x="172" y="11"/>
                    <a:pt x="136" y="36"/>
                  </a:cubicBezTo>
                  <a:cubicBezTo>
                    <a:pt x="80" y="73"/>
                    <a:pt x="29" y="128"/>
                    <a:pt x="14" y="193"/>
                  </a:cubicBezTo>
                  <a:cubicBezTo>
                    <a:pt x="1" y="259"/>
                    <a:pt x="1" y="342"/>
                    <a:pt x="37" y="398"/>
                  </a:cubicBezTo>
                  <a:cubicBezTo>
                    <a:pt x="153" y="555"/>
                    <a:pt x="270" y="709"/>
                    <a:pt x="382" y="866"/>
                  </a:cubicBezTo>
                  <a:cubicBezTo>
                    <a:pt x="400" y="899"/>
                    <a:pt x="423" y="922"/>
                    <a:pt x="451" y="941"/>
                  </a:cubicBezTo>
                  <a:cubicBezTo>
                    <a:pt x="474" y="964"/>
                    <a:pt x="507" y="983"/>
                    <a:pt x="539" y="987"/>
                  </a:cubicBezTo>
                  <a:cubicBezTo>
                    <a:pt x="561" y="994"/>
                    <a:pt x="586" y="997"/>
                    <a:pt x="611" y="997"/>
                  </a:cubicBezTo>
                  <a:cubicBezTo>
                    <a:pt x="658" y="997"/>
                    <a:pt x="707" y="985"/>
                    <a:pt x="744" y="964"/>
                  </a:cubicBezTo>
                  <a:cubicBezTo>
                    <a:pt x="800" y="927"/>
                    <a:pt x="850" y="872"/>
                    <a:pt x="864" y="806"/>
                  </a:cubicBezTo>
                  <a:cubicBezTo>
                    <a:pt x="878" y="741"/>
                    <a:pt x="878" y="658"/>
                    <a:pt x="837" y="602"/>
                  </a:cubicBezTo>
                  <a:lnTo>
                    <a:pt x="498" y="133"/>
                  </a:lnTo>
                  <a:cubicBezTo>
                    <a:pt x="479" y="100"/>
                    <a:pt x="455" y="77"/>
                    <a:pt x="428" y="58"/>
                  </a:cubicBezTo>
                  <a:cubicBezTo>
                    <a:pt x="404" y="36"/>
                    <a:pt x="372" y="17"/>
                    <a:pt x="340" y="8"/>
                  </a:cubicBezTo>
                  <a:cubicBezTo>
                    <a:pt x="318" y="3"/>
                    <a:pt x="294" y="0"/>
                    <a:pt x="26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4"/>
            <p:cNvSpPr/>
            <p:nvPr/>
          </p:nvSpPr>
          <p:spPr>
            <a:xfrm>
              <a:off x="-4050002" y="3640179"/>
              <a:ext cx="105750" cy="114253"/>
            </a:xfrm>
            <a:custGeom>
              <a:avLst/>
              <a:gdLst/>
              <a:ahLst/>
              <a:cxnLst/>
              <a:rect l="l" t="t" r="r" b="b"/>
              <a:pathLst>
                <a:path w="883" h="954" extrusionOk="0">
                  <a:moveTo>
                    <a:pt x="265" y="1"/>
                  </a:moveTo>
                  <a:cubicBezTo>
                    <a:pt x="200" y="1"/>
                    <a:pt x="126" y="33"/>
                    <a:pt x="79" y="80"/>
                  </a:cubicBezTo>
                  <a:cubicBezTo>
                    <a:pt x="32" y="131"/>
                    <a:pt x="0" y="196"/>
                    <a:pt x="0" y="265"/>
                  </a:cubicBezTo>
                  <a:cubicBezTo>
                    <a:pt x="5" y="288"/>
                    <a:pt x="9" y="316"/>
                    <a:pt x="9" y="340"/>
                  </a:cubicBezTo>
                  <a:cubicBezTo>
                    <a:pt x="23" y="382"/>
                    <a:pt x="47" y="423"/>
                    <a:pt x="79" y="455"/>
                  </a:cubicBezTo>
                  <a:cubicBezTo>
                    <a:pt x="195" y="595"/>
                    <a:pt x="311" y="734"/>
                    <a:pt x="427" y="878"/>
                  </a:cubicBezTo>
                  <a:cubicBezTo>
                    <a:pt x="455" y="901"/>
                    <a:pt x="483" y="920"/>
                    <a:pt x="516" y="929"/>
                  </a:cubicBezTo>
                  <a:cubicBezTo>
                    <a:pt x="543" y="945"/>
                    <a:pt x="570" y="954"/>
                    <a:pt x="599" y="954"/>
                  </a:cubicBezTo>
                  <a:cubicBezTo>
                    <a:pt x="605" y="954"/>
                    <a:pt x="611" y="953"/>
                    <a:pt x="617" y="953"/>
                  </a:cubicBezTo>
                  <a:cubicBezTo>
                    <a:pt x="683" y="953"/>
                    <a:pt x="757" y="925"/>
                    <a:pt x="804" y="878"/>
                  </a:cubicBezTo>
                  <a:cubicBezTo>
                    <a:pt x="850" y="828"/>
                    <a:pt x="883" y="762"/>
                    <a:pt x="883" y="688"/>
                  </a:cubicBezTo>
                  <a:cubicBezTo>
                    <a:pt x="878" y="665"/>
                    <a:pt x="873" y="642"/>
                    <a:pt x="873" y="618"/>
                  </a:cubicBezTo>
                  <a:cubicBezTo>
                    <a:pt x="859" y="577"/>
                    <a:pt x="836" y="535"/>
                    <a:pt x="804" y="502"/>
                  </a:cubicBezTo>
                  <a:cubicBezTo>
                    <a:pt x="688" y="363"/>
                    <a:pt x="572" y="219"/>
                    <a:pt x="455" y="80"/>
                  </a:cubicBezTo>
                  <a:cubicBezTo>
                    <a:pt x="427" y="56"/>
                    <a:pt x="399" y="38"/>
                    <a:pt x="367" y="24"/>
                  </a:cubicBezTo>
                  <a:cubicBezTo>
                    <a:pt x="339" y="10"/>
                    <a:pt x="302" y="1"/>
                    <a:pt x="26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4"/>
            <p:cNvSpPr/>
            <p:nvPr/>
          </p:nvSpPr>
          <p:spPr>
            <a:xfrm>
              <a:off x="-4177909" y="3796829"/>
              <a:ext cx="81797" cy="105151"/>
            </a:xfrm>
            <a:custGeom>
              <a:avLst/>
              <a:gdLst/>
              <a:ahLst/>
              <a:cxnLst/>
              <a:rect l="l" t="t" r="r" b="b"/>
              <a:pathLst>
                <a:path w="683" h="878" extrusionOk="0">
                  <a:moveTo>
                    <a:pt x="256" y="0"/>
                  </a:moveTo>
                  <a:cubicBezTo>
                    <a:pt x="237" y="0"/>
                    <a:pt x="218" y="4"/>
                    <a:pt x="200" y="11"/>
                  </a:cubicBezTo>
                  <a:cubicBezTo>
                    <a:pt x="135" y="30"/>
                    <a:pt x="74" y="71"/>
                    <a:pt x="42" y="133"/>
                  </a:cubicBezTo>
                  <a:lnTo>
                    <a:pt x="14" y="193"/>
                  </a:lnTo>
                  <a:cubicBezTo>
                    <a:pt x="0" y="239"/>
                    <a:pt x="0" y="290"/>
                    <a:pt x="14" y="337"/>
                  </a:cubicBezTo>
                  <a:lnTo>
                    <a:pt x="158" y="684"/>
                  </a:lnTo>
                  <a:cubicBezTo>
                    <a:pt x="168" y="718"/>
                    <a:pt x="185" y="750"/>
                    <a:pt x="209" y="773"/>
                  </a:cubicBezTo>
                  <a:cubicBezTo>
                    <a:pt x="228" y="801"/>
                    <a:pt x="251" y="824"/>
                    <a:pt x="283" y="843"/>
                  </a:cubicBezTo>
                  <a:cubicBezTo>
                    <a:pt x="311" y="861"/>
                    <a:pt x="344" y="870"/>
                    <a:pt x="380" y="875"/>
                  </a:cubicBezTo>
                  <a:cubicBezTo>
                    <a:pt x="394" y="877"/>
                    <a:pt x="409" y="878"/>
                    <a:pt x="423" y="878"/>
                  </a:cubicBezTo>
                  <a:cubicBezTo>
                    <a:pt x="444" y="878"/>
                    <a:pt x="466" y="876"/>
                    <a:pt x="487" y="870"/>
                  </a:cubicBezTo>
                  <a:cubicBezTo>
                    <a:pt x="548" y="847"/>
                    <a:pt x="613" y="810"/>
                    <a:pt x="646" y="746"/>
                  </a:cubicBezTo>
                  <a:cubicBezTo>
                    <a:pt x="650" y="727"/>
                    <a:pt x="659" y="703"/>
                    <a:pt x="669" y="684"/>
                  </a:cubicBezTo>
                  <a:cubicBezTo>
                    <a:pt x="682" y="639"/>
                    <a:pt x="682" y="592"/>
                    <a:pt x="669" y="545"/>
                  </a:cubicBezTo>
                  <a:lnTo>
                    <a:pt x="525" y="193"/>
                  </a:lnTo>
                  <a:cubicBezTo>
                    <a:pt x="515" y="160"/>
                    <a:pt x="497" y="127"/>
                    <a:pt x="474" y="105"/>
                  </a:cubicBezTo>
                  <a:cubicBezTo>
                    <a:pt x="455" y="77"/>
                    <a:pt x="432" y="54"/>
                    <a:pt x="399" y="35"/>
                  </a:cubicBezTo>
                  <a:cubicBezTo>
                    <a:pt x="372" y="16"/>
                    <a:pt x="339" y="7"/>
                    <a:pt x="302" y="7"/>
                  </a:cubicBezTo>
                  <a:cubicBezTo>
                    <a:pt x="287" y="3"/>
                    <a:pt x="272" y="0"/>
                    <a:pt x="25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4"/>
            <p:cNvSpPr/>
            <p:nvPr/>
          </p:nvSpPr>
          <p:spPr>
            <a:xfrm>
              <a:off x="-4324259" y="3803416"/>
              <a:ext cx="73055" cy="129223"/>
            </a:xfrm>
            <a:custGeom>
              <a:avLst/>
              <a:gdLst/>
              <a:ahLst/>
              <a:cxnLst/>
              <a:rect l="l" t="t" r="r" b="b"/>
              <a:pathLst>
                <a:path w="610" h="1079" extrusionOk="0">
                  <a:moveTo>
                    <a:pt x="344" y="1"/>
                  </a:moveTo>
                  <a:cubicBezTo>
                    <a:pt x="297" y="1"/>
                    <a:pt x="250" y="11"/>
                    <a:pt x="209" y="35"/>
                  </a:cubicBezTo>
                  <a:cubicBezTo>
                    <a:pt x="159" y="68"/>
                    <a:pt x="98" y="128"/>
                    <a:pt x="89" y="194"/>
                  </a:cubicBezTo>
                  <a:cubicBezTo>
                    <a:pt x="61" y="379"/>
                    <a:pt x="38" y="560"/>
                    <a:pt x="10" y="746"/>
                  </a:cubicBezTo>
                  <a:cubicBezTo>
                    <a:pt x="1" y="779"/>
                    <a:pt x="1" y="815"/>
                    <a:pt x="5" y="848"/>
                  </a:cubicBezTo>
                  <a:cubicBezTo>
                    <a:pt x="10" y="886"/>
                    <a:pt x="20" y="918"/>
                    <a:pt x="38" y="950"/>
                  </a:cubicBezTo>
                  <a:cubicBezTo>
                    <a:pt x="70" y="1002"/>
                    <a:pt x="136" y="1057"/>
                    <a:pt x="196" y="1071"/>
                  </a:cubicBezTo>
                  <a:cubicBezTo>
                    <a:pt x="219" y="1076"/>
                    <a:pt x="243" y="1078"/>
                    <a:pt x="267" y="1078"/>
                  </a:cubicBezTo>
                  <a:cubicBezTo>
                    <a:pt x="314" y="1078"/>
                    <a:pt x="360" y="1068"/>
                    <a:pt x="400" y="1043"/>
                  </a:cubicBezTo>
                  <a:cubicBezTo>
                    <a:pt x="456" y="1010"/>
                    <a:pt x="511" y="950"/>
                    <a:pt x="521" y="886"/>
                  </a:cubicBezTo>
                  <a:cubicBezTo>
                    <a:pt x="549" y="700"/>
                    <a:pt x="572" y="518"/>
                    <a:pt x="599" y="333"/>
                  </a:cubicBezTo>
                  <a:cubicBezTo>
                    <a:pt x="609" y="301"/>
                    <a:pt x="609" y="263"/>
                    <a:pt x="605" y="230"/>
                  </a:cubicBezTo>
                  <a:cubicBezTo>
                    <a:pt x="599" y="194"/>
                    <a:pt x="591" y="161"/>
                    <a:pt x="572" y="128"/>
                  </a:cubicBezTo>
                  <a:cubicBezTo>
                    <a:pt x="539" y="78"/>
                    <a:pt x="475" y="22"/>
                    <a:pt x="414" y="7"/>
                  </a:cubicBezTo>
                  <a:cubicBezTo>
                    <a:pt x="391" y="3"/>
                    <a:pt x="368" y="1"/>
                    <a:pt x="34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4"/>
            <p:cNvSpPr/>
            <p:nvPr/>
          </p:nvSpPr>
          <p:spPr>
            <a:xfrm>
              <a:off x="-4512166" y="3864854"/>
              <a:ext cx="90300" cy="87546"/>
            </a:xfrm>
            <a:custGeom>
              <a:avLst/>
              <a:gdLst/>
              <a:ahLst/>
              <a:cxnLst/>
              <a:rect l="l" t="t" r="r" b="b"/>
              <a:pathLst>
                <a:path w="754" h="731" extrusionOk="0">
                  <a:moveTo>
                    <a:pt x="265" y="0"/>
                  </a:moveTo>
                  <a:cubicBezTo>
                    <a:pt x="233" y="0"/>
                    <a:pt x="196" y="5"/>
                    <a:pt x="162" y="24"/>
                  </a:cubicBezTo>
                  <a:cubicBezTo>
                    <a:pt x="130" y="33"/>
                    <a:pt x="102" y="52"/>
                    <a:pt x="79" y="80"/>
                  </a:cubicBezTo>
                  <a:cubicBezTo>
                    <a:pt x="65" y="94"/>
                    <a:pt x="51" y="112"/>
                    <a:pt x="38" y="131"/>
                  </a:cubicBezTo>
                  <a:cubicBezTo>
                    <a:pt x="14" y="172"/>
                    <a:pt x="1" y="219"/>
                    <a:pt x="1" y="266"/>
                  </a:cubicBezTo>
                  <a:cubicBezTo>
                    <a:pt x="5" y="289"/>
                    <a:pt x="10" y="311"/>
                    <a:pt x="10" y="335"/>
                  </a:cubicBezTo>
                  <a:cubicBezTo>
                    <a:pt x="23" y="382"/>
                    <a:pt x="46" y="418"/>
                    <a:pt x="79" y="451"/>
                  </a:cubicBezTo>
                  <a:cubicBezTo>
                    <a:pt x="153" y="521"/>
                    <a:pt x="228" y="585"/>
                    <a:pt x="302" y="656"/>
                  </a:cubicBezTo>
                  <a:cubicBezTo>
                    <a:pt x="325" y="679"/>
                    <a:pt x="353" y="697"/>
                    <a:pt x="385" y="707"/>
                  </a:cubicBezTo>
                  <a:cubicBezTo>
                    <a:pt x="412" y="721"/>
                    <a:pt x="439" y="731"/>
                    <a:pt x="468" y="731"/>
                  </a:cubicBezTo>
                  <a:cubicBezTo>
                    <a:pt x="474" y="731"/>
                    <a:pt x="481" y="730"/>
                    <a:pt x="488" y="729"/>
                  </a:cubicBezTo>
                  <a:cubicBezTo>
                    <a:pt x="495" y="730"/>
                    <a:pt x="501" y="731"/>
                    <a:pt x="508" y="731"/>
                  </a:cubicBezTo>
                  <a:cubicBezTo>
                    <a:pt x="537" y="731"/>
                    <a:pt x="564" y="721"/>
                    <a:pt x="590" y="707"/>
                  </a:cubicBezTo>
                  <a:cubicBezTo>
                    <a:pt x="623" y="697"/>
                    <a:pt x="651" y="679"/>
                    <a:pt x="674" y="656"/>
                  </a:cubicBezTo>
                  <a:cubicBezTo>
                    <a:pt x="687" y="637"/>
                    <a:pt x="702" y="618"/>
                    <a:pt x="715" y="600"/>
                  </a:cubicBezTo>
                  <a:cubicBezTo>
                    <a:pt x="739" y="558"/>
                    <a:pt x="753" y="516"/>
                    <a:pt x="753" y="465"/>
                  </a:cubicBezTo>
                  <a:cubicBezTo>
                    <a:pt x="747" y="442"/>
                    <a:pt x="743" y="418"/>
                    <a:pt x="743" y="395"/>
                  </a:cubicBezTo>
                  <a:cubicBezTo>
                    <a:pt x="730" y="354"/>
                    <a:pt x="706" y="311"/>
                    <a:pt x="674" y="279"/>
                  </a:cubicBezTo>
                  <a:cubicBezTo>
                    <a:pt x="599" y="214"/>
                    <a:pt x="525" y="144"/>
                    <a:pt x="455" y="80"/>
                  </a:cubicBezTo>
                  <a:cubicBezTo>
                    <a:pt x="432" y="52"/>
                    <a:pt x="400" y="33"/>
                    <a:pt x="367" y="24"/>
                  </a:cubicBezTo>
                  <a:cubicBezTo>
                    <a:pt x="340" y="5"/>
                    <a:pt x="302" y="0"/>
                    <a:pt x="26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4"/>
            <p:cNvSpPr/>
            <p:nvPr/>
          </p:nvSpPr>
          <p:spPr>
            <a:xfrm>
              <a:off x="-4835764" y="2900762"/>
              <a:ext cx="70180" cy="107666"/>
            </a:xfrm>
            <a:custGeom>
              <a:avLst/>
              <a:gdLst/>
              <a:ahLst/>
              <a:cxnLst/>
              <a:rect l="l" t="t" r="r" b="b"/>
              <a:pathLst>
                <a:path w="586" h="899" extrusionOk="0">
                  <a:moveTo>
                    <a:pt x="259" y="0"/>
                  </a:moveTo>
                  <a:cubicBezTo>
                    <a:pt x="238" y="0"/>
                    <a:pt x="217" y="2"/>
                    <a:pt x="195" y="8"/>
                  </a:cubicBezTo>
                  <a:cubicBezTo>
                    <a:pt x="129" y="31"/>
                    <a:pt x="69" y="69"/>
                    <a:pt x="37" y="133"/>
                  </a:cubicBezTo>
                  <a:cubicBezTo>
                    <a:pt x="28" y="152"/>
                    <a:pt x="18" y="176"/>
                    <a:pt x="9" y="193"/>
                  </a:cubicBezTo>
                  <a:cubicBezTo>
                    <a:pt x="0" y="240"/>
                    <a:pt x="0" y="287"/>
                    <a:pt x="9" y="337"/>
                  </a:cubicBezTo>
                  <a:cubicBezTo>
                    <a:pt x="28" y="459"/>
                    <a:pt x="46" y="579"/>
                    <a:pt x="60" y="705"/>
                  </a:cubicBezTo>
                  <a:cubicBezTo>
                    <a:pt x="69" y="737"/>
                    <a:pt x="88" y="770"/>
                    <a:pt x="112" y="793"/>
                  </a:cubicBezTo>
                  <a:cubicBezTo>
                    <a:pt x="129" y="821"/>
                    <a:pt x="153" y="844"/>
                    <a:pt x="185" y="862"/>
                  </a:cubicBezTo>
                  <a:cubicBezTo>
                    <a:pt x="213" y="881"/>
                    <a:pt x="245" y="890"/>
                    <a:pt x="283" y="894"/>
                  </a:cubicBezTo>
                  <a:cubicBezTo>
                    <a:pt x="297" y="897"/>
                    <a:pt x="312" y="898"/>
                    <a:pt x="326" y="898"/>
                  </a:cubicBezTo>
                  <a:cubicBezTo>
                    <a:pt x="346" y="898"/>
                    <a:pt x="366" y="896"/>
                    <a:pt x="385" y="890"/>
                  </a:cubicBezTo>
                  <a:cubicBezTo>
                    <a:pt x="450" y="867"/>
                    <a:pt x="515" y="830"/>
                    <a:pt x="543" y="765"/>
                  </a:cubicBezTo>
                  <a:lnTo>
                    <a:pt x="571" y="705"/>
                  </a:lnTo>
                  <a:cubicBezTo>
                    <a:pt x="585" y="658"/>
                    <a:pt x="585" y="611"/>
                    <a:pt x="571" y="566"/>
                  </a:cubicBezTo>
                  <a:lnTo>
                    <a:pt x="520" y="193"/>
                  </a:lnTo>
                  <a:cubicBezTo>
                    <a:pt x="515" y="161"/>
                    <a:pt x="496" y="129"/>
                    <a:pt x="474" y="105"/>
                  </a:cubicBezTo>
                  <a:cubicBezTo>
                    <a:pt x="455" y="78"/>
                    <a:pt x="431" y="54"/>
                    <a:pt x="399" y="36"/>
                  </a:cubicBezTo>
                  <a:cubicBezTo>
                    <a:pt x="371" y="17"/>
                    <a:pt x="339" y="8"/>
                    <a:pt x="301" y="3"/>
                  </a:cubicBezTo>
                  <a:cubicBezTo>
                    <a:pt x="286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4"/>
            <p:cNvSpPr/>
            <p:nvPr/>
          </p:nvSpPr>
          <p:spPr>
            <a:xfrm>
              <a:off x="-4705103" y="2864579"/>
              <a:ext cx="121319" cy="87786"/>
            </a:xfrm>
            <a:custGeom>
              <a:avLst/>
              <a:gdLst/>
              <a:ahLst/>
              <a:cxnLst/>
              <a:rect l="l" t="t" r="r" b="b"/>
              <a:pathLst>
                <a:path w="1013" h="733" extrusionOk="0">
                  <a:moveTo>
                    <a:pt x="265" y="0"/>
                  </a:moveTo>
                  <a:cubicBezTo>
                    <a:pt x="245" y="0"/>
                    <a:pt x="224" y="4"/>
                    <a:pt x="204" y="11"/>
                  </a:cubicBezTo>
                  <a:cubicBezTo>
                    <a:pt x="144" y="26"/>
                    <a:pt x="79" y="71"/>
                    <a:pt x="46" y="133"/>
                  </a:cubicBezTo>
                  <a:cubicBezTo>
                    <a:pt x="14" y="193"/>
                    <a:pt x="0" y="266"/>
                    <a:pt x="24" y="336"/>
                  </a:cubicBezTo>
                  <a:cubicBezTo>
                    <a:pt x="41" y="397"/>
                    <a:pt x="84" y="467"/>
                    <a:pt x="144" y="495"/>
                  </a:cubicBezTo>
                  <a:cubicBezTo>
                    <a:pt x="297" y="559"/>
                    <a:pt x="450" y="628"/>
                    <a:pt x="603" y="694"/>
                  </a:cubicBezTo>
                  <a:cubicBezTo>
                    <a:pt x="631" y="718"/>
                    <a:pt x="664" y="727"/>
                    <a:pt x="701" y="727"/>
                  </a:cubicBezTo>
                  <a:cubicBezTo>
                    <a:pt x="716" y="731"/>
                    <a:pt x="731" y="733"/>
                    <a:pt x="747" y="733"/>
                  </a:cubicBezTo>
                  <a:cubicBezTo>
                    <a:pt x="767" y="733"/>
                    <a:pt x="787" y="729"/>
                    <a:pt x="808" y="722"/>
                  </a:cubicBezTo>
                  <a:cubicBezTo>
                    <a:pt x="868" y="708"/>
                    <a:pt x="933" y="656"/>
                    <a:pt x="965" y="601"/>
                  </a:cubicBezTo>
                  <a:cubicBezTo>
                    <a:pt x="999" y="540"/>
                    <a:pt x="1012" y="467"/>
                    <a:pt x="989" y="397"/>
                  </a:cubicBezTo>
                  <a:cubicBezTo>
                    <a:pt x="971" y="336"/>
                    <a:pt x="929" y="266"/>
                    <a:pt x="868" y="238"/>
                  </a:cubicBezTo>
                  <a:lnTo>
                    <a:pt x="408" y="34"/>
                  </a:lnTo>
                  <a:cubicBezTo>
                    <a:pt x="380" y="16"/>
                    <a:pt x="348" y="7"/>
                    <a:pt x="311" y="7"/>
                  </a:cubicBezTo>
                  <a:cubicBezTo>
                    <a:pt x="297" y="3"/>
                    <a:pt x="281" y="0"/>
                    <a:pt x="26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4"/>
            <p:cNvSpPr/>
            <p:nvPr/>
          </p:nvSpPr>
          <p:spPr>
            <a:xfrm>
              <a:off x="-4632288" y="3035960"/>
              <a:ext cx="72337" cy="123116"/>
            </a:xfrm>
            <a:custGeom>
              <a:avLst/>
              <a:gdLst/>
              <a:ahLst/>
              <a:cxnLst/>
              <a:rect l="l" t="t" r="r" b="b"/>
              <a:pathLst>
                <a:path w="604" h="1028" extrusionOk="0">
                  <a:moveTo>
                    <a:pt x="285" y="1"/>
                  </a:moveTo>
                  <a:cubicBezTo>
                    <a:pt x="281" y="1"/>
                    <a:pt x="277" y="1"/>
                    <a:pt x="274" y="1"/>
                  </a:cubicBezTo>
                  <a:cubicBezTo>
                    <a:pt x="205" y="5"/>
                    <a:pt x="134" y="29"/>
                    <a:pt x="89" y="80"/>
                  </a:cubicBezTo>
                  <a:cubicBezTo>
                    <a:pt x="42" y="127"/>
                    <a:pt x="1" y="196"/>
                    <a:pt x="10" y="266"/>
                  </a:cubicBezTo>
                  <a:lnTo>
                    <a:pt x="70" y="763"/>
                  </a:lnTo>
                  <a:cubicBezTo>
                    <a:pt x="65" y="800"/>
                    <a:pt x="74" y="832"/>
                    <a:pt x="93" y="865"/>
                  </a:cubicBezTo>
                  <a:cubicBezTo>
                    <a:pt x="102" y="897"/>
                    <a:pt x="121" y="925"/>
                    <a:pt x="145" y="948"/>
                  </a:cubicBezTo>
                  <a:cubicBezTo>
                    <a:pt x="190" y="995"/>
                    <a:pt x="265" y="1027"/>
                    <a:pt x="335" y="1027"/>
                  </a:cubicBezTo>
                  <a:cubicBezTo>
                    <a:pt x="400" y="1023"/>
                    <a:pt x="474" y="1000"/>
                    <a:pt x="520" y="948"/>
                  </a:cubicBezTo>
                  <a:cubicBezTo>
                    <a:pt x="562" y="903"/>
                    <a:pt x="604" y="828"/>
                    <a:pt x="599" y="763"/>
                  </a:cubicBezTo>
                  <a:lnTo>
                    <a:pt x="539" y="266"/>
                  </a:lnTo>
                  <a:cubicBezTo>
                    <a:pt x="539" y="228"/>
                    <a:pt x="535" y="196"/>
                    <a:pt x="516" y="164"/>
                  </a:cubicBezTo>
                  <a:cubicBezTo>
                    <a:pt x="507" y="131"/>
                    <a:pt x="488" y="104"/>
                    <a:pt x="460" y="80"/>
                  </a:cubicBezTo>
                  <a:cubicBezTo>
                    <a:pt x="416" y="36"/>
                    <a:pt x="348" y="1"/>
                    <a:pt x="28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4"/>
            <p:cNvSpPr/>
            <p:nvPr/>
          </p:nvSpPr>
          <p:spPr>
            <a:xfrm>
              <a:off x="-4476117" y="3080632"/>
              <a:ext cx="115810" cy="124673"/>
            </a:xfrm>
            <a:custGeom>
              <a:avLst/>
              <a:gdLst/>
              <a:ahLst/>
              <a:cxnLst/>
              <a:rect l="l" t="t" r="r" b="b"/>
              <a:pathLst>
                <a:path w="967" h="1041" extrusionOk="0">
                  <a:moveTo>
                    <a:pt x="270" y="0"/>
                  </a:moveTo>
                  <a:cubicBezTo>
                    <a:pt x="206" y="0"/>
                    <a:pt x="127" y="33"/>
                    <a:pt x="84" y="78"/>
                  </a:cubicBezTo>
                  <a:cubicBezTo>
                    <a:pt x="39" y="130"/>
                    <a:pt x="1" y="195"/>
                    <a:pt x="6" y="264"/>
                  </a:cubicBezTo>
                  <a:cubicBezTo>
                    <a:pt x="11" y="288"/>
                    <a:pt x="11" y="311"/>
                    <a:pt x="15" y="335"/>
                  </a:cubicBezTo>
                  <a:cubicBezTo>
                    <a:pt x="29" y="380"/>
                    <a:pt x="52" y="418"/>
                    <a:pt x="84" y="455"/>
                  </a:cubicBezTo>
                  <a:cubicBezTo>
                    <a:pt x="224" y="622"/>
                    <a:pt x="368" y="794"/>
                    <a:pt x="512" y="961"/>
                  </a:cubicBezTo>
                  <a:cubicBezTo>
                    <a:pt x="553" y="1012"/>
                    <a:pt x="637" y="1040"/>
                    <a:pt x="697" y="1040"/>
                  </a:cubicBezTo>
                  <a:cubicBezTo>
                    <a:pt x="763" y="1040"/>
                    <a:pt x="842" y="1012"/>
                    <a:pt x="883" y="961"/>
                  </a:cubicBezTo>
                  <a:cubicBezTo>
                    <a:pt x="930" y="914"/>
                    <a:pt x="967" y="845"/>
                    <a:pt x="962" y="775"/>
                  </a:cubicBezTo>
                  <a:cubicBezTo>
                    <a:pt x="958" y="752"/>
                    <a:pt x="958" y="729"/>
                    <a:pt x="954" y="706"/>
                  </a:cubicBezTo>
                  <a:cubicBezTo>
                    <a:pt x="939" y="659"/>
                    <a:pt x="916" y="622"/>
                    <a:pt x="883" y="590"/>
                  </a:cubicBezTo>
                  <a:cubicBezTo>
                    <a:pt x="744" y="418"/>
                    <a:pt x="600" y="251"/>
                    <a:pt x="457" y="78"/>
                  </a:cubicBezTo>
                  <a:cubicBezTo>
                    <a:pt x="414" y="28"/>
                    <a:pt x="331" y="0"/>
                    <a:pt x="27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4"/>
            <p:cNvSpPr/>
            <p:nvPr/>
          </p:nvSpPr>
          <p:spPr>
            <a:xfrm>
              <a:off x="-4312642" y="3231773"/>
              <a:ext cx="103116" cy="104193"/>
            </a:xfrm>
            <a:custGeom>
              <a:avLst/>
              <a:gdLst/>
              <a:ahLst/>
              <a:cxnLst/>
              <a:rect l="l" t="t" r="r" b="b"/>
              <a:pathLst>
                <a:path w="861" h="870" extrusionOk="0">
                  <a:moveTo>
                    <a:pt x="270" y="1"/>
                  </a:moveTo>
                  <a:cubicBezTo>
                    <a:pt x="248" y="1"/>
                    <a:pt x="226" y="4"/>
                    <a:pt x="206" y="10"/>
                  </a:cubicBezTo>
                  <a:cubicBezTo>
                    <a:pt x="140" y="33"/>
                    <a:pt x="80" y="70"/>
                    <a:pt x="48" y="131"/>
                  </a:cubicBezTo>
                  <a:cubicBezTo>
                    <a:pt x="15" y="196"/>
                    <a:pt x="1" y="265"/>
                    <a:pt x="20" y="335"/>
                  </a:cubicBezTo>
                  <a:cubicBezTo>
                    <a:pt x="57" y="456"/>
                    <a:pt x="118" y="563"/>
                    <a:pt x="202" y="655"/>
                  </a:cubicBezTo>
                  <a:cubicBezTo>
                    <a:pt x="243" y="702"/>
                    <a:pt x="294" y="739"/>
                    <a:pt x="341" y="772"/>
                  </a:cubicBezTo>
                  <a:cubicBezTo>
                    <a:pt x="378" y="800"/>
                    <a:pt x="410" y="818"/>
                    <a:pt x="447" y="832"/>
                  </a:cubicBezTo>
                  <a:cubicBezTo>
                    <a:pt x="480" y="850"/>
                    <a:pt x="512" y="865"/>
                    <a:pt x="545" y="865"/>
                  </a:cubicBezTo>
                  <a:cubicBezTo>
                    <a:pt x="559" y="868"/>
                    <a:pt x="573" y="869"/>
                    <a:pt x="587" y="869"/>
                  </a:cubicBezTo>
                  <a:cubicBezTo>
                    <a:pt x="610" y="869"/>
                    <a:pt x="632" y="866"/>
                    <a:pt x="652" y="860"/>
                  </a:cubicBezTo>
                  <a:cubicBezTo>
                    <a:pt x="689" y="850"/>
                    <a:pt x="716" y="837"/>
                    <a:pt x="740" y="813"/>
                  </a:cubicBezTo>
                  <a:cubicBezTo>
                    <a:pt x="772" y="794"/>
                    <a:pt x="796" y="767"/>
                    <a:pt x="809" y="739"/>
                  </a:cubicBezTo>
                  <a:cubicBezTo>
                    <a:pt x="842" y="679"/>
                    <a:pt x="860" y="605"/>
                    <a:pt x="837" y="535"/>
                  </a:cubicBezTo>
                  <a:lnTo>
                    <a:pt x="809" y="470"/>
                  </a:lnTo>
                  <a:cubicBezTo>
                    <a:pt x="787" y="432"/>
                    <a:pt x="753" y="400"/>
                    <a:pt x="716" y="376"/>
                  </a:cubicBezTo>
                  <a:cubicBezTo>
                    <a:pt x="689" y="363"/>
                    <a:pt x="661" y="349"/>
                    <a:pt x="633" y="331"/>
                  </a:cubicBezTo>
                  <a:cubicBezTo>
                    <a:pt x="609" y="312"/>
                    <a:pt x="586" y="288"/>
                    <a:pt x="568" y="265"/>
                  </a:cubicBezTo>
                  <a:cubicBezTo>
                    <a:pt x="554" y="247"/>
                    <a:pt x="545" y="228"/>
                    <a:pt x="536" y="209"/>
                  </a:cubicBezTo>
                  <a:cubicBezTo>
                    <a:pt x="536" y="205"/>
                    <a:pt x="530" y="200"/>
                    <a:pt x="530" y="196"/>
                  </a:cubicBezTo>
                  <a:cubicBezTo>
                    <a:pt x="512" y="131"/>
                    <a:pt x="470" y="70"/>
                    <a:pt x="410" y="38"/>
                  </a:cubicBezTo>
                  <a:cubicBezTo>
                    <a:pt x="378" y="20"/>
                    <a:pt x="345" y="5"/>
                    <a:pt x="313" y="5"/>
                  </a:cubicBezTo>
                  <a:cubicBezTo>
                    <a:pt x="298" y="2"/>
                    <a:pt x="284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4"/>
            <p:cNvSpPr/>
            <p:nvPr/>
          </p:nvSpPr>
          <p:spPr>
            <a:xfrm>
              <a:off x="-4227490" y="3123626"/>
              <a:ext cx="93654" cy="107307"/>
            </a:xfrm>
            <a:custGeom>
              <a:avLst/>
              <a:gdLst/>
              <a:ahLst/>
              <a:cxnLst/>
              <a:rect l="l" t="t" r="r" b="b"/>
              <a:pathLst>
                <a:path w="782" h="896" extrusionOk="0">
                  <a:moveTo>
                    <a:pt x="514" y="1"/>
                  </a:moveTo>
                  <a:cubicBezTo>
                    <a:pt x="490" y="1"/>
                    <a:pt x="466" y="4"/>
                    <a:pt x="442" y="12"/>
                  </a:cubicBezTo>
                  <a:cubicBezTo>
                    <a:pt x="419" y="21"/>
                    <a:pt x="400" y="31"/>
                    <a:pt x="377" y="36"/>
                  </a:cubicBezTo>
                  <a:cubicBezTo>
                    <a:pt x="340" y="64"/>
                    <a:pt x="307" y="91"/>
                    <a:pt x="284" y="133"/>
                  </a:cubicBezTo>
                  <a:cubicBezTo>
                    <a:pt x="200" y="254"/>
                    <a:pt x="121" y="375"/>
                    <a:pt x="38" y="495"/>
                  </a:cubicBezTo>
                  <a:cubicBezTo>
                    <a:pt x="20" y="527"/>
                    <a:pt x="10" y="561"/>
                    <a:pt x="10" y="597"/>
                  </a:cubicBezTo>
                  <a:cubicBezTo>
                    <a:pt x="1" y="630"/>
                    <a:pt x="1" y="667"/>
                    <a:pt x="14" y="700"/>
                  </a:cubicBezTo>
                  <a:cubicBezTo>
                    <a:pt x="20" y="737"/>
                    <a:pt x="38" y="765"/>
                    <a:pt x="61" y="792"/>
                  </a:cubicBezTo>
                  <a:cubicBezTo>
                    <a:pt x="80" y="820"/>
                    <a:pt x="103" y="844"/>
                    <a:pt x="136" y="857"/>
                  </a:cubicBezTo>
                  <a:cubicBezTo>
                    <a:pt x="177" y="879"/>
                    <a:pt x="226" y="895"/>
                    <a:pt x="275" y="895"/>
                  </a:cubicBezTo>
                  <a:cubicBezTo>
                    <a:pt x="297" y="895"/>
                    <a:pt x="318" y="892"/>
                    <a:pt x="340" y="885"/>
                  </a:cubicBezTo>
                  <a:lnTo>
                    <a:pt x="400" y="857"/>
                  </a:lnTo>
                  <a:cubicBezTo>
                    <a:pt x="442" y="834"/>
                    <a:pt x="475" y="801"/>
                    <a:pt x="498" y="765"/>
                  </a:cubicBezTo>
                  <a:cubicBezTo>
                    <a:pt x="577" y="644"/>
                    <a:pt x="661" y="523"/>
                    <a:pt x="739" y="398"/>
                  </a:cubicBezTo>
                  <a:cubicBezTo>
                    <a:pt x="758" y="370"/>
                    <a:pt x="772" y="338"/>
                    <a:pt x="772" y="300"/>
                  </a:cubicBezTo>
                  <a:cubicBezTo>
                    <a:pt x="781" y="268"/>
                    <a:pt x="777" y="231"/>
                    <a:pt x="767" y="193"/>
                  </a:cubicBezTo>
                  <a:cubicBezTo>
                    <a:pt x="758" y="161"/>
                    <a:pt x="744" y="133"/>
                    <a:pt x="721" y="105"/>
                  </a:cubicBezTo>
                  <a:cubicBezTo>
                    <a:pt x="702" y="77"/>
                    <a:pt x="674" y="54"/>
                    <a:pt x="646" y="36"/>
                  </a:cubicBezTo>
                  <a:cubicBezTo>
                    <a:pt x="606" y="14"/>
                    <a:pt x="560" y="1"/>
                    <a:pt x="51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4"/>
            <p:cNvSpPr/>
            <p:nvPr/>
          </p:nvSpPr>
          <p:spPr>
            <a:xfrm>
              <a:off x="-4326414" y="2997276"/>
              <a:ext cx="82995" cy="108026"/>
            </a:xfrm>
            <a:custGeom>
              <a:avLst/>
              <a:gdLst/>
              <a:ahLst/>
              <a:cxnLst/>
              <a:rect l="l" t="t" r="r" b="b"/>
              <a:pathLst>
                <a:path w="693" h="902" extrusionOk="0">
                  <a:moveTo>
                    <a:pt x="419" y="0"/>
                  </a:moveTo>
                  <a:cubicBezTo>
                    <a:pt x="398" y="0"/>
                    <a:pt x="377" y="3"/>
                    <a:pt x="358" y="9"/>
                  </a:cubicBezTo>
                  <a:cubicBezTo>
                    <a:pt x="334" y="18"/>
                    <a:pt x="317" y="28"/>
                    <a:pt x="293" y="36"/>
                  </a:cubicBezTo>
                  <a:cubicBezTo>
                    <a:pt x="255" y="60"/>
                    <a:pt x="223" y="92"/>
                    <a:pt x="199" y="133"/>
                  </a:cubicBezTo>
                  <a:cubicBezTo>
                    <a:pt x="144" y="255"/>
                    <a:pt x="94" y="380"/>
                    <a:pt x="38" y="501"/>
                  </a:cubicBezTo>
                  <a:cubicBezTo>
                    <a:pt x="19" y="534"/>
                    <a:pt x="10" y="566"/>
                    <a:pt x="4" y="598"/>
                  </a:cubicBezTo>
                  <a:cubicBezTo>
                    <a:pt x="0" y="635"/>
                    <a:pt x="0" y="673"/>
                    <a:pt x="10" y="705"/>
                  </a:cubicBezTo>
                  <a:cubicBezTo>
                    <a:pt x="19" y="742"/>
                    <a:pt x="32" y="770"/>
                    <a:pt x="56" y="793"/>
                  </a:cubicBezTo>
                  <a:cubicBezTo>
                    <a:pt x="79" y="826"/>
                    <a:pt x="103" y="849"/>
                    <a:pt x="130" y="863"/>
                  </a:cubicBezTo>
                  <a:cubicBezTo>
                    <a:pt x="175" y="886"/>
                    <a:pt x="225" y="901"/>
                    <a:pt x="272" y="901"/>
                  </a:cubicBezTo>
                  <a:cubicBezTo>
                    <a:pt x="294" y="901"/>
                    <a:pt x="314" y="898"/>
                    <a:pt x="334" y="891"/>
                  </a:cubicBezTo>
                  <a:cubicBezTo>
                    <a:pt x="358" y="881"/>
                    <a:pt x="377" y="872"/>
                    <a:pt x="400" y="863"/>
                  </a:cubicBezTo>
                  <a:cubicBezTo>
                    <a:pt x="441" y="840"/>
                    <a:pt x="469" y="808"/>
                    <a:pt x="493" y="770"/>
                  </a:cubicBezTo>
                  <a:cubicBezTo>
                    <a:pt x="548" y="645"/>
                    <a:pt x="600" y="523"/>
                    <a:pt x="655" y="399"/>
                  </a:cubicBezTo>
                  <a:cubicBezTo>
                    <a:pt x="673" y="371"/>
                    <a:pt x="683" y="338"/>
                    <a:pt x="688" y="301"/>
                  </a:cubicBezTo>
                  <a:cubicBezTo>
                    <a:pt x="692" y="264"/>
                    <a:pt x="692" y="231"/>
                    <a:pt x="683" y="195"/>
                  </a:cubicBezTo>
                  <a:cubicBezTo>
                    <a:pt x="673" y="161"/>
                    <a:pt x="660" y="129"/>
                    <a:pt x="636" y="106"/>
                  </a:cubicBezTo>
                  <a:cubicBezTo>
                    <a:pt x="617" y="78"/>
                    <a:pt x="590" y="55"/>
                    <a:pt x="562" y="36"/>
                  </a:cubicBezTo>
                  <a:cubicBezTo>
                    <a:pt x="517" y="14"/>
                    <a:pt x="467" y="0"/>
                    <a:pt x="41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4"/>
            <p:cNvSpPr/>
            <p:nvPr/>
          </p:nvSpPr>
          <p:spPr>
            <a:xfrm>
              <a:off x="-4419949" y="2857633"/>
              <a:ext cx="79762" cy="138206"/>
            </a:xfrm>
            <a:custGeom>
              <a:avLst/>
              <a:gdLst/>
              <a:ahLst/>
              <a:cxnLst/>
              <a:rect l="l" t="t" r="r" b="b"/>
              <a:pathLst>
                <a:path w="666" h="1154" extrusionOk="0">
                  <a:moveTo>
                    <a:pt x="264" y="0"/>
                  </a:moveTo>
                  <a:cubicBezTo>
                    <a:pt x="242" y="0"/>
                    <a:pt x="220" y="3"/>
                    <a:pt x="200" y="9"/>
                  </a:cubicBezTo>
                  <a:cubicBezTo>
                    <a:pt x="136" y="32"/>
                    <a:pt x="76" y="69"/>
                    <a:pt x="43" y="129"/>
                  </a:cubicBezTo>
                  <a:cubicBezTo>
                    <a:pt x="5" y="199"/>
                    <a:pt x="1" y="264"/>
                    <a:pt x="15" y="334"/>
                  </a:cubicBezTo>
                  <a:cubicBezTo>
                    <a:pt x="57" y="543"/>
                    <a:pt x="99" y="752"/>
                    <a:pt x="140" y="956"/>
                  </a:cubicBezTo>
                  <a:cubicBezTo>
                    <a:pt x="150" y="1021"/>
                    <a:pt x="206" y="1087"/>
                    <a:pt x="262" y="1114"/>
                  </a:cubicBezTo>
                  <a:cubicBezTo>
                    <a:pt x="299" y="1139"/>
                    <a:pt x="349" y="1154"/>
                    <a:pt x="397" y="1154"/>
                  </a:cubicBezTo>
                  <a:cubicBezTo>
                    <a:pt x="421" y="1154"/>
                    <a:pt x="444" y="1150"/>
                    <a:pt x="466" y="1142"/>
                  </a:cubicBezTo>
                  <a:cubicBezTo>
                    <a:pt x="530" y="1123"/>
                    <a:pt x="590" y="1082"/>
                    <a:pt x="624" y="1021"/>
                  </a:cubicBezTo>
                  <a:cubicBezTo>
                    <a:pt x="656" y="956"/>
                    <a:pt x="665" y="892"/>
                    <a:pt x="652" y="817"/>
                  </a:cubicBezTo>
                  <a:cubicBezTo>
                    <a:pt x="609" y="608"/>
                    <a:pt x="568" y="403"/>
                    <a:pt x="526" y="195"/>
                  </a:cubicBezTo>
                  <a:cubicBezTo>
                    <a:pt x="512" y="135"/>
                    <a:pt x="457" y="69"/>
                    <a:pt x="405" y="37"/>
                  </a:cubicBezTo>
                  <a:cubicBezTo>
                    <a:pt x="367" y="14"/>
                    <a:pt x="315" y="0"/>
                    <a:pt x="26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4"/>
            <p:cNvSpPr/>
            <p:nvPr/>
          </p:nvSpPr>
          <p:spPr>
            <a:xfrm>
              <a:off x="-4427134" y="2722420"/>
              <a:ext cx="114613" cy="92457"/>
            </a:xfrm>
            <a:custGeom>
              <a:avLst/>
              <a:gdLst/>
              <a:ahLst/>
              <a:cxnLst/>
              <a:rect l="l" t="t" r="r" b="b"/>
              <a:pathLst>
                <a:path w="957" h="772" extrusionOk="0">
                  <a:moveTo>
                    <a:pt x="282" y="0"/>
                  </a:moveTo>
                  <a:cubicBezTo>
                    <a:pt x="257" y="0"/>
                    <a:pt x="233" y="3"/>
                    <a:pt x="210" y="10"/>
                  </a:cubicBezTo>
                  <a:cubicBezTo>
                    <a:pt x="144" y="23"/>
                    <a:pt x="80" y="75"/>
                    <a:pt x="52" y="130"/>
                  </a:cubicBezTo>
                  <a:cubicBezTo>
                    <a:pt x="20" y="191"/>
                    <a:pt x="1" y="265"/>
                    <a:pt x="24" y="334"/>
                  </a:cubicBezTo>
                  <a:cubicBezTo>
                    <a:pt x="48" y="400"/>
                    <a:pt x="84" y="456"/>
                    <a:pt x="144" y="493"/>
                  </a:cubicBezTo>
                  <a:cubicBezTo>
                    <a:pt x="279" y="572"/>
                    <a:pt x="414" y="655"/>
                    <a:pt x="549" y="734"/>
                  </a:cubicBezTo>
                  <a:cubicBezTo>
                    <a:pt x="586" y="759"/>
                    <a:pt x="634" y="771"/>
                    <a:pt x="681" y="771"/>
                  </a:cubicBezTo>
                  <a:cubicBezTo>
                    <a:pt x="704" y="771"/>
                    <a:pt x="727" y="768"/>
                    <a:pt x="749" y="762"/>
                  </a:cubicBezTo>
                  <a:cubicBezTo>
                    <a:pt x="813" y="743"/>
                    <a:pt x="879" y="697"/>
                    <a:pt x="911" y="641"/>
                  </a:cubicBezTo>
                  <a:cubicBezTo>
                    <a:pt x="939" y="581"/>
                    <a:pt x="957" y="506"/>
                    <a:pt x="935" y="437"/>
                  </a:cubicBezTo>
                  <a:cubicBezTo>
                    <a:pt x="916" y="372"/>
                    <a:pt x="873" y="317"/>
                    <a:pt x="813" y="279"/>
                  </a:cubicBezTo>
                  <a:cubicBezTo>
                    <a:pt x="678" y="195"/>
                    <a:pt x="545" y="116"/>
                    <a:pt x="414" y="32"/>
                  </a:cubicBezTo>
                  <a:cubicBezTo>
                    <a:pt x="375" y="11"/>
                    <a:pt x="328" y="0"/>
                    <a:pt x="28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4"/>
            <p:cNvSpPr/>
            <p:nvPr/>
          </p:nvSpPr>
          <p:spPr>
            <a:xfrm>
              <a:off x="-4604503" y="3209377"/>
              <a:ext cx="124074" cy="76528"/>
            </a:xfrm>
            <a:custGeom>
              <a:avLst/>
              <a:gdLst/>
              <a:ahLst/>
              <a:cxnLst/>
              <a:rect l="l" t="t" r="r" b="b"/>
              <a:pathLst>
                <a:path w="1036" h="639" extrusionOk="0">
                  <a:moveTo>
                    <a:pt x="752" y="0"/>
                  </a:moveTo>
                  <a:cubicBezTo>
                    <a:pt x="731" y="0"/>
                    <a:pt x="710" y="2"/>
                    <a:pt x="688" y="6"/>
                  </a:cubicBezTo>
                  <a:cubicBezTo>
                    <a:pt x="530" y="44"/>
                    <a:pt x="367" y="81"/>
                    <a:pt x="205" y="123"/>
                  </a:cubicBezTo>
                  <a:cubicBezTo>
                    <a:pt x="144" y="137"/>
                    <a:pt x="80" y="188"/>
                    <a:pt x="47" y="244"/>
                  </a:cubicBezTo>
                  <a:cubicBezTo>
                    <a:pt x="14" y="299"/>
                    <a:pt x="1" y="383"/>
                    <a:pt x="24" y="448"/>
                  </a:cubicBezTo>
                  <a:cubicBezTo>
                    <a:pt x="42" y="508"/>
                    <a:pt x="84" y="574"/>
                    <a:pt x="144" y="606"/>
                  </a:cubicBezTo>
                  <a:cubicBezTo>
                    <a:pt x="187" y="627"/>
                    <a:pt x="230" y="638"/>
                    <a:pt x="276" y="638"/>
                  </a:cubicBezTo>
                  <a:cubicBezTo>
                    <a:pt x="299" y="638"/>
                    <a:pt x="323" y="635"/>
                    <a:pt x="348" y="629"/>
                  </a:cubicBezTo>
                  <a:cubicBezTo>
                    <a:pt x="507" y="591"/>
                    <a:pt x="669" y="555"/>
                    <a:pt x="827" y="518"/>
                  </a:cubicBezTo>
                  <a:cubicBezTo>
                    <a:pt x="892" y="503"/>
                    <a:pt x="957" y="452"/>
                    <a:pt x="985" y="396"/>
                  </a:cubicBezTo>
                  <a:cubicBezTo>
                    <a:pt x="1023" y="341"/>
                    <a:pt x="1036" y="257"/>
                    <a:pt x="1013" y="192"/>
                  </a:cubicBezTo>
                  <a:cubicBezTo>
                    <a:pt x="995" y="128"/>
                    <a:pt x="952" y="68"/>
                    <a:pt x="892" y="34"/>
                  </a:cubicBezTo>
                  <a:cubicBezTo>
                    <a:pt x="847" y="11"/>
                    <a:pt x="801" y="0"/>
                    <a:pt x="75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44"/>
            <p:cNvSpPr/>
            <p:nvPr/>
          </p:nvSpPr>
          <p:spPr>
            <a:xfrm>
              <a:off x="-4583904" y="2749607"/>
              <a:ext cx="95810" cy="131978"/>
            </a:xfrm>
            <a:custGeom>
              <a:avLst/>
              <a:gdLst/>
              <a:ahLst/>
              <a:cxnLst/>
              <a:rect l="l" t="t" r="r" b="b"/>
              <a:pathLst>
                <a:path w="800" h="1102" extrusionOk="0">
                  <a:moveTo>
                    <a:pt x="266" y="1"/>
                  </a:moveTo>
                  <a:cubicBezTo>
                    <a:pt x="220" y="1"/>
                    <a:pt x="171" y="12"/>
                    <a:pt x="135" y="34"/>
                  </a:cubicBezTo>
                  <a:cubicBezTo>
                    <a:pt x="75" y="71"/>
                    <a:pt x="28" y="126"/>
                    <a:pt x="9" y="191"/>
                  </a:cubicBezTo>
                  <a:cubicBezTo>
                    <a:pt x="9" y="214"/>
                    <a:pt x="5" y="242"/>
                    <a:pt x="0" y="266"/>
                  </a:cubicBezTo>
                  <a:cubicBezTo>
                    <a:pt x="0" y="312"/>
                    <a:pt x="15" y="354"/>
                    <a:pt x="37" y="396"/>
                  </a:cubicBezTo>
                  <a:lnTo>
                    <a:pt x="307" y="971"/>
                  </a:lnTo>
                  <a:cubicBezTo>
                    <a:pt x="330" y="1027"/>
                    <a:pt x="405" y="1078"/>
                    <a:pt x="465" y="1093"/>
                  </a:cubicBezTo>
                  <a:cubicBezTo>
                    <a:pt x="485" y="1098"/>
                    <a:pt x="508" y="1101"/>
                    <a:pt x="532" y="1101"/>
                  </a:cubicBezTo>
                  <a:cubicBezTo>
                    <a:pt x="580" y="1101"/>
                    <a:pt x="632" y="1089"/>
                    <a:pt x="669" y="1065"/>
                  </a:cubicBezTo>
                  <a:cubicBezTo>
                    <a:pt x="725" y="1027"/>
                    <a:pt x="776" y="976"/>
                    <a:pt x="789" y="906"/>
                  </a:cubicBezTo>
                  <a:cubicBezTo>
                    <a:pt x="795" y="883"/>
                    <a:pt x="795" y="860"/>
                    <a:pt x="799" y="836"/>
                  </a:cubicBezTo>
                  <a:cubicBezTo>
                    <a:pt x="799" y="791"/>
                    <a:pt x="785" y="744"/>
                    <a:pt x="761" y="702"/>
                  </a:cubicBezTo>
                  <a:cubicBezTo>
                    <a:pt x="673" y="512"/>
                    <a:pt x="585" y="321"/>
                    <a:pt x="493" y="131"/>
                  </a:cubicBezTo>
                  <a:cubicBezTo>
                    <a:pt x="469" y="75"/>
                    <a:pt x="395" y="24"/>
                    <a:pt x="335" y="10"/>
                  </a:cubicBezTo>
                  <a:cubicBezTo>
                    <a:pt x="314" y="4"/>
                    <a:pt x="290" y="1"/>
                    <a:pt x="266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44"/>
            <p:cNvSpPr/>
            <p:nvPr/>
          </p:nvSpPr>
          <p:spPr>
            <a:xfrm>
              <a:off x="-4151202" y="2554033"/>
              <a:ext cx="129703" cy="72097"/>
            </a:xfrm>
            <a:custGeom>
              <a:avLst/>
              <a:gdLst/>
              <a:ahLst/>
              <a:cxnLst/>
              <a:rect l="l" t="t" r="r" b="b"/>
              <a:pathLst>
                <a:path w="1083" h="602" extrusionOk="0">
                  <a:moveTo>
                    <a:pt x="799" y="1"/>
                  </a:moveTo>
                  <a:cubicBezTo>
                    <a:pt x="783" y="1"/>
                    <a:pt x="766" y="2"/>
                    <a:pt x="748" y="4"/>
                  </a:cubicBezTo>
                  <a:cubicBezTo>
                    <a:pt x="571" y="32"/>
                    <a:pt x="395" y="55"/>
                    <a:pt x="219" y="83"/>
                  </a:cubicBezTo>
                  <a:cubicBezTo>
                    <a:pt x="153" y="92"/>
                    <a:pt x="84" y="143"/>
                    <a:pt x="52" y="199"/>
                  </a:cubicBezTo>
                  <a:cubicBezTo>
                    <a:pt x="18" y="255"/>
                    <a:pt x="0" y="334"/>
                    <a:pt x="18" y="399"/>
                  </a:cubicBezTo>
                  <a:cubicBezTo>
                    <a:pt x="37" y="463"/>
                    <a:pt x="74" y="529"/>
                    <a:pt x="135" y="561"/>
                  </a:cubicBezTo>
                  <a:cubicBezTo>
                    <a:pt x="184" y="589"/>
                    <a:pt x="231" y="602"/>
                    <a:pt x="283" y="602"/>
                  </a:cubicBezTo>
                  <a:cubicBezTo>
                    <a:pt x="300" y="602"/>
                    <a:pt x="317" y="600"/>
                    <a:pt x="335" y="598"/>
                  </a:cubicBezTo>
                  <a:cubicBezTo>
                    <a:pt x="511" y="570"/>
                    <a:pt x="687" y="547"/>
                    <a:pt x="864" y="519"/>
                  </a:cubicBezTo>
                  <a:cubicBezTo>
                    <a:pt x="929" y="510"/>
                    <a:pt x="999" y="454"/>
                    <a:pt x="1031" y="403"/>
                  </a:cubicBezTo>
                  <a:cubicBezTo>
                    <a:pt x="1064" y="347"/>
                    <a:pt x="1082" y="268"/>
                    <a:pt x="1064" y="204"/>
                  </a:cubicBezTo>
                  <a:cubicBezTo>
                    <a:pt x="1045" y="139"/>
                    <a:pt x="1008" y="73"/>
                    <a:pt x="948" y="36"/>
                  </a:cubicBezTo>
                  <a:cubicBezTo>
                    <a:pt x="898" y="12"/>
                    <a:pt x="851" y="1"/>
                    <a:pt x="799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44"/>
            <p:cNvSpPr/>
            <p:nvPr/>
          </p:nvSpPr>
          <p:spPr>
            <a:xfrm>
              <a:off x="-3708679" y="2576070"/>
              <a:ext cx="103595" cy="79642"/>
            </a:xfrm>
            <a:custGeom>
              <a:avLst/>
              <a:gdLst/>
              <a:ahLst/>
              <a:cxnLst/>
              <a:rect l="l" t="t" r="r" b="b"/>
              <a:pathLst>
                <a:path w="865" h="665" extrusionOk="0">
                  <a:moveTo>
                    <a:pt x="609" y="1"/>
                  </a:moveTo>
                  <a:cubicBezTo>
                    <a:pt x="564" y="1"/>
                    <a:pt x="517" y="11"/>
                    <a:pt x="470" y="34"/>
                  </a:cubicBezTo>
                  <a:cubicBezTo>
                    <a:pt x="363" y="80"/>
                    <a:pt x="252" y="122"/>
                    <a:pt x="146" y="168"/>
                  </a:cubicBezTo>
                  <a:cubicBezTo>
                    <a:pt x="112" y="182"/>
                    <a:pt x="84" y="206"/>
                    <a:pt x="67" y="233"/>
                  </a:cubicBezTo>
                  <a:cubicBezTo>
                    <a:pt x="43" y="257"/>
                    <a:pt x="29" y="285"/>
                    <a:pt x="15" y="322"/>
                  </a:cubicBezTo>
                  <a:cubicBezTo>
                    <a:pt x="6" y="354"/>
                    <a:pt x="1" y="386"/>
                    <a:pt x="11" y="424"/>
                  </a:cubicBezTo>
                  <a:cubicBezTo>
                    <a:pt x="11" y="461"/>
                    <a:pt x="20" y="493"/>
                    <a:pt x="39" y="525"/>
                  </a:cubicBezTo>
                  <a:cubicBezTo>
                    <a:pt x="71" y="581"/>
                    <a:pt x="122" y="632"/>
                    <a:pt x="191" y="651"/>
                  </a:cubicBezTo>
                  <a:cubicBezTo>
                    <a:pt x="215" y="656"/>
                    <a:pt x="234" y="660"/>
                    <a:pt x="257" y="665"/>
                  </a:cubicBezTo>
                  <a:cubicBezTo>
                    <a:pt x="307" y="665"/>
                    <a:pt x="354" y="656"/>
                    <a:pt x="397" y="632"/>
                  </a:cubicBezTo>
                  <a:cubicBezTo>
                    <a:pt x="502" y="586"/>
                    <a:pt x="614" y="544"/>
                    <a:pt x="721" y="498"/>
                  </a:cubicBezTo>
                  <a:cubicBezTo>
                    <a:pt x="753" y="484"/>
                    <a:pt x="781" y="461"/>
                    <a:pt x="800" y="433"/>
                  </a:cubicBezTo>
                  <a:cubicBezTo>
                    <a:pt x="823" y="410"/>
                    <a:pt x="842" y="382"/>
                    <a:pt x="851" y="345"/>
                  </a:cubicBezTo>
                  <a:cubicBezTo>
                    <a:pt x="860" y="313"/>
                    <a:pt x="865" y="279"/>
                    <a:pt x="860" y="242"/>
                  </a:cubicBezTo>
                  <a:cubicBezTo>
                    <a:pt x="860" y="206"/>
                    <a:pt x="851" y="173"/>
                    <a:pt x="832" y="140"/>
                  </a:cubicBezTo>
                  <a:cubicBezTo>
                    <a:pt x="795" y="84"/>
                    <a:pt x="744" y="34"/>
                    <a:pt x="680" y="15"/>
                  </a:cubicBezTo>
                  <a:lnTo>
                    <a:pt x="609" y="1"/>
                  </a:ln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44"/>
            <p:cNvSpPr/>
            <p:nvPr/>
          </p:nvSpPr>
          <p:spPr>
            <a:xfrm>
              <a:off x="-3681972" y="2405887"/>
              <a:ext cx="68624" cy="116409"/>
            </a:xfrm>
            <a:custGeom>
              <a:avLst/>
              <a:gdLst/>
              <a:ahLst/>
              <a:cxnLst/>
              <a:rect l="l" t="t" r="r" b="b"/>
              <a:pathLst>
                <a:path w="573" h="972" extrusionOk="0">
                  <a:moveTo>
                    <a:pt x="270" y="1"/>
                  </a:moveTo>
                  <a:cubicBezTo>
                    <a:pt x="206" y="6"/>
                    <a:pt x="131" y="28"/>
                    <a:pt x="84" y="80"/>
                  </a:cubicBezTo>
                  <a:cubicBezTo>
                    <a:pt x="39" y="131"/>
                    <a:pt x="1" y="196"/>
                    <a:pt x="6" y="266"/>
                  </a:cubicBezTo>
                  <a:cubicBezTo>
                    <a:pt x="20" y="414"/>
                    <a:pt x="29" y="563"/>
                    <a:pt x="39" y="712"/>
                  </a:cubicBezTo>
                  <a:cubicBezTo>
                    <a:pt x="43" y="781"/>
                    <a:pt x="67" y="846"/>
                    <a:pt x="118" y="898"/>
                  </a:cubicBezTo>
                  <a:cubicBezTo>
                    <a:pt x="161" y="941"/>
                    <a:pt x="229" y="972"/>
                    <a:pt x="291" y="972"/>
                  </a:cubicBezTo>
                  <a:cubicBezTo>
                    <a:pt x="295" y="972"/>
                    <a:pt x="299" y="972"/>
                    <a:pt x="303" y="971"/>
                  </a:cubicBezTo>
                  <a:cubicBezTo>
                    <a:pt x="373" y="971"/>
                    <a:pt x="442" y="948"/>
                    <a:pt x="489" y="898"/>
                  </a:cubicBezTo>
                  <a:cubicBezTo>
                    <a:pt x="536" y="846"/>
                    <a:pt x="572" y="781"/>
                    <a:pt x="568" y="712"/>
                  </a:cubicBezTo>
                  <a:cubicBezTo>
                    <a:pt x="558" y="563"/>
                    <a:pt x="545" y="414"/>
                    <a:pt x="536" y="266"/>
                  </a:cubicBezTo>
                  <a:cubicBezTo>
                    <a:pt x="530" y="196"/>
                    <a:pt x="512" y="131"/>
                    <a:pt x="461" y="80"/>
                  </a:cubicBezTo>
                  <a:cubicBezTo>
                    <a:pt x="414" y="34"/>
                    <a:pt x="335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4"/>
            <p:cNvSpPr/>
            <p:nvPr/>
          </p:nvSpPr>
          <p:spPr>
            <a:xfrm>
              <a:off x="-3853233" y="2534991"/>
              <a:ext cx="127547" cy="98325"/>
            </a:xfrm>
            <a:custGeom>
              <a:avLst/>
              <a:gdLst/>
              <a:ahLst/>
              <a:cxnLst/>
              <a:rect l="l" t="t" r="r" b="b"/>
              <a:pathLst>
                <a:path w="1065" h="821" extrusionOk="0">
                  <a:moveTo>
                    <a:pt x="789" y="0"/>
                  </a:moveTo>
                  <a:cubicBezTo>
                    <a:pt x="743" y="0"/>
                    <a:pt x="699" y="11"/>
                    <a:pt x="656" y="33"/>
                  </a:cubicBezTo>
                  <a:lnTo>
                    <a:pt x="140" y="330"/>
                  </a:lnTo>
                  <a:cubicBezTo>
                    <a:pt x="84" y="363"/>
                    <a:pt x="38" y="423"/>
                    <a:pt x="20" y="488"/>
                  </a:cubicBezTo>
                  <a:cubicBezTo>
                    <a:pt x="1" y="549"/>
                    <a:pt x="10" y="632"/>
                    <a:pt x="48" y="692"/>
                  </a:cubicBezTo>
                  <a:cubicBezTo>
                    <a:pt x="84" y="748"/>
                    <a:pt x="136" y="795"/>
                    <a:pt x="205" y="813"/>
                  </a:cubicBezTo>
                  <a:cubicBezTo>
                    <a:pt x="229" y="818"/>
                    <a:pt x="252" y="820"/>
                    <a:pt x="276" y="820"/>
                  </a:cubicBezTo>
                  <a:cubicBezTo>
                    <a:pt x="321" y="820"/>
                    <a:pt x="366" y="810"/>
                    <a:pt x="410" y="785"/>
                  </a:cubicBezTo>
                  <a:cubicBezTo>
                    <a:pt x="582" y="688"/>
                    <a:pt x="753" y="590"/>
                    <a:pt x="925" y="493"/>
                  </a:cubicBezTo>
                  <a:cubicBezTo>
                    <a:pt x="981" y="461"/>
                    <a:pt x="1027" y="395"/>
                    <a:pt x="1046" y="335"/>
                  </a:cubicBezTo>
                  <a:cubicBezTo>
                    <a:pt x="1064" y="270"/>
                    <a:pt x="1055" y="186"/>
                    <a:pt x="1018" y="131"/>
                  </a:cubicBezTo>
                  <a:cubicBezTo>
                    <a:pt x="981" y="75"/>
                    <a:pt x="929" y="24"/>
                    <a:pt x="860" y="9"/>
                  </a:cubicBezTo>
                  <a:cubicBezTo>
                    <a:pt x="836" y="3"/>
                    <a:pt x="812" y="0"/>
                    <a:pt x="78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4"/>
            <p:cNvSpPr/>
            <p:nvPr/>
          </p:nvSpPr>
          <p:spPr>
            <a:xfrm>
              <a:off x="-3845927" y="2325047"/>
              <a:ext cx="73534" cy="122996"/>
            </a:xfrm>
            <a:custGeom>
              <a:avLst/>
              <a:gdLst/>
              <a:ahLst/>
              <a:cxnLst/>
              <a:rect l="l" t="t" r="r" b="b"/>
              <a:pathLst>
                <a:path w="614" h="1027" extrusionOk="0">
                  <a:moveTo>
                    <a:pt x="273" y="1"/>
                  </a:moveTo>
                  <a:cubicBezTo>
                    <a:pt x="247" y="1"/>
                    <a:pt x="222" y="4"/>
                    <a:pt x="200" y="13"/>
                  </a:cubicBezTo>
                  <a:cubicBezTo>
                    <a:pt x="135" y="30"/>
                    <a:pt x="75" y="73"/>
                    <a:pt x="42" y="133"/>
                  </a:cubicBezTo>
                  <a:cubicBezTo>
                    <a:pt x="32" y="152"/>
                    <a:pt x="23" y="174"/>
                    <a:pt x="15" y="193"/>
                  </a:cubicBezTo>
                  <a:cubicBezTo>
                    <a:pt x="0" y="240"/>
                    <a:pt x="0" y="291"/>
                    <a:pt x="15" y="337"/>
                  </a:cubicBezTo>
                  <a:cubicBezTo>
                    <a:pt x="38" y="500"/>
                    <a:pt x="66" y="667"/>
                    <a:pt x="88" y="829"/>
                  </a:cubicBezTo>
                  <a:cubicBezTo>
                    <a:pt x="98" y="894"/>
                    <a:pt x="158" y="960"/>
                    <a:pt x="210" y="992"/>
                  </a:cubicBezTo>
                  <a:cubicBezTo>
                    <a:pt x="246" y="1013"/>
                    <a:pt x="295" y="1027"/>
                    <a:pt x="343" y="1027"/>
                  </a:cubicBezTo>
                  <a:cubicBezTo>
                    <a:pt x="367" y="1027"/>
                    <a:pt x="392" y="1023"/>
                    <a:pt x="414" y="1016"/>
                  </a:cubicBezTo>
                  <a:cubicBezTo>
                    <a:pt x="478" y="997"/>
                    <a:pt x="539" y="954"/>
                    <a:pt x="572" y="894"/>
                  </a:cubicBezTo>
                  <a:cubicBezTo>
                    <a:pt x="581" y="876"/>
                    <a:pt x="590" y="853"/>
                    <a:pt x="600" y="829"/>
                  </a:cubicBezTo>
                  <a:cubicBezTo>
                    <a:pt x="613" y="783"/>
                    <a:pt x="613" y="737"/>
                    <a:pt x="600" y="690"/>
                  </a:cubicBezTo>
                  <a:cubicBezTo>
                    <a:pt x="576" y="527"/>
                    <a:pt x="548" y="360"/>
                    <a:pt x="525" y="193"/>
                  </a:cubicBezTo>
                  <a:cubicBezTo>
                    <a:pt x="516" y="133"/>
                    <a:pt x="456" y="68"/>
                    <a:pt x="405" y="35"/>
                  </a:cubicBezTo>
                  <a:cubicBezTo>
                    <a:pt x="368" y="14"/>
                    <a:pt x="320" y="1"/>
                    <a:pt x="273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4"/>
            <p:cNvSpPr/>
            <p:nvPr/>
          </p:nvSpPr>
          <p:spPr>
            <a:xfrm>
              <a:off x="-3944372" y="2261333"/>
              <a:ext cx="68983" cy="118685"/>
            </a:xfrm>
            <a:custGeom>
              <a:avLst/>
              <a:gdLst/>
              <a:ahLst/>
              <a:cxnLst/>
              <a:rect l="l" t="t" r="r" b="b"/>
              <a:pathLst>
                <a:path w="576" h="991" extrusionOk="0">
                  <a:moveTo>
                    <a:pt x="282" y="0"/>
                  </a:moveTo>
                  <a:cubicBezTo>
                    <a:pt x="277" y="0"/>
                    <a:pt x="273" y="0"/>
                    <a:pt x="269" y="1"/>
                  </a:cubicBezTo>
                  <a:cubicBezTo>
                    <a:pt x="200" y="1"/>
                    <a:pt x="130" y="24"/>
                    <a:pt x="84" y="75"/>
                  </a:cubicBezTo>
                  <a:cubicBezTo>
                    <a:pt x="38" y="127"/>
                    <a:pt x="1" y="196"/>
                    <a:pt x="5" y="266"/>
                  </a:cubicBezTo>
                  <a:lnTo>
                    <a:pt x="42" y="725"/>
                  </a:lnTo>
                  <a:cubicBezTo>
                    <a:pt x="46" y="795"/>
                    <a:pt x="65" y="860"/>
                    <a:pt x="121" y="911"/>
                  </a:cubicBezTo>
                  <a:cubicBezTo>
                    <a:pt x="163" y="957"/>
                    <a:pt x="241" y="990"/>
                    <a:pt x="307" y="990"/>
                  </a:cubicBezTo>
                  <a:cubicBezTo>
                    <a:pt x="376" y="985"/>
                    <a:pt x="447" y="962"/>
                    <a:pt x="492" y="911"/>
                  </a:cubicBezTo>
                  <a:cubicBezTo>
                    <a:pt x="539" y="860"/>
                    <a:pt x="576" y="795"/>
                    <a:pt x="571" y="725"/>
                  </a:cubicBezTo>
                  <a:lnTo>
                    <a:pt x="535" y="266"/>
                  </a:lnTo>
                  <a:cubicBezTo>
                    <a:pt x="530" y="191"/>
                    <a:pt x="511" y="127"/>
                    <a:pt x="455" y="75"/>
                  </a:cubicBezTo>
                  <a:cubicBezTo>
                    <a:pt x="417" y="31"/>
                    <a:pt x="345" y="0"/>
                    <a:pt x="28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4"/>
            <p:cNvSpPr/>
            <p:nvPr/>
          </p:nvSpPr>
          <p:spPr>
            <a:xfrm>
              <a:off x="-3883173" y="2108874"/>
              <a:ext cx="90181" cy="85271"/>
            </a:xfrm>
            <a:custGeom>
              <a:avLst/>
              <a:gdLst/>
              <a:ahLst/>
              <a:cxnLst/>
              <a:rect l="l" t="t" r="r" b="b"/>
              <a:pathLst>
                <a:path w="753" h="712" extrusionOk="0">
                  <a:moveTo>
                    <a:pt x="488" y="1"/>
                  </a:moveTo>
                  <a:cubicBezTo>
                    <a:pt x="465" y="1"/>
                    <a:pt x="441" y="7"/>
                    <a:pt x="418" y="11"/>
                  </a:cubicBezTo>
                  <a:cubicBezTo>
                    <a:pt x="371" y="20"/>
                    <a:pt x="334" y="43"/>
                    <a:pt x="302" y="76"/>
                  </a:cubicBezTo>
                  <a:cubicBezTo>
                    <a:pt x="228" y="140"/>
                    <a:pt x="154" y="202"/>
                    <a:pt x="79" y="262"/>
                  </a:cubicBezTo>
                  <a:cubicBezTo>
                    <a:pt x="56" y="285"/>
                    <a:pt x="37" y="313"/>
                    <a:pt x="24" y="345"/>
                  </a:cubicBezTo>
                  <a:cubicBezTo>
                    <a:pt x="9" y="378"/>
                    <a:pt x="0" y="414"/>
                    <a:pt x="5" y="447"/>
                  </a:cubicBezTo>
                  <a:cubicBezTo>
                    <a:pt x="0" y="485"/>
                    <a:pt x="9" y="521"/>
                    <a:pt x="24" y="549"/>
                  </a:cubicBezTo>
                  <a:cubicBezTo>
                    <a:pt x="37" y="582"/>
                    <a:pt x="56" y="614"/>
                    <a:pt x="79" y="637"/>
                  </a:cubicBezTo>
                  <a:cubicBezTo>
                    <a:pt x="98" y="652"/>
                    <a:pt x="116" y="665"/>
                    <a:pt x="135" y="680"/>
                  </a:cubicBezTo>
                  <a:cubicBezTo>
                    <a:pt x="176" y="703"/>
                    <a:pt x="219" y="712"/>
                    <a:pt x="270" y="712"/>
                  </a:cubicBezTo>
                  <a:cubicBezTo>
                    <a:pt x="293" y="712"/>
                    <a:pt x="316" y="708"/>
                    <a:pt x="339" y="703"/>
                  </a:cubicBezTo>
                  <a:cubicBezTo>
                    <a:pt x="381" y="693"/>
                    <a:pt x="423" y="670"/>
                    <a:pt x="455" y="637"/>
                  </a:cubicBezTo>
                  <a:cubicBezTo>
                    <a:pt x="530" y="573"/>
                    <a:pt x="600" y="512"/>
                    <a:pt x="673" y="452"/>
                  </a:cubicBezTo>
                  <a:cubicBezTo>
                    <a:pt x="701" y="429"/>
                    <a:pt x="720" y="401"/>
                    <a:pt x="729" y="369"/>
                  </a:cubicBezTo>
                  <a:cubicBezTo>
                    <a:pt x="744" y="335"/>
                    <a:pt x="752" y="299"/>
                    <a:pt x="752" y="266"/>
                  </a:cubicBezTo>
                  <a:cubicBezTo>
                    <a:pt x="752" y="229"/>
                    <a:pt x="744" y="192"/>
                    <a:pt x="729" y="164"/>
                  </a:cubicBezTo>
                  <a:cubicBezTo>
                    <a:pt x="720" y="131"/>
                    <a:pt x="701" y="99"/>
                    <a:pt x="673" y="76"/>
                  </a:cubicBezTo>
                  <a:cubicBezTo>
                    <a:pt x="655" y="62"/>
                    <a:pt x="637" y="48"/>
                    <a:pt x="622" y="34"/>
                  </a:cubicBezTo>
                  <a:cubicBezTo>
                    <a:pt x="581" y="11"/>
                    <a:pt x="534" y="1"/>
                    <a:pt x="48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4"/>
            <p:cNvSpPr/>
            <p:nvPr/>
          </p:nvSpPr>
          <p:spPr>
            <a:xfrm>
              <a:off x="-3733111" y="2056179"/>
              <a:ext cx="118086" cy="112936"/>
            </a:xfrm>
            <a:custGeom>
              <a:avLst/>
              <a:gdLst/>
              <a:ahLst/>
              <a:cxnLst/>
              <a:rect l="l" t="t" r="r" b="b"/>
              <a:pathLst>
                <a:path w="986" h="943" extrusionOk="0">
                  <a:moveTo>
                    <a:pt x="271" y="1"/>
                  </a:moveTo>
                  <a:cubicBezTo>
                    <a:pt x="205" y="1"/>
                    <a:pt x="127" y="33"/>
                    <a:pt x="80" y="79"/>
                  </a:cubicBezTo>
                  <a:cubicBezTo>
                    <a:pt x="33" y="130"/>
                    <a:pt x="1" y="196"/>
                    <a:pt x="5" y="265"/>
                  </a:cubicBezTo>
                  <a:cubicBezTo>
                    <a:pt x="5" y="335"/>
                    <a:pt x="29" y="404"/>
                    <a:pt x="80" y="455"/>
                  </a:cubicBezTo>
                  <a:cubicBezTo>
                    <a:pt x="233" y="590"/>
                    <a:pt x="382" y="730"/>
                    <a:pt x="530" y="869"/>
                  </a:cubicBezTo>
                  <a:cubicBezTo>
                    <a:pt x="582" y="915"/>
                    <a:pt x="646" y="942"/>
                    <a:pt x="721" y="942"/>
                  </a:cubicBezTo>
                  <a:cubicBezTo>
                    <a:pt x="786" y="942"/>
                    <a:pt x="860" y="915"/>
                    <a:pt x="907" y="869"/>
                  </a:cubicBezTo>
                  <a:cubicBezTo>
                    <a:pt x="953" y="818"/>
                    <a:pt x="985" y="753"/>
                    <a:pt x="985" y="678"/>
                  </a:cubicBezTo>
                  <a:cubicBezTo>
                    <a:pt x="981" y="614"/>
                    <a:pt x="957" y="539"/>
                    <a:pt x="907" y="492"/>
                  </a:cubicBezTo>
                  <a:cubicBezTo>
                    <a:pt x="758" y="353"/>
                    <a:pt x="605" y="218"/>
                    <a:pt x="456" y="79"/>
                  </a:cubicBezTo>
                  <a:cubicBezTo>
                    <a:pt x="405" y="33"/>
                    <a:pt x="340" y="1"/>
                    <a:pt x="271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4"/>
            <p:cNvSpPr/>
            <p:nvPr/>
          </p:nvSpPr>
          <p:spPr>
            <a:xfrm>
              <a:off x="-3681254" y="2270794"/>
              <a:ext cx="114613" cy="105151"/>
            </a:xfrm>
            <a:custGeom>
              <a:avLst/>
              <a:gdLst/>
              <a:ahLst/>
              <a:cxnLst/>
              <a:rect l="l" t="t" r="r" b="b"/>
              <a:pathLst>
                <a:path w="957" h="878" extrusionOk="0">
                  <a:moveTo>
                    <a:pt x="264" y="1"/>
                  </a:moveTo>
                  <a:cubicBezTo>
                    <a:pt x="200" y="1"/>
                    <a:pt x="125" y="29"/>
                    <a:pt x="78" y="80"/>
                  </a:cubicBezTo>
                  <a:cubicBezTo>
                    <a:pt x="33" y="131"/>
                    <a:pt x="0" y="196"/>
                    <a:pt x="0" y="265"/>
                  </a:cubicBezTo>
                  <a:cubicBezTo>
                    <a:pt x="5" y="331"/>
                    <a:pt x="23" y="410"/>
                    <a:pt x="78" y="451"/>
                  </a:cubicBezTo>
                  <a:lnTo>
                    <a:pt x="502" y="800"/>
                  </a:lnTo>
                  <a:cubicBezTo>
                    <a:pt x="524" y="828"/>
                    <a:pt x="558" y="846"/>
                    <a:pt x="590" y="856"/>
                  </a:cubicBezTo>
                  <a:cubicBezTo>
                    <a:pt x="618" y="873"/>
                    <a:pt x="655" y="878"/>
                    <a:pt x="691" y="878"/>
                  </a:cubicBezTo>
                  <a:cubicBezTo>
                    <a:pt x="757" y="878"/>
                    <a:pt x="831" y="850"/>
                    <a:pt x="877" y="800"/>
                  </a:cubicBezTo>
                  <a:cubicBezTo>
                    <a:pt x="924" y="749"/>
                    <a:pt x="957" y="683"/>
                    <a:pt x="957" y="614"/>
                  </a:cubicBezTo>
                  <a:cubicBezTo>
                    <a:pt x="952" y="549"/>
                    <a:pt x="929" y="470"/>
                    <a:pt x="877" y="428"/>
                  </a:cubicBezTo>
                  <a:lnTo>
                    <a:pt x="451" y="80"/>
                  </a:lnTo>
                  <a:cubicBezTo>
                    <a:pt x="427" y="52"/>
                    <a:pt x="399" y="33"/>
                    <a:pt x="367" y="24"/>
                  </a:cubicBezTo>
                  <a:cubicBezTo>
                    <a:pt x="335" y="10"/>
                    <a:pt x="301" y="1"/>
                    <a:pt x="26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4"/>
            <p:cNvSpPr/>
            <p:nvPr/>
          </p:nvSpPr>
          <p:spPr>
            <a:xfrm>
              <a:off x="-3569036" y="2464451"/>
              <a:ext cx="86948" cy="120242"/>
            </a:xfrm>
            <a:custGeom>
              <a:avLst/>
              <a:gdLst/>
              <a:ahLst/>
              <a:cxnLst/>
              <a:rect l="l" t="t" r="r" b="b"/>
              <a:pathLst>
                <a:path w="726" h="1004" extrusionOk="0">
                  <a:moveTo>
                    <a:pt x="442" y="1"/>
                  </a:moveTo>
                  <a:cubicBezTo>
                    <a:pt x="396" y="1"/>
                    <a:pt x="351" y="10"/>
                    <a:pt x="312" y="37"/>
                  </a:cubicBezTo>
                  <a:cubicBezTo>
                    <a:pt x="251" y="74"/>
                    <a:pt x="215" y="125"/>
                    <a:pt x="191" y="195"/>
                  </a:cubicBezTo>
                  <a:cubicBezTo>
                    <a:pt x="135" y="353"/>
                    <a:pt x="80" y="510"/>
                    <a:pt x="24" y="668"/>
                  </a:cubicBezTo>
                  <a:cubicBezTo>
                    <a:pt x="1" y="733"/>
                    <a:pt x="20" y="817"/>
                    <a:pt x="52" y="872"/>
                  </a:cubicBezTo>
                  <a:cubicBezTo>
                    <a:pt x="84" y="928"/>
                    <a:pt x="144" y="979"/>
                    <a:pt x="210" y="994"/>
                  </a:cubicBezTo>
                  <a:cubicBezTo>
                    <a:pt x="234" y="1000"/>
                    <a:pt x="260" y="1004"/>
                    <a:pt x="286" y="1004"/>
                  </a:cubicBezTo>
                  <a:cubicBezTo>
                    <a:pt x="331" y="1004"/>
                    <a:pt x="376" y="994"/>
                    <a:pt x="414" y="970"/>
                  </a:cubicBezTo>
                  <a:cubicBezTo>
                    <a:pt x="474" y="928"/>
                    <a:pt x="512" y="877"/>
                    <a:pt x="534" y="812"/>
                  </a:cubicBezTo>
                  <a:cubicBezTo>
                    <a:pt x="590" y="649"/>
                    <a:pt x="646" y="492"/>
                    <a:pt x="702" y="334"/>
                  </a:cubicBezTo>
                  <a:cubicBezTo>
                    <a:pt x="725" y="274"/>
                    <a:pt x="707" y="186"/>
                    <a:pt x="674" y="130"/>
                  </a:cubicBezTo>
                  <a:cubicBezTo>
                    <a:pt x="641" y="74"/>
                    <a:pt x="581" y="23"/>
                    <a:pt x="517" y="9"/>
                  </a:cubicBezTo>
                  <a:cubicBezTo>
                    <a:pt x="493" y="4"/>
                    <a:pt x="467" y="1"/>
                    <a:pt x="442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4"/>
            <p:cNvSpPr/>
            <p:nvPr/>
          </p:nvSpPr>
          <p:spPr>
            <a:xfrm>
              <a:off x="-5128943" y="3072742"/>
              <a:ext cx="139044" cy="74971"/>
            </a:xfrm>
            <a:custGeom>
              <a:avLst/>
              <a:gdLst/>
              <a:ahLst/>
              <a:cxnLst/>
              <a:rect l="l" t="t" r="r" b="b"/>
              <a:pathLst>
                <a:path w="1161" h="626" extrusionOk="0">
                  <a:moveTo>
                    <a:pt x="887" y="0"/>
                  </a:moveTo>
                  <a:cubicBezTo>
                    <a:pt x="864" y="0"/>
                    <a:pt x="841" y="2"/>
                    <a:pt x="818" y="7"/>
                  </a:cubicBezTo>
                  <a:cubicBezTo>
                    <a:pt x="614" y="39"/>
                    <a:pt x="409" y="71"/>
                    <a:pt x="205" y="109"/>
                  </a:cubicBezTo>
                  <a:cubicBezTo>
                    <a:pt x="145" y="118"/>
                    <a:pt x="74" y="178"/>
                    <a:pt x="47" y="230"/>
                  </a:cubicBezTo>
                  <a:cubicBezTo>
                    <a:pt x="14" y="285"/>
                    <a:pt x="1" y="369"/>
                    <a:pt x="19" y="434"/>
                  </a:cubicBezTo>
                  <a:cubicBezTo>
                    <a:pt x="42" y="495"/>
                    <a:pt x="80" y="560"/>
                    <a:pt x="140" y="592"/>
                  </a:cubicBezTo>
                  <a:cubicBezTo>
                    <a:pt x="164" y="601"/>
                    <a:pt x="181" y="606"/>
                    <a:pt x="205" y="615"/>
                  </a:cubicBezTo>
                  <a:cubicBezTo>
                    <a:pt x="228" y="622"/>
                    <a:pt x="251" y="625"/>
                    <a:pt x="274" y="625"/>
                  </a:cubicBezTo>
                  <a:cubicBezTo>
                    <a:pt x="298" y="625"/>
                    <a:pt x="321" y="622"/>
                    <a:pt x="344" y="615"/>
                  </a:cubicBezTo>
                  <a:cubicBezTo>
                    <a:pt x="548" y="583"/>
                    <a:pt x="753" y="551"/>
                    <a:pt x="957" y="517"/>
                  </a:cubicBezTo>
                  <a:cubicBezTo>
                    <a:pt x="1017" y="508"/>
                    <a:pt x="1087" y="448"/>
                    <a:pt x="1115" y="397"/>
                  </a:cubicBezTo>
                  <a:cubicBezTo>
                    <a:pt x="1148" y="341"/>
                    <a:pt x="1161" y="257"/>
                    <a:pt x="1143" y="193"/>
                  </a:cubicBezTo>
                  <a:cubicBezTo>
                    <a:pt x="1120" y="127"/>
                    <a:pt x="1083" y="67"/>
                    <a:pt x="1022" y="35"/>
                  </a:cubicBezTo>
                  <a:cubicBezTo>
                    <a:pt x="999" y="26"/>
                    <a:pt x="980" y="16"/>
                    <a:pt x="957" y="7"/>
                  </a:cubicBezTo>
                  <a:cubicBezTo>
                    <a:pt x="934" y="2"/>
                    <a:pt x="910" y="0"/>
                    <a:pt x="887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4"/>
            <p:cNvSpPr/>
            <p:nvPr/>
          </p:nvSpPr>
          <p:spPr>
            <a:xfrm>
              <a:off x="-5260801" y="3040406"/>
              <a:ext cx="79642" cy="127666"/>
            </a:xfrm>
            <a:custGeom>
              <a:avLst/>
              <a:gdLst/>
              <a:ahLst/>
              <a:cxnLst/>
              <a:rect l="l" t="t" r="r" b="b"/>
              <a:pathLst>
                <a:path w="665" h="1066" extrusionOk="0">
                  <a:moveTo>
                    <a:pt x="395" y="0"/>
                  </a:moveTo>
                  <a:cubicBezTo>
                    <a:pt x="348" y="0"/>
                    <a:pt x="302" y="10"/>
                    <a:pt x="262" y="35"/>
                  </a:cubicBezTo>
                  <a:cubicBezTo>
                    <a:pt x="206" y="73"/>
                    <a:pt x="155" y="124"/>
                    <a:pt x="140" y="193"/>
                  </a:cubicBezTo>
                  <a:lnTo>
                    <a:pt x="15" y="731"/>
                  </a:lnTo>
                  <a:cubicBezTo>
                    <a:pt x="1" y="802"/>
                    <a:pt x="5" y="876"/>
                    <a:pt x="43" y="937"/>
                  </a:cubicBezTo>
                  <a:cubicBezTo>
                    <a:pt x="75" y="992"/>
                    <a:pt x="140" y="1043"/>
                    <a:pt x="200" y="1057"/>
                  </a:cubicBezTo>
                  <a:cubicBezTo>
                    <a:pt x="226" y="1062"/>
                    <a:pt x="253" y="1066"/>
                    <a:pt x="279" y="1066"/>
                  </a:cubicBezTo>
                  <a:cubicBezTo>
                    <a:pt x="324" y="1066"/>
                    <a:pt x="367" y="1056"/>
                    <a:pt x="405" y="1029"/>
                  </a:cubicBezTo>
                  <a:cubicBezTo>
                    <a:pt x="461" y="997"/>
                    <a:pt x="512" y="941"/>
                    <a:pt x="526" y="871"/>
                  </a:cubicBezTo>
                  <a:lnTo>
                    <a:pt x="652" y="332"/>
                  </a:lnTo>
                  <a:cubicBezTo>
                    <a:pt x="665" y="263"/>
                    <a:pt x="660" y="193"/>
                    <a:pt x="624" y="129"/>
                  </a:cubicBezTo>
                  <a:cubicBezTo>
                    <a:pt x="590" y="77"/>
                    <a:pt x="526" y="22"/>
                    <a:pt x="465" y="7"/>
                  </a:cubicBezTo>
                  <a:cubicBezTo>
                    <a:pt x="442" y="3"/>
                    <a:pt x="419" y="0"/>
                    <a:pt x="39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4"/>
            <p:cNvSpPr/>
            <p:nvPr/>
          </p:nvSpPr>
          <p:spPr>
            <a:xfrm>
              <a:off x="-5313017" y="3318974"/>
              <a:ext cx="88025" cy="131019"/>
            </a:xfrm>
            <a:custGeom>
              <a:avLst/>
              <a:gdLst/>
              <a:ahLst/>
              <a:cxnLst/>
              <a:rect l="l" t="t" r="r" b="b"/>
              <a:pathLst>
                <a:path w="735" h="1094" extrusionOk="0">
                  <a:moveTo>
                    <a:pt x="294" y="1"/>
                  </a:moveTo>
                  <a:cubicBezTo>
                    <a:pt x="270" y="1"/>
                    <a:pt x="246" y="5"/>
                    <a:pt x="224" y="12"/>
                  </a:cubicBezTo>
                  <a:cubicBezTo>
                    <a:pt x="85" y="55"/>
                    <a:pt x="1" y="194"/>
                    <a:pt x="38" y="338"/>
                  </a:cubicBezTo>
                  <a:lnTo>
                    <a:pt x="186" y="900"/>
                  </a:lnTo>
                  <a:cubicBezTo>
                    <a:pt x="200" y="964"/>
                    <a:pt x="252" y="1024"/>
                    <a:pt x="307" y="1058"/>
                  </a:cubicBezTo>
                  <a:cubicBezTo>
                    <a:pt x="346" y="1080"/>
                    <a:pt x="399" y="1094"/>
                    <a:pt x="449" y="1094"/>
                  </a:cubicBezTo>
                  <a:cubicBezTo>
                    <a:pt x="470" y="1094"/>
                    <a:pt x="492" y="1091"/>
                    <a:pt x="511" y="1086"/>
                  </a:cubicBezTo>
                  <a:cubicBezTo>
                    <a:pt x="651" y="1039"/>
                    <a:pt x="734" y="904"/>
                    <a:pt x="698" y="760"/>
                  </a:cubicBezTo>
                  <a:lnTo>
                    <a:pt x="548" y="194"/>
                  </a:lnTo>
                  <a:cubicBezTo>
                    <a:pt x="530" y="133"/>
                    <a:pt x="484" y="68"/>
                    <a:pt x="428" y="36"/>
                  </a:cubicBezTo>
                  <a:cubicBezTo>
                    <a:pt x="391" y="15"/>
                    <a:pt x="342" y="1"/>
                    <a:pt x="29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4"/>
            <p:cNvSpPr/>
            <p:nvPr/>
          </p:nvSpPr>
          <p:spPr>
            <a:xfrm>
              <a:off x="-5208465" y="3456941"/>
              <a:ext cx="104073" cy="127906"/>
            </a:xfrm>
            <a:custGeom>
              <a:avLst/>
              <a:gdLst/>
              <a:ahLst/>
              <a:cxnLst/>
              <a:rect l="l" t="t" r="r" b="b"/>
              <a:pathLst>
                <a:path w="869" h="1068" extrusionOk="0">
                  <a:moveTo>
                    <a:pt x="594" y="1"/>
                  </a:moveTo>
                  <a:cubicBezTo>
                    <a:pt x="571" y="1"/>
                    <a:pt x="547" y="4"/>
                    <a:pt x="526" y="12"/>
                  </a:cubicBezTo>
                  <a:cubicBezTo>
                    <a:pt x="460" y="31"/>
                    <a:pt x="404" y="73"/>
                    <a:pt x="367" y="133"/>
                  </a:cubicBezTo>
                  <a:cubicBezTo>
                    <a:pt x="260" y="309"/>
                    <a:pt x="149" y="491"/>
                    <a:pt x="42" y="667"/>
                  </a:cubicBezTo>
                  <a:cubicBezTo>
                    <a:pt x="10" y="727"/>
                    <a:pt x="1" y="806"/>
                    <a:pt x="14" y="871"/>
                  </a:cubicBezTo>
                  <a:cubicBezTo>
                    <a:pt x="33" y="931"/>
                    <a:pt x="80" y="1001"/>
                    <a:pt x="140" y="1029"/>
                  </a:cubicBezTo>
                  <a:cubicBezTo>
                    <a:pt x="181" y="1052"/>
                    <a:pt x="230" y="1068"/>
                    <a:pt x="279" y="1068"/>
                  </a:cubicBezTo>
                  <a:cubicBezTo>
                    <a:pt x="301" y="1068"/>
                    <a:pt x="322" y="1064"/>
                    <a:pt x="344" y="1057"/>
                  </a:cubicBezTo>
                  <a:cubicBezTo>
                    <a:pt x="410" y="1034"/>
                    <a:pt x="465" y="997"/>
                    <a:pt x="502" y="937"/>
                  </a:cubicBezTo>
                  <a:cubicBezTo>
                    <a:pt x="609" y="755"/>
                    <a:pt x="716" y="579"/>
                    <a:pt x="822" y="397"/>
                  </a:cubicBezTo>
                  <a:cubicBezTo>
                    <a:pt x="860" y="342"/>
                    <a:pt x="869" y="258"/>
                    <a:pt x="850" y="193"/>
                  </a:cubicBezTo>
                  <a:cubicBezTo>
                    <a:pt x="832" y="133"/>
                    <a:pt x="785" y="67"/>
                    <a:pt x="729" y="35"/>
                  </a:cubicBezTo>
                  <a:cubicBezTo>
                    <a:pt x="687" y="14"/>
                    <a:pt x="640" y="1"/>
                    <a:pt x="59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4"/>
            <p:cNvSpPr/>
            <p:nvPr/>
          </p:nvSpPr>
          <p:spPr>
            <a:xfrm>
              <a:off x="-5225112" y="3791440"/>
              <a:ext cx="74013" cy="148744"/>
            </a:xfrm>
            <a:custGeom>
              <a:avLst/>
              <a:gdLst/>
              <a:ahLst/>
              <a:cxnLst/>
              <a:rect l="l" t="t" r="r" b="b"/>
              <a:pathLst>
                <a:path w="618" h="1242" extrusionOk="0">
                  <a:moveTo>
                    <a:pt x="270" y="0"/>
                  </a:moveTo>
                  <a:cubicBezTo>
                    <a:pt x="204" y="5"/>
                    <a:pt x="131" y="28"/>
                    <a:pt x="84" y="80"/>
                  </a:cubicBezTo>
                  <a:cubicBezTo>
                    <a:pt x="42" y="126"/>
                    <a:pt x="0" y="195"/>
                    <a:pt x="5" y="266"/>
                  </a:cubicBezTo>
                  <a:cubicBezTo>
                    <a:pt x="33" y="502"/>
                    <a:pt x="56" y="739"/>
                    <a:pt x="79" y="976"/>
                  </a:cubicBezTo>
                  <a:cubicBezTo>
                    <a:pt x="88" y="1050"/>
                    <a:pt x="107" y="1110"/>
                    <a:pt x="159" y="1166"/>
                  </a:cubicBezTo>
                  <a:cubicBezTo>
                    <a:pt x="202" y="1206"/>
                    <a:pt x="271" y="1241"/>
                    <a:pt x="333" y="1241"/>
                  </a:cubicBezTo>
                  <a:cubicBezTo>
                    <a:pt x="336" y="1241"/>
                    <a:pt x="340" y="1241"/>
                    <a:pt x="344" y="1241"/>
                  </a:cubicBezTo>
                  <a:cubicBezTo>
                    <a:pt x="414" y="1241"/>
                    <a:pt x="483" y="1217"/>
                    <a:pt x="534" y="1166"/>
                  </a:cubicBezTo>
                  <a:cubicBezTo>
                    <a:pt x="576" y="1115"/>
                    <a:pt x="618" y="1046"/>
                    <a:pt x="609" y="976"/>
                  </a:cubicBezTo>
                  <a:cubicBezTo>
                    <a:pt x="585" y="739"/>
                    <a:pt x="562" y="502"/>
                    <a:pt x="534" y="266"/>
                  </a:cubicBezTo>
                  <a:cubicBezTo>
                    <a:pt x="530" y="195"/>
                    <a:pt x="511" y="131"/>
                    <a:pt x="459" y="80"/>
                  </a:cubicBezTo>
                  <a:cubicBezTo>
                    <a:pt x="414" y="33"/>
                    <a:pt x="339" y="0"/>
                    <a:pt x="27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4"/>
            <p:cNvSpPr/>
            <p:nvPr/>
          </p:nvSpPr>
          <p:spPr>
            <a:xfrm>
              <a:off x="-5291820" y="3994198"/>
              <a:ext cx="94013" cy="125391"/>
            </a:xfrm>
            <a:custGeom>
              <a:avLst/>
              <a:gdLst/>
              <a:ahLst/>
              <a:cxnLst/>
              <a:rect l="l" t="t" r="r" b="b"/>
              <a:pathLst>
                <a:path w="785" h="1047" extrusionOk="0">
                  <a:moveTo>
                    <a:pt x="283" y="1"/>
                  </a:moveTo>
                  <a:cubicBezTo>
                    <a:pt x="259" y="1"/>
                    <a:pt x="235" y="4"/>
                    <a:pt x="214" y="11"/>
                  </a:cubicBezTo>
                  <a:cubicBezTo>
                    <a:pt x="148" y="30"/>
                    <a:pt x="88" y="73"/>
                    <a:pt x="56" y="133"/>
                  </a:cubicBezTo>
                  <a:cubicBezTo>
                    <a:pt x="23" y="193"/>
                    <a:pt x="0" y="272"/>
                    <a:pt x="28" y="337"/>
                  </a:cubicBezTo>
                  <a:cubicBezTo>
                    <a:pt x="103" y="509"/>
                    <a:pt x="172" y="680"/>
                    <a:pt x="246" y="853"/>
                  </a:cubicBezTo>
                  <a:cubicBezTo>
                    <a:pt x="255" y="885"/>
                    <a:pt x="270" y="918"/>
                    <a:pt x="292" y="941"/>
                  </a:cubicBezTo>
                  <a:cubicBezTo>
                    <a:pt x="311" y="973"/>
                    <a:pt x="334" y="992"/>
                    <a:pt x="367" y="1010"/>
                  </a:cubicBezTo>
                  <a:cubicBezTo>
                    <a:pt x="405" y="1032"/>
                    <a:pt x="458" y="1046"/>
                    <a:pt x="508" y="1046"/>
                  </a:cubicBezTo>
                  <a:cubicBezTo>
                    <a:pt x="529" y="1046"/>
                    <a:pt x="551" y="1044"/>
                    <a:pt x="571" y="1038"/>
                  </a:cubicBezTo>
                  <a:cubicBezTo>
                    <a:pt x="636" y="1014"/>
                    <a:pt x="697" y="978"/>
                    <a:pt x="729" y="918"/>
                  </a:cubicBezTo>
                  <a:cubicBezTo>
                    <a:pt x="761" y="857"/>
                    <a:pt x="785" y="774"/>
                    <a:pt x="757" y="714"/>
                  </a:cubicBezTo>
                  <a:cubicBezTo>
                    <a:pt x="682" y="541"/>
                    <a:pt x="613" y="369"/>
                    <a:pt x="538" y="198"/>
                  </a:cubicBezTo>
                  <a:cubicBezTo>
                    <a:pt x="529" y="161"/>
                    <a:pt x="515" y="133"/>
                    <a:pt x="493" y="105"/>
                  </a:cubicBezTo>
                  <a:cubicBezTo>
                    <a:pt x="474" y="77"/>
                    <a:pt x="446" y="54"/>
                    <a:pt x="418" y="39"/>
                  </a:cubicBezTo>
                  <a:cubicBezTo>
                    <a:pt x="381" y="15"/>
                    <a:pt x="331" y="1"/>
                    <a:pt x="283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4"/>
            <p:cNvSpPr/>
            <p:nvPr/>
          </p:nvSpPr>
          <p:spPr>
            <a:xfrm>
              <a:off x="-5129422" y="4002941"/>
              <a:ext cx="90779" cy="125031"/>
            </a:xfrm>
            <a:custGeom>
              <a:avLst/>
              <a:gdLst/>
              <a:ahLst/>
              <a:cxnLst/>
              <a:rect l="l" t="t" r="r" b="b"/>
              <a:pathLst>
                <a:path w="758" h="1044" extrusionOk="0">
                  <a:moveTo>
                    <a:pt x="272" y="0"/>
                  </a:moveTo>
                  <a:cubicBezTo>
                    <a:pt x="250" y="0"/>
                    <a:pt x="228" y="3"/>
                    <a:pt x="209" y="9"/>
                  </a:cubicBezTo>
                  <a:cubicBezTo>
                    <a:pt x="144" y="32"/>
                    <a:pt x="84" y="69"/>
                    <a:pt x="51" y="133"/>
                  </a:cubicBezTo>
                  <a:cubicBezTo>
                    <a:pt x="18" y="189"/>
                    <a:pt x="0" y="268"/>
                    <a:pt x="23" y="334"/>
                  </a:cubicBezTo>
                  <a:cubicBezTo>
                    <a:pt x="88" y="506"/>
                    <a:pt x="153" y="677"/>
                    <a:pt x="218" y="849"/>
                  </a:cubicBezTo>
                  <a:cubicBezTo>
                    <a:pt x="246" y="914"/>
                    <a:pt x="279" y="969"/>
                    <a:pt x="344" y="1007"/>
                  </a:cubicBezTo>
                  <a:cubicBezTo>
                    <a:pt x="382" y="1030"/>
                    <a:pt x="435" y="1043"/>
                    <a:pt x="483" y="1043"/>
                  </a:cubicBezTo>
                  <a:cubicBezTo>
                    <a:pt x="504" y="1043"/>
                    <a:pt x="525" y="1041"/>
                    <a:pt x="543" y="1035"/>
                  </a:cubicBezTo>
                  <a:cubicBezTo>
                    <a:pt x="608" y="1016"/>
                    <a:pt x="669" y="975"/>
                    <a:pt x="701" y="914"/>
                  </a:cubicBezTo>
                  <a:cubicBezTo>
                    <a:pt x="734" y="853"/>
                    <a:pt x="757" y="774"/>
                    <a:pt x="729" y="710"/>
                  </a:cubicBezTo>
                  <a:cubicBezTo>
                    <a:pt x="663" y="538"/>
                    <a:pt x="599" y="366"/>
                    <a:pt x="534" y="195"/>
                  </a:cubicBezTo>
                  <a:cubicBezTo>
                    <a:pt x="511" y="129"/>
                    <a:pt x="474" y="73"/>
                    <a:pt x="413" y="37"/>
                  </a:cubicBezTo>
                  <a:cubicBezTo>
                    <a:pt x="374" y="14"/>
                    <a:pt x="322" y="0"/>
                    <a:pt x="27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4"/>
            <p:cNvSpPr/>
            <p:nvPr/>
          </p:nvSpPr>
          <p:spPr>
            <a:xfrm>
              <a:off x="-4993252" y="3975994"/>
              <a:ext cx="129702" cy="86588"/>
            </a:xfrm>
            <a:custGeom>
              <a:avLst/>
              <a:gdLst/>
              <a:ahLst/>
              <a:cxnLst/>
              <a:rect l="l" t="t" r="r" b="b"/>
              <a:pathLst>
                <a:path w="1083" h="723" extrusionOk="0">
                  <a:moveTo>
                    <a:pt x="802" y="0"/>
                  </a:moveTo>
                  <a:cubicBezTo>
                    <a:pt x="780" y="0"/>
                    <a:pt x="759" y="4"/>
                    <a:pt x="739" y="11"/>
                  </a:cubicBezTo>
                  <a:cubicBezTo>
                    <a:pt x="557" y="75"/>
                    <a:pt x="381" y="141"/>
                    <a:pt x="205" y="201"/>
                  </a:cubicBezTo>
                  <a:cubicBezTo>
                    <a:pt x="139" y="229"/>
                    <a:pt x="84" y="262"/>
                    <a:pt x="47" y="326"/>
                  </a:cubicBezTo>
                  <a:cubicBezTo>
                    <a:pt x="15" y="382"/>
                    <a:pt x="0" y="465"/>
                    <a:pt x="19" y="531"/>
                  </a:cubicBezTo>
                  <a:cubicBezTo>
                    <a:pt x="42" y="591"/>
                    <a:pt x="79" y="656"/>
                    <a:pt x="139" y="688"/>
                  </a:cubicBezTo>
                  <a:cubicBezTo>
                    <a:pt x="181" y="707"/>
                    <a:pt x="231" y="722"/>
                    <a:pt x="279" y="722"/>
                  </a:cubicBezTo>
                  <a:cubicBezTo>
                    <a:pt x="302" y="722"/>
                    <a:pt x="324" y="719"/>
                    <a:pt x="344" y="712"/>
                  </a:cubicBezTo>
                  <a:cubicBezTo>
                    <a:pt x="521" y="652"/>
                    <a:pt x="702" y="587"/>
                    <a:pt x="878" y="521"/>
                  </a:cubicBezTo>
                  <a:cubicBezTo>
                    <a:pt x="943" y="498"/>
                    <a:pt x="999" y="461"/>
                    <a:pt x="1037" y="401"/>
                  </a:cubicBezTo>
                  <a:cubicBezTo>
                    <a:pt x="1069" y="345"/>
                    <a:pt x="1082" y="262"/>
                    <a:pt x="1064" y="197"/>
                  </a:cubicBezTo>
                  <a:cubicBezTo>
                    <a:pt x="1041" y="131"/>
                    <a:pt x="1003" y="71"/>
                    <a:pt x="943" y="39"/>
                  </a:cubicBezTo>
                  <a:cubicBezTo>
                    <a:pt x="901" y="16"/>
                    <a:pt x="851" y="0"/>
                    <a:pt x="80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4"/>
            <p:cNvSpPr/>
            <p:nvPr/>
          </p:nvSpPr>
          <p:spPr>
            <a:xfrm>
              <a:off x="-4952532" y="4137914"/>
              <a:ext cx="101798" cy="122995"/>
            </a:xfrm>
            <a:custGeom>
              <a:avLst/>
              <a:gdLst/>
              <a:ahLst/>
              <a:cxnLst/>
              <a:rect l="l" t="t" r="r" b="b"/>
              <a:pathLst>
                <a:path w="850" h="1027" extrusionOk="0">
                  <a:moveTo>
                    <a:pt x="275" y="1"/>
                  </a:moveTo>
                  <a:cubicBezTo>
                    <a:pt x="226" y="1"/>
                    <a:pt x="177" y="13"/>
                    <a:pt x="139" y="37"/>
                  </a:cubicBezTo>
                  <a:cubicBezTo>
                    <a:pt x="84" y="75"/>
                    <a:pt x="32" y="127"/>
                    <a:pt x="18" y="196"/>
                  </a:cubicBezTo>
                  <a:cubicBezTo>
                    <a:pt x="0" y="266"/>
                    <a:pt x="4" y="339"/>
                    <a:pt x="41" y="400"/>
                  </a:cubicBezTo>
                  <a:cubicBezTo>
                    <a:pt x="148" y="562"/>
                    <a:pt x="251" y="729"/>
                    <a:pt x="352" y="897"/>
                  </a:cubicBezTo>
                  <a:cubicBezTo>
                    <a:pt x="390" y="952"/>
                    <a:pt x="446" y="999"/>
                    <a:pt x="510" y="1018"/>
                  </a:cubicBezTo>
                  <a:cubicBezTo>
                    <a:pt x="532" y="1024"/>
                    <a:pt x="555" y="1027"/>
                    <a:pt x="579" y="1027"/>
                  </a:cubicBezTo>
                  <a:cubicBezTo>
                    <a:pt x="627" y="1027"/>
                    <a:pt x="677" y="1015"/>
                    <a:pt x="714" y="990"/>
                  </a:cubicBezTo>
                  <a:cubicBezTo>
                    <a:pt x="770" y="952"/>
                    <a:pt x="821" y="901"/>
                    <a:pt x="836" y="832"/>
                  </a:cubicBezTo>
                  <a:cubicBezTo>
                    <a:pt x="849" y="762"/>
                    <a:pt x="845" y="688"/>
                    <a:pt x="808" y="628"/>
                  </a:cubicBezTo>
                  <a:cubicBezTo>
                    <a:pt x="705" y="465"/>
                    <a:pt x="603" y="298"/>
                    <a:pt x="502" y="131"/>
                  </a:cubicBezTo>
                  <a:cubicBezTo>
                    <a:pt x="464" y="75"/>
                    <a:pt x="408" y="28"/>
                    <a:pt x="343" y="9"/>
                  </a:cubicBezTo>
                  <a:cubicBezTo>
                    <a:pt x="322" y="4"/>
                    <a:pt x="298" y="1"/>
                    <a:pt x="27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4"/>
            <p:cNvSpPr/>
            <p:nvPr/>
          </p:nvSpPr>
          <p:spPr>
            <a:xfrm>
              <a:off x="-5132775" y="4177316"/>
              <a:ext cx="136888" cy="120001"/>
            </a:xfrm>
            <a:custGeom>
              <a:avLst/>
              <a:gdLst/>
              <a:ahLst/>
              <a:cxnLst/>
              <a:rect l="l" t="t" r="r" b="b"/>
              <a:pathLst>
                <a:path w="1143" h="1002" extrusionOk="0">
                  <a:moveTo>
                    <a:pt x="288" y="0"/>
                  </a:moveTo>
                  <a:cubicBezTo>
                    <a:pt x="282" y="0"/>
                    <a:pt x="276" y="1"/>
                    <a:pt x="269" y="1"/>
                  </a:cubicBezTo>
                  <a:cubicBezTo>
                    <a:pt x="204" y="1"/>
                    <a:pt x="125" y="29"/>
                    <a:pt x="84" y="76"/>
                  </a:cubicBezTo>
                  <a:cubicBezTo>
                    <a:pt x="37" y="126"/>
                    <a:pt x="0" y="196"/>
                    <a:pt x="5" y="266"/>
                  </a:cubicBezTo>
                  <a:cubicBezTo>
                    <a:pt x="9" y="331"/>
                    <a:pt x="28" y="410"/>
                    <a:pt x="84" y="452"/>
                  </a:cubicBezTo>
                  <a:cubicBezTo>
                    <a:pt x="284" y="610"/>
                    <a:pt x="488" y="767"/>
                    <a:pt x="687" y="925"/>
                  </a:cubicBezTo>
                  <a:cubicBezTo>
                    <a:pt x="715" y="949"/>
                    <a:pt x="743" y="968"/>
                    <a:pt x="775" y="981"/>
                  </a:cubicBezTo>
                  <a:cubicBezTo>
                    <a:pt x="803" y="993"/>
                    <a:pt x="829" y="1001"/>
                    <a:pt x="859" y="1001"/>
                  </a:cubicBezTo>
                  <a:cubicBezTo>
                    <a:pt x="865" y="1001"/>
                    <a:pt x="871" y="1001"/>
                    <a:pt x="878" y="1000"/>
                  </a:cubicBezTo>
                  <a:cubicBezTo>
                    <a:pt x="942" y="1000"/>
                    <a:pt x="1017" y="972"/>
                    <a:pt x="1064" y="925"/>
                  </a:cubicBezTo>
                  <a:cubicBezTo>
                    <a:pt x="1109" y="874"/>
                    <a:pt x="1143" y="809"/>
                    <a:pt x="1143" y="739"/>
                  </a:cubicBezTo>
                  <a:cubicBezTo>
                    <a:pt x="1137" y="675"/>
                    <a:pt x="1119" y="591"/>
                    <a:pt x="1064" y="550"/>
                  </a:cubicBezTo>
                  <a:lnTo>
                    <a:pt x="455" y="76"/>
                  </a:lnTo>
                  <a:cubicBezTo>
                    <a:pt x="432" y="53"/>
                    <a:pt x="404" y="34"/>
                    <a:pt x="372" y="25"/>
                  </a:cubicBezTo>
                  <a:cubicBezTo>
                    <a:pt x="345" y="9"/>
                    <a:pt x="318" y="0"/>
                    <a:pt x="288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44"/>
            <p:cNvSpPr/>
            <p:nvPr/>
          </p:nvSpPr>
          <p:spPr>
            <a:xfrm>
              <a:off x="-4820794" y="4219712"/>
              <a:ext cx="129702" cy="101319"/>
            </a:xfrm>
            <a:custGeom>
              <a:avLst/>
              <a:gdLst/>
              <a:ahLst/>
              <a:cxnLst/>
              <a:rect l="l" t="t" r="r" b="b"/>
              <a:pathLst>
                <a:path w="1083" h="846" extrusionOk="0">
                  <a:moveTo>
                    <a:pt x="812" y="0"/>
                  </a:moveTo>
                  <a:cubicBezTo>
                    <a:pt x="765" y="0"/>
                    <a:pt x="719" y="13"/>
                    <a:pt x="678" y="38"/>
                  </a:cubicBezTo>
                  <a:cubicBezTo>
                    <a:pt x="497" y="140"/>
                    <a:pt x="315" y="246"/>
                    <a:pt x="139" y="353"/>
                  </a:cubicBezTo>
                  <a:cubicBezTo>
                    <a:pt x="79" y="385"/>
                    <a:pt x="32" y="447"/>
                    <a:pt x="19" y="511"/>
                  </a:cubicBezTo>
                  <a:cubicBezTo>
                    <a:pt x="0" y="576"/>
                    <a:pt x="9" y="659"/>
                    <a:pt x="42" y="715"/>
                  </a:cubicBezTo>
                  <a:cubicBezTo>
                    <a:pt x="79" y="771"/>
                    <a:pt x="135" y="822"/>
                    <a:pt x="199" y="837"/>
                  </a:cubicBezTo>
                  <a:cubicBezTo>
                    <a:pt x="223" y="842"/>
                    <a:pt x="246" y="845"/>
                    <a:pt x="270" y="845"/>
                  </a:cubicBezTo>
                  <a:cubicBezTo>
                    <a:pt x="317" y="845"/>
                    <a:pt x="364" y="833"/>
                    <a:pt x="405" y="809"/>
                  </a:cubicBezTo>
                  <a:cubicBezTo>
                    <a:pt x="585" y="706"/>
                    <a:pt x="767" y="599"/>
                    <a:pt x="943" y="492"/>
                  </a:cubicBezTo>
                  <a:cubicBezTo>
                    <a:pt x="1003" y="460"/>
                    <a:pt x="1050" y="400"/>
                    <a:pt x="1068" y="335"/>
                  </a:cubicBezTo>
                  <a:cubicBezTo>
                    <a:pt x="1082" y="269"/>
                    <a:pt x="1078" y="186"/>
                    <a:pt x="1040" y="130"/>
                  </a:cubicBezTo>
                  <a:cubicBezTo>
                    <a:pt x="1003" y="74"/>
                    <a:pt x="947" y="23"/>
                    <a:pt x="883" y="10"/>
                  </a:cubicBezTo>
                  <a:cubicBezTo>
                    <a:pt x="859" y="3"/>
                    <a:pt x="836" y="0"/>
                    <a:pt x="81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4"/>
            <p:cNvSpPr/>
            <p:nvPr/>
          </p:nvSpPr>
          <p:spPr>
            <a:xfrm>
              <a:off x="-4772410" y="4065218"/>
              <a:ext cx="133654" cy="83354"/>
            </a:xfrm>
            <a:custGeom>
              <a:avLst/>
              <a:gdLst/>
              <a:ahLst/>
              <a:cxnLst/>
              <a:rect l="l" t="t" r="r" b="b"/>
              <a:pathLst>
                <a:path w="1116" h="696" extrusionOk="0">
                  <a:moveTo>
                    <a:pt x="293" y="0"/>
                  </a:moveTo>
                  <a:cubicBezTo>
                    <a:pt x="243" y="0"/>
                    <a:pt x="192" y="14"/>
                    <a:pt x="153" y="37"/>
                  </a:cubicBezTo>
                  <a:cubicBezTo>
                    <a:pt x="98" y="69"/>
                    <a:pt x="46" y="129"/>
                    <a:pt x="33" y="194"/>
                  </a:cubicBezTo>
                  <a:cubicBezTo>
                    <a:pt x="1" y="338"/>
                    <a:pt x="74" y="473"/>
                    <a:pt x="218" y="520"/>
                  </a:cubicBezTo>
                  <a:cubicBezTo>
                    <a:pt x="395" y="575"/>
                    <a:pt x="576" y="631"/>
                    <a:pt x="757" y="687"/>
                  </a:cubicBezTo>
                  <a:cubicBezTo>
                    <a:pt x="777" y="692"/>
                    <a:pt x="798" y="695"/>
                    <a:pt x="820" y="695"/>
                  </a:cubicBezTo>
                  <a:cubicBezTo>
                    <a:pt x="868" y="695"/>
                    <a:pt x="919" y="681"/>
                    <a:pt x="961" y="659"/>
                  </a:cubicBezTo>
                  <a:cubicBezTo>
                    <a:pt x="1017" y="627"/>
                    <a:pt x="1068" y="566"/>
                    <a:pt x="1082" y="501"/>
                  </a:cubicBezTo>
                  <a:cubicBezTo>
                    <a:pt x="1115" y="357"/>
                    <a:pt x="1040" y="218"/>
                    <a:pt x="897" y="176"/>
                  </a:cubicBezTo>
                  <a:cubicBezTo>
                    <a:pt x="715" y="121"/>
                    <a:pt x="539" y="65"/>
                    <a:pt x="357" y="9"/>
                  </a:cubicBezTo>
                  <a:cubicBezTo>
                    <a:pt x="337" y="3"/>
                    <a:pt x="315" y="0"/>
                    <a:pt x="29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4"/>
            <p:cNvSpPr/>
            <p:nvPr/>
          </p:nvSpPr>
          <p:spPr>
            <a:xfrm>
              <a:off x="-4551089" y="4050128"/>
              <a:ext cx="145870" cy="98324"/>
            </a:xfrm>
            <a:custGeom>
              <a:avLst/>
              <a:gdLst/>
              <a:ahLst/>
              <a:cxnLst/>
              <a:rect l="l" t="t" r="r" b="b"/>
              <a:pathLst>
                <a:path w="1218" h="821" extrusionOk="0">
                  <a:moveTo>
                    <a:pt x="270" y="1"/>
                  </a:moveTo>
                  <a:cubicBezTo>
                    <a:pt x="249" y="1"/>
                    <a:pt x="227" y="3"/>
                    <a:pt x="204" y="9"/>
                  </a:cubicBezTo>
                  <a:cubicBezTo>
                    <a:pt x="144" y="28"/>
                    <a:pt x="79" y="74"/>
                    <a:pt x="47" y="130"/>
                  </a:cubicBezTo>
                  <a:cubicBezTo>
                    <a:pt x="14" y="191"/>
                    <a:pt x="0" y="264"/>
                    <a:pt x="24" y="335"/>
                  </a:cubicBezTo>
                  <a:cubicBezTo>
                    <a:pt x="42" y="395"/>
                    <a:pt x="84" y="464"/>
                    <a:pt x="144" y="492"/>
                  </a:cubicBezTo>
                  <a:cubicBezTo>
                    <a:pt x="363" y="590"/>
                    <a:pt x="585" y="687"/>
                    <a:pt x="808" y="785"/>
                  </a:cubicBezTo>
                  <a:cubicBezTo>
                    <a:pt x="855" y="805"/>
                    <a:pt x="902" y="820"/>
                    <a:pt x="951" y="820"/>
                  </a:cubicBezTo>
                  <a:cubicBezTo>
                    <a:pt x="969" y="820"/>
                    <a:pt x="988" y="818"/>
                    <a:pt x="1008" y="813"/>
                  </a:cubicBezTo>
                  <a:cubicBezTo>
                    <a:pt x="1072" y="794"/>
                    <a:pt x="1138" y="748"/>
                    <a:pt x="1171" y="692"/>
                  </a:cubicBezTo>
                  <a:cubicBezTo>
                    <a:pt x="1203" y="627"/>
                    <a:pt x="1217" y="553"/>
                    <a:pt x="1194" y="487"/>
                  </a:cubicBezTo>
                  <a:cubicBezTo>
                    <a:pt x="1175" y="427"/>
                    <a:pt x="1134" y="358"/>
                    <a:pt x="1072" y="330"/>
                  </a:cubicBezTo>
                  <a:cubicBezTo>
                    <a:pt x="855" y="232"/>
                    <a:pt x="632" y="135"/>
                    <a:pt x="409" y="37"/>
                  </a:cubicBezTo>
                  <a:cubicBezTo>
                    <a:pt x="364" y="15"/>
                    <a:pt x="319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4"/>
            <p:cNvSpPr/>
            <p:nvPr/>
          </p:nvSpPr>
          <p:spPr>
            <a:xfrm>
              <a:off x="-4600072" y="4190969"/>
              <a:ext cx="79642" cy="139642"/>
            </a:xfrm>
            <a:custGeom>
              <a:avLst/>
              <a:gdLst/>
              <a:ahLst/>
              <a:cxnLst/>
              <a:rect l="l" t="t" r="r" b="b"/>
              <a:pathLst>
                <a:path w="665" h="1166" extrusionOk="0">
                  <a:moveTo>
                    <a:pt x="395" y="1"/>
                  </a:moveTo>
                  <a:cubicBezTo>
                    <a:pt x="348" y="1"/>
                    <a:pt x="301" y="11"/>
                    <a:pt x="261" y="36"/>
                  </a:cubicBezTo>
                  <a:cubicBezTo>
                    <a:pt x="205" y="74"/>
                    <a:pt x="154" y="129"/>
                    <a:pt x="140" y="194"/>
                  </a:cubicBezTo>
                  <a:cubicBezTo>
                    <a:pt x="98" y="408"/>
                    <a:pt x="56" y="616"/>
                    <a:pt x="15" y="830"/>
                  </a:cubicBezTo>
                  <a:cubicBezTo>
                    <a:pt x="0" y="899"/>
                    <a:pt x="5" y="970"/>
                    <a:pt x="43" y="1034"/>
                  </a:cubicBezTo>
                  <a:cubicBezTo>
                    <a:pt x="75" y="1090"/>
                    <a:pt x="140" y="1141"/>
                    <a:pt x="200" y="1155"/>
                  </a:cubicBezTo>
                  <a:cubicBezTo>
                    <a:pt x="225" y="1162"/>
                    <a:pt x="252" y="1165"/>
                    <a:pt x="277" y="1165"/>
                  </a:cubicBezTo>
                  <a:cubicBezTo>
                    <a:pt x="322" y="1165"/>
                    <a:pt x="367" y="1154"/>
                    <a:pt x="405" y="1127"/>
                  </a:cubicBezTo>
                  <a:cubicBezTo>
                    <a:pt x="461" y="1094"/>
                    <a:pt x="512" y="1039"/>
                    <a:pt x="525" y="970"/>
                  </a:cubicBezTo>
                  <a:cubicBezTo>
                    <a:pt x="568" y="760"/>
                    <a:pt x="609" y="547"/>
                    <a:pt x="651" y="333"/>
                  </a:cubicBezTo>
                  <a:cubicBezTo>
                    <a:pt x="665" y="263"/>
                    <a:pt x="660" y="194"/>
                    <a:pt x="623" y="129"/>
                  </a:cubicBezTo>
                  <a:cubicBezTo>
                    <a:pt x="590" y="78"/>
                    <a:pt x="530" y="22"/>
                    <a:pt x="465" y="8"/>
                  </a:cubicBezTo>
                  <a:cubicBezTo>
                    <a:pt x="442" y="3"/>
                    <a:pt x="418" y="1"/>
                    <a:pt x="39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4"/>
            <p:cNvSpPr/>
            <p:nvPr/>
          </p:nvSpPr>
          <p:spPr>
            <a:xfrm>
              <a:off x="-4410368" y="4219952"/>
              <a:ext cx="87306" cy="119283"/>
            </a:xfrm>
            <a:custGeom>
              <a:avLst/>
              <a:gdLst/>
              <a:ahLst/>
              <a:cxnLst/>
              <a:rect l="l" t="t" r="r" b="b"/>
              <a:pathLst>
                <a:path w="729" h="996" extrusionOk="0">
                  <a:moveTo>
                    <a:pt x="278" y="1"/>
                  </a:moveTo>
                  <a:cubicBezTo>
                    <a:pt x="254" y="1"/>
                    <a:pt x="231" y="4"/>
                    <a:pt x="210" y="12"/>
                  </a:cubicBezTo>
                  <a:cubicBezTo>
                    <a:pt x="144" y="31"/>
                    <a:pt x="84" y="72"/>
                    <a:pt x="51" y="132"/>
                  </a:cubicBezTo>
                  <a:cubicBezTo>
                    <a:pt x="19" y="194"/>
                    <a:pt x="0" y="272"/>
                    <a:pt x="23" y="338"/>
                  </a:cubicBezTo>
                  <a:cubicBezTo>
                    <a:pt x="79" y="490"/>
                    <a:pt x="139" y="648"/>
                    <a:pt x="195" y="801"/>
                  </a:cubicBezTo>
                  <a:cubicBezTo>
                    <a:pt x="218" y="867"/>
                    <a:pt x="255" y="923"/>
                    <a:pt x="315" y="959"/>
                  </a:cubicBezTo>
                  <a:cubicBezTo>
                    <a:pt x="354" y="982"/>
                    <a:pt x="406" y="996"/>
                    <a:pt x="457" y="996"/>
                  </a:cubicBezTo>
                  <a:cubicBezTo>
                    <a:pt x="479" y="996"/>
                    <a:pt x="500" y="993"/>
                    <a:pt x="520" y="987"/>
                  </a:cubicBezTo>
                  <a:cubicBezTo>
                    <a:pt x="585" y="968"/>
                    <a:pt x="645" y="927"/>
                    <a:pt x="678" y="867"/>
                  </a:cubicBezTo>
                  <a:cubicBezTo>
                    <a:pt x="711" y="807"/>
                    <a:pt x="729" y="728"/>
                    <a:pt x="705" y="662"/>
                  </a:cubicBezTo>
                  <a:cubicBezTo>
                    <a:pt x="650" y="509"/>
                    <a:pt x="590" y="351"/>
                    <a:pt x="534" y="198"/>
                  </a:cubicBezTo>
                  <a:cubicBezTo>
                    <a:pt x="510" y="128"/>
                    <a:pt x="474" y="72"/>
                    <a:pt x="413" y="40"/>
                  </a:cubicBezTo>
                  <a:cubicBezTo>
                    <a:pt x="376" y="15"/>
                    <a:pt x="327" y="1"/>
                    <a:pt x="27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4"/>
            <p:cNvSpPr/>
            <p:nvPr/>
          </p:nvSpPr>
          <p:spPr>
            <a:xfrm>
              <a:off x="-4312642" y="4152166"/>
              <a:ext cx="126948" cy="81438"/>
            </a:xfrm>
            <a:custGeom>
              <a:avLst/>
              <a:gdLst/>
              <a:ahLst/>
              <a:cxnLst/>
              <a:rect l="l" t="t" r="r" b="b"/>
              <a:pathLst>
                <a:path w="1060" h="680" extrusionOk="0">
                  <a:moveTo>
                    <a:pt x="787" y="0"/>
                  </a:moveTo>
                  <a:cubicBezTo>
                    <a:pt x="764" y="0"/>
                    <a:pt x="740" y="4"/>
                    <a:pt x="716" y="12"/>
                  </a:cubicBezTo>
                  <a:cubicBezTo>
                    <a:pt x="545" y="58"/>
                    <a:pt x="378" y="109"/>
                    <a:pt x="210" y="160"/>
                  </a:cubicBezTo>
                  <a:cubicBezTo>
                    <a:pt x="146" y="179"/>
                    <a:pt x="84" y="220"/>
                    <a:pt x="52" y="281"/>
                  </a:cubicBezTo>
                  <a:cubicBezTo>
                    <a:pt x="15" y="336"/>
                    <a:pt x="1" y="420"/>
                    <a:pt x="24" y="486"/>
                  </a:cubicBezTo>
                  <a:cubicBezTo>
                    <a:pt x="43" y="550"/>
                    <a:pt x="84" y="610"/>
                    <a:pt x="146" y="643"/>
                  </a:cubicBezTo>
                  <a:cubicBezTo>
                    <a:pt x="187" y="666"/>
                    <a:pt x="235" y="679"/>
                    <a:pt x="284" y="679"/>
                  </a:cubicBezTo>
                  <a:cubicBezTo>
                    <a:pt x="306" y="679"/>
                    <a:pt x="328" y="677"/>
                    <a:pt x="350" y="671"/>
                  </a:cubicBezTo>
                  <a:cubicBezTo>
                    <a:pt x="517" y="620"/>
                    <a:pt x="689" y="569"/>
                    <a:pt x="856" y="522"/>
                  </a:cubicBezTo>
                  <a:cubicBezTo>
                    <a:pt x="920" y="503"/>
                    <a:pt x="982" y="458"/>
                    <a:pt x="1014" y="398"/>
                  </a:cubicBezTo>
                  <a:cubicBezTo>
                    <a:pt x="1046" y="342"/>
                    <a:pt x="1060" y="258"/>
                    <a:pt x="1042" y="197"/>
                  </a:cubicBezTo>
                  <a:cubicBezTo>
                    <a:pt x="1018" y="132"/>
                    <a:pt x="982" y="68"/>
                    <a:pt x="920" y="40"/>
                  </a:cubicBezTo>
                  <a:cubicBezTo>
                    <a:pt x="877" y="15"/>
                    <a:pt x="833" y="0"/>
                    <a:pt x="787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4"/>
            <p:cNvSpPr/>
            <p:nvPr/>
          </p:nvSpPr>
          <p:spPr>
            <a:xfrm>
              <a:off x="-4319229" y="4036475"/>
              <a:ext cx="130181" cy="82037"/>
            </a:xfrm>
            <a:custGeom>
              <a:avLst/>
              <a:gdLst/>
              <a:ahLst/>
              <a:cxnLst/>
              <a:rect l="l" t="t" r="r" b="b"/>
              <a:pathLst>
                <a:path w="1087" h="685" extrusionOk="0">
                  <a:moveTo>
                    <a:pt x="813" y="0"/>
                  </a:moveTo>
                  <a:cubicBezTo>
                    <a:pt x="790" y="0"/>
                    <a:pt x="767" y="4"/>
                    <a:pt x="744" y="12"/>
                  </a:cubicBezTo>
                  <a:cubicBezTo>
                    <a:pt x="563" y="63"/>
                    <a:pt x="386" y="114"/>
                    <a:pt x="205" y="166"/>
                  </a:cubicBezTo>
                  <a:cubicBezTo>
                    <a:pt x="139" y="183"/>
                    <a:pt x="84" y="230"/>
                    <a:pt x="47" y="286"/>
                  </a:cubicBezTo>
                  <a:cubicBezTo>
                    <a:pt x="15" y="346"/>
                    <a:pt x="0" y="430"/>
                    <a:pt x="19" y="490"/>
                  </a:cubicBezTo>
                  <a:cubicBezTo>
                    <a:pt x="43" y="556"/>
                    <a:pt x="79" y="616"/>
                    <a:pt x="145" y="648"/>
                  </a:cubicBezTo>
                  <a:cubicBezTo>
                    <a:pt x="187" y="671"/>
                    <a:pt x="235" y="684"/>
                    <a:pt x="284" y="684"/>
                  </a:cubicBezTo>
                  <a:cubicBezTo>
                    <a:pt x="306" y="684"/>
                    <a:pt x="328" y="682"/>
                    <a:pt x="349" y="676"/>
                  </a:cubicBezTo>
                  <a:cubicBezTo>
                    <a:pt x="525" y="625"/>
                    <a:pt x="707" y="573"/>
                    <a:pt x="883" y="522"/>
                  </a:cubicBezTo>
                  <a:cubicBezTo>
                    <a:pt x="947" y="504"/>
                    <a:pt x="1009" y="458"/>
                    <a:pt x="1041" y="397"/>
                  </a:cubicBezTo>
                  <a:cubicBezTo>
                    <a:pt x="1073" y="342"/>
                    <a:pt x="1087" y="258"/>
                    <a:pt x="1069" y="198"/>
                  </a:cubicBezTo>
                  <a:cubicBezTo>
                    <a:pt x="1046" y="132"/>
                    <a:pt x="1009" y="67"/>
                    <a:pt x="947" y="40"/>
                  </a:cubicBezTo>
                  <a:cubicBezTo>
                    <a:pt x="904" y="15"/>
                    <a:pt x="859" y="0"/>
                    <a:pt x="81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4"/>
            <p:cNvSpPr/>
            <p:nvPr/>
          </p:nvSpPr>
          <p:spPr>
            <a:xfrm>
              <a:off x="-4116830" y="3981743"/>
              <a:ext cx="90300" cy="134373"/>
            </a:xfrm>
            <a:custGeom>
              <a:avLst/>
              <a:gdLst/>
              <a:ahLst/>
              <a:cxnLst/>
              <a:rect l="l" t="t" r="r" b="b"/>
              <a:pathLst>
                <a:path w="754" h="1122" extrusionOk="0">
                  <a:moveTo>
                    <a:pt x="288" y="1"/>
                  </a:moveTo>
                  <a:cubicBezTo>
                    <a:pt x="266" y="1"/>
                    <a:pt x="244" y="4"/>
                    <a:pt x="224" y="10"/>
                  </a:cubicBezTo>
                  <a:cubicBezTo>
                    <a:pt x="89" y="55"/>
                    <a:pt x="1" y="195"/>
                    <a:pt x="38" y="334"/>
                  </a:cubicBezTo>
                  <a:cubicBezTo>
                    <a:pt x="93" y="533"/>
                    <a:pt x="149" y="728"/>
                    <a:pt x="200" y="929"/>
                  </a:cubicBezTo>
                  <a:cubicBezTo>
                    <a:pt x="219" y="994"/>
                    <a:pt x="266" y="1054"/>
                    <a:pt x="326" y="1086"/>
                  </a:cubicBezTo>
                  <a:cubicBezTo>
                    <a:pt x="363" y="1108"/>
                    <a:pt x="412" y="1121"/>
                    <a:pt x="460" y="1121"/>
                  </a:cubicBezTo>
                  <a:cubicBezTo>
                    <a:pt x="484" y="1121"/>
                    <a:pt x="508" y="1117"/>
                    <a:pt x="530" y="1110"/>
                  </a:cubicBezTo>
                  <a:cubicBezTo>
                    <a:pt x="665" y="1068"/>
                    <a:pt x="753" y="929"/>
                    <a:pt x="712" y="784"/>
                  </a:cubicBezTo>
                  <a:cubicBezTo>
                    <a:pt x="661" y="589"/>
                    <a:pt x="605" y="394"/>
                    <a:pt x="549" y="195"/>
                  </a:cubicBezTo>
                  <a:cubicBezTo>
                    <a:pt x="530" y="130"/>
                    <a:pt x="483" y="70"/>
                    <a:pt x="428" y="37"/>
                  </a:cubicBezTo>
                  <a:cubicBezTo>
                    <a:pt x="389" y="14"/>
                    <a:pt x="338" y="1"/>
                    <a:pt x="28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4"/>
            <p:cNvSpPr/>
            <p:nvPr/>
          </p:nvSpPr>
          <p:spPr>
            <a:xfrm>
              <a:off x="-4276952" y="4325822"/>
              <a:ext cx="66827" cy="139762"/>
            </a:xfrm>
            <a:custGeom>
              <a:avLst/>
              <a:gdLst/>
              <a:ahLst/>
              <a:cxnLst/>
              <a:rect l="l" t="t" r="r" b="b"/>
              <a:pathLst>
                <a:path w="558" h="1167" extrusionOk="0">
                  <a:moveTo>
                    <a:pt x="276" y="0"/>
                  </a:moveTo>
                  <a:cubicBezTo>
                    <a:pt x="273" y="0"/>
                    <a:pt x="269" y="1"/>
                    <a:pt x="266" y="1"/>
                  </a:cubicBezTo>
                  <a:cubicBezTo>
                    <a:pt x="196" y="6"/>
                    <a:pt x="126" y="24"/>
                    <a:pt x="80" y="80"/>
                  </a:cubicBezTo>
                  <a:cubicBezTo>
                    <a:pt x="33" y="127"/>
                    <a:pt x="0" y="196"/>
                    <a:pt x="0" y="266"/>
                  </a:cubicBezTo>
                  <a:cubicBezTo>
                    <a:pt x="9" y="480"/>
                    <a:pt x="19" y="688"/>
                    <a:pt x="24" y="902"/>
                  </a:cubicBezTo>
                  <a:cubicBezTo>
                    <a:pt x="28" y="971"/>
                    <a:pt x="52" y="1042"/>
                    <a:pt x="103" y="1087"/>
                  </a:cubicBezTo>
                  <a:cubicBezTo>
                    <a:pt x="146" y="1132"/>
                    <a:pt x="215" y="1167"/>
                    <a:pt x="277" y="1167"/>
                  </a:cubicBezTo>
                  <a:cubicBezTo>
                    <a:pt x="281" y="1167"/>
                    <a:pt x="284" y="1167"/>
                    <a:pt x="288" y="1166"/>
                  </a:cubicBezTo>
                  <a:cubicBezTo>
                    <a:pt x="358" y="1162"/>
                    <a:pt x="427" y="1143"/>
                    <a:pt x="479" y="1087"/>
                  </a:cubicBezTo>
                  <a:cubicBezTo>
                    <a:pt x="525" y="1037"/>
                    <a:pt x="558" y="971"/>
                    <a:pt x="553" y="902"/>
                  </a:cubicBezTo>
                  <a:cubicBezTo>
                    <a:pt x="549" y="688"/>
                    <a:pt x="539" y="480"/>
                    <a:pt x="530" y="266"/>
                  </a:cubicBezTo>
                  <a:cubicBezTo>
                    <a:pt x="530" y="196"/>
                    <a:pt x="502" y="127"/>
                    <a:pt x="451" y="80"/>
                  </a:cubicBezTo>
                  <a:cubicBezTo>
                    <a:pt x="412" y="37"/>
                    <a:pt x="339" y="0"/>
                    <a:pt x="27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4"/>
            <p:cNvSpPr/>
            <p:nvPr/>
          </p:nvSpPr>
          <p:spPr>
            <a:xfrm>
              <a:off x="-4468213" y="4393608"/>
              <a:ext cx="94612" cy="118684"/>
            </a:xfrm>
            <a:custGeom>
              <a:avLst/>
              <a:gdLst/>
              <a:ahLst/>
              <a:cxnLst/>
              <a:rect l="l" t="t" r="r" b="b"/>
              <a:pathLst>
                <a:path w="790" h="991" extrusionOk="0">
                  <a:moveTo>
                    <a:pt x="264" y="0"/>
                  </a:moveTo>
                  <a:cubicBezTo>
                    <a:pt x="219" y="0"/>
                    <a:pt x="171" y="11"/>
                    <a:pt x="135" y="34"/>
                  </a:cubicBezTo>
                  <a:cubicBezTo>
                    <a:pt x="80" y="71"/>
                    <a:pt x="28" y="127"/>
                    <a:pt x="14" y="193"/>
                  </a:cubicBezTo>
                  <a:cubicBezTo>
                    <a:pt x="0" y="266"/>
                    <a:pt x="5" y="332"/>
                    <a:pt x="42" y="397"/>
                  </a:cubicBezTo>
                  <a:cubicBezTo>
                    <a:pt x="125" y="549"/>
                    <a:pt x="209" y="707"/>
                    <a:pt x="292" y="861"/>
                  </a:cubicBezTo>
                  <a:cubicBezTo>
                    <a:pt x="320" y="917"/>
                    <a:pt x="386" y="967"/>
                    <a:pt x="451" y="982"/>
                  </a:cubicBezTo>
                  <a:cubicBezTo>
                    <a:pt x="471" y="988"/>
                    <a:pt x="493" y="991"/>
                    <a:pt x="516" y="991"/>
                  </a:cubicBezTo>
                  <a:cubicBezTo>
                    <a:pt x="563" y="991"/>
                    <a:pt x="613" y="978"/>
                    <a:pt x="650" y="954"/>
                  </a:cubicBezTo>
                  <a:cubicBezTo>
                    <a:pt x="710" y="921"/>
                    <a:pt x="757" y="866"/>
                    <a:pt x="776" y="796"/>
                  </a:cubicBezTo>
                  <a:cubicBezTo>
                    <a:pt x="789" y="726"/>
                    <a:pt x="781" y="656"/>
                    <a:pt x="748" y="596"/>
                  </a:cubicBezTo>
                  <a:cubicBezTo>
                    <a:pt x="665" y="438"/>
                    <a:pt x="581" y="285"/>
                    <a:pt x="497" y="131"/>
                  </a:cubicBezTo>
                  <a:cubicBezTo>
                    <a:pt x="470" y="71"/>
                    <a:pt x="404" y="25"/>
                    <a:pt x="339" y="11"/>
                  </a:cubicBezTo>
                  <a:cubicBezTo>
                    <a:pt x="317" y="4"/>
                    <a:pt x="291" y="0"/>
                    <a:pt x="26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4"/>
            <p:cNvSpPr/>
            <p:nvPr/>
          </p:nvSpPr>
          <p:spPr>
            <a:xfrm>
              <a:off x="-4198508" y="4345583"/>
              <a:ext cx="131379" cy="124313"/>
            </a:xfrm>
            <a:custGeom>
              <a:avLst/>
              <a:gdLst/>
              <a:ahLst/>
              <a:cxnLst/>
              <a:rect l="l" t="t" r="r" b="b"/>
              <a:pathLst>
                <a:path w="1097" h="1038" extrusionOk="0">
                  <a:moveTo>
                    <a:pt x="829" y="1"/>
                  </a:moveTo>
                  <a:cubicBezTo>
                    <a:pt x="763" y="1"/>
                    <a:pt x="697" y="26"/>
                    <a:pt x="642" y="78"/>
                  </a:cubicBezTo>
                  <a:cubicBezTo>
                    <a:pt x="455" y="245"/>
                    <a:pt x="265" y="416"/>
                    <a:pt x="79" y="588"/>
                  </a:cubicBezTo>
                  <a:cubicBezTo>
                    <a:pt x="29" y="635"/>
                    <a:pt x="1" y="714"/>
                    <a:pt x="1" y="774"/>
                  </a:cubicBezTo>
                  <a:cubicBezTo>
                    <a:pt x="1" y="839"/>
                    <a:pt x="29" y="918"/>
                    <a:pt x="79" y="965"/>
                  </a:cubicBezTo>
                  <a:cubicBezTo>
                    <a:pt x="132" y="1013"/>
                    <a:pt x="199" y="1037"/>
                    <a:pt x="265" y="1037"/>
                  </a:cubicBezTo>
                  <a:cubicBezTo>
                    <a:pt x="331" y="1037"/>
                    <a:pt x="398" y="1013"/>
                    <a:pt x="451" y="965"/>
                  </a:cubicBezTo>
                  <a:cubicBezTo>
                    <a:pt x="642" y="793"/>
                    <a:pt x="827" y="621"/>
                    <a:pt x="1017" y="449"/>
                  </a:cubicBezTo>
                  <a:cubicBezTo>
                    <a:pt x="1064" y="407"/>
                    <a:pt x="1096" y="328"/>
                    <a:pt x="1096" y="264"/>
                  </a:cubicBezTo>
                  <a:cubicBezTo>
                    <a:pt x="1096" y="198"/>
                    <a:pt x="1064" y="120"/>
                    <a:pt x="1017" y="78"/>
                  </a:cubicBezTo>
                  <a:cubicBezTo>
                    <a:pt x="961" y="26"/>
                    <a:pt x="895" y="1"/>
                    <a:pt x="829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44"/>
            <p:cNvSpPr/>
            <p:nvPr/>
          </p:nvSpPr>
          <p:spPr>
            <a:xfrm>
              <a:off x="-4711331" y="4391812"/>
              <a:ext cx="141918" cy="120241"/>
            </a:xfrm>
            <a:custGeom>
              <a:avLst/>
              <a:gdLst/>
              <a:ahLst/>
              <a:cxnLst/>
              <a:rect l="l" t="t" r="r" b="b"/>
              <a:pathLst>
                <a:path w="1185" h="1004" extrusionOk="0">
                  <a:moveTo>
                    <a:pt x="274" y="0"/>
                  </a:moveTo>
                  <a:cubicBezTo>
                    <a:pt x="250" y="0"/>
                    <a:pt x="228" y="3"/>
                    <a:pt x="209" y="7"/>
                  </a:cubicBezTo>
                  <a:cubicBezTo>
                    <a:pt x="145" y="26"/>
                    <a:pt x="80" y="73"/>
                    <a:pt x="52" y="133"/>
                  </a:cubicBezTo>
                  <a:cubicBezTo>
                    <a:pt x="20" y="193"/>
                    <a:pt x="1" y="268"/>
                    <a:pt x="24" y="332"/>
                  </a:cubicBezTo>
                  <a:cubicBezTo>
                    <a:pt x="33" y="356"/>
                    <a:pt x="42" y="375"/>
                    <a:pt x="52" y="397"/>
                  </a:cubicBezTo>
                  <a:cubicBezTo>
                    <a:pt x="76" y="439"/>
                    <a:pt x="104" y="467"/>
                    <a:pt x="145" y="491"/>
                  </a:cubicBezTo>
                  <a:cubicBezTo>
                    <a:pt x="354" y="653"/>
                    <a:pt x="563" y="811"/>
                    <a:pt x="777" y="969"/>
                  </a:cubicBezTo>
                  <a:cubicBezTo>
                    <a:pt x="811" y="993"/>
                    <a:pt x="864" y="1004"/>
                    <a:pt x="912" y="1004"/>
                  </a:cubicBezTo>
                  <a:cubicBezTo>
                    <a:pt x="935" y="1004"/>
                    <a:pt x="958" y="1001"/>
                    <a:pt x="976" y="997"/>
                  </a:cubicBezTo>
                  <a:cubicBezTo>
                    <a:pt x="1041" y="978"/>
                    <a:pt x="1107" y="932"/>
                    <a:pt x="1134" y="871"/>
                  </a:cubicBezTo>
                  <a:cubicBezTo>
                    <a:pt x="1167" y="811"/>
                    <a:pt x="1185" y="737"/>
                    <a:pt x="1162" y="671"/>
                  </a:cubicBezTo>
                  <a:cubicBezTo>
                    <a:pt x="1152" y="648"/>
                    <a:pt x="1143" y="630"/>
                    <a:pt x="1134" y="607"/>
                  </a:cubicBezTo>
                  <a:cubicBezTo>
                    <a:pt x="1111" y="564"/>
                    <a:pt x="1083" y="536"/>
                    <a:pt x="1041" y="514"/>
                  </a:cubicBezTo>
                  <a:cubicBezTo>
                    <a:pt x="832" y="351"/>
                    <a:pt x="623" y="193"/>
                    <a:pt x="410" y="35"/>
                  </a:cubicBezTo>
                  <a:cubicBezTo>
                    <a:pt x="376" y="10"/>
                    <a:pt x="322" y="0"/>
                    <a:pt x="27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4"/>
            <p:cNvSpPr/>
            <p:nvPr/>
          </p:nvSpPr>
          <p:spPr>
            <a:xfrm>
              <a:off x="-4888100" y="4416603"/>
              <a:ext cx="97366" cy="124792"/>
            </a:xfrm>
            <a:custGeom>
              <a:avLst/>
              <a:gdLst/>
              <a:ahLst/>
              <a:cxnLst/>
              <a:rect l="l" t="t" r="r" b="b"/>
              <a:pathLst>
                <a:path w="813" h="1042" extrusionOk="0">
                  <a:moveTo>
                    <a:pt x="549" y="1"/>
                  </a:moveTo>
                  <a:cubicBezTo>
                    <a:pt x="478" y="5"/>
                    <a:pt x="409" y="28"/>
                    <a:pt x="363" y="79"/>
                  </a:cubicBezTo>
                  <a:cubicBezTo>
                    <a:pt x="311" y="130"/>
                    <a:pt x="283" y="196"/>
                    <a:pt x="283" y="265"/>
                  </a:cubicBezTo>
                  <a:cubicBezTo>
                    <a:pt x="283" y="279"/>
                    <a:pt x="283" y="293"/>
                    <a:pt x="279" y="307"/>
                  </a:cubicBezTo>
                  <a:cubicBezTo>
                    <a:pt x="274" y="335"/>
                    <a:pt x="264" y="367"/>
                    <a:pt x="256" y="400"/>
                  </a:cubicBezTo>
                  <a:cubicBezTo>
                    <a:pt x="242" y="427"/>
                    <a:pt x="223" y="455"/>
                    <a:pt x="209" y="479"/>
                  </a:cubicBezTo>
                  <a:cubicBezTo>
                    <a:pt x="186" y="507"/>
                    <a:pt x="159" y="530"/>
                    <a:pt x="135" y="552"/>
                  </a:cubicBezTo>
                  <a:cubicBezTo>
                    <a:pt x="79" y="590"/>
                    <a:pt x="33" y="641"/>
                    <a:pt x="14" y="706"/>
                  </a:cubicBezTo>
                  <a:cubicBezTo>
                    <a:pt x="0" y="771"/>
                    <a:pt x="5" y="854"/>
                    <a:pt x="42" y="910"/>
                  </a:cubicBezTo>
                  <a:cubicBezTo>
                    <a:pt x="79" y="966"/>
                    <a:pt x="135" y="1017"/>
                    <a:pt x="200" y="1031"/>
                  </a:cubicBezTo>
                  <a:cubicBezTo>
                    <a:pt x="226" y="1038"/>
                    <a:pt x="252" y="1042"/>
                    <a:pt x="278" y="1042"/>
                  </a:cubicBezTo>
                  <a:cubicBezTo>
                    <a:pt x="323" y="1042"/>
                    <a:pt x="366" y="1031"/>
                    <a:pt x="404" y="1008"/>
                  </a:cubicBezTo>
                  <a:cubicBezTo>
                    <a:pt x="525" y="924"/>
                    <a:pt x="632" y="817"/>
                    <a:pt x="701" y="692"/>
                  </a:cubicBezTo>
                  <a:cubicBezTo>
                    <a:pt x="772" y="558"/>
                    <a:pt x="813" y="413"/>
                    <a:pt x="813" y="265"/>
                  </a:cubicBezTo>
                  <a:cubicBezTo>
                    <a:pt x="813" y="200"/>
                    <a:pt x="780" y="125"/>
                    <a:pt x="734" y="79"/>
                  </a:cubicBezTo>
                  <a:cubicBezTo>
                    <a:pt x="688" y="33"/>
                    <a:pt x="613" y="1"/>
                    <a:pt x="549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44"/>
            <p:cNvSpPr/>
            <p:nvPr/>
          </p:nvSpPr>
          <p:spPr>
            <a:xfrm>
              <a:off x="-5076008" y="4402590"/>
              <a:ext cx="115091" cy="130301"/>
            </a:xfrm>
            <a:custGeom>
              <a:avLst/>
              <a:gdLst/>
              <a:ahLst/>
              <a:cxnLst/>
              <a:rect l="l" t="t" r="r" b="b"/>
              <a:pathLst>
                <a:path w="961" h="1088" extrusionOk="0">
                  <a:moveTo>
                    <a:pt x="270" y="1"/>
                  </a:moveTo>
                  <a:cubicBezTo>
                    <a:pt x="224" y="1"/>
                    <a:pt x="176" y="12"/>
                    <a:pt x="139" y="34"/>
                  </a:cubicBezTo>
                  <a:cubicBezTo>
                    <a:pt x="78" y="71"/>
                    <a:pt x="32" y="126"/>
                    <a:pt x="14" y="191"/>
                  </a:cubicBezTo>
                  <a:cubicBezTo>
                    <a:pt x="0" y="257"/>
                    <a:pt x="0" y="340"/>
                    <a:pt x="41" y="396"/>
                  </a:cubicBezTo>
                  <a:cubicBezTo>
                    <a:pt x="181" y="586"/>
                    <a:pt x="324" y="772"/>
                    <a:pt x="464" y="958"/>
                  </a:cubicBezTo>
                  <a:cubicBezTo>
                    <a:pt x="478" y="990"/>
                    <a:pt x="502" y="1014"/>
                    <a:pt x="534" y="1031"/>
                  </a:cubicBezTo>
                  <a:cubicBezTo>
                    <a:pt x="557" y="1055"/>
                    <a:pt x="585" y="1069"/>
                    <a:pt x="622" y="1078"/>
                  </a:cubicBezTo>
                  <a:cubicBezTo>
                    <a:pt x="643" y="1085"/>
                    <a:pt x="667" y="1088"/>
                    <a:pt x="691" y="1088"/>
                  </a:cubicBezTo>
                  <a:cubicBezTo>
                    <a:pt x="739" y="1088"/>
                    <a:pt x="789" y="1075"/>
                    <a:pt x="826" y="1050"/>
                  </a:cubicBezTo>
                  <a:cubicBezTo>
                    <a:pt x="882" y="1018"/>
                    <a:pt x="933" y="962"/>
                    <a:pt x="947" y="892"/>
                  </a:cubicBezTo>
                  <a:cubicBezTo>
                    <a:pt x="961" y="827"/>
                    <a:pt x="961" y="744"/>
                    <a:pt x="920" y="688"/>
                  </a:cubicBezTo>
                  <a:cubicBezTo>
                    <a:pt x="780" y="502"/>
                    <a:pt x="641" y="317"/>
                    <a:pt x="502" y="131"/>
                  </a:cubicBezTo>
                  <a:cubicBezTo>
                    <a:pt x="483" y="99"/>
                    <a:pt x="459" y="75"/>
                    <a:pt x="431" y="56"/>
                  </a:cubicBezTo>
                  <a:cubicBezTo>
                    <a:pt x="404" y="34"/>
                    <a:pt x="376" y="15"/>
                    <a:pt x="339" y="11"/>
                  </a:cubicBezTo>
                  <a:cubicBezTo>
                    <a:pt x="318" y="4"/>
                    <a:pt x="294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44"/>
            <p:cNvSpPr/>
            <p:nvPr/>
          </p:nvSpPr>
          <p:spPr>
            <a:xfrm>
              <a:off x="-5285233" y="4374326"/>
              <a:ext cx="122516" cy="119642"/>
            </a:xfrm>
            <a:custGeom>
              <a:avLst/>
              <a:gdLst/>
              <a:ahLst/>
              <a:cxnLst/>
              <a:rect l="l" t="t" r="r" b="b"/>
              <a:pathLst>
                <a:path w="1023" h="999" extrusionOk="0">
                  <a:moveTo>
                    <a:pt x="265" y="0"/>
                  </a:moveTo>
                  <a:cubicBezTo>
                    <a:pt x="200" y="0"/>
                    <a:pt x="126" y="28"/>
                    <a:pt x="80" y="79"/>
                  </a:cubicBezTo>
                  <a:cubicBezTo>
                    <a:pt x="33" y="131"/>
                    <a:pt x="1" y="195"/>
                    <a:pt x="1" y="264"/>
                  </a:cubicBezTo>
                  <a:cubicBezTo>
                    <a:pt x="5" y="335"/>
                    <a:pt x="29" y="404"/>
                    <a:pt x="80" y="451"/>
                  </a:cubicBezTo>
                  <a:cubicBezTo>
                    <a:pt x="243" y="609"/>
                    <a:pt x="404" y="761"/>
                    <a:pt x="567" y="920"/>
                  </a:cubicBezTo>
                  <a:cubicBezTo>
                    <a:pt x="618" y="967"/>
                    <a:pt x="688" y="999"/>
                    <a:pt x="757" y="999"/>
                  </a:cubicBezTo>
                  <a:cubicBezTo>
                    <a:pt x="822" y="999"/>
                    <a:pt x="897" y="967"/>
                    <a:pt x="944" y="920"/>
                  </a:cubicBezTo>
                  <a:cubicBezTo>
                    <a:pt x="989" y="868"/>
                    <a:pt x="1023" y="804"/>
                    <a:pt x="1023" y="734"/>
                  </a:cubicBezTo>
                  <a:cubicBezTo>
                    <a:pt x="1017" y="665"/>
                    <a:pt x="995" y="594"/>
                    <a:pt x="944" y="543"/>
                  </a:cubicBezTo>
                  <a:cubicBezTo>
                    <a:pt x="781" y="390"/>
                    <a:pt x="618" y="232"/>
                    <a:pt x="455" y="79"/>
                  </a:cubicBezTo>
                  <a:cubicBezTo>
                    <a:pt x="404" y="33"/>
                    <a:pt x="335" y="0"/>
                    <a:pt x="26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4"/>
            <p:cNvSpPr/>
            <p:nvPr/>
          </p:nvSpPr>
          <p:spPr>
            <a:xfrm>
              <a:off x="-4142938" y="3445324"/>
              <a:ext cx="114133" cy="77486"/>
            </a:xfrm>
            <a:custGeom>
              <a:avLst/>
              <a:gdLst/>
              <a:ahLst/>
              <a:cxnLst/>
              <a:rect l="l" t="t" r="r" b="b"/>
              <a:pathLst>
                <a:path w="953" h="647" extrusionOk="0">
                  <a:moveTo>
                    <a:pt x="676" y="0"/>
                  </a:moveTo>
                  <a:cubicBezTo>
                    <a:pt x="652" y="0"/>
                    <a:pt x="628" y="4"/>
                    <a:pt x="604" y="12"/>
                  </a:cubicBezTo>
                  <a:cubicBezTo>
                    <a:pt x="474" y="49"/>
                    <a:pt x="339" y="86"/>
                    <a:pt x="205" y="128"/>
                  </a:cubicBezTo>
                  <a:cubicBezTo>
                    <a:pt x="140" y="147"/>
                    <a:pt x="80" y="188"/>
                    <a:pt x="47" y="248"/>
                  </a:cubicBezTo>
                  <a:cubicBezTo>
                    <a:pt x="15" y="304"/>
                    <a:pt x="0" y="387"/>
                    <a:pt x="19" y="453"/>
                  </a:cubicBezTo>
                  <a:cubicBezTo>
                    <a:pt x="38" y="518"/>
                    <a:pt x="80" y="578"/>
                    <a:pt x="140" y="610"/>
                  </a:cubicBezTo>
                  <a:cubicBezTo>
                    <a:pt x="185" y="633"/>
                    <a:pt x="232" y="647"/>
                    <a:pt x="280" y="647"/>
                  </a:cubicBezTo>
                  <a:cubicBezTo>
                    <a:pt x="301" y="647"/>
                    <a:pt x="323" y="644"/>
                    <a:pt x="345" y="638"/>
                  </a:cubicBezTo>
                  <a:cubicBezTo>
                    <a:pt x="479" y="597"/>
                    <a:pt x="613" y="560"/>
                    <a:pt x="748" y="518"/>
                  </a:cubicBezTo>
                  <a:cubicBezTo>
                    <a:pt x="813" y="499"/>
                    <a:pt x="869" y="458"/>
                    <a:pt x="906" y="397"/>
                  </a:cubicBezTo>
                  <a:cubicBezTo>
                    <a:pt x="939" y="342"/>
                    <a:pt x="952" y="258"/>
                    <a:pt x="930" y="192"/>
                  </a:cubicBezTo>
                  <a:cubicBezTo>
                    <a:pt x="911" y="132"/>
                    <a:pt x="869" y="68"/>
                    <a:pt x="808" y="35"/>
                  </a:cubicBezTo>
                  <a:cubicBezTo>
                    <a:pt x="769" y="14"/>
                    <a:pt x="723" y="0"/>
                    <a:pt x="67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4"/>
            <p:cNvSpPr/>
            <p:nvPr/>
          </p:nvSpPr>
          <p:spPr>
            <a:xfrm>
              <a:off x="-3968923" y="3472870"/>
              <a:ext cx="110899" cy="103474"/>
            </a:xfrm>
            <a:custGeom>
              <a:avLst/>
              <a:gdLst/>
              <a:ahLst/>
              <a:cxnLst/>
              <a:rect l="l" t="t" r="r" b="b"/>
              <a:pathLst>
                <a:path w="926" h="864" extrusionOk="0">
                  <a:moveTo>
                    <a:pt x="270" y="0"/>
                  </a:moveTo>
                  <a:cubicBezTo>
                    <a:pt x="206" y="0"/>
                    <a:pt x="127" y="33"/>
                    <a:pt x="84" y="79"/>
                  </a:cubicBezTo>
                  <a:cubicBezTo>
                    <a:pt x="39" y="129"/>
                    <a:pt x="1" y="195"/>
                    <a:pt x="6" y="264"/>
                  </a:cubicBezTo>
                  <a:cubicBezTo>
                    <a:pt x="11" y="335"/>
                    <a:pt x="29" y="408"/>
                    <a:pt x="84" y="455"/>
                  </a:cubicBezTo>
                  <a:lnTo>
                    <a:pt x="470" y="785"/>
                  </a:lnTo>
                  <a:cubicBezTo>
                    <a:pt x="493" y="808"/>
                    <a:pt x="521" y="826"/>
                    <a:pt x="553" y="841"/>
                  </a:cubicBezTo>
                  <a:cubicBezTo>
                    <a:pt x="586" y="854"/>
                    <a:pt x="619" y="864"/>
                    <a:pt x="656" y="864"/>
                  </a:cubicBezTo>
                  <a:cubicBezTo>
                    <a:pt x="721" y="864"/>
                    <a:pt x="800" y="832"/>
                    <a:pt x="842" y="785"/>
                  </a:cubicBezTo>
                  <a:cubicBezTo>
                    <a:pt x="888" y="734"/>
                    <a:pt x="926" y="669"/>
                    <a:pt x="920" y="599"/>
                  </a:cubicBezTo>
                  <a:cubicBezTo>
                    <a:pt x="916" y="530"/>
                    <a:pt x="898" y="455"/>
                    <a:pt x="842" y="408"/>
                  </a:cubicBezTo>
                  <a:lnTo>
                    <a:pt x="456" y="79"/>
                  </a:lnTo>
                  <a:cubicBezTo>
                    <a:pt x="433" y="51"/>
                    <a:pt x="405" y="37"/>
                    <a:pt x="373" y="24"/>
                  </a:cubicBezTo>
                  <a:cubicBezTo>
                    <a:pt x="341" y="9"/>
                    <a:pt x="307" y="0"/>
                    <a:pt x="27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4"/>
            <p:cNvSpPr/>
            <p:nvPr/>
          </p:nvSpPr>
          <p:spPr>
            <a:xfrm>
              <a:off x="-3819819" y="3464127"/>
              <a:ext cx="101917" cy="43234"/>
            </a:xfrm>
            <a:custGeom>
              <a:avLst/>
              <a:gdLst/>
              <a:ahLst/>
              <a:cxnLst/>
              <a:rect l="l" t="t" r="r" b="b"/>
              <a:pathLst>
                <a:path w="851" h="361" extrusionOk="0">
                  <a:moveTo>
                    <a:pt x="740" y="1"/>
                  </a:moveTo>
                  <a:cubicBezTo>
                    <a:pt x="723" y="1"/>
                    <a:pt x="706" y="5"/>
                    <a:pt x="688" y="13"/>
                  </a:cubicBezTo>
                  <a:cubicBezTo>
                    <a:pt x="511" y="91"/>
                    <a:pt x="294" y="147"/>
                    <a:pt x="103" y="161"/>
                  </a:cubicBezTo>
                  <a:cubicBezTo>
                    <a:pt x="52" y="166"/>
                    <a:pt x="1" y="202"/>
                    <a:pt x="5" y="258"/>
                  </a:cubicBezTo>
                  <a:cubicBezTo>
                    <a:pt x="5" y="308"/>
                    <a:pt x="44" y="361"/>
                    <a:pt x="97" y="361"/>
                  </a:cubicBezTo>
                  <a:cubicBezTo>
                    <a:pt x="99" y="361"/>
                    <a:pt x="101" y="361"/>
                    <a:pt x="103" y="361"/>
                  </a:cubicBezTo>
                  <a:cubicBezTo>
                    <a:pt x="339" y="342"/>
                    <a:pt x="567" y="282"/>
                    <a:pt x="785" y="185"/>
                  </a:cubicBezTo>
                  <a:cubicBezTo>
                    <a:pt x="832" y="166"/>
                    <a:pt x="851" y="91"/>
                    <a:pt x="823" y="50"/>
                  </a:cubicBezTo>
                  <a:cubicBezTo>
                    <a:pt x="801" y="16"/>
                    <a:pt x="772" y="1"/>
                    <a:pt x="7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4"/>
            <p:cNvSpPr/>
            <p:nvPr/>
          </p:nvSpPr>
          <p:spPr>
            <a:xfrm>
              <a:off x="-3794669" y="3523410"/>
              <a:ext cx="98923" cy="35569"/>
            </a:xfrm>
            <a:custGeom>
              <a:avLst/>
              <a:gdLst/>
              <a:ahLst/>
              <a:cxnLst/>
              <a:rect l="l" t="t" r="r" b="b"/>
              <a:pathLst>
                <a:path w="826" h="297" extrusionOk="0">
                  <a:moveTo>
                    <a:pt x="731" y="0"/>
                  </a:moveTo>
                  <a:cubicBezTo>
                    <a:pt x="729" y="0"/>
                    <a:pt x="727" y="0"/>
                    <a:pt x="724" y="1"/>
                  </a:cubicBezTo>
                  <a:cubicBezTo>
                    <a:pt x="510" y="24"/>
                    <a:pt x="296" y="61"/>
                    <a:pt x="88" y="103"/>
                  </a:cubicBezTo>
                  <a:cubicBezTo>
                    <a:pt x="37" y="117"/>
                    <a:pt x="0" y="177"/>
                    <a:pt x="18" y="228"/>
                  </a:cubicBezTo>
                  <a:cubicBezTo>
                    <a:pt x="33" y="270"/>
                    <a:pt x="68" y="296"/>
                    <a:pt x="111" y="296"/>
                  </a:cubicBezTo>
                  <a:cubicBezTo>
                    <a:pt x="120" y="296"/>
                    <a:pt x="129" y="295"/>
                    <a:pt x="139" y="293"/>
                  </a:cubicBezTo>
                  <a:cubicBezTo>
                    <a:pt x="236" y="275"/>
                    <a:pt x="339" y="256"/>
                    <a:pt x="440" y="237"/>
                  </a:cubicBezTo>
                  <a:cubicBezTo>
                    <a:pt x="538" y="223"/>
                    <a:pt x="626" y="209"/>
                    <a:pt x="724" y="200"/>
                  </a:cubicBezTo>
                  <a:cubicBezTo>
                    <a:pt x="775" y="196"/>
                    <a:pt x="826" y="159"/>
                    <a:pt x="826" y="103"/>
                  </a:cubicBezTo>
                  <a:cubicBezTo>
                    <a:pt x="822" y="54"/>
                    <a:pt x="783" y="0"/>
                    <a:pt x="7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4"/>
            <p:cNvSpPr/>
            <p:nvPr/>
          </p:nvSpPr>
          <p:spPr>
            <a:xfrm>
              <a:off x="-3788681" y="3595507"/>
              <a:ext cx="110899" cy="30659"/>
            </a:xfrm>
            <a:custGeom>
              <a:avLst/>
              <a:gdLst/>
              <a:ahLst/>
              <a:cxnLst/>
              <a:rect l="l" t="t" r="r" b="b"/>
              <a:pathLst>
                <a:path w="926" h="256" extrusionOk="0">
                  <a:moveTo>
                    <a:pt x="696" y="0"/>
                  </a:moveTo>
                  <a:cubicBezTo>
                    <a:pt x="491" y="0"/>
                    <a:pt x="284" y="20"/>
                    <a:pt x="84" y="63"/>
                  </a:cubicBezTo>
                  <a:cubicBezTo>
                    <a:pt x="34" y="72"/>
                    <a:pt x="0" y="132"/>
                    <a:pt x="15" y="183"/>
                  </a:cubicBezTo>
                  <a:cubicBezTo>
                    <a:pt x="26" y="231"/>
                    <a:pt x="69" y="255"/>
                    <a:pt x="114" y="255"/>
                  </a:cubicBezTo>
                  <a:cubicBezTo>
                    <a:pt x="121" y="255"/>
                    <a:pt x="128" y="255"/>
                    <a:pt x="135" y="253"/>
                  </a:cubicBezTo>
                  <a:cubicBezTo>
                    <a:pt x="317" y="216"/>
                    <a:pt x="503" y="199"/>
                    <a:pt x="687" y="199"/>
                  </a:cubicBezTo>
                  <a:cubicBezTo>
                    <a:pt x="732" y="199"/>
                    <a:pt x="778" y="200"/>
                    <a:pt x="823" y="202"/>
                  </a:cubicBezTo>
                  <a:cubicBezTo>
                    <a:pt x="878" y="202"/>
                    <a:pt x="925" y="155"/>
                    <a:pt x="925" y="100"/>
                  </a:cubicBezTo>
                  <a:cubicBezTo>
                    <a:pt x="925" y="44"/>
                    <a:pt x="878" y="7"/>
                    <a:pt x="823" y="3"/>
                  </a:cubicBezTo>
                  <a:cubicBezTo>
                    <a:pt x="780" y="1"/>
                    <a:pt x="738" y="0"/>
                    <a:pt x="6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4"/>
            <p:cNvSpPr/>
            <p:nvPr/>
          </p:nvSpPr>
          <p:spPr>
            <a:xfrm>
              <a:off x="-3772513" y="3661856"/>
              <a:ext cx="100720" cy="30779"/>
            </a:xfrm>
            <a:custGeom>
              <a:avLst/>
              <a:gdLst/>
              <a:ahLst/>
              <a:cxnLst/>
              <a:rect l="l" t="t" r="r" b="b"/>
              <a:pathLst>
                <a:path w="841" h="257" extrusionOk="0">
                  <a:moveTo>
                    <a:pt x="745" y="0"/>
                  </a:moveTo>
                  <a:cubicBezTo>
                    <a:pt x="743" y="0"/>
                    <a:pt x="741" y="0"/>
                    <a:pt x="739" y="0"/>
                  </a:cubicBezTo>
                  <a:cubicBezTo>
                    <a:pt x="525" y="19"/>
                    <a:pt x="311" y="38"/>
                    <a:pt x="103" y="56"/>
                  </a:cubicBezTo>
                  <a:cubicBezTo>
                    <a:pt x="47" y="62"/>
                    <a:pt x="0" y="98"/>
                    <a:pt x="0" y="154"/>
                  </a:cubicBezTo>
                  <a:cubicBezTo>
                    <a:pt x="4" y="203"/>
                    <a:pt x="44" y="257"/>
                    <a:pt x="96" y="257"/>
                  </a:cubicBezTo>
                  <a:cubicBezTo>
                    <a:pt x="98" y="257"/>
                    <a:pt x="100" y="257"/>
                    <a:pt x="103" y="257"/>
                  </a:cubicBezTo>
                  <a:cubicBezTo>
                    <a:pt x="311" y="238"/>
                    <a:pt x="525" y="219"/>
                    <a:pt x="739" y="201"/>
                  </a:cubicBezTo>
                  <a:cubicBezTo>
                    <a:pt x="790" y="195"/>
                    <a:pt x="840" y="159"/>
                    <a:pt x="836" y="103"/>
                  </a:cubicBezTo>
                  <a:cubicBezTo>
                    <a:pt x="836" y="53"/>
                    <a:pt x="798" y="0"/>
                    <a:pt x="7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4"/>
            <p:cNvSpPr/>
            <p:nvPr/>
          </p:nvSpPr>
          <p:spPr>
            <a:xfrm>
              <a:off x="-3778740" y="3737905"/>
              <a:ext cx="91977" cy="30420"/>
            </a:xfrm>
            <a:custGeom>
              <a:avLst/>
              <a:gdLst/>
              <a:ahLst/>
              <a:cxnLst/>
              <a:rect l="l" t="t" r="r" b="b"/>
              <a:pathLst>
                <a:path w="768" h="254" extrusionOk="0">
                  <a:moveTo>
                    <a:pt x="677" y="1"/>
                  </a:moveTo>
                  <a:cubicBezTo>
                    <a:pt x="673" y="1"/>
                    <a:pt x="669" y="1"/>
                    <a:pt x="665" y="2"/>
                  </a:cubicBezTo>
                  <a:cubicBezTo>
                    <a:pt x="480" y="21"/>
                    <a:pt x="289" y="40"/>
                    <a:pt x="103" y="57"/>
                  </a:cubicBezTo>
                  <a:cubicBezTo>
                    <a:pt x="52" y="62"/>
                    <a:pt x="1" y="100"/>
                    <a:pt x="6" y="155"/>
                  </a:cubicBezTo>
                  <a:cubicBezTo>
                    <a:pt x="6" y="203"/>
                    <a:pt x="41" y="254"/>
                    <a:pt x="90" y="254"/>
                  </a:cubicBezTo>
                  <a:cubicBezTo>
                    <a:pt x="95" y="254"/>
                    <a:pt x="99" y="253"/>
                    <a:pt x="103" y="252"/>
                  </a:cubicBezTo>
                  <a:cubicBezTo>
                    <a:pt x="289" y="235"/>
                    <a:pt x="480" y="216"/>
                    <a:pt x="665" y="197"/>
                  </a:cubicBezTo>
                  <a:cubicBezTo>
                    <a:pt x="716" y="192"/>
                    <a:pt x="768" y="155"/>
                    <a:pt x="768" y="100"/>
                  </a:cubicBezTo>
                  <a:cubicBezTo>
                    <a:pt x="763" y="52"/>
                    <a:pt x="727" y="1"/>
                    <a:pt x="6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4"/>
            <p:cNvSpPr/>
            <p:nvPr/>
          </p:nvSpPr>
          <p:spPr>
            <a:xfrm>
              <a:off x="-3725326" y="3293225"/>
              <a:ext cx="465634" cy="452820"/>
            </a:xfrm>
            <a:custGeom>
              <a:avLst/>
              <a:gdLst/>
              <a:ahLst/>
              <a:cxnLst/>
              <a:rect l="l" t="t" r="r" b="b"/>
              <a:pathLst>
                <a:path w="3888" h="3781" extrusionOk="0">
                  <a:moveTo>
                    <a:pt x="1599" y="1"/>
                  </a:moveTo>
                  <a:cubicBezTo>
                    <a:pt x="1492" y="1"/>
                    <a:pt x="1389" y="49"/>
                    <a:pt x="1297" y="97"/>
                  </a:cubicBezTo>
                  <a:cubicBezTo>
                    <a:pt x="1171" y="167"/>
                    <a:pt x="1050" y="255"/>
                    <a:pt x="934" y="343"/>
                  </a:cubicBezTo>
                  <a:cubicBezTo>
                    <a:pt x="703" y="534"/>
                    <a:pt x="498" y="766"/>
                    <a:pt x="322" y="1012"/>
                  </a:cubicBezTo>
                  <a:cubicBezTo>
                    <a:pt x="257" y="1100"/>
                    <a:pt x="196" y="1194"/>
                    <a:pt x="135" y="1291"/>
                  </a:cubicBezTo>
                  <a:cubicBezTo>
                    <a:pt x="90" y="1338"/>
                    <a:pt x="43" y="1384"/>
                    <a:pt x="1" y="1430"/>
                  </a:cubicBezTo>
                  <a:cubicBezTo>
                    <a:pt x="34" y="1481"/>
                    <a:pt x="71" y="1533"/>
                    <a:pt x="99" y="1588"/>
                  </a:cubicBezTo>
                  <a:cubicBezTo>
                    <a:pt x="242" y="1839"/>
                    <a:pt x="345" y="2113"/>
                    <a:pt x="424" y="2392"/>
                  </a:cubicBezTo>
                  <a:cubicBezTo>
                    <a:pt x="521" y="2735"/>
                    <a:pt x="609" y="3102"/>
                    <a:pt x="581" y="3464"/>
                  </a:cubicBezTo>
                  <a:cubicBezTo>
                    <a:pt x="572" y="3571"/>
                    <a:pt x="553" y="3678"/>
                    <a:pt x="521" y="3780"/>
                  </a:cubicBezTo>
                  <a:cubicBezTo>
                    <a:pt x="888" y="3743"/>
                    <a:pt x="1254" y="3738"/>
                    <a:pt x="1622" y="3691"/>
                  </a:cubicBezTo>
                  <a:cubicBezTo>
                    <a:pt x="2012" y="3641"/>
                    <a:pt x="2397" y="3571"/>
                    <a:pt x="2778" y="3474"/>
                  </a:cubicBezTo>
                  <a:cubicBezTo>
                    <a:pt x="2949" y="3432"/>
                    <a:pt x="3121" y="3376"/>
                    <a:pt x="3284" y="3307"/>
                  </a:cubicBezTo>
                  <a:cubicBezTo>
                    <a:pt x="3326" y="3288"/>
                    <a:pt x="3377" y="3264"/>
                    <a:pt x="3423" y="3241"/>
                  </a:cubicBezTo>
                  <a:cubicBezTo>
                    <a:pt x="3428" y="3241"/>
                    <a:pt x="3433" y="3237"/>
                    <a:pt x="3442" y="3237"/>
                  </a:cubicBezTo>
                  <a:cubicBezTo>
                    <a:pt x="3465" y="3232"/>
                    <a:pt x="3483" y="3213"/>
                    <a:pt x="3493" y="3195"/>
                  </a:cubicBezTo>
                  <a:cubicBezTo>
                    <a:pt x="3554" y="3149"/>
                    <a:pt x="3595" y="3088"/>
                    <a:pt x="3581" y="3009"/>
                  </a:cubicBezTo>
                  <a:cubicBezTo>
                    <a:pt x="3548" y="2879"/>
                    <a:pt x="3380" y="2855"/>
                    <a:pt x="3259" y="2855"/>
                  </a:cubicBezTo>
                  <a:cubicBezTo>
                    <a:pt x="3247" y="2855"/>
                    <a:pt x="3235" y="2855"/>
                    <a:pt x="3224" y="2855"/>
                  </a:cubicBezTo>
                  <a:cubicBezTo>
                    <a:pt x="3196" y="2855"/>
                    <a:pt x="3168" y="2861"/>
                    <a:pt x="3140" y="2861"/>
                  </a:cubicBezTo>
                  <a:cubicBezTo>
                    <a:pt x="3159" y="2851"/>
                    <a:pt x="3172" y="2842"/>
                    <a:pt x="3191" y="2833"/>
                  </a:cubicBezTo>
                  <a:cubicBezTo>
                    <a:pt x="3358" y="2739"/>
                    <a:pt x="3521" y="2628"/>
                    <a:pt x="3674" y="2508"/>
                  </a:cubicBezTo>
                  <a:cubicBezTo>
                    <a:pt x="3785" y="2415"/>
                    <a:pt x="3888" y="2298"/>
                    <a:pt x="3818" y="2145"/>
                  </a:cubicBezTo>
                  <a:cubicBezTo>
                    <a:pt x="3730" y="1946"/>
                    <a:pt x="3502" y="1876"/>
                    <a:pt x="3279" y="1858"/>
                  </a:cubicBezTo>
                  <a:cubicBezTo>
                    <a:pt x="3350" y="1811"/>
                    <a:pt x="3423" y="1769"/>
                    <a:pt x="3489" y="1719"/>
                  </a:cubicBezTo>
                  <a:cubicBezTo>
                    <a:pt x="3595" y="1640"/>
                    <a:pt x="3678" y="1509"/>
                    <a:pt x="3623" y="1370"/>
                  </a:cubicBezTo>
                  <a:cubicBezTo>
                    <a:pt x="3570" y="1235"/>
                    <a:pt x="3401" y="1202"/>
                    <a:pt x="3265" y="1202"/>
                  </a:cubicBezTo>
                  <a:cubicBezTo>
                    <a:pt x="3256" y="1202"/>
                    <a:pt x="3247" y="1202"/>
                    <a:pt x="3238" y="1203"/>
                  </a:cubicBezTo>
                  <a:cubicBezTo>
                    <a:pt x="3155" y="1203"/>
                    <a:pt x="3075" y="1217"/>
                    <a:pt x="2992" y="1231"/>
                  </a:cubicBezTo>
                  <a:cubicBezTo>
                    <a:pt x="3015" y="1203"/>
                    <a:pt x="3038" y="1184"/>
                    <a:pt x="3056" y="1156"/>
                  </a:cubicBezTo>
                  <a:cubicBezTo>
                    <a:pt x="3131" y="1068"/>
                    <a:pt x="3247" y="952"/>
                    <a:pt x="3243" y="827"/>
                  </a:cubicBezTo>
                  <a:cubicBezTo>
                    <a:pt x="3233" y="675"/>
                    <a:pt x="3126" y="631"/>
                    <a:pt x="3000" y="631"/>
                  </a:cubicBezTo>
                  <a:cubicBezTo>
                    <a:pt x="2877" y="631"/>
                    <a:pt x="2736" y="673"/>
                    <a:pt x="2653" y="697"/>
                  </a:cubicBezTo>
                  <a:cubicBezTo>
                    <a:pt x="2221" y="822"/>
                    <a:pt x="1812" y="1012"/>
                    <a:pt x="1389" y="1179"/>
                  </a:cubicBezTo>
                  <a:cubicBezTo>
                    <a:pt x="1524" y="1003"/>
                    <a:pt x="1644" y="817"/>
                    <a:pt x="1751" y="622"/>
                  </a:cubicBezTo>
                  <a:cubicBezTo>
                    <a:pt x="1775" y="576"/>
                    <a:pt x="1798" y="525"/>
                    <a:pt x="1822" y="478"/>
                  </a:cubicBezTo>
                  <a:cubicBezTo>
                    <a:pt x="1867" y="390"/>
                    <a:pt x="1910" y="288"/>
                    <a:pt x="1867" y="204"/>
                  </a:cubicBezTo>
                  <a:cubicBezTo>
                    <a:pt x="1845" y="97"/>
                    <a:pt x="1761" y="19"/>
                    <a:pt x="1650" y="5"/>
                  </a:cubicBezTo>
                  <a:cubicBezTo>
                    <a:pt x="1633" y="2"/>
                    <a:pt x="1616" y="1"/>
                    <a:pt x="1599" y="1"/>
                  </a:cubicBez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4"/>
            <p:cNvSpPr/>
            <p:nvPr/>
          </p:nvSpPr>
          <p:spPr>
            <a:xfrm>
              <a:off x="-3574426" y="3426761"/>
              <a:ext cx="229823" cy="118444"/>
            </a:xfrm>
            <a:custGeom>
              <a:avLst/>
              <a:gdLst/>
              <a:ahLst/>
              <a:cxnLst/>
              <a:rect l="l" t="t" r="r" b="b"/>
              <a:pathLst>
                <a:path w="1919" h="989" extrusionOk="0">
                  <a:moveTo>
                    <a:pt x="1769" y="0"/>
                  </a:moveTo>
                  <a:cubicBezTo>
                    <a:pt x="1754" y="0"/>
                    <a:pt x="1738" y="4"/>
                    <a:pt x="1722" y="13"/>
                  </a:cubicBezTo>
                  <a:cubicBezTo>
                    <a:pt x="1192" y="297"/>
                    <a:pt x="650" y="561"/>
                    <a:pt x="101" y="808"/>
                  </a:cubicBezTo>
                  <a:cubicBezTo>
                    <a:pt x="0" y="852"/>
                    <a:pt x="65" y="989"/>
                    <a:pt x="161" y="989"/>
                  </a:cubicBezTo>
                  <a:cubicBezTo>
                    <a:pt x="175" y="989"/>
                    <a:pt x="189" y="986"/>
                    <a:pt x="204" y="979"/>
                  </a:cubicBezTo>
                  <a:cubicBezTo>
                    <a:pt x="752" y="733"/>
                    <a:pt x="1290" y="469"/>
                    <a:pt x="1820" y="186"/>
                  </a:cubicBezTo>
                  <a:cubicBezTo>
                    <a:pt x="1919" y="133"/>
                    <a:pt x="1858" y="0"/>
                    <a:pt x="17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4"/>
            <p:cNvSpPr/>
            <p:nvPr/>
          </p:nvSpPr>
          <p:spPr>
            <a:xfrm>
              <a:off x="-3492269" y="3501733"/>
              <a:ext cx="185990" cy="104073"/>
            </a:xfrm>
            <a:custGeom>
              <a:avLst/>
              <a:gdLst/>
              <a:ahLst/>
              <a:cxnLst/>
              <a:rect l="l" t="t" r="r" b="b"/>
              <a:pathLst>
                <a:path w="1553" h="869" extrusionOk="0">
                  <a:moveTo>
                    <a:pt x="1417" y="1"/>
                  </a:moveTo>
                  <a:cubicBezTo>
                    <a:pt x="1399" y="1"/>
                    <a:pt x="1380" y="6"/>
                    <a:pt x="1361" y="19"/>
                  </a:cubicBezTo>
                  <a:cubicBezTo>
                    <a:pt x="962" y="279"/>
                    <a:pt x="534" y="501"/>
                    <a:pt x="84" y="674"/>
                  </a:cubicBezTo>
                  <a:cubicBezTo>
                    <a:pt x="33" y="692"/>
                    <a:pt x="0" y="739"/>
                    <a:pt x="15" y="795"/>
                  </a:cubicBezTo>
                  <a:cubicBezTo>
                    <a:pt x="26" y="833"/>
                    <a:pt x="66" y="868"/>
                    <a:pt x="109" y="868"/>
                  </a:cubicBezTo>
                  <a:cubicBezTo>
                    <a:pt x="118" y="868"/>
                    <a:pt x="127" y="867"/>
                    <a:pt x="135" y="864"/>
                  </a:cubicBezTo>
                  <a:cubicBezTo>
                    <a:pt x="600" y="683"/>
                    <a:pt x="1046" y="460"/>
                    <a:pt x="1464" y="186"/>
                  </a:cubicBezTo>
                  <a:cubicBezTo>
                    <a:pt x="1552" y="129"/>
                    <a:pt x="1500" y="1"/>
                    <a:pt x="1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4"/>
            <p:cNvSpPr/>
            <p:nvPr/>
          </p:nvSpPr>
          <p:spPr>
            <a:xfrm>
              <a:off x="-3495622" y="3622454"/>
              <a:ext cx="164193" cy="62037"/>
            </a:xfrm>
            <a:custGeom>
              <a:avLst/>
              <a:gdLst/>
              <a:ahLst/>
              <a:cxnLst/>
              <a:rect l="l" t="t" r="r" b="b"/>
              <a:pathLst>
                <a:path w="1371" h="518" extrusionOk="0">
                  <a:moveTo>
                    <a:pt x="1262" y="0"/>
                  </a:moveTo>
                  <a:cubicBezTo>
                    <a:pt x="1254" y="0"/>
                    <a:pt x="1245" y="2"/>
                    <a:pt x="1237" y="5"/>
                  </a:cubicBezTo>
                  <a:cubicBezTo>
                    <a:pt x="864" y="153"/>
                    <a:pt x="479" y="260"/>
                    <a:pt x="84" y="325"/>
                  </a:cubicBezTo>
                  <a:cubicBezTo>
                    <a:pt x="28" y="335"/>
                    <a:pt x="1" y="400"/>
                    <a:pt x="15" y="446"/>
                  </a:cubicBezTo>
                  <a:cubicBezTo>
                    <a:pt x="27" y="494"/>
                    <a:pt x="66" y="517"/>
                    <a:pt x="112" y="517"/>
                  </a:cubicBezTo>
                  <a:cubicBezTo>
                    <a:pt x="120" y="517"/>
                    <a:pt x="128" y="517"/>
                    <a:pt x="135" y="515"/>
                  </a:cubicBezTo>
                  <a:cubicBezTo>
                    <a:pt x="530" y="451"/>
                    <a:pt x="916" y="344"/>
                    <a:pt x="1287" y="200"/>
                  </a:cubicBezTo>
                  <a:cubicBezTo>
                    <a:pt x="1338" y="177"/>
                    <a:pt x="1370" y="130"/>
                    <a:pt x="1357" y="74"/>
                  </a:cubicBezTo>
                  <a:cubicBezTo>
                    <a:pt x="1345" y="36"/>
                    <a:pt x="1304" y="0"/>
                    <a:pt x="12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4"/>
            <p:cNvSpPr/>
            <p:nvPr/>
          </p:nvSpPr>
          <p:spPr>
            <a:xfrm>
              <a:off x="-5693383" y="684906"/>
              <a:ext cx="1094623" cy="854980"/>
            </a:xfrm>
            <a:custGeom>
              <a:avLst/>
              <a:gdLst/>
              <a:ahLst/>
              <a:cxnLst/>
              <a:rect l="l" t="t" r="r" b="b"/>
              <a:pathLst>
                <a:path w="9140" h="7139" extrusionOk="0">
                  <a:moveTo>
                    <a:pt x="3217" y="1"/>
                  </a:moveTo>
                  <a:cubicBezTo>
                    <a:pt x="3032" y="1"/>
                    <a:pt x="2843" y="47"/>
                    <a:pt x="2652" y="154"/>
                  </a:cubicBezTo>
                  <a:cubicBezTo>
                    <a:pt x="2029" y="506"/>
                    <a:pt x="1876" y="1314"/>
                    <a:pt x="2262" y="1877"/>
                  </a:cubicBezTo>
                  <a:cubicBezTo>
                    <a:pt x="1491" y="1914"/>
                    <a:pt x="636" y="2085"/>
                    <a:pt x="284" y="2857"/>
                  </a:cubicBezTo>
                  <a:cubicBezTo>
                    <a:pt x="130" y="3191"/>
                    <a:pt x="130" y="3581"/>
                    <a:pt x="335" y="3896"/>
                  </a:cubicBezTo>
                  <a:cubicBezTo>
                    <a:pt x="497" y="4143"/>
                    <a:pt x="753" y="4319"/>
                    <a:pt x="1026" y="4426"/>
                  </a:cubicBezTo>
                  <a:cubicBezTo>
                    <a:pt x="363" y="4811"/>
                    <a:pt x="1" y="5605"/>
                    <a:pt x="329" y="6353"/>
                  </a:cubicBezTo>
                  <a:cubicBezTo>
                    <a:pt x="588" y="6925"/>
                    <a:pt x="1138" y="7138"/>
                    <a:pt x="1709" y="7138"/>
                  </a:cubicBezTo>
                  <a:cubicBezTo>
                    <a:pt x="2023" y="7138"/>
                    <a:pt x="2343" y="7074"/>
                    <a:pt x="2624" y="6970"/>
                  </a:cubicBezTo>
                  <a:cubicBezTo>
                    <a:pt x="3107" y="6790"/>
                    <a:pt x="3553" y="6520"/>
                    <a:pt x="4026" y="6325"/>
                  </a:cubicBezTo>
                  <a:cubicBezTo>
                    <a:pt x="4523" y="6121"/>
                    <a:pt x="5057" y="5995"/>
                    <a:pt x="5591" y="5935"/>
                  </a:cubicBezTo>
                  <a:cubicBezTo>
                    <a:pt x="5990" y="5886"/>
                    <a:pt x="6390" y="5869"/>
                    <a:pt x="6791" y="5869"/>
                  </a:cubicBezTo>
                  <a:cubicBezTo>
                    <a:pt x="6927" y="5869"/>
                    <a:pt x="7062" y="5871"/>
                    <a:pt x="7198" y="5875"/>
                  </a:cubicBezTo>
                  <a:cubicBezTo>
                    <a:pt x="7364" y="5878"/>
                    <a:pt x="7537" y="5888"/>
                    <a:pt x="7710" y="5888"/>
                  </a:cubicBezTo>
                  <a:cubicBezTo>
                    <a:pt x="8040" y="5888"/>
                    <a:pt x="8370" y="5852"/>
                    <a:pt x="8647" y="5666"/>
                  </a:cubicBezTo>
                  <a:cubicBezTo>
                    <a:pt x="9060" y="5382"/>
                    <a:pt x="9139" y="4876"/>
                    <a:pt x="8870" y="4458"/>
                  </a:cubicBezTo>
                  <a:cubicBezTo>
                    <a:pt x="8632" y="4083"/>
                    <a:pt x="8220" y="3920"/>
                    <a:pt x="7806" y="3808"/>
                  </a:cubicBezTo>
                  <a:cubicBezTo>
                    <a:pt x="8210" y="3530"/>
                    <a:pt x="8321" y="2921"/>
                    <a:pt x="8043" y="2494"/>
                  </a:cubicBezTo>
                  <a:cubicBezTo>
                    <a:pt x="7791" y="2099"/>
                    <a:pt x="7379" y="1930"/>
                    <a:pt x="6951" y="1930"/>
                  </a:cubicBezTo>
                  <a:cubicBezTo>
                    <a:pt x="6810" y="1930"/>
                    <a:pt x="6668" y="1949"/>
                    <a:pt x="6529" y="1983"/>
                  </a:cubicBezTo>
                  <a:cubicBezTo>
                    <a:pt x="6864" y="1370"/>
                    <a:pt x="6780" y="558"/>
                    <a:pt x="6111" y="191"/>
                  </a:cubicBezTo>
                  <a:cubicBezTo>
                    <a:pt x="5951" y="104"/>
                    <a:pt x="5773" y="58"/>
                    <a:pt x="5596" y="58"/>
                  </a:cubicBezTo>
                  <a:cubicBezTo>
                    <a:pt x="5405" y="58"/>
                    <a:pt x="5216" y="112"/>
                    <a:pt x="5053" y="228"/>
                  </a:cubicBezTo>
                  <a:cubicBezTo>
                    <a:pt x="4839" y="377"/>
                    <a:pt x="4695" y="600"/>
                    <a:pt x="4644" y="846"/>
                  </a:cubicBezTo>
                  <a:cubicBezTo>
                    <a:pt x="4279" y="414"/>
                    <a:pt x="3770" y="1"/>
                    <a:pt x="32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4"/>
            <p:cNvSpPr/>
            <p:nvPr/>
          </p:nvSpPr>
          <p:spPr>
            <a:xfrm>
              <a:off x="-4946544" y="2678122"/>
              <a:ext cx="283117" cy="165271"/>
            </a:xfrm>
            <a:custGeom>
              <a:avLst/>
              <a:gdLst/>
              <a:ahLst/>
              <a:cxnLst/>
              <a:rect l="l" t="t" r="r" b="b"/>
              <a:pathLst>
                <a:path w="2364" h="1380" extrusionOk="0">
                  <a:moveTo>
                    <a:pt x="2183" y="1"/>
                  </a:moveTo>
                  <a:lnTo>
                    <a:pt x="0" y="614"/>
                  </a:lnTo>
                  <a:lnTo>
                    <a:pt x="43" y="1319"/>
                  </a:lnTo>
                  <a:cubicBezTo>
                    <a:pt x="43" y="1319"/>
                    <a:pt x="230" y="1379"/>
                    <a:pt x="534" y="1379"/>
                  </a:cubicBezTo>
                  <a:cubicBezTo>
                    <a:pt x="751" y="1379"/>
                    <a:pt x="1027" y="1349"/>
                    <a:pt x="1338" y="1244"/>
                  </a:cubicBezTo>
                  <a:cubicBezTo>
                    <a:pt x="2085" y="994"/>
                    <a:pt x="2364" y="580"/>
                    <a:pt x="2364" y="580"/>
                  </a:cubicBezTo>
                  <a:lnTo>
                    <a:pt x="2183" y="1"/>
                  </a:ln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4"/>
            <p:cNvSpPr/>
            <p:nvPr/>
          </p:nvSpPr>
          <p:spPr>
            <a:xfrm>
              <a:off x="-5971472" y="1365040"/>
              <a:ext cx="1899902" cy="1408519"/>
            </a:xfrm>
            <a:custGeom>
              <a:avLst/>
              <a:gdLst/>
              <a:ahLst/>
              <a:cxnLst/>
              <a:rect l="l" t="t" r="r" b="b"/>
              <a:pathLst>
                <a:path w="15864" h="11761" extrusionOk="0">
                  <a:moveTo>
                    <a:pt x="8233" y="1"/>
                  </a:moveTo>
                  <a:cubicBezTo>
                    <a:pt x="7797" y="1"/>
                    <a:pt x="7356" y="49"/>
                    <a:pt x="6914" y="149"/>
                  </a:cubicBezTo>
                  <a:cubicBezTo>
                    <a:pt x="4481" y="702"/>
                    <a:pt x="2731" y="2690"/>
                    <a:pt x="2308" y="5058"/>
                  </a:cubicBezTo>
                  <a:cubicBezTo>
                    <a:pt x="2241" y="5051"/>
                    <a:pt x="2173" y="5047"/>
                    <a:pt x="2105" y="5047"/>
                  </a:cubicBezTo>
                  <a:cubicBezTo>
                    <a:pt x="1855" y="5047"/>
                    <a:pt x="1603" y="5097"/>
                    <a:pt x="1365" y="5206"/>
                  </a:cubicBezTo>
                  <a:cubicBezTo>
                    <a:pt x="386" y="5657"/>
                    <a:pt x="0" y="6915"/>
                    <a:pt x="506" y="8016"/>
                  </a:cubicBezTo>
                  <a:cubicBezTo>
                    <a:pt x="891" y="8852"/>
                    <a:pt x="1675" y="9358"/>
                    <a:pt x="2458" y="9358"/>
                  </a:cubicBezTo>
                  <a:cubicBezTo>
                    <a:pt x="2648" y="9358"/>
                    <a:pt x="2839" y="9328"/>
                    <a:pt x="3024" y="9265"/>
                  </a:cubicBezTo>
                  <a:cubicBezTo>
                    <a:pt x="4011" y="10925"/>
                    <a:pt x="5777" y="11760"/>
                    <a:pt x="7772" y="11760"/>
                  </a:cubicBezTo>
                  <a:cubicBezTo>
                    <a:pt x="8337" y="11760"/>
                    <a:pt x="8921" y="11693"/>
                    <a:pt x="9511" y="11559"/>
                  </a:cubicBezTo>
                  <a:cubicBezTo>
                    <a:pt x="12176" y="10955"/>
                    <a:pt x="14141" y="9158"/>
                    <a:pt x="14363" y="6692"/>
                  </a:cubicBezTo>
                  <a:cubicBezTo>
                    <a:pt x="15232" y="6460"/>
                    <a:pt x="15864" y="5573"/>
                    <a:pt x="15845" y="4529"/>
                  </a:cubicBezTo>
                  <a:cubicBezTo>
                    <a:pt x="15826" y="3328"/>
                    <a:pt x="14951" y="2369"/>
                    <a:pt x="13889" y="2369"/>
                  </a:cubicBezTo>
                  <a:cubicBezTo>
                    <a:pt x="13878" y="2369"/>
                    <a:pt x="13868" y="2369"/>
                    <a:pt x="13857" y="2369"/>
                  </a:cubicBezTo>
                  <a:cubicBezTo>
                    <a:pt x="13607" y="2369"/>
                    <a:pt x="13369" y="2429"/>
                    <a:pt x="13151" y="2532"/>
                  </a:cubicBezTo>
                  <a:cubicBezTo>
                    <a:pt x="11998" y="961"/>
                    <a:pt x="10178" y="1"/>
                    <a:pt x="8233" y="1"/>
                  </a:cubicBez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4"/>
            <p:cNvSpPr/>
            <p:nvPr/>
          </p:nvSpPr>
          <p:spPr>
            <a:xfrm>
              <a:off x="-5388109" y="2042300"/>
              <a:ext cx="148624" cy="164433"/>
            </a:xfrm>
            <a:custGeom>
              <a:avLst/>
              <a:gdLst/>
              <a:ahLst/>
              <a:cxnLst/>
              <a:rect l="l" t="t" r="r" b="b"/>
              <a:pathLst>
                <a:path w="1241" h="1373" extrusionOk="0">
                  <a:moveTo>
                    <a:pt x="561" y="0"/>
                  </a:moveTo>
                  <a:cubicBezTo>
                    <a:pt x="529" y="0"/>
                    <a:pt x="497" y="3"/>
                    <a:pt x="465" y="10"/>
                  </a:cubicBezTo>
                  <a:cubicBezTo>
                    <a:pt x="172" y="81"/>
                    <a:pt x="1" y="434"/>
                    <a:pt x="84" y="810"/>
                  </a:cubicBezTo>
                  <a:cubicBezTo>
                    <a:pt x="159" y="1141"/>
                    <a:pt x="414" y="1373"/>
                    <a:pt x="677" y="1373"/>
                  </a:cubicBezTo>
                  <a:cubicBezTo>
                    <a:pt x="709" y="1373"/>
                    <a:pt x="740" y="1369"/>
                    <a:pt x="772" y="1362"/>
                  </a:cubicBezTo>
                  <a:cubicBezTo>
                    <a:pt x="1068" y="1292"/>
                    <a:pt x="1241" y="940"/>
                    <a:pt x="1157" y="563"/>
                  </a:cubicBezTo>
                  <a:cubicBezTo>
                    <a:pt x="1078" y="232"/>
                    <a:pt x="825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4"/>
            <p:cNvSpPr/>
            <p:nvPr/>
          </p:nvSpPr>
          <p:spPr>
            <a:xfrm>
              <a:off x="-4857082" y="1903854"/>
              <a:ext cx="148744" cy="164433"/>
            </a:xfrm>
            <a:custGeom>
              <a:avLst/>
              <a:gdLst/>
              <a:ahLst/>
              <a:cxnLst/>
              <a:rect l="l" t="t" r="r" b="b"/>
              <a:pathLst>
                <a:path w="1242" h="1373" extrusionOk="0">
                  <a:moveTo>
                    <a:pt x="565" y="0"/>
                  </a:moveTo>
                  <a:cubicBezTo>
                    <a:pt x="533" y="0"/>
                    <a:pt x="502" y="4"/>
                    <a:pt x="470" y="11"/>
                  </a:cubicBezTo>
                  <a:cubicBezTo>
                    <a:pt x="173" y="80"/>
                    <a:pt x="1" y="438"/>
                    <a:pt x="85" y="810"/>
                  </a:cubicBezTo>
                  <a:cubicBezTo>
                    <a:pt x="163" y="1140"/>
                    <a:pt x="415" y="1372"/>
                    <a:pt x="679" y="1372"/>
                  </a:cubicBezTo>
                  <a:cubicBezTo>
                    <a:pt x="712" y="1372"/>
                    <a:pt x="744" y="1369"/>
                    <a:pt x="777" y="1361"/>
                  </a:cubicBezTo>
                  <a:cubicBezTo>
                    <a:pt x="1070" y="1292"/>
                    <a:pt x="1241" y="939"/>
                    <a:pt x="1158" y="564"/>
                  </a:cubicBezTo>
                  <a:cubicBezTo>
                    <a:pt x="1079" y="231"/>
                    <a:pt x="827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4"/>
            <p:cNvSpPr/>
            <p:nvPr/>
          </p:nvSpPr>
          <p:spPr>
            <a:xfrm>
              <a:off x="-5549908" y="2272126"/>
              <a:ext cx="287069" cy="261440"/>
            </a:xfrm>
            <a:custGeom>
              <a:avLst/>
              <a:gdLst/>
              <a:ahLst/>
              <a:cxnLst/>
              <a:rect l="l" t="t" r="r" b="b"/>
              <a:pathLst>
                <a:path w="2397" h="2183" extrusionOk="0">
                  <a:moveTo>
                    <a:pt x="1203" y="0"/>
                  </a:moveTo>
                  <a:cubicBezTo>
                    <a:pt x="1122" y="0"/>
                    <a:pt x="1039" y="10"/>
                    <a:pt x="957" y="28"/>
                  </a:cubicBezTo>
                  <a:cubicBezTo>
                    <a:pt x="367" y="159"/>
                    <a:pt x="1" y="748"/>
                    <a:pt x="135" y="1333"/>
                  </a:cubicBezTo>
                  <a:cubicBezTo>
                    <a:pt x="250" y="1840"/>
                    <a:pt x="700" y="2183"/>
                    <a:pt x="1195" y="2183"/>
                  </a:cubicBezTo>
                  <a:cubicBezTo>
                    <a:pt x="1276" y="2183"/>
                    <a:pt x="1358" y="2174"/>
                    <a:pt x="1440" y="2155"/>
                  </a:cubicBezTo>
                  <a:cubicBezTo>
                    <a:pt x="2029" y="2025"/>
                    <a:pt x="2397" y="1440"/>
                    <a:pt x="2266" y="850"/>
                  </a:cubicBezTo>
                  <a:cubicBezTo>
                    <a:pt x="2151" y="343"/>
                    <a:pt x="1701" y="0"/>
                    <a:pt x="1203" y="0"/>
                  </a:cubicBezTo>
                  <a:close/>
                </a:path>
              </a:pathLst>
            </a:custGeom>
            <a:solidFill>
              <a:srgbClr val="FF7550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4"/>
            <p:cNvSpPr/>
            <p:nvPr/>
          </p:nvSpPr>
          <p:spPr>
            <a:xfrm>
              <a:off x="-4576239" y="1990922"/>
              <a:ext cx="287788" cy="261799"/>
            </a:xfrm>
            <a:custGeom>
              <a:avLst/>
              <a:gdLst/>
              <a:ahLst/>
              <a:cxnLst/>
              <a:rect l="l" t="t" r="r" b="b"/>
              <a:pathLst>
                <a:path w="2403" h="2186" extrusionOk="0">
                  <a:moveTo>
                    <a:pt x="1198" y="1"/>
                  </a:moveTo>
                  <a:cubicBezTo>
                    <a:pt x="1119" y="1"/>
                    <a:pt x="1039" y="9"/>
                    <a:pt x="958" y="27"/>
                  </a:cubicBezTo>
                  <a:cubicBezTo>
                    <a:pt x="373" y="161"/>
                    <a:pt x="1" y="746"/>
                    <a:pt x="136" y="1337"/>
                  </a:cubicBezTo>
                  <a:cubicBezTo>
                    <a:pt x="252" y="1844"/>
                    <a:pt x="701" y="2186"/>
                    <a:pt x="1199" y="2186"/>
                  </a:cubicBezTo>
                  <a:cubicBezTo>
                    <a:pt x="1280" y="2186"/>
                    <a:pt x="1363" y="2177"/>
                    <a:pt x="1445" y="2158"/>
                  </a:cubicBezTo>
                  <a:cubicBezTo>
                    <a:pt x="2030" y="2023"/>
                    <a:pt x="2403" y="1438"/>
                    <a:pt x="2268" y="853"/>
                  </a:cubicBezTo>
                  <a:cubicBezTo>
                    <a:pt x="2151" y="344"/>
                    <a:pt x="1699" y="1"/>
                    <a:pt x="1198" y="1"/>
                  </a:cubicBezTo>
                  <a:close/>
                </a:path>
              </a:pathLst>
            </a:custGeom>
            <a:solidFill>
              <a:srgbClr val="FF7550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4"/>
            <p:cNvSpPr/>
            <p:nvPr/>
          </p:nvSpPr>
          <p:spPr>
            <a:xfrm>
              <a:off x="-5708593" y="2161584"/>
              <a:ext cx="265512" cy="502640"/>
            </a:xfrm>
            <a:custGeom>
              <a:avLst/>
              <a:gdLst/>
              <a:ahLst/>
              <a:cxnLst/>
              <a:rect l="l" t="t" r="r" b="b"/>
              <a:pathLst>
                <a:path w="2217" h="4197" extrusionOk="0">
                  <a:moveTo>
                    <a:pt x="121" y="1"/>
                  </a:moveTo>
                  <a:cubicBezTo>
                    <a:pt x="62" y="1"/>
                    <a:pt x="0" y="47"/>
                    <a:pt x="11" y="120"/>
                  </a:cubicBezTo>
                  <a:cubicBezTo>
                    <a:pt x="239" y="1639"/>
                    <a:pt x="707" y="3249"/>
                    <a:pt x="2022" y="4179"/>
                  </a:cubicBezTo>
                  <a:cubicBezTo>
                    <a:pt x="2040" y="4191"/>
                    <a:pt x="2058" y="4197"/>
                    <a:pt x="2075" y="4197"/>
                  </a:cubicBezTo>
                  <a:cubicBezTo>
                    <a:pt x="2158" y="4197"/>
                    <a:pt x="2217" y="4068"/>
                    <a:pt x="2128" y="4007"/>
                  </a:cubicBezTo>
                  <a:cubicBezTo>
                    <a:pt x="861" y="3110"/>
                    <a:pt x="429" y="1532"/>
                    <a:pt x="211" y="79"/>
                  </a:cubicBezTo>
                  <a:cubicBezTo>
                    <a:pt x="202" y="24"/>
                    <a:pt x="162" y="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4"/>
            <p:cNvSpPr/>
            <p:nvPr/>
          </p:nvSpPr>
          <p:spPr>
            <a:xfrm>
              <a:off x="-4345456" y="1809122"/>
              <a:ext cx="112576" cy="552461"/>
            </a:xfrm>
            <a:custGeom>
              <a:avLst/>
              <a:gdLst/>
              <a:ahLst/>
              <a:cxnLst/>
              <a:rect l="l" t="t" r="r" b="b"/>
              <a:pathLst>
                <a:path w="940" h="4613" extrusionOk="0">
                  <a:moveTo>
                    <a:pt x="138" y="0"/>
                  </a:moveTo>
                  <a:cubicBezTo>
                    <a:pt x="68" y="0"/>
                    <a:pt x="0" y="70"/>
                    <a:pt x="48" y="146"/>
                  </a:cubicBezTo>
                  <a:cubicBezTo>
                    <a:pt x="465" y="797"/>
                    <a:pt x="568" y="1573"/>
                    <a:pt x="661" y="2325"/>
                  </a:cubicBezTo>
                  <a:cubicBezTo>
                    <a:pt x="707" y="2696"/>
                    <a:pt x="740" y="3059"/>
                    <a:pt x="688" y="3430"/>
                  </a:cubicBezTo>
                  <a:cubicBezTo>
                    <a:pt x="637" y="3787"/>
                    <a:pt x="521" y="4136"/>
                    <a:pt x="345" y="4456"/>
                  </a:cubicBezTo>
                  <a:cubicBezTo>
                    <a:pt x="303" y="4537"/>
                    <a:pt x="374" y="4613"/>
                    <a:pt x="440" y="4613"/>
                  </a:cubicBezTo>
                  <a:cubicBezTo>
                    <a:pt x="470" y="4613"/>
                    <a:pt x="498" y="4598"/>
                    <a:pt x="517" y="4563"/>
                  </a:cubicBezTo>
                  <a:cubicBezTo>
                    <a:pt x="698" y="4238"/>
                    <a:pt x="819" y="3890"/>
                    <a:pt x="879" y="3523"/>
                  </a:cubicBezTo>
                  <a:cubicBezTo>
                    <a:pt x="939" y="3138"/>
                    <a:pt x="916" y="2761"/>
                    <a:pt x="870" y="2375"/>
                  </a:cubicBezTo>
                  <a:cubicBezTo>
                    <a:pt x="772" y="1577"/>
                    <a:pt x="671" y="742"/>
                    <a:pt x="225" y="49"/>
                  </a:cubicBezTo>
                  <a:cubicBezTo>
                    <a:pt x="203" y="15"/>
                    <a:pt x="170" y="0"/>
                    <a:pt x="1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4"/>
            <p:cNvSpPr/>
            <p:nvPr/>
          </p:nvSpPr>
          <p:spPr>
            <a:xfrm>
              <a:off x="-5910033" y="2127691"/>
              <a:ext cx="198924" cy="279524"/>
            </a:xfrm>
            <a:custGeom>
              <a:avLst/>
              <a:gdLst/>
              <a:ahLst/>
              <a:cxnLst/>
              <a:rect l="l" t="t" r="r" b="b"/>
              <a:pathLst>
                <a:path w="1661" h="2334" extrusionOk="0">
                  <a:moveTo>
                    <a:pt x="571" y="1"/>
                  </a:moveTo>
                  <a:cubicBezTo>
                    <a:pt x="274" y="1"/>
                    <a:pt x="119" y="270"/>
                    <a:pt x="27" y="533"/>
                  </a:cubicBezTo>
                  <a:cubicBezTo>
                    <a:pt x="1" y="610"/>
                    <a:pt x="64" y="662"/>
                    <a:pt x="127" y="662"/>
                  </a:cubicBezTo>
                  <a:cubicBezTo>
                    <a:pt x="166" y="662"/>
                    <a:pt x="205" y="642"/>
                    <a:pt x="222" y="594"/>
                  </a:cubicBezTo>
                  <a:cubicBezTo>
                    <a:pt x="263" y="482"/>
                    <a:pt x="305" y="352"/>
                    <a:pt x="398" y="268"/>
                  </a:cubicBezTo>
                  <a:cubicBezTo>
                    <a:pt x="450" y="223"/>
                    <a:pt x="512" y="204"/>
                    <a:pt x="574" y="204"/>
                  </a:cubicBezTo>
                  <a:cubicBezTo>
                    <a:pt x="639" y="204"/>
                    <a:pt x="705" y="224"/>
                    <a:pt x="764" y="255"/>
                  </a:cubicBezTo>
                  <a:cubicBezTo>
                    <a:pt x="1006" y="384"/>
                    <a:pt x="1135" y="658"/>
                    <a:pt x="1229" y="904"/>
                  </a:cubicBezTo>
                  <a:cubicBezTo>
                    <a:pt x="1322" y="1170"/>
                    <a:pt x="1442" y="1466"/>
                    <a:pt x="1429" y="1749"/>
                  </a:cubicBezTo>
                  <a:cubicBezTo>
                    <a:pt x="1424" y="1866"/>
                    <a:pt x="1396" y="2006"/>
                    <a:pt x="1298" y="2084"/>
                  </a:cubicBezTo>
                  <a:cubicBezTo>
                    <a:pt x="1261" y="2115"/>
                    <a:pt x="1208" y="2133"/>
                    <a:pt x="1157" y="2133"/>
                  </a:cubicBezTo>
                  <a:cubicBezTo>
                    <a:pt x="1100" y="2133"/>
                    <a:pt x="1045" y="2110"/>
                    <a:pt x="1015" y="2056"/>
                  </a:cubicBezTo>
                  <a:cubicBezTo>
                    <a:pt x="995" y="2021"/>
                    <a:pt x="964" y="2007"/>
                    <a:pt x="932" y="2007"/>
                  </a:cubicBezTo>
                  <a:cubicBezTo>
                    <a:pt x="861" y="2007"/>
                    <a:pt x="789" y="2077"/>
                    <a:pt x="835" y="2154"/>
                  </a:cubicBezTo>
                  <a:cubicBezTo>
                    <a:pt x="904" y="2275"/>
                    <a:pt x="1030" y="2333"/>
                    <a:pt x="1159" y="2333"/>
                  </a:cubicBezTo>
                  <a:cubicBezTo>
                    <a:pt x="1253" y="2333"/>
                    <a:pt x="1348" y="2302"/>
                    <a:pt x="1424" y="2242"/>
                  </a:cubicBezTo>
                  <a:cubicBezTo>
                    <a:pt x="1660" y="2051"/>
                    <a:pt x="1656" y="1699"/>
                    <a:pt x="1600" y="1429"/>
                  </a:cubicBezTo>
                  <a:cubicBezTo>
                    <a:pt x="1536" y="1132"/>
                    <a:pt x="1433" y="812"/>
                    <a:pt x="1289" y="542"/>
                  </a:cubicBezTo>
                  <a:cubicBezTo>
                    <a:pt x="1159" y="296"/>
                    <a:pt x="946" y="60"/>
                    <a:pt x="662" y="8"/>
                  </a:cubicBezTo>
                  <a:cubicBezTo>
                    <a:pt x="630" y="3"/>
                    <a:pt x="600" y="1"/>
                    <a:pt x="5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4"/>
            <p:cNvSpPr/>
            <p:nvPr/>
          </p:nvSpPr>
          <p:spPr>
            <a:xfrm>
              <a:off x="-4259707" y="1750558"/>
              <a:ext cx="131738" cy="258207"/>
            </a:xfrm>
            <a:custGeom>
              <a:avLst/>
              <a:gdLst/>
              <a:ahLst/>
              <a:cxnLst/>
              <a:rect l="l" t="t" r="r" b="b"/>
              <a:pathLst>
                <a:path w="1100" h="2156" extrusionOk="0">
                  <a:moveTo>
                    <a:pt x="481" y="1"/>
                  </a:moveTo>
                  <a:cubicBezTo>
                    <a:pt x="399" y="1"/>
                    <a:pt x="316" y="31"/>
                    <a:pt x="242" y="102"/>
                  </a:cubicBezTo>
                  <a:cubicBezTo>
                    <a:pt x="0" y="339"/>
                    <a:pt x="70" y="780"/>
                    <a:pt x="116" y="1081"/>
                  </a:cubicBezTo>
                  <a:cubicBezTo>
                    <a:pt x="144" y="1267"/>
                    <a:pt x="191" y="1453"/>
                    <a:pt x="255" y="1630"/>
                  </a:cubicBezTo>
                  <a:cubicBezTo>
                    <a:pt x="307" y="1773"/>
                    <a:pt x="367" y="1923"/>
                    <a:pt x="478" y="2029"/>
                  </a:cubicBezTo>
                  <a:cubicBezTo>
                    <a:pt x="557" y="2107"/>
                    <a:pt x="657" y="2156"/>
                    <a:pt x="764" y="2156"/>
                  </a:cubicBezTo>
                  <a:cubicBezTo>
                    <a:pt x="785" y="2156"/>
                    <a:pt x="806" y="2154"/>
                    <a:pt x="827" y="2150"/>
                  </a:cubicBezTo>
                  <a:cubicBezTo>
                    <a:pt x="948" y="2127"/>
                    <a:pt x="1055" y="2043"/>
                    <a:pt x="1082" y="1923"/>
                  </a:cubicBezTo>
                  <a:cubicBezTo>
                    <a:pt x="1100" y="1845"/>
                    <a:pt x="1032" y="1791"/>
                    <a:pt x="971" y="1791"/>
                  </a:cubicBezTo>
                  <a:cubicBezTo>
                    <a:pt x="933" y="1791"/>
                    <a:pt x="898" y="1812"/>
                    <a:pt x="887" y="1861"/>
                  </a:cubicBezTo>
                  <a:cubicBezTo>
                    <a:pt x="876" y="1923"/>
                    <a:pt x="820" y="1952"/>
                    <a:pt x="760" y="1952"/>
                  </a:cubicBezTo>
                  <a:cubicBezTo>
                    <a:pt x="751" y="1952"/>
                    <a:pt x="743" y="1952"/>
                    <a:pt x="735" y="1950"/>
                  </a:cubicBezTo>
                  <a:cubicBezTo>
                    <a:pt x="641" y="1936"/>
                    <a:pt x="576" y="1844"/>
                    <a:pt x="534" y="1764"/>
                  </a:cubicBezTo>
                  <a:cubicBezTo>
                    <a:pt x="418" y="1555"/>
                    <a:pt x="358" y="1310"/>
                    <a:pt x="317" y="1072"/>
                  </a:cubicBezTo>
                  <a:cubicBezTo>
                    <a:pt x="283" y="854"/>
                    <a:pt x="233" y="571"/>
                    <a:pt x="317" y="357"/>
                  </a:cubicBezTo>
                  <a:cubicBezTo>
                    <a:pt x="346" y="282"/>
                    <a:pt x="407" y="200"/>
                    <a:pt x="493" y="200"/>
                  </a:cubicBezTo>
                  <a:cubicBezTo>
                    <a:pt x="504" y="200"/>
                    <a:pt x="514" y="202"/>
                    <a:pt x="525" y="204"/>
                  </a:cubicBezTo>
                  <a:cubicBezTo>
                    <a:pt x="618" y="228"/>
                    <a:pt x="679" y="320"/>
                    <a:pt x="716" y="404"/>
                  </a:cubicBezTo>
                  <a:cubicBezTo>
                    <a:pt x="731" y="443"/>
                    <a:pt x="760" y="459"/>
                    <a:pt x="791" y="459"/>
                  </a:cubicBezTo>
                  <a:cubicBezTo>
                    <a:pt x="855" y="459"/>
                    <a:pt x="926" y="388"/>
                    <a:pt x="892" y="307"/>
                  </a:cubicBezTo>
                  <a:cubicBezTo>
                    <a:pt x="823" y="133"/>
                    <a:pt x="654" y="1"/>
                    <a:pt x="4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4"/>
            <p:cNvSpPr/>
            <p:nvPr/>
          </p:nvSpPr>
          <p:spPr>
            <a:xfrm>
              <a:off x="-5458170" y="1908645"/>
              <a:ext cx="93055" cy="90300"/>
            </a:xfrm>
            <a:custGeom>
              <a:avLst/>
              <a:gdLst/>
              <a:ahLst/>
              <a:cxnLst/>
              <a:rect l="l" t="t" r="r" b="b"/>
              <a:pathLst>
                <a:path w="777" h="754" extrusionOk="0">
                  <a:moveTo>
                    <a:pt x="503" y="1"/>
                  </a:moveTo>
                  <a:cubicBezTo>
                    <a:pt x="454" y="1"/>
                    <a:pt x="405" y="12"/>
                    <a:pt x="367" y="40"/>
                  </a:cubicBezTo>
                  <a:cubicBezTo>
                    <a:pt x="298" y="91"/>
                    <a:pt x="232" y="142"/>
                    <a:pt x="172" y="198"/>
                  </a:cubicBezTo>
                  <a:cubicBezTo>
                    <a:pt x="149" y="217"/>
                    <a:pt x="126" y="240"/>
                    <a:pt x="103" y="263"/>
                  </a:cubicBezTo>
                  <a:cubicBezTo>
                    <a:pt x="98" y="263"/>
                    <a:pt x="93" y="268"/>
                    <a:pt x="88" y="273"/>
                  </a:cubicBezTo>
                  <a:cubicBezTo>
                    <a:pt x="75" y="291"/>
                    <a:pt x="61" y="314"/>
                    <a:pt x="47" y="333"/>
                  </a:cubicBezTo>
                  <a:cubicBezTo>
                    <a:pt x="47" y="337"/>
                    <a:pt x="47" y="337"/>
                    <a:pt x="43" y="342"/>
                  </a:cubicBezTo>
                  <a:cubicBezTo>
                    <a:pt x="33" y="365"/>
                    <a:pt x="24" y="384"/>
                    <a:pt x="19" y="408"/>
                  </a:cubicBezTo>
                  <a:cubicBezTo>
                    <a:pt x="19" y="408"/>
                    <a:pt x="15" y="412"/>
                    <a:pt x="15" y="417"/>
                  </a:cubicBezTo>
                  <a:cubicBezTo>
                    <a:pt x="0" y="468"/>
                    <a:pt x="9" y="509"/>
                    <a:pt x="19" y="565"/>
                  </a:cubicBezTo>
                  <a:cubicBezTo>
                    <a:pt x="28" y="597"/>
                    <a:pt x="47" y="630"/>
                    <a:pt x="71" y="653"/>
                  </a:cubicBezTo>
                  <a:cubicBezTo>
                    <a:pt x="88" y="686"/>
                    <a:pt x="116" y="704"/>
                    <a:pt x="144" y="723"/>
                  </a:cubicBezTo>
                  <a:cubicBezTo>
                    <a:pt x="177" y="736"/>
                    <a:pt x="210" y="751"/>
                    <a:pt x="242" y="751"/>
                  </a:cubicBezTo>
                  <a:cubicBezTo>
                    <a:pt x="256" y="752"/>
                    <a:pt x="269" y="754"/>
                    <a:pt x="281" y="754"/>
                  </a:cubicBezTo>
                  <a:cubicBezTo>
                    <a:pt x="303" y="754"/>
                    <a:pt x="325" y="750"/>
                    <a:pt x="349" y="742"/>
                  </a:cubicBezTo>
                  <a:cubicBezTo>
                    <a:pt x="372" y="732"/>
                    <a:pt x="390" y="723"/>
                    <a:pt x="414" y="714"/>
                  </a:cubicBezTo>
                  <a:cubicBezTo>
                    <a:pt x="451" y="691"/>
                    <a:pt x="483" y="653"/>
                    <a:pt x="506" y="616"/>
                  </a:cubicBezTo>
                  <a:cubicBezTo>
                    <a:pt x="506" y="612"/>
                    <a:pt x="506" y="607"/>
                    <a:pt x="511" y="603"/>
                  </a:cubicBezTo>
                  <a:cubicBezTo>
                    <a:pt x="521" y="593"/>
                    <a:pt x="525" y="588"/>
                    <a:pt x="534" y="579"/>
                  </a:cubicBezTo>
                  <a:cubicBezTo>
                    <a:pt x="549" y="569"/>
                    <a:pt x="562" y="556"/>
                    <a:pt x="577" y="541"/>
                  </a:cubicBezTo>
                  <a:cubicBezTo>
                    <a:pt x="600" y="524"/>
                    <a:pt x="622" y="505"/>
                    <a:pt x="646" y="486"/>
                  </a:cubicBezTo>
                  <a:cubicBezTo>
                    <a:pt x="678" y="472"/>
                    <a:pt x="701" y="449"/>
                    <a:pt x="720" y="417"/>
                  </a:cubicBezTo>
                  <a:cubicBezTo>
                    <a:pt x="744" y="393"/>
                    <a:pt x="757" y="361"/>
                    <a:pt x="767" y="328"/>
                  </a:cubicBezTo>
                  <a:cubicBezTo>
                    <a:pt x="776" y="291"/>
                    <a:pt x="776" y="258"/>
                    <a:pt x="767" y="221"/>
                  </a:cubicBezTo>
                  <a:cubicBezTo>
                    <a:pt x="767" y="189"/>
                    <a:pt x="753" y="157"/>
                    <a:pt x="734" y="123"/>
                  </a:cubicBezTo>
                  <a:cubicBezTo>
                    <a:pt x="693" y="68"/>
                    <a:pt x="637" y="22"/>
                    <a:pt x="572" y="8"/>
                  </a:cubicBezTo>
                  <a:cubicBezTo>
                    <a:pt x="550" y="3"/>
                    <a:pt x="526" y="1"/>
                    <a:pt x="5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4"/>
            <p:cNvSpPr/>
            <p:nvPr/>
          </p:nvSpPr>
          <p:spPr>
            <a:xfrm>
              <a:off x="-4833129" y="1744929"/>
              <a:ext cx="94253" cy="71258"/>
            </a:xfrm>
            <a:custGeom>
              <a:avLst/>
              <a:gdLst/>
              <a:ahLst/>
              <a:cxnLst/>
              <a:rect l="l" t="t" r="r" b="b"/>
              <a:pathLst>
                <a:path w="787" h="595" extrusionOk="0">
                  <a:moveTo>
                    <a:pt x="266" y="0"/>
                  </a:moveTo>
                  <a:cubicBezTo>
                    <a:pt x="229" y="0"/>
                    <a:pt x="191" y="5"/>
                    <a:pt x="163" y="24"/>
                  </a:cubicBezTo>
                  <a:cubicBezTo>
                    <a:pt x="126" y="37"/>
                    <a:pt x="99" y="56"/>
                    <a:pt x="75" y="84"/>
                  </a:cubicBezTo>
                  <a:cubicBezTo>
                    <a:pt x="52" y="107"/>
                    <a:pt x="34" y="135"/>
                    <a:pt x="24" y="168"/>
                  </a:cubicBezTo>
                  <a:cubicBezTo>
                    <a:pt x="11" y="200"/>
                    <a:pt x="0" y="232"/>
                    <a:pt x="6" y="270"/>
                  </a:cubicBezTo>
                  <a:cubicBezTo>
                    <a:pt x="11" y="292"/>
                    <a:pt x="11" y="316"/>
                    <a:pt x="15" y="339"/>
                  </a:cubicBezTo>
                  <a:cubicBezTo>
                    <a:pt x="28" y="386"/>
                    <a:pt x="52" y="423"/>
                    <a:pt x="90" y="455"/>
                  </a:cubicBezTo>
                  <a:cubicBezTo>
                    <a:pt x="107" y="470"/>
                    <a:pt x="126" y="483"/>
                    <a:pt x="145" y="497"/>
                  </a:cubicBezTo>
                  <a:cubicBezTo>
                    <a:pt x="178" y="515"/>
                    <a:pt x="210" y="521"/>
                    <a:pt x="247" y="525"/>
                  </a:cubicBezTo>
                  <a:cubicBezTo>
                    <a:pt x="294" y="530"/>
                    <a:pt x="335" y="539"/>
                    <a:pt x="377" y="553"/>
                  </a:cubicBezTo>
                  <a:cubicBezTo>
                    <a:pt x="382" y="558"/>
                    <a:pt x="386" y="558"/>
                    <a:pt x="391" y="562"/>
                  </a:cubicBezTo>
                  <a:cubicBezTo>
                    <a:pt x="424" y="581"/>
                    <a:pt x="456" y="590"/>
                    <a:pt x="489" y="590"/>
                  </a:cubicBezTo>
                  <a:cubicBezTo>
                    <a:pt x="503" y="593"/>
                    <a:pt x="516" y="595"/>
                    <a:pt x="529" y="595"/>
                  </a:cubicBezTo>
                  <a:cubicBezTo>
                    <a:pt x="551" y="595"/>
                    <a:pt x="572" y="591"/>
                    <a:pt x="596" y="585"/>
                  </a:cubicBezTo>
                  <a:cubicBezTo>
                    <a:pt x="628" y="577"/>
                    <a:pt x="660" y="558"/>
                    <a:pt x="684" y="534"/>
                  </a:cubicBezTo>
                  <a:cubicBezTo>
                    <a:pt x="716" y="511"/>
                    <a:pt x="735" y="487"/>
                    <a:pt x="753" y="455"/>
                  </a:cubicBezTo>
                  <a:cubicBezTo>
                    <a:pt x="758" y="437"/>
                    <a:pt x="767" y="414"/>
                    <a:pt x="776" y="395"/>
                  </a:cubicBezTo>
                  <a:cubicBezTo>
                    <a:pt x="786" y="348"/>
                    <a:pt x="786" y="302"/>
                    <a:pt x="772" y="256"/>
                  </a:cubicBezTo>
                  <a:cubicBezTo>
                    <a:pt x="763" y="232"/>
                    <a:pt x="753" y="209"/>
                    <a:pt x="744" y="191"/>
                  </a:cubicBezTo>
                  <a:cubicBezTo>
                    <a:pt x="720" y="149"/>
                    <a:pt x="684" y="121"/>
                    <a:pt x="647" y="97"/>
                  </a:cubicBezTo>
                  <a:cubicBezTo>
                    <a:pt x="605" y="80"/>
                    <a:pt x="568" y="65"/>
                    <a:pt x="525" y="47"/>
                  </a:cubicBezTo>
                  <a:cubicBezTo>
                    <a:pt x="502" y="42"/>
                    <a:pt x="484" y="33"/>
                    <a:pt x="461" y="28"/>
                  </a:cubicBezTo>
                  <a:cubicBezTo>
                    <a:pt x="396" y="9"/>
                    <a:pt x="330" y="5"/>
                    <a:pt x="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4"/>
            <p:cNvSpPr/>
            <p:nvPr/>
          </p:nvSpPr>
          <p:spPr>
            <a:xfrm>
              <a:off x="-5018761" y="2172363"/>
              <a:ext cx="320962" cy="310662"/>
            </a:xfrm>
            <a:custGeom>
              <a:avLst/>
              <a:gdLst/>
              <a:ahLst/>
              <a:cxnLst/>
              <a:rect l="l" t="t" r="r" b="b"/>
              <a:pathLst>
                <a:path w="2680" h="2594" extrusionOk="0">
                  <a:moveTo>
                    <a:pt x="1839" y="0"/>
                  </a:moveTo>
                  <a:cubicBezTo>
                    <a:pt x="1637" y="0"/>
                    <a:pt x="1431" y="99"/>
                    <a:pt x="1277" y="244"/>
                  </a:cubicBezTo>
                  <a:cubicBezTo>
                    <a:pt x="1031" y="471"/>
                    <a:pt x="929" y="797"/>
                    <a:pt x="868" y="1117"/>
                  </a:cubicBezTo>
                  <a:cubicBezTo>
                    <a:pt x="697" y="1153"/>
                    <a:pt x="530" y="1200"/>
                    <a:pt x="371" y="1270"/>
                  </a:cubicBezTo>
                  <a:cubicBezTo>
                    <a:pt x="52" y="1419"/>
                    <a:pt x="0" y="1794"/>
                    <a:pt x="144" y="2087"/>
                  </a:cubicBezTo>
                  <a:cubicBezTo>
                    <a:pt x="255" y="2324"/>
                    <a:pt x="492" y="2496"/>
                    <a:pt x="742" y="2561"/>
                  </a:cubicBezTo>
                  <a:cubicBezTo>
                    <a:pt x="828" y="2583"/>
                    <a:pt x="913" y="2593"/>
                    <a:pt x="996" y="2593"/>
                  </a:cubicBezTo>
                  <a:cubicBezTo>
                    <a:pt x="1486" y="2593"/>
                    <a:pt x="1920" y="2234"/>
                    <a:pt x="2155" y="1813"/>
                  </a:cubicBezTo>
                  <a:cubicBezTo>
                    <a:pt x="2414" y="1348"/>
                    <a:pt x="2679" y="602"/>
                    <a:pt x="2234" y="160"/>
                  </a:cubicBezTo>
                  <a:cubicBezTo>
                    <a:pt x="2118" y="48"/>
                    <a:pt x="1979" y="0"/>
                    <a:pt x="18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4"/>
            <p:cNvSpPr/>
            <p:nvPr/>
          </p:nvSpPr>
          <p:spPr>
            <a:xfrm>
              <a:off x="-5732905" y="1328393"/>
              <a:ext cx="1336422" cy="642522"/>
            </a:xfrm>
            <a:custGeom>
              <a:avLst/>
              <a:gdLst/>
              <a:ahLst/>
              <a:cxnLst/>
              <a:rect l="l" t="t" r="r" b="b"/>
              <a:pathLst>
                <a:path w="11159" h="5365" extrusionOk="0">
                  <a:moveTo>
                    <a:pt x="6250" y="0"/>
                  </a:moveTo>
                  <a:cubicBezTo>
                    <a:pt x="5862" y="0"/>
                    <a:pt x="5445" y="28"/>
                    <a:pt x="4997" y="88"/>
                  </a:cubicBezTo>
                  <a:cubicBezTo>
                    <a:pt x="1" y="757"/>
                    <a:pt x="316" y="5364"/>
                    <a:pt x="316" y="5364"/>
                  </a:cubicBezTo>
                  <a:cubicBezTo>
                    <a:pt x="316" y="5364"/>
                    <a:pt x="1194" y="3102"/>
                    <a:pt x="5145" y="2364"/>
                  </a:cubicBezTo>
                  <a:lnTo>
                    <a:pt x="5318" y="1226"/>
                  </a:lnTo>
                  <a:lnTo>
                    <a:pt x="6075" y="2201"/>
                  </a:lnTo>
                  <a:cubicBezTo>
                    <a:pt x="6075" y="2201"/>
                    <a:pt x="6369" y="2093"/>
                    <a:pt x="7063" y="2093"/>
                  </a:cubicBezTo>
                  <a:cubicBezTo>
                    <a:pt x="7855" y="2093"/>
                    <a:pt x="9168" y="2234"/>
                    <a:pt x="11159" y="2838"/>
                  </a:cubicBezTo>
                  <a:cubicBezTo>
                    <a:pt x="11159" y="2838"/>
                    <a:pt x="10197" y="0"/>
                    <a:pt x="6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4"/>
            <p:cNvSpPr/>
            <p:nvPr/>
          </p:nvSpPr>
          <p:spPr>
            <a:xfrm>
              <a:off x="-5202357" y="2089966"/>
              <a:ext cx="188625" cy="278087"/>
            </a:xfrm>
            <a:custGeom>
              <a:avLst/>
              <a:gdLst/>
              <a:ahLst/>
              <a:cxnLst/>
              <a:rect l="l" t="t" r="r" b="b"/>
              <a:pathLst>
                <a:path w="1575" h="2322" extrusionOk="0">
                  <a:moveTo>
                    <a:pt x="923" y="0"/>
                  </a:moveTo>
                  <a:cubicBezTo>
                    <a:pt x="832" y="0"/>
                    <a:pt x="758" y="70"/>
                    <a:pt x="715" y="156"/>
                  </a:cubicBezTo>
                  <a:cubicBezTo>
                    <a:pt x="651" y="287"/>
                    <a:pt x="623" y="444"/>
                    <a:pt x="576" y="583"/>
                  </a:cubicBezTo>
                  <a:cubicBezTo>
                    <a:pt x="520" y="737"/>
                    <a:pt x="451" y="890"/>
                    <a:pt x="376" y="1033"/>
                  </a:cubicBezTo>
                  <a:cubicBezTo>
                    <a:pt x="293" y="1196"/>
                    <a:pt x="196" y="1354"/>
                    <a:pt x="126" y="1517"/>
                  </a:cubicBezTo>
                  <a:cubicBezTo>
                    <a:pt x="52" y="1633"/>
                    <a:pt x="1" y="1758"/>
                    <a:pt x="10" y="1893"/>
                  </a:cubicBezTo>
                  <a:cubicBezTo>
                    <a:pt x="32" y="2157"/>
                    <a:pt x="283" y="2321"/>
                    <a:pt x="533" y="2321"/>
                  </a:cubicBezTo>
                  <a:cubicBezTo>
                    <a:pt x="543" y="2321"/>
                    <a:pt x="553" y="2321"/>
                    <a:pt x="563" y="2321"/>
                  </a:cubicBezTo>
                  <a:cubicBezTo>
                    <a:pt x="827" y="2306"/>
                    <a:pt x="1069" y="2148"/>
                    <a:pt x="1227" y="1939"/>
                  </a:cubicBezTo>
                  <a:cubicBezTo>
                    <a:pt x="1574" y="1485"/>
                    <a:pt x="1542" y="750"/>
                    <a:pt x="1250" y="272"/>
                  </a:cubicBezTo>
                  <a:cubicBezTo>
                    <a:pt x="1189" y="170"/>
                    <a:pt x="1101" y="36"/>
                    <a:pt x="976" y="8"/>
                  </a:cubicBezTo>
                  <a:cubicBezTo>
                    <a:pt x="958" y="3"/>
                    <a:pt x="940" y="0"/>
                    <a:pt x="923" y="0"/>
                  </a:cubicBezTo>
                  <a:close/>
                </a:path>
              </a:pathLst>
            </a:custGeom>
            <a:solidFill>
              <a:srgbClr val="FF7550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4"/>
            <p:cNvSpPr/>
            <p:nvPr/>
          </p:nvSpPr>
          <p:spPr>
            <a:xfrm>
              <a:off x="-5248226" y="1256415"/>
              <a:ext cx="262638" cy="134732"/>
            </a:xfrm>
            <a:custGeom>
              <a:avLst/>
              <a:gdLst/>
              <a:ahLst/>
              <a:cxnLst/>
              <a:rect l="l" t="t" r="r" b="b"/>
              <a:pathLst>
                <a:path w="2193" h="1125" extrusionOk="0">
                  <a:moveTo>
                    <a:pt x="1717" y="1"/>
                  </a:moveTo>
                  <a:cubicBezTo>
                    <a:pt x="1089" y="1"/>
                    <a:pt x="468" y="275"/>
                    <a:pt x="54" y="759"/>
                  </a:cubicBezTo>
                  <a:cubicBezTo>
                    <a:pt x="1" y="824"/>
                    <a:pt x="48" y="933"/>
                    <a:pt x="123" y="933"/>
                  </a:cubicBezTo>
                  <a:cubicBezTo>
                    <a:pt x="139" y="933"/>
                    <a:pt x="156" y="928"/>
                    <a:pt x="174" y="917"/>
                  </a:cubicBezTo>
                  <a:cubicBezTo>
                    <a:pt x="466" y="717"/>
                    <a:pt x="813" y="614"/>
                    <a:pt x="1162" y="614"/>
                  </a:cubicBezTo>
                  <a:cubicBezTo>
                    <a:pt x="1259" y="614"/>
                    <a:pt x="1356" y="622"/>
                    <a:pt x="1452" y="638"/>
                  </a:cubicBezTo>
                  <a:cubicBezTo>
                    <a:pt x="1070" y="685"/>
                    <a:pt x="690" y="787"/>
                    <a:pt x="333" y="940"/>
                  </a:cubicBezTo>
                  <a:cubicBezTo>
                    <a:pt x="230" y="985"/>
                    <a:pt x="294" y="1125"/>
                    <a:pt x="390" y="1125"/>
                  </a:cubicBezTo>
                  <a:cubicBezTo>
                    <a:pt x="403" y="1125"/>
                    <a:pt x="416" y="1122"/>
                    <a:pt x="430" y="1117"/>
                  </a:cubicBezTo>
                  <a:cubicBezTo>
                    <a:pt x="908" y="912"/>
                    <a:pt x="1426" y="805"/>
                    <a:pt x="1945" y="805"/>
                  </a:cubicBezTo>
                  <a:cubicBezTo>
                    <a:pt x="1955" y="805"/>
                    <a:pt x="1966" y="805"/>
                    <a:pt x="1976" y="805"/>
                  </a:cubicBezTo>
                  <a:cubicBezTo>
                    <a:pt x="2073" y="805"/>
                    <a:pt x="2120" y="661"/>
                    <a:pt x="2028" y="620"/>
                  </a:cubicBezTo>
                  <a:cubicBezTo>
                    <a:pt x="1758" y="483"/>
                    <a:pt x="1458" y="417"/>
                    <a:pt x="1158" y="417"/>
                  </a:cubicBezTo>
                  <a:cubicBezTo>
                    <a:pt x="1008" y="417"/>
                    <a:pt x="859" y="434"/>
                    <a:pt x="714" y="466"/>
                  </a:cubicBezTo>
                  <a:cubicBezTo>
                    <a:pt x="1021" y="293"/>
                    <a:pt x="1369" y="196"/>
                    <a:pt x="1722" y="196"/>
                  </a:cubicBezTo>
                  <a:cubicBezTo>
                    <a:pt x="1822" y="196"/>
                    <a:pt x="1923" y="204"/>
                    <a:pt x="2023" y="220"/>
                  </a:cubicBezTo>
                  <a:cubicBezTo>
                    <a:pt x="2030" y="221"/>
                    <a:pt x="2037" y="222"/>
                    <a:pt x="2044" y="222"/>
                  </a:cubicBezTo>
                  <a:cubicBezTo>
                    <a:pt x="2153" y="222"/>
                    <a:pt x="2192" y="47"/>
                    <a:pt x="2073" y="31"/>
                  </a:cubicBezTo>
                  <a:cubicBezTo>
                    <a:pt x="1955" y="11"/>
                    <a:pt x="1836" y="1"/>
                    <a:pt x="1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0"/>
          <p:cNvSpPr txBox="1">
            <a:spLocks noGrp="1"/>
          </p:cNvSpPr>
          <p:nvPr>
            <p:ph type="title"/>
          </p:nvPr>
        </p:nvSpPr>
        <p:spPr>
          <a:xfrm>
            <a:off x="5775674" y="702213"/>
            <a:ext cx="143108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Dubai" panose="020B0503030403030204" pitchFamily="34" charset="-78"/>
                <a:cs typeface="Dubai" panose="020B0503030403030204" pitchFamily="34" charset="-78"/>
              </a:rPr>
              <a:t>YOLO</a:t>
            </a:r>
            <a:endParaRPr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1EB7A288-9341-117A-E39A-665DDCAAC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144" y="1481820"/>
            <a:ext cx="3580150" cy="2386767"/>
          </a:xfrm>
          <a:prstGeom prst="rect">
            <a:avLst/>
          </a:prstGeom>
          <a:ln w="19050">
            <a:solidFill>
              <a:schemeClr val="bg2"/>
            </a:solidFill>
            <a:prstDash val="lgDash"/>
          </a:ln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F83438F5-93C0-A320-0509-49C821642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707" y="1481820"/>
            <a:ext cx="3580150" cy="2386767"/>
          </a:xfrm>
          <a:prstGeom prst="rect">
            <a:avLst/>
          </a:prstGeom>
          <a:ln w="19050">
            <a:solidFill>
              <a:schemeClr val="bg2"/>
            </a:solidFill>
            <a:prstDash val="lgDash"/>
          </a:ln>
        </p:spPr>
      </p:pic>
      <p:sp>
        <p:nvSpPr>
          <p:cNvPr id="4" name="Google Shape;530;p40">
            <a:extLst>
              <a:ext uri="{FF2B5EF4-FFF2-40B4-BE49-F238E27FC236}">
                <a16:creationId xmlns:a16="http://schemas.microsoft.com/office/drawing/2014/main" id="{8FF1F79B-3CC9-EF8E-C23A-F415CACF73A7}"/>
              </a:ext>
            </a:extLst>
          </p:cNvPr>
          <p:cNvSpPr txBox="1">
            <a:spLocks/>
          </p:cNvSpPr>
          <p:nvPr/>
        </p:nvSpPr>
        <p:spPr>
          <a:xfrm>
            <a:off x="1937237" y="702213"/>
            <a:ext cx="143108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 b="0" i="0" u="none" strike="noStrike" cap="none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 b="0" i="0" u="none" strike="noStrike" cap="none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 b="0" i="0" u="none" strike="noStrike" cap="none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 b="0" i="0" u="none" strike="noStrike" cap="none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 b="0" i="0" u="none" strike="noStrike" cap="none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 b="0" i="0" u="none" strike="noStrike" cap="none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 b="0" i="0" u="none" strike="noStrike" cap="none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 b="0" i="0" u="none" strike="noStrike" cap="none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Bowlby One SC"/>
              <a:buNone/>
              <a:defRPr sz="3500" b="0" i="0" u="none" strike="noStrike" cap="none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9pPr>
          </a:lstStyle>
          <a:p>
            <a:pPr algn="ctr"/>
            <a:r>
              <a:rPr lang="en-US" b="1" dirty="0">
                <a:latin typeface="Dubai" panose="020B0503030403030204" pitchFamily="34" charset="-78"/>
                <a:cs typeface="Dubai" panose="020B0503030403030204" pitchFamily="34" charset="-78"/>
              </a:rPr>
              <a:t>HSV</a:t>
            </a:r>
          </a:p>
        </p:txBody>
      </p:sp>
      <p:sp>
        <p:nvSpPr>
          <p:cNvPr id="5" name="Google Shape;1817;p67">
            <a:extLst>
              <a:ext uri="{FF2B5EF4-FFF2-40B4-BE49-F238E27FC236}">
                <a16:creationId xmlns:a16="http://schemas.microsoft.com/office/drawing/2014/main" id="{7F46288F-07C8-1880-49BE-5CA21E93A206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1"/>
          <p:cNvSpPr/>
          <p:nvPr/>
        </p:nvSpPr>
        <p:spPr>
          <a:xfrm rot="610655" flipH="1">
            <a:off x="4022933" y="1297658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40" name="Google Shape;540;p41"/>
          <p:cNvSpPr/>
          <p:nvPr/>
        </p:nvSpPr>
        <p:spPr>
          <a:xfrm rot="-610655">
            <a:off x="6569408" y="1297658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41" name="Google Shape;541;p41"/>
          <p:cNvSpPr/>
          <p:nvPr/>
        </p:nvSpPr>
        <p:spPr>
          <a:xfrm rot="-610655">
            <a:off x="1476446" y="3010321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42" name="Google Shape;542;p41"/>
          <p:cNvSpPr/>
          <p:nvPr/>
        </p:nvSpPr>
        <p:spPr>
          <a:xfrm rot="610655" flipH="1">
            <a:off x="4022933" y="3010321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43" name="Google Shape;543;p41"/>
          <p:cNvSpPr/>
          <p:nvPr/>
        </p:nvSpPr>
        <p:spPr>
          <a:xfrm rot="-610655">
            <a:off x="6569408" y="3010321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44" name="Google Shape;544;p41"/>
          <p:cNvSpPr/>
          <p:nvPr/>
        </p:nvSpPr>
        <p:spPr>
          <a:xfrm rot="-610655">
            <a:off x="1476446" y="1297658"/>
            <a:ext cx="1098142" cy="780810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45" name="Google Shape;545;p41"/>
          <p:cNvSpPr txBox="1">
            <a:spLocks noGrp="1"/>
          </p:cNvSpPr>
          <p:nvPr>
            <p:ph type="title"/>
          </p:nvPr>
        </p:nvSpPr>
        <p:spPr>
          <a:xfrm>
            <a:off x="1646350" y="1487109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solidFill>
                  <a:schemeClr val="accent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03</a:t>
            </a:r>
            <a:endParaRPr b="1" dirty="0">
              <a:solidFill>
                <a:schemeClr val="accent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46" name="Google Shape;546;p41"/>
          <p:cNvSpPr txBox="1">
            <a:spLocks noGrp="1"/>
          </p:cNvSpPr>
          <p:nvPr>
            <p:ph type="subTitle" idx="1"/>
          </p:nvPr>
        </p:nvSpPr>
        <p:spPr>
          <a:xfrm>
            <a:off x="869950" y="2269179"/>
            <a:ext cx="23364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1600" b="1" dirty="0">
                <a:latin typeface="Dubai" panose="020B0503030403030204" pitchFamily="34" charset="-78"/>
                <a:cs typeface="Dubai" panose="020B0503030403030204" pitchFamily="34" charset="-78"/>
              </a:rPr>
              <a:t>مكتبة </a:t>
            </a:r>
            <a:r>
              <a:rPr lang="en-US" sz="1600" b="1" dirty="0" err="1">
                <a:latin typeface="Dubai" panose="020B0503030403030204" pitchFamily="34" charset="-78"/>
                <a:cs typeface="Dubai" panose="020B0503030403030204" pitchFamily="34" charset="-78"/>
              </a:rPr>
              <a:t>Tkinter</a:t>
            </a:r>
            <a:endParaRPr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47" name="Google Shape;547;p41"/>
          <p:cNvSpPr txBox="1">
            <a:spLocks noGrp="1"/>
          </p:cNvSpPr>
          <p:nvPr>
            <p:ph type="title" idx="2"/>
          </p:nvPr>
        </p:nvSpPr>
        <p:spPr>
          <a:xfrm>
            <a:off x="4180200" y="1487109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solidFill>
                  <a:schemeClr val="accent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02</a:t>
            </a:r>
            <a:endParaRPr b="1" dirty="0">
              <a:solidFill>
                <a:schemeClr val="accent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48" name="Google Shape;548;p41"/>
          <p:cNvSpPr txBox="1">
            <a:spLocks noGrp="1"/>
          </p:cNvSpPr>
          <p:nvPr>
            <p:ph type="subTitle" idx="3"/>
          </p:nvPr>
        </p:nvSpPr>
        <p:spPr>
          <a:xfrm>
            <a:off x="3403800" y="2269179"/>
            <a:ext cx="23364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1600" b="1" dirty="0">
                <a:latin typeface="Dubai" panose="020B0503030403030204" pitchFamily="34" charset="-78"/>
                <a:cs typeface="Dubai" panose="020B0503030403030204" pitchFamily="34" charset="-78"/>
              </a:rPr>
              <a:t>مكتبة </a:t>
            </a:r>
            <a:r>
              <a:rPr lang="en-US" sz="1600" b="1" dirty="0">
                <a:latin typeface="Dubai" panose="020B0503030403030204" pitchFamily="34" charset="-78"/>
                <a:cs typeface="Dubai" panose="020B0503030403030204" pitchFamily="34" charset="-78"/>
              </a:rPr>
              <a:t>OpenCV</a:t>
            </a:r>
            <a:endParaRPr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49" name="Google Shape;549;p41"/>
          <p:cNvSpPr txBox="1">
            <a:spLocks noGrp="1"/>
          </p:cNvSpPr>
          <p:nvPr>
            <p:ph type="title" idx="4"/>
          </p:nvPr>
        </p:nvSpPr>
        <p:spPr>
          <a:xfrm>
            <a:off x="6714025" y="1487109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solidFill>
                  <a:schemeClr val="accent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01</a:t>
            </a:r>
            <a:endParaRPr b="1" dirty="0">
              <a:solidFill>
                <a:schemeClr val="accent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0" name="Google Shape;550;p41"/>
          <p:cNvSpPr txBox="1">
            <a:spLocks noGrp="1"/>
          </p:cNvSpPr>
          <p:nvPr>
            <p:ph type="subTitle" idx="5"/>
          </p:nvPr>
        </p:nvSpPr>
        <p:spPr>
          <a:xfrm>
            <a:off x="5937650" y="2269179"/>
            <a:ext cx="23364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1600" b="1" dirty="0">
                <a:latin typeface="Dubai" panose="020B0503030403030204" pitchFamily="34" charset="-78"/>
                <a:cs typeface="Dubai" panose="020B0503030403030204" pitchFamily="34" charset="-78"/>
              </a:rPr>
              <a:t>لغة البرمجة </a:t>
            </a:r>
            <a:r>
              <a:rPr lang="en-US" sz="1600" b="1" dirty="0">
                <a:latin typeface="Dubai" panose="020B0503030403030204" pitchFamily="34" charset="-78"/>
                <a:cs typeface="Dubai" panose="020B0503030403030204" pitchFamily="34" charset="-78"/>
              </a:rPr>
              <a:t>Python</a:t>
            </a:r>
            <a:endParaRPr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1" name="Google Shape;551;p41"/>
          <p:cNvSpPr txBox="1">
            <a:spLocks noGrp="1"/>
          </p:cNvSpPr>
          <p:nvPr>
            <p:ph type="title" idx="6"/>
          </p:nvPr>
        </p:nvSpPr>
        <p:spPr>
          <a:xfrm>
            <a:off x="1646350" y="3174522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solidFill>
                  <a:schemeClr val="accent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06</a:t>
            </a:r>
            <a:endParaRPr b="1" dirty="0">
              <a:solidFill>
                <a:schemeClr val="accent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2" name="Google Shape;552;p41"/>
          <p:cNvSpPr txBox="1">
            <a:spLocks noGrp="1"/>
          </p:cNvSpPr>
          <p:nvPr>
            <p:ph type="subTitle" idx="7"/>
          </p:nvPr>
        </p:nvSpPr>
        <p:spPr>
          <a:xfrm>
            <a:off x="869950" y="3903031"/>
            <a:ext cx="23364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latin typeface="Dubai" panose="020B0503030403030204" pitchFamily="34" charset="-78"/>
                <a:cs typeface="Dubai" panose="020B0503030403030204" pitchFamily="34" charset="-78"/>
              </a:rPr>
              <a:t>VS Code</a:t>
            </a:r>
            <a:endParaRPr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3" name="Google Shape;553;p41"/>
          <p:cNvSpPr txBox="1">
            <a:spLocks noGrp="1"/>
          </p:cNvSpPr>
          <p:nvPr>
            <p:ph type="title" idx="8"/>
          </p:nvPr>
        </p:nvSpPr>
        <p:spPr>
          <a:xfrm>
            <a:off x="4180200" y="3174522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05</a:t>
            </a:r>
            <a:endParaRPr b="1" dirty="0">
              <a:solidFill>
                <a:schemeClr val="accent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4" name="Google Shape;554;p41"/>
          <p:cNvSpPr txBox="1">
            <a:spLocks noGrp="1"/>
          </p:cNvSpPr>
          <p:nvPr>
            <p:ph type="subTitle" idx="9"/>
          </p:nvPr>
        </p:nvSpPr>
        <p:spPr>
          <a:xfrm>
            <a:off x="3403800" y="3903031"/>
            <a:ext cx="23364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latin typeface="Dubai" panose="020B0503030403030204" pitchFamily="34" charset="-78"/>
                <a:cs typeface="Dubai" panose="020B0503030403030204" pitchFamily="34" charset="-78"/>
              </a:rPr>
              <a:t>Jupyter Notebook</a:t>
            </a:r>
            <a:endParaRPr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5" name="Google Shape;555;p41"/>
          <p:cNvSpPr txBox="1">
            <a:spLocks noGrp="1"/>
          </p:cNvSpPr>
          <p:nvPr>
            <p:ph type="title" idx="13"/>
          </p:nvPr>
        </p:nvSpPr>
        <p:spPr>
          <a:xfrm>
            <a:off x="6714025" y="3174522"/>
            <a:ext cx="783600" cy="4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solidFill>
                  <a:schemeClr val="accent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04</a:t>
            </a:r>
            <a:endParaRPr b="1" dirty="0">
              <a:solidFill>
                <a:schemeClr val="accent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6" name="Google Shape;556;p41"/>
          <p:cNvSpPr txBox="1">
            <a:spLocks noGrp="1"/>
          </p:cNvSpPr>
          <p:nvPr>
            <p:ph type="subTitle" idx="14"/>
          </p:nvPr>
        </p:nvSpPr>
        <p:spPr>
          <a:xfrm>
            <a:off x="5937650" y="3903031"/>
            <a:ext cx="23364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latin typeface="Dubai" panose="020B0503030403030204" pitchFamily="34" charset="-78"/>
                <a:cs typeface="Dubai" panose="020B0503030403030204" pitchFamily="34" charset="-78"/>
              </a:rPr>
              <a:t>Anaconda</a:t>
            </a:r>
            <a:endParaRPr sz="16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57" name="Google Shape;557;p41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الأدوات واللغات البرمجية المستخدمة</a:t>
            </a:r>
            <a:endParaRPr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Google Shape;1817;p67">
            <a:extLst>
              <a:ext uri="{FF2B5EF4-FFF2-40B4-BE49-F238E27FC236}">
                <a16:creationId xmlns:a16="http://schemas.microsoft.com/office/drawing/2014/main" id="{262B9713-C249-D201-2984-41333FC63650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>
          <a:extLst>
            <a:ext uri="{FF2B5EF4-FFF2-40B4-BE49-F238E27FC236}">
              <a16:creationId xmlns:a16="http://schemas.microsoft.com/office/drawing/2014/main" id="{B52477F7-25A5-1650-6B92-D7CBC7CD4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4">
            <a:extLst>
              <a:ext uri="{FF2B5EF4-FFF2-40B4-BE49-F238E27FC236}">
                <a16:creationId xmlns:a16="http://schemas.microsoft.com/office/drawing/2014/main" id="{2E0413C6-DCAD-EFD6-5798-23409A5B8125}"/>
              </a:ext>
            </a:extLst>
          </p:cNvPr>
          <p:cNvSpPr/>
          <p:nvPr/>
        </p:nvSpPr>
        <p:spPr>
          <a:xfrm rot="-610648">
            <a:off x="6775321" y="1044180"/>
            <a:ext cx="1662324" cy="1181935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44">
            <a:extLst>
              <a:ext uri="{FF2B5EF4-FFF2-40B4-BE49-F238E27FC236}">
                <a16:creationId xmlns:a16="http://schemas.microsoft.com/office/drawing/2014/main" id="{181DA3C8-E3DD-6878-A2CE-D2117E6A1B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91000" y="2319403"/>
            <a:ext cx="4233000" cy="16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400" b="1" dirty="0">
                <a:latin typeface="Dubai" panose="020B0503030403030204" pitchFamily="34" charset="-78"/>
                <a:cs typeface="Dubai" panose="020B0503030403030204" pitchFamily="34" charset="-78"/>
              </a:rPr>
              <a:t>دراسات ومشاريع سابقة</a:t>
            </a:r>
            <a:endParaRPr sz="44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37" name="Google Shape;737;p44">
            <a:extLst>
              <a:ext uri="{FF2B5EF4-FFF2-40B4-BE49-F238E27FC236}">
                <a16:creationId xmlns:a16="http://schemas.microsoft.com/office/drawing/2014/main" id="{0D54C3E6-B7A6-EE29-ED4C-1004EE8D071B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956533" y="1399635"/>
            <a:ext cx="12999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solidFill>
                  <a:schemeClr val="accent2"/>
                </a:solidFill>
              </a:rPr>
              <a:t>02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739" name="Google Shape;739;p44">
            <a:extLst>
              <a:ext uri="{FF2B5EF4-FFF2-40B4-BE49-F238E27FC236}">
                <a16:creationId xmlns:a16="http://schemas.microsoft.com/office/drawing/2014/main" id="{7625CFED-8746-569C-0AF8-CCA0D1EAE276}"/>
              </a:ext>
            </a:extLst>
          </p:cNvPr>
          <p:cNvGrpSpPr/>
          <p:nvPr/>
        </p:nvGrpSpPr>
        <p:grpSpPr>
          <a:xfrm>
            <a:off x="734128" y="804381"/>
            <a:ext cx="3216694" cy="4339128"/>
            <a:chOff x="-5971472" y="684906"/>
            <a:chExt cx="3216694" cy="4339128"/>
          </a:xfrm>
        </p:grpSpPr>
        <p:sp>
          <p:nvSpPr>
            <p:cNvPr id="740" name="Google Shape;740;p44">
              <a:extLst>
                <a:ext uri="{FF2B5EF4-FFF2-40B4-BE49-F238E27FC236}">
                  <a16:creationId xmlns:a16="http://schemas.microsoft.com/office/drawing/2014/main" id="{1127A962-02B1-7749-2B0E-E270F0E885BE}"/>
                </a:ext>
              </a:extLst>
            </p:cNvPr>
            <p:cNvSpPr/>
            <p:nvPr/>
          </p:nvSpPr>
          <p:spPr>
            <a:xfrm>
              <a:off x="-5365833" y="4396602"/>
              <a:ext cx="1476544" cy="627432"/>
            </a:xfrm>
            <a:custGeom>
              <a:avLst/>
              <a:gdLst/>
              <a:ahLst/>
              <a:cxnLst/>
              <a:rect l="l" t="t" r="r" b="b"/>
              <a:pathLst>
                <a:path w="12329" h="5239" extrusionOk="0">
                  <a:moveTo>
                    <a:pt x="11409" y="0"/>
                  </a:moveTo>
                  <a:lnTo>
                    <a:pt x="957" y="976"/>
                  </a:lnTo>
                  <a:lnTo>
                    <a:pt x="1" y="5238"/>
                  </a:lnTo>
                  <a:lnTo>
                    <a:pt x="12329" y="5238"/>
                  </a:lnTo>
                  <a:lnTo>
                    <a:pt x="114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4">
              <a:extLst>
                <a:ext uri="{FF2B5EF4-FFF2-40B4-BE49-F238E27FC236}">
                  <a16:creationId xmlns:a16="http://schemas.microsoft.com/office/drawing/2014/main" id="{5659633C-8605-ADEC-3C63-3AA7CBFA8A8A}"/>
                </a:ext>
              </a:extLst>
            </p:cNvPr>
            <p:cNvSpPr/>
            <p:nvPr/>
          </p:nvSpPr>
          <p:spPr>
            <a:xfrm>
              <a:off x="-5070259" y="4636008"/>
              <a:ext cx="118684" cy="322040"/>
            </a:xfrm>
            <a:custGeom>
              <a:avLst/>
              <a:gdLst/>
              <a:ahLst/>
              <a:cxnLst/>
              <a:rect l="l" t="t" r="r" b="b"/>
              <a:pathLst>
                <a:path w="991" h="2689" extrusionOk="0">
                  <a:moveTo>
                    <a:pt x="869" y="1"/>
                  </a:moveTo>
                  <a:cubicBezTo>
                    <a:pt x="829" y="1"/>
                    <a:pt x="791" y="22"/>
                    <a:pt x="778" y="72"/>
                  </a:cubicBezTo>
                  <a:cubicBezTo>
                    <a:pt x="551" y="912"/>
                    <a:pt x="300" y="1744"/>
                    <a:pt x="26" y="2565"/>
                  </a:cubicBezTo>
                  <a:cubicBezTo>
                    <a:pt x="1" y="2639"/>
                    <a:pt x="63" y="2689"/>
                    <a:pt x="124" y="2689"/>
                  </a:cubicBezTo>
                  <a:cubicBezTo>
                    <a:pt x="163" y="2689"/>
                    <a:pt x="202" y="2668"/>
                    <a:pt x="216" y="2621"/>
                  </a:cubicBezTo>
                  <a:cubicBezTo>
                    <a:pt x="490" y="1795"/>
                    <a:pt x="741" y="964"/>
                    <a:pt x="969" y="123"/>
                  </a:cubicBezTo>
                  <a:cubicBezTo>
                    <a:pt x="991" y="50"/>
                    <a:pt x="929" y="1"/>
                    <a:pt x="8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4">
              <a:extLst>
                <a:ext uri="{FF2B5EF4-FFF2-40B4-BE49-F238E27FC236}">
                  <a16:creationId xmlns:a16="http://schemas.microsoft.com/office/drawing/2014/main" id="{3C44E9F4-635D-16AD-B8BF-FFB52D6D1617}"/>
                </a:ext>
              </a:extLst>
            </p:cNvPr>
            <p:cNvSpPr/>
            <p:nvPr/>
          </p:nvSpPr>
          <p:spPr>
            <a:xfrm>
              <a:off x="-4928460" y="4644631"/>
              <a:ext cx="38444" cy="324555"/>
            </a:xfrm>
            <a:custGeom>
              <a:avLst/>
              <a:gdLst/>
              <a:ahLst/>
              <a:cxnLst/>
              <a:rect l="l" t="t" r="r" b="b"/>
              <a:pathLst>
                <a:path w="321" h="2710" extrusionOk="0">
                  <a:moveTo>
                    <a:pt x="223" y="0"/>
                  </a:moveTo>
                  <a:cubicBezTo>
                    <a:pt x="173" y="0"/>
                    <a:pt x="123" y="32"/>
                    <a:pt x="123" y="97"/>
                  </a:cubicBezTo>
                  <a:cubicBezTo>
                    <a:pt x="100" y="938"/>
                    <a:pt x="63" y="1779"/>
                    <a:pt x="3" y="2615"/>
                  </a:cubicBezTo>
                  <a:cubicBezTo>
                    <a:pt x="1" y="2679"/>
                    <a:pt x="48" y="2710"/>
                    <a:pt x="96" y="2710"/>
                  </a:cubicBezTo>
                  <a:cubicBezTo>
                    <a:pt x="146" y="2710"/>
                    <a:pt x="198" y="2678"/>
                    <a:pt x="202" y="2615"/>
                  </a:cubicBezTo>
                  <a:cubicBezTo>
                    <a:pt x="258" y="1779"/>
                    <a:pt x="301" y="938"/>
                    <a:pt x="318" y="97"/>
                  </a:cubicBezTo>
                  <a:cubicBezTo>
                    <a:pt x="321" y="32"/>
                    <a:pt x="272" y="0"/>
                    <a:pt x="2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4">
              <a:extLst>
                <a:ext uri="{FF2B5EF4-FFF2-40B4-BE49-F238E27FC236}">
                  <a16:creationId xmlns:a16="http://schemas.microsoft.com/office/drawing/2014/main" id="{C56A75BD-C646-05C8-3F3C-220CE967DE97}"/>
                </a:ext>
              </a:extLst>
            </p:cNvPr>
            <p:cNvSpPr/>
            <p:nvPr/>
          </p:nvSpPr>
          <p:spPr>
            <a:xfrm>
              <a:off x="-4215275" y="4591936"/>
              <a:ext cx="32935" cy="346591"/>
            </a:xfrm>
            <a:custGeom>
              <a:avLst/>
              <a:gdLst/>
              <a:ahLst/>
              <a:cxnLst/>
              <a:rect l="l" t="t" r="r" b="b"/>
              <a:pathLst>
                <a:path w="275" h="2894" extrusionOk="0">
                  <a:moveTo>
                    <a:pt x="97" y="1"/>
                  </a:moveTo>
                  <a:cubicBezTo>
                    <a:pt x="48" y="1"/>
                    <a:pt x="1" y="32"/>
                    <a:pt x="6" y="97"/>
                  </a:cubicBezTo>
                  <a:cubicBezTo>
                    <a:pt x="52" y="997"/>
                    <a:pt x="75" y="1898"/>
                    <a:pt x="75" y="2799"/>
                  </a:cubicBezTo>
                  <a:cubicBezTo>
                    <a:pt x="75" y="2862"/>
                    <a:pt x="125" y="2893"/>
                    <a:pt x="175" y="2893"/>
                  </a:cubicBezTo>
                  <a:cubicBezTo>
                    <a:pt x="225" y="2893"/>
                    <a:pt x="275" y="2862"/>
                    <a:pt x="275" y="2799"/>
                  </a:cubicBezTo>
                  <a:cubicBezTo>
                    <a:pt x="270" y="1898"/>
                    <a:pt x="247" y="997"/>
                    <a:pt x="201" y="97"/>
                  </a:cubicBezTo>
                  <a:cubicBezTo>
                    <a:pt x="199" y="33"/>
                    <a:pt x="147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44">
              <a:extLst>
                <a:ext uri="{FF2B5EF4-FFF2-40B4-BE49-F238E27FC236}">
                  <a16:creationId xmlns:a16="http://schemas.microsoft.com/office/drawing/2014/main" id="{8FC8BA67-A036-AC8E-8DCD-5CAF3EB723E4}"/>
                </a:ext>
              </a:extLst>
            </p:cNvPr>
            <p:cNvSpPr/>
            <p:nvPr/>
          </p:nvSpPr>
          <p:spPr>
            <a:xfrm>
              <a:off x="-4157429" y="4580798"/>
              <a:ext cx="104073" cy="341920"/>
            </a:xfrm>
            <a:custGeom>
              <a:avLst/>
              <a:gdLst/>
              <a:ahLst/>
              <a:cxnLst/>
              <a:rect l="l" t="t" r="r" b="b"/>
              <a:pathLst>
                <a:path w="869" h="2855" extrusionOk="0">
                  <a:moveTo>
                    <a:pt x="124" y="0"/>
                  </a:moveTo>
                  <a:cubicBezTo>
                    <a:pt x="65" y="0"/>
                    <a:pt x="1" y="49"/>
                    <a:pt x="14" y="124"/>
                  </a:cubicBezTo>
                  <a:cubicBezTo>
                    <a:pt x="201" y="1016"/>
                    <a:pt x="415" y="1907"/>
                    <a:pt x="655" y="2785"/>
                  </a:cubicBezTo>
                  <a:cubicBezTo>
                    <a:pt x="669" y="2833"/>
                    <a:pt x="707" y="2854"/>
                    <a:pt x="747" y="2854"/>
                  </a:cubicBezTo>
                  <a:cubicBezTo>
                    <a:pt x="807" y="2854"/>
                    <a:pt x="869" y="2807"/>
                    <a:pt x="846" y="2734"/>
                  </a:cubicBezTo>
                  <a:cubicBezTo>
                    <a:pt x="605" y="1851"/>
                    <a:pt x="391" y="964"/>
                    <a:pt x="209" y="68"/>
                  </a:cubicBezTo>
                  <a:cubicBezTo>
                    <a:pt x="198" y="21"/>
                    <a:pt x="162" y="0"/>
                    <a:pt x="1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44">
              <a:extLst>
                <a:ext uri="{FF2B5EF4-FFF2-40B4-BE49-F238E27FC236}">
                  <a16:creationId xmlns:a16="http://schemas.microsoft.com/office/drawing/2014/main" id="{CCA3EC7D-709A-1963-268F-A67372FC10AB}"/>
                </a:ext>
              </a:extLst>
            </p:cNvPr>
            <p:cNvSpPr/>
            <p:nvPr/>
          </p:nvSpPr>
          <p:spPr>
            <a:xfrm>
              <a:off x="-4020541" y="1502169"/>
              <a:ext cx="548988" cy="534018"/>
            </a:xfrm>
            <a:custGeom>
              <a:avLst/>
              <a:gdLst/>
              <a:ahLst/>
              <a:cxnLst/>
              <a:rect l="l" t="t" r="r" b="b"/>
              <a:pathLst>
                <a:path w="4584" h="4459" extrusionOk="0">
                  <a:moveTo>
                    <a:pt x="1523" y="1"/>
                  </a:moveTo>
                  <a:cubicBezTo>
                    <a:pt x="1444" y="1"/>
                    <a:pt x="1365" y="14"/>
                    <a:pt x="1291" y="40"/>
                  </a:cubicBezTo>
                  <a:cubicBezTo>
                    <a:pt x="804" y="216"/>
                    <a:pt x="688" y="759"/>
                    <a:pt x="637" y="1224"/>
                  </a:cubicBezTo>
                  <a:cubicBezTo>
                    <a:pt x="0" y="1944"/>
                    <a:pt x="371" y="3021"/>
                    <a:pt x="901" y="3704"/>
                  </a:cubicBezTo>
                  <a:cubicBezTo>
                    <a:pt x="1198" y="4085"/>
                    <a:pt x="1602" y="4391"/>
                    <a:pt x="2094" y="4451"/>
                  </a:cubicBezTo>
                  <a:cubicBezTo>
                    <a:pt x="2140" y="4456"/>
                    <a:pt x="2184" y="4459"/>
                    <a:pt x="2229" y="4459"/>
                  </a:cubicBezTo>
                  <a:cubicBezTo>
                    <a:pt x="2640" y="4459"/>
                    <a:pt x="3008" y="4248"/>
                    <a:pt x="3251" y="3913"/>
                  </a:cubicBezTo>
                  <a:cubicBezTo>
                    <a:pt x="3562" y="3476"/>
                    <a:pt x="3586" y="2919"/>
                    <a:pt x="3479" y="2409"/>
                  </a:cubicBezTo>
                  <a:cubicBezTo>
                    <a:pt x="3669" y="2375"/>
                    <a:pt x="3854" y="2310"/>
                    <a:pt x="4026" y="2208"/>
                  </a:cubicBezTo>
                  <a:cubicBezTo>
                    <a:pt x="4221" y="2088"/>
                    <a:pt x="4426" y="1916"/>
                    <a:pt x="4505" y="1693"/>
                  </a:cubicBezTo>
                  <a:cubicBezTo>
                    <a:pt x="4583" y="1484"/>
                    <a:pt x="4505" y="1247"/>
                    <a:pt x="4291" y="1159"/>
                  </a:cubicBezTo>
                  <a:cubicBezTo>
                    <a:pt x="4233" y="1138"/>
                    <a:pt x="4176" y="1130"/>
                    <a:pt x="4120" y="1130"/>
                  </a:cubicBezTo>
                  <a:cubicBezTo>
                    <a:pt x="4049" y="1130"/>
                    <a:pt x="3980" y="1143"/>
                    <a:pt x="3910" y="1164"/>
                  </a:cubicBezTo>
                  <a:cubicBezTo>
                    <a:pt x="3980" y="973"/>
                    <a:pt x="3980" y="769"/>
                    <a:pt x="3790" y="634"/>
                  </a:cubicBezTo>
                  <a:cubicBezTo>
                    <a:pt x="3704" y="574"/>
                    <a:pt x="3614" y="549"/>
                    <a:pt x="3524" y="549"/>
                  </a:cubicBezTo>
                  <a:cubicBezTo>
                    <a:pt x="3406" y="549"/>
                    <a:pt x="3289" y="594"/>
                    <a:pt x="3186" y="662"/>
                  </a:cubicBezTo>
                  <a:cubicBezTo>
                    <a:pt x="3190" y="555"/>
                    <a:pt x="3181" y="448"/>
                    <a:pt x="3134" y="347"/>
                  </a:cubicBezTo>
                  <a:cubicBezTo>
                    <a:pt x="3070" y="189"/>
                    <a:pt x="2930" y="82"/>
                    <a:pt x="2759" y="63"/>
                  </a:cubicBezTo>
                  <a:cubicBezTo>
                    <a:pt x="2736" y="60"/>
                    <a:pt x="2715" y="59"/>
                    <a:pt x="2693" y="59"/>
                  </a:cubicBezTo>
                  <a:cubicBezTo>
                    <a:pt x="2431" y="59"/>
                    <a:pt x="2246" y="238"/>
                    <a:pt x="2109" y="453"/>
                  </a:cubicBezTo>
                  <a:cubicBezTo>
                    <a:pt x="2076" y="341"/>
                    <a:pt x="2015" y="235"/>
                    <a:pt x="1927" y="152"/>
                  </a:cubicBezTo>
                  <a:cubicBezTo>
                    <a:pt x="1815" y="49"/>
                    <a:pt x="1670" y="1"/>
                    <a:pt x="1523" y="1"/>
                  </a:cubicBez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4">
              <a:extLst>
                <a:ext uri="{FF2B5EF4-FFF2-40B4-BE49-F238E27FC236}">
                  <a16:creationId xmlns:a16="http://schemas.microsoft.com/office/drawing/2014/main" id="{30E2A082-6A6A-1B61-BBEE-83047A4B381F}"/>
                </a:ext>
              </a:extLst>
            </p:cNvPr>
            <p:cNvSpPr/>
            <p:nvPr/>
          </p:nvSpPr>
          <p:spPr>
            <a:xfrm>
              <a:off x="-3923653" y="1549116"/>
              <a:ext cx="383118" cy="362040"/>
            </a:xfrm>
            <a:custGeom>
              <a:avLst/>
              <a:gdLst/>
              <a:ahLst/>
              <a:cxnLst/>
              <a:rect l="l" t="t" r="r" b="b"/>
              <a:pathLst>
                <a:path w="3199" h="3023" extrusionOk="0">
                  <a:moveTo>
                    <a:pt x="1290" y="0"/>
                  </a:moveTo>
                  <a:cubicBezTo>
                    <a:pt x="1244" y="0"/>
                    <a:pt x="1188" y="47"/>
                    <a:pt x="1193" y="99"/>
                  </a:cubicBezTo>
                  <a:cubicBezTo>
                    <a:pt x="1225" y="354"/>
                    <a:pt x="1170" y="609"/>
                    <a:pt x="1035" y="827"/>
                  </a:cubicBezTo>
                  <a:cubicBezTo>
                    <a:pt x="831" y="756"/>
                    <a:pt x="608" y="718"/>
                    <a:pt x="392" y="718"/>
                  </a:cubicBezTo>
                  <a:cubicBezTo>
                    <a:pt x="299" y="718"/>
                    <a:pt x="208" y="725"/>
                    <a:pt x="120" y="739"/>
                  </a:cubicBezTo>
                  <a:cubicBezTo>
                    <a:pt x="0" y="756"/>
                    <a:pt x="42" y="931"/>
                    <a:pt x="155" y="931"/>
                  </a:cubicBezTo>
                  <a:cubicBezTo>
                    <a:pt x="160" y="931"/>
                    <a:pt x="165" y="931"/>
                    <a:pt x="171" y="930"/>
                  </a:cubicBezTo>
                  <a:cubicBezTo>
                    <a:pt x="249" y="918"/>
                    <a:pt x="327" y="912"/>
                    <a:pt x="406" y="912"/>
                  </a:cubicBezTo>
                  <a:cubicBezTo>
                    <a:pt x="756" y="912"/>
                    <a:pt x="1110" y="1030"/>
                    <a:pt x="1378" y="1250"/>
                  </a:cubicBezTo>
                  <a:cubicBezTo>
                    <a:pt x="1448" y="1305"/>
                    <a:pt x="1583" y="1408"/>
                    <a:pt x="1551" y="1509"/>
                  </a:cubicBezTo>
                  <a:cubicBezTo>
                    <a:pt x="1527" y="1589"/>
                    <a:pt x="1411" y="1612"/>
                    <a:pt x="1341" y="1631"/>
                  </a:cubicBezTo>
                  <a:cubicBezTo>
                    <a:pt x="1156" y="1672"/>
                    <a:pt x="966" y="1688"/>
                    <a:pt x="777" y="1688"/>
                  </a:cubicBezTo>
                  <a:cubicBezTo>
                    <a:pt x="710" y="1688"/>
                    <a:pt x="642" y="1686"/>
                    <a:pt x="576" y="1682"/>
                  </a:cubicBezTo>
                  <a:cubicBezTo>
                    <a:pt x="574" y="1682"/>
                    <a:pt x="572" y="1682"/>
                    <a:pt x="570" y="1682"/>
                  </a:cubicBezTo>
                  <a:cubicBezTo>
                    <a:pt x="450" y="1682"/>
                    <a:pt x="451" y="1872"/>
                    <a:pt x="576" y="1877"/>
                  </a:cubicBezTo>
                  <a:cubicBezTo>
                    <a:pt x="1165" y="1900"/>
                    <a:pt x="1667" y="2341"/>
                    <a:pt x="1740" y="2926"/>
                  </a:cubicBezTo>
                  <a:cubicBezTo>
                    <a:pt x="1750" y="2989"/>
                    <a:pt x="1805" y="3022"/>
                    <a:pt x="1856" y="3022"/>
                  </a:cubicBezTo>
                  <a:cubicBezTo>
                    <a:pt x="1905" y="3022"/>
                    <a:pt x="1950" y="2991"/>
                    <a:pt x="1941" y="2926"/>
                  </a:cubicBezTo>
                  <a:cubicBezTo>
                    <a:pt x="1879" y="2462"/>
                    <a:pt x="1606" y="2072"/>
                    <a:pt x="1221" y="1858"/>
                  </a:cubicBezTo>
                  <a:cubicBezTo>
                    <a:pt x="1318" y="1844"/>
                    <a:pt x="1411" y="1821"/>
                    <a:pt x="1499" y="1788"/>
                  </a:cubicBezTo>
                  <a:cubicBezTo>
                    <a:pt x="1680" y="1723"/>
                    <a:pt x="1764" y="1575"/>
                    <a:pt x="1736" y="1421"/>
                  </a:cubicBezTo>
                  <a:lnTo>
                    <a:pt x="1736" y="1421"/>
                  </a:lnTo>
                  <a:cubicBezTo>
                    <a:pt x="1877" y="1477"/>
                    <a:pt x="2020" y="1506"/>
                    <a:pt x="2164" y="1506"/>
                  </a:cubicBezTo>
                  <a:cubicBezTo>
                    <a:pt x="2201" y="1506"/>
                    <a:pt x="2238" y="1504"/>
                    <a:pt x="2275" y="1501"/>
                  </a:cubicBezTo>
                  <a:lnTo>
                    <a:pt x="2275" y="1501"/>
                  </a:lnTo>
                  <a:cubicBezTo>
                    <a:pt x="2224" y="1616"/>
                    <a:pt x="2205" y="1747"/>
                    <a:pt x="2256" y="1872"/>
                  </a:cubicBezTo>
                  <a:cubicBezTo>
                    <a:pt x="2293" y="1974"/>
                    <a:pt x="2363" y="2049"/>
                    <a:pt x="2465" y="2086"/>
                  </a:cubicBezTo>
                  <a:cubicBezTo>
                    <a:pt x="2502" y="2100"/>
                    <a:pt x="2542" y="2108"/>
                    <a:pt x="2582" y="2108"/>
                  </a:cubicBezTo>
                  <a:cubicBezTo>
                    <a:pt x="2642" y="2108"/>
                    <a:pt x="2701" y="2091"/>
                    <a:pt x="2749" y="2058"/>
                  </a:cubicBezTo>
                  <a:cubicBezTo>
                    <a:pt x="2790" y="2030"/>
                    <a:pt x="2813" y="1970"/>
                    <a:pt x="2786" y="1923"/>
                  </a:cubicBezTo>
                  <a:cubicBezTo>
                    <a:pt x="2766" y="1894"/>
                    <a:pt x="2731" y="1874"/>
                    <a:pt x="2695" y="1874"/>
                  </a:cubicBezTo>
                  <a:cubicBezTo>
                    <a:pt x="2680" y="1874"/>
                    <a:pt x="2665" y="1878"/>
                    <a:pt x="2651" y="1886"/>
                  </a:cubicBezTo>
                  <a:cubicBezTo>
                    <a:pt x="2642" y="1891"/>
                    <a:pt x="2637" y="1895"/>
                    <a:pt x="2627" y="1900"/>
                  </a:cubicBezTo>
                  <a:cubicBezTo>
                    <a:pt x="2627" y="1905"/>
                    <a:pt x="2627" y="1905"/>
                    <a:pt x="2623" y="1905"/>
                  </a:cubicBezTo>
                  <a:cubicBezTo>
                    <a:pt x="2614" y="1905"/>
                    <a:pt x="2609" y="1910"/>
                    <a:pt x="2599" y="1910"/>
                  </a:cubicBezTo>
                  <a:lnTo>
                    <a:pt x="2563" y="1910"/>
                  </a:lnTo>
                  <a:cubicBezTo>
                    <a:pt x="2548" y="1905"/>
                    <a:pt x="2539" y="1905"/>
                    <a:pt x="2526" y="1900"/>
                  </a:cubicBezTo>
                  <a:cubicBezTo>
                    <a:pt x="2520" y="1895"/>
                    <a:pt x="2511" y="1891"/>
                    <a:pt x="2511" y="1891"/>
                  </a:cubicBezTo>
                  <a:cubicBezTo>
                    <a:pt x="2507" y="1891"/>
                    <a:pt x="2498" y="1886"/>
                    <a:pt x="2492" y="1882"/>
                  </a:cubicBezTo>
                  <a:lnTo>
                    <a:pt x="2488" y="1877"/>
                  </a:lnTo>
                  <a:cubicBezTo>
                    <a:pt x="2479" y="1867"/>
                    <a:pt x="2475" y="1863"/>
                    <a:pt x="2470" y="1858"/>
                  </a:cubicBezTo>
                  <a:lnTo>
                    <a:pt x="2470" y="1854"/>
                  </a:lnTo>
                  <a:lnTo>
                    <a:pt x="2465" y="1854"/>
                  </a:lnTo>
                  <a:cubicBezTo>
                    <a:pt x="2460" y="1844"/>
                    <a:pt x="2456" y="1835"/>
                    <a:pt x="2451" y="1830"/>
                  </a:cubicBezTo>
                  <a:cubicBezTo>
                    <a:pt x="2447" y="1826"/>
                    <a:pt x="2447" y="1816"/>
                    <a:pt x="2442" y="1811"/>
                  </a:cubicBezTo>
                  <a:lnTo>
                    <a:pt x="2437" y="1798"/>
                  </a:lnTo>
                  <a:cubicBezTo>
                    <a:pt x="2432" y="1779"/>
                    <a:pt x="2428" y="1766"/>
                    <a:pt x="2428" y="1751"/>
                  </a:cubicBezTo>
                  <a:cubicBezTo>
                    <a:pt x="2428" y="1747"/>
                    <a:pt x="2423" y="1742"/>
                    <a:pt x="2423" y="1738"/>
                  </a:cubicBezTo>
                  <a:lnTo>
                    <a:pt x="2423" y="1719"/>
                  </a:lnTo>
                  <a:lnTo>
                    <a:pt x="2423" y="1691"/>
                  </a:lnTo>
                  <a:cubicBezTo>
                    <a:pt x="2423" y="1687"/>
                    <a:pt x="2428" y="1677"/>
                    <a:pt x="2428" y="1672"/>
                  </a:cubicBezTo>
                  <a:cubicBezTo>
                    <a:pt x="2432" y="1659"/>
                    <a:pt x="2432" y="1640"/>
                    <a:pt x="2437" y="1621"/>
                  </a:cubicBezTo>
                  <a:cubicBezTo>
                    <a:pt x="2442" y="1616"/>
                    <a:pt x="2447" y="1608"/>
                    <a:pt x="2447" y="1599"/>
                  </a:cubicBezTo>
                  <a:cubicBezTo>
                    <a:pt x="2447" y="1593"/>
                    <a:pt x="2451" y="1593"/>
                    <a:pt x="2451" y="1589"/>
                  </a:cubicBezTo>
                  <a:lnTo>
                    <a:pt x="2451" y="1584"/>
                  </a:lnTo>
                  <a:cubicBezTo>
                    <a:pt x="2460" y="1571"/>
                    <a:pt x="2470" y="1552"/>
                    <a:pt x="2479" y="1537"/>
                  </a:cubicBezTo>
                  <a:cubicBezTo>
                    <a:pt x="2488" y="1519"/>
                    <a:pt x="2498" y="1501"/>
                    <a:pt x="2511" y="1487"/>
                  </a:cubicBezTo>
                  <a:cubicBezTo>
                    <a:pt x="2516" y="1477"/>
                    <a:pt x="2520" y="1473"/>
                    <a:pt x="2526" y="1464"/>
                  </a:cubicBezTo>
                  <a:cubicBezTo>
                    <a:pt x="2530" y="1464"/>
                    <a:pt x="2539" y="1449"/>
                    <a:pt x="2539" y="1449"/>
                  </a:cubicBezTo>
                  <a:cubicBezTo>
                    <a:pt x="2539" y="1445"/>
                    <a:pt x="2544" y="1440"/>
                    <a:pt x="2544" y="1436"/>
                  </a:cubicBezTo>
                  <a:cubicBezTo>
                    <a:pt x="2567" y="1426"/>
                    <a:pt x="2590" y="1421"/>
                    <a:pt x="2609" y="1412"/>
                  </a:cubicBezTo>
                  <a:cubicBezTo>
                    <a:pt x="2874" y="1297"/>
                    <a:pt x="3069" y="1074"/>
                    <a:pt x="3176" y="813"/>
                  </a:cubicBezTo>
                  <a:cubicBezTo>
                    <a:pt x="3199" y="763"/>
                    <a:pt x="3152" y="701"/>
                    <a:pt x="3105" y="688"/>
                  </a:cubicBezTo>
                  <a:cubicBezTo>
                    <a:pt x="3097" y="686"/>
                    <a:pt x="3089" y="685"/>
                    <a:pt x="3081" y="685"/>
                  </a:cubicBezTo>
                  <a:cubicBezTo>
                    <a:pt x="3037" y="685"/>
                    <a:pt x="3001" y="718"/>
                    <a:pt x="2985" y="757"/>
                  </a:cubicBezTo>
                  <a:cubicBezTo>
                    <a:pt x="2845" y="1099"/>
                    <a:pt x="2504" y="1308"/>
                    <a:pt x="2153" y="1308"/>
                  </a:cubicBezTo>
                  <a:cubicBezTo>
                    <a:pt x="2036" y="1308"/>
                    <a:pt x="1918" y="1285"/>
                    <a:pt x="1806" y="1236"/>
                  </a:cubicBezTo>
                  <a:cubicBezTo>
                    <a:pt x="2154" y="1064"/>
                    <a:pt x="2391" y="725"/>
                    <a:pt x="2423" y="330"/>
                  </a:cubicBezTo>
                  <a:cubicBezTo>
                    <a:pt x="2428" y="275"/>
                    <a:pt x="2372" y="228"/>
                    <a:pt x="2321" y="228"/>
                  </a:cubicBezTo>
                  <a:cubicBezTo>
                    <a:pt x="2265" y="228"/>
                    <a:pt x="2228" y="275"/>
                    <a:pt x="2224" y="330"/>
                  </a:cubicBezTo>
                  <a:cubicBezTo>
                    <a:pt x="2192" y="711"/>
                    <a:pt x="1917" y="1027"/>
                    <a:pt x="1551" y="1129"/>
                  </a:cubicBezTo>
                  <a:cubicBezTo>
                    <a:pt x="1453" y="1041"/>
                    <a:pt x="1341" y="967"/>
                    <a:pt x="1221" y="907"/>
                  </a:cubicBezTo>
                  <a:cubicBezTo>
                    <a:pt x="1365" y="665"/>
                    <a:pt x="1425" y="377"/>
                    <a:pt x="1392" y="99"/>
                  </a:cubicBezTo>
                  <a:cubicBezTo>
                    <a:pt x="1384" y="47"/>
                    <a:pt x="1350" y="0"/>
                    <a:pt x="1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4">
              <a:extLst>
                <a:ext uri="{FF2B5EF4-FFF2-40B4-BE49-F238E27FC236}">
                  <a16:creationId xmlns:a16="http://schemas.microsoft.com/office/drawing/2014/main" id="{CDC6A399-7D78-0780-63EA-57619D61B38B}"/>
                </a:ext>
              </a:extLst>
            </p:cNvPr>
            <p:cNvSpPr/>
            <p:nvPr/>
          </p:nvSpPr>
          <p:spPr>
            <a:xfrm>
              <a:off x="-5350383" y="1918944"/>
              <a:ext cx="1889483" cy="2684582"/>
            </a:xfrm>
            <a:custGeom>
              <a:avLst/>
              <a:gdLst/>
              <a:ahLst/>
              <a:cxnLst/>
              <a:rect l="l" t="t" r="r" b="b"/>
              <a:pathLst>
                <a:path w="15777" h="22416" extrusionOk="0">
                  <a:moveTo>
                    <a:pt x="14107" y="0"/>
                  </a:moveTo>
                  <a:cubicBezTo>
                    <a:pt x="14078" y="0"/>
                    <a:pt x="14049" y="1"/>
                    <a:pt x="14021" y="1"/>
                  </a:cubicBezTo>
                  <a:cubicBezTo>
                    <a:pt x="13663" y="5"/>
                    <a:pt x="13305" y="20"/>
                    <a:pt x="12948" y="47"/>
                  </a:cubicBezTo>
                  <a:cubicBezTo>
                    <a:pt x="12776" y="56"/>
                    <a:pt x="12604" y="71"/>
                    <a:pt x="12427" y="89"/>
                  </a:cubicBezTo>
                  <a:cubicBezTo>
                    <a:pt x="12260" y="103"/>
                    <a:pt x="12080" y="112"/>
                    <a:pt x="11936" y="210"/>
                  </a:cubicBezTo>
                  <a:cubicBezTo>
                    <a:pt x="11653" y="395"/>
                    <a:pt x="11564" y="804"/>
                    <a:pt x="11480" y="1106"/>
                  </a:cubicBezTo>
                  <a:cubicBezTo>
                    <a:pt x="11383" y="1464"/>
                    <a:pt x="11323" y="1831"/>
                    <a:pt x="11295" y="2202"/>
                  </a:cubicBezTo>
                  <a:cubicBezTo>
                    <a:pt x="11244" y="2870"/>
                    <a:pt x="11318" y="3554"/>
                    <a:pt x="11508" y="4199"/>
                  </a:cubicBezTo>
                  <a:cubicBezTo>
                    <a:pt x="10650" y="4510"/>
                    <a:pt x="9758" y="4881"/>
                    <a:pt x="9163" y="5592"/>
                  </a:cubicBezTo>
                  <a:cubicBezTo>
                    <a:pt x="9094" y="5675"/>
                    <a:pt x="9028" y="5815"/>
                    <a:pt x="8940" y="5884"/>
                  </a:cubicBezTo>
                  <a:cubicBezTo>
                    <a:pt x="8911" y="5907"/>
                    <a:pt x="8872" y="5914"/>
                    <a:pt x="8829" y="5914"/>
                  </a:cubicBezTo>
                  <a:cubicBezTo>
                    <a:pt x="8770" y="5914"/>
                    <a:pt x="8704" y="5901"/>
                    <a:pt x="8648" y="5898"/>
                  </a:cubicBezTo>
                  <a:cubicBezTo>
                    <a:pt x="8396" y="5879"/>
                    <a:pt x="8147" y="5869"/>
                    <a:pt x="7896" y="5869"/>
                  </a:cubicBezTo>
                  <a:cubicBezTo>
                    <a:pt x="7846" y="5869"/>
                    <a:pt x="7796" y="5870"/>
                    <a:pt x="7746" y="5871"/>
                  </a:cubicBezTo>
                  <a:cubicBezTo>
                    <a:pt x="7171" y="5884"/>
                    <a:pt x="6586" y="5963"/>
                    <a:pt x="6047" y="6167"/>
                  </a:cubicBezTo>
                  <a:cubicBezTo>
                    <a:pt x="5579" y="6349"/>
                    <a:pt x="5142" y="6613"/>
                    <a:pt x="4793" y="6975"/>
                  </a:cubicBezTo>
                  <a:cubicBezTo>
                    <a:pt x="4766" y="6966"/>
                    <a:pt x="4735" y="6959"/>
                    <a:pt x="4703" y="6959"/>
                  </a:cubicBezTo>
                  <a:cubicBezTo>
                    <a:pt x="4685" y="6959"/>
                    <a:pt x="4667" y="6961"/>
                    <a:pt x="4649" y="6966"/>
                  </a:cubicBezTo>
                  <a:cubicBezTo>
                    <a:pt x="3577" y="7193"/>
                    <a:pt x="2463" y="7444"/>
                    <a:pt x="1576" y="8123"/>
                  </a:cubicBezTo>
                  <a:cubicBezTo>
                    <a:pt x="1181" y="8424"/>
                    <a:pt x="837" y="8792"/>
                    <a:pt x="614" y="9237"/>
                  </a:cubicBezTo>
                  <a:cubicBezTo>
                    <a:pt x="359" y="9743"/>
                    <a:pt x="252" y="10301"/>
                    <a:pt x="168" y="10858"/>
                  </a:cubicBezTo>
                  <a:cubicBezTo>
                    <a:pt x="76" y="11456"/>
                    <a:pt x="24" y="12056"/>
                    <a:pt x="140" y="12650"/>
                  </a:cubicBezTo>
                  <a:cubicBezTo>
                    <a:pt x="247" y="13198"/>
                    <a:pt x="485" y="13713"/>
                    <a:pt x="735" y="14206"/>
                  </a:cubicBezTo>
                  <a:cubicBezTo>
                    <a:pt x="796" y="14317"/>
                    <a:pt x="884" y="14442"/>
                    <a:pt x="916" y="14568"/>
                  </a:cubicBezTo>
                  <a:cubicBezTo>
                    <a:pt x="948" y="14698"/>
                    <a:pt x="851" y="14855"/>
                    <a:pt x="804" y="14977"/>
                  </a:cubicBezTo>
                  <a:cubicBezTo>
                    <a:pt x="697" y="15241"/>
                    <a:pt x="586" y="15501"/>
                    <a:pt x="485" y="15766"/>
                  </a:cubicBezTo>
                  <a:cubicBezTo>
                    <a:pt x="290" y="16281"/>
                    <a:pt x="131" y="16820"/>
                    <a:pt x="95" y="17377"/>
                  </a:cubicBezTo>
                  <a:cubicBezTo>
                    <a:pt x="62" y="17911"/>
                    <a:pt x="155" y="18464"/>
                    <a:pt x="414" y="18933"/>
                  </a:cubicBezTo>
                  <a:cubicBezTo>
                    <a:pt x="447" y="18993"/>
                    <a:pt x="549" y="19114"/>
                    <a:pt x="536" y="19178"/>
                  </a:cubicBezTo>
                  <a:cubicBezTo>
                    <a:pt x="517" y="19262"/>
                    <a:pt x="378" y="19373"/>
                    <a:pt x="331" y="19444"/>
                  </a:cubicBezTo>
                  <a:cubicBezTo>
                    <a:pt x="206" y="19630"/>
                    <a:pt x="118" y="19853"/>
                    <a:pt x="80" y="20070"/>
                  </a:cubicBezTo>
                  <a:cubicBezTo>
                    <a:pt x="1" y="20530"/>
                    <a:pt x="90" y="21017"/>
                    <a:pt x="373" y="21394"/>
                  </a:cubicBezTo>
                  <a:cubicBezTo>
                    <a:pt x="675" y="21803"/>
                    <a:pt x="1134" y="22039"/>
                    <a:pt x="1612" y="22174"/>
                  </a:cubicBezTo>
                  <a:cubicBezTo>
                    <a:pt x="2288" y="22368"/>
                    <a:pt x="2997" y="22416"/>
                    <a:pt x="3704" y="22416"/>
                  </a:cubicBezTo>
                  <a:cubicBezTo>
                    <a:pt x="4163" y="22416"/>
                    <a:pt x="4622" y="22396"/>
                    <a:pt x="5072" y="22382"/>
                  </a:cubicBezTo>
                  <a:cubicBezTo>
                    <a:pt x="6248" y="22350"/>
                    <a:pt x="7422" y="22304"/>
                    <a:pt x="8588" y="22127"/>
                  </a:cubicBezTo>
                  <a:cubicBezTo>
                    <a:pt x="9568" y="21975"/>
                    <a:pt x="10682" y="21784"/>
                    <a:pt x="11475" y="21139"/>
                  </a:cubicBezTo>
                  <a:cubicBezTo>
                    <a:pt x="12354" y="20428"/>
                    <a:pt x="12275" y="19262"/>
                    <a:pt x="11866" y="18310"/>
                  </a:cubicBezTo>
                  <a:cubicBezTo>
                    <a:pt x="11778" y="18097"/>
                    <a:pt x="11671" y="17897"/>
                    <a:pt x="11550" y="17707"/>
                  </a:cubicBezTo>
                  <a:cubicBezTo>
                    <a:pt x="11689" y="17382"/>
                    <a:pt x="11754" y="17039"/>
                    <a:pt x="11754" y="16694"/>
                  </a:cubicBezTo>
                  <a:cubicBezTo>
                    <a:pt x="12228" y="16666"/>
                    <a:pt x="12701" y="16593"/>
                    <a:pt x="13129" y="16370"/>
                  </a:cubicBezTo>
                  <a:cubicBezTo>
                    <a:pt x="13584" y="16132"/>
                    <a:pt x="13951" y="15738"/>
                    <a:pt x="14090" y="15255"/>
                  </a:cubicBezTo>
                  <a:cubicBezTo>
                    <a:pt x="14122" y="15153"/>
                    <a:pt x="14141" y="15046"/>
                    <a:pt x="14150" y="14939"/>
                  </a:cubicBezTo>
                  <a:cubicBezTo>
                    <a:pt x="14178" y="14577"/>
                    <a:pt x="14090" y="14210"/>
                    <a:pt x="13993" y="13867"/>
                  </a:cubicBezTo>
                  <a:cubicBezTo>
                    <a:pt x="13914" y="13588"/>
                    <a:pt x="13811" y="13314"/>
                    <a:pt x="13668" y="13063"/>
                  </a:cubicBezTo>
                  <a:cubicBezTo>
                    <a:pt x="13640" y="13008"/>
                    <a:pt x="13603" y="12956"/>
                    <a:pt x="13570" y="12905"/>
                  </a:cubicBezTo>
                  <a:cubicBezTo>
                    <a:pt x="13440" y="12714"/>
                    <a:pt x="13278" y="12547"/>
                    <a:pt x="13087" y="12422"/>
                  </a:cubicBezTo>
                  <a:cubicBezTo>
                    <a:pt x="12789" y="12227"/>
                    <a:pt x="12437" y="12181"/>
                    <a:pt x="12093" y="12135"/>
                  </a:cubicBezTo>
                  <a:cubicBezTo>
                    <a:pt x="11884" y="12107"/>
                    <a:pt x="11681" y="12088"/>
                    <a:pt x="11471" y="12079"/>
                  </a:cubicBezTo>
                  <a:cubicBezTo>
                    <a:pt x="11503" y="11633"/>
                    <a:pt x="11471" y="11192"/>
                    <a:pt x="11406" y="10751"/>
                  </a:cubicBezTo>
                  <a:cubicBezTo>
                    <a:pt x="12377" y="10207"/>
                    <a:pt x="13291" y="9520"/>
                    <a:pt x="14039" y="8702"/>
                  </a:cubicBezTo>
                  <a:cubicBezTo>
                    <a:pt x="14917" y="7746"/>
                    <a:pt x="15436" y="6576"/>
                    <a:pt x="15603" y="5294"/>
                  </a:cubicBezTo>
                  <a:cubicBezTo>
                    <a:pt x="15776" y="3971"/>
                    <a:pt x="15562" y="2629"/>
                    <a:pt x="15149" y="1366"/>
                  </a:cubicBezTo>
                  <a:cubicBezTo>
                    <a:pt x="15042" y="1050"/>
                    <a:pt x="14930" y="740"/>
                    <a:pt x="14801" y="433"/>
                  </a:cubicBezTo>
                  <a:cubicBezTo>
                    <a:pt x="14745" y="294"/>
                    <a:pt x="14666" y="159"/>
                    <a:pt x="14536" y="84"/>
                  </a:cubicBezTo>
                  <a:cubicBezTo>
                    <a:pt x="14403" y="7"/>
                    <a:pt x="14255" y="0"/>
                    <a:pt x="141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4">
              <a:extLst>
                <a:ext uri="{FF2B5EF4-FFF2-40B4-BE49-F238E27FC236}">
                  <a16:creationId xmlns:a16="http://schemas.microsoft.com/office/drawing/2014/main" id="{0335B9EB-54EC-E6F2-7273-A76A9296AB8E}"/>
                </a:ext>
              </a:extLst>
            </p:cNvPr>
            <p:cNvSpPr/>
            <p:nvPr/>
          </p:nvSpPr>
          <p:spPr>
            <a:xfrm>
              <a:off x="-5181758" y="3674910"/>
              <a:ext cx="1248158" cy="336890"/>
            </a:xfrm>
            <a:custGeom>
              <a:avLst/>
              <a:gdLst/>
              <a:ahLst/>
              <a:cxnLst/>
              <a:rect l="l" t="t" r="r" b="b"/>
              <a:pathLst>
                <a:path w="10422" h="2813" extrusionOk="0">
                  <a:moveTo>
                    <a:pt x="143" y="0"/>
                  </a:moveTo>
                  <a:cubicBezTo>
                    <a:pt x="68" y="0"/>
                    <a:pt x="1" y="99"/>
                    <a:pt x="65" y="170"/>
                  </a:cubicBezTo>
                  <a:cubicBezTo>
                    <a:pt x="995" y="1173"/>
                    <a:pt x="2099" y="2028"/>
                    <a:pt x="3409" y="2450"/>
                  </a:cubicBezTo>
                  <a:cubicBezTo>
                    <a:pt x="4227" y="2710"/>
                    <a:pt x="5078" y="2812"/>
                    <a:pt x="5931" y="2812"/>
                  </a:cubicBezTo>
                  <a:cubicBezTo>
                    <a:pt x="6525" y="2812"/>
                    <a:pt x="7119" y="2763"/>
                    <a:pt x="7704" y="2683"/>
                  </a:cubicBezTo>
                  <a:cubicBezTo>
                    <a:pt x="8582" y="2566"/>
                    <a:pt x="9441" y="2381"/>
                    <a:pt x="10305" y="2199"/>
                  </a:cubicBezTo>
                  <a:cubicBezTo>
                    <a:pt x="10421" y="2173"/>
                    <a:pt x="10385" y="2006"/>
                    <a:pt x="10278" y="2006"/>
                  </a:cubicBezTo>
                  <a:cubicBezTo>
                    <a:pt x="10270" y="2006"/>
                    <a:pt x="10262" y="2007"/>
                    <a:pt x="10254" y="2009"/>
                  </a:cubicBezTo>
                  <a:cubicBezTo>
                    <a:pt x="8832" y="2312"/>
                    <a:pt x="7399" y="2618"/>
                    <a:pt x="5944" y="2618"/>
                  </a:cubicBezTo>
                  <a:cubicBezTo>
                    <a:pt x="5901" y="2618"/>
                    <a:pt x="5858" y="2618"/>
                    <a:pt x="5815" y="2617"/>
                  </a:cubicBezTo>
                  <a:cubicBezTo>
                    <a:pt x="4426" y="2599"/>
                    <a:pt x="3074" y="2274"/>
                    <a:pt x="1904" y="1503"/>
                  </a:cubicBezTo>
                  <a:cubicBezTo>
                    <a:pt x="1278" y="1089"/>
                    <a:pt x="716" y="583"/>
                    <a:pt x="209" y="31"/>
                  </a:cubicBezTo>
                  <a:cubicBezTo>
                    <a:pt x="188" y="9"/>
                    <a:pt x="165" y="0"/>
                    <a:pt x="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44">
              <a:extLst>
                <a:ext uri="{FF2B5EF4-FFF2-40B4-BE49-F238E27FC236}">
                  <a16:creationId xmlns:a16="http://schemas.microsoft.com/office/drawing/2014/main" id="{62A0FBAA-BCF7-63BA-A417-03ED441DD6BE}"/>
                </a:ext>
              </a:extLst>
            </p:cNvPr>
            <p:cNvSpPr/>
            <p:nvPr/>
          </p:nvSpPr>
          <p:spPr>
            <a:xfrm>
              <a:off x="-3917066" y="1932837"/>
              <a:ext cx="28384" cy="91498"/>
            </a:xfrm>
            <a:custGeom>
              <a:avLst/>
              <a:gdLst/>
              <a:ahLst/>
              <a:cxnLst/>
              <a:rect l="l" t="t" r="r" b="b"/>
              <a:pathLst>
                <a:path w="237" h="764" extrusionOk="0">
                  <a:moveTo>
                    <a:pt x="135" y="1"/>
                  </a:moveTo>
                  <a:cubicBezTo>
                    <a:pt x="79" y="5"/>
                    <a:pt x="37" y="47"/>
                    <a:pt x="32" y="103"/>
                  </a:cubicBezTo>
                  <a:cubicBezTo>
                    <a:pt x="23" y="289"/>
                    <a:pt x="13" y="474"/>
                    <a:pt x="0" y="665"/>
                  </a:cubicBezTo>
                  <a:cubicBezTo>
                    <a:pt x="0" y="714"/>
                    <a:pt x="47" y="763"/>
                    <a:pt x="96" y="763"/>
                  </a:cubicBezTo>
                  <a:cubicBezTo>
                    <a:pt x="98" y="763"/>
                    <a:pt x="101" y="763"/>
                    <a:pt x="103" y="763"/>
                  </a:cubicBezTo>
                  <a:cubicBezTo>
                    <a:pt x="158" y="763"/>
                    <a:pt x="195" y="720"/>
                    <a:pt x="200" y="665"/>
                  </a:cubicBezTo>
                  <a:cubicBezTo>
                    <a:pt x="208" y="474"/>
                    <a:pt x="223" y="289"/>
                    <a:pt x="232" y="103"/>
                  </a:cubicBezTo>
                  <a:cubicBezTo>
                    <a:pt x="236" y="47"/>
                    <a:pt x="186" y="1"/>
                    <a:pt x="1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44">
              <a:extLst>
                <a:ext uri="{FF2B5EF4-FFF2-40B4-BE49-F238E27FC236}">
                  <a16:creationId xmlns:a16="http://schemas.microsoft.com/office/drawing/2014/main" id="{D3449443-E03C-EAD6-A058-0B43E40A3234}"/>
                </a:ext>
              </a:extLst>
            </p:cNvPr>
            <p:cNvSpPr/>
            <p:nvPr/>
          </p:nvSpPr>
          <p:spPr>
            <a:xfrm>
              <a:off x="-3832155" y="1926969"/>
              <a:ext cx="37605" cy="91498"/>
            </a:xfrm>
            <a:custGeom>
              <a:avLst/>
              <a:gdLst/>
              <a:ahLst/>
              <a:cxnLst/>
              <a:rect l="l" t="t" r="r" b="b"/>
              <a:pathLst>
                <a:path w="314" h="764" extrusionOk="0">
                  <a:moveTo>
                    <a:pt x="104" y="0"/>
                  </a:moveTo>
                  <a:cubicBezTo>
                    <a:pt x="96" y="0"/>
                    <a:pt x="88" y="1"/>
                    <a:pt x="80" y="4"/>
                  </a:cubicBezTo>
                  <a:cubicBezTo>
                    <a:pt x="24" y="22"/>
                    <a:pt x="1" y="73"/>
                    <a:pt x="11" y="129"/>
                  </a:cubicBezTo>
                  <a:cubicBezTo>
                    <a:pt x="43" y="315"/>
                    <a:pt x="80" y="500"/>
                    <a:pt x="112" y="690"/>
                  </a:cubicBezTo>
                  <a:cubicBezTo>
                    <a:pt x="121" y="734"/>
                    <a:pt x="169" y="764"/>
                    <a:pt x="211" y="764"/>
                  </a:cubicBezTo>
                  <a:cubicBezTo>
                    <a:pt x="219" y="764"/>
                    <a:pt x="227" y="763"/>
                    <a:pt x="234" y="761"/>
                  </a:cubicBezTo>
                  <a:cubicBezTo>
                    <a:pt x="290" y="742"/>
                    <a:pt x="313" y="690"/>
                    <a:pt x="303" y="639"/>
                  </a:cubicBezTo>
                  <a:cubicBezTo>
                    <a:pt x="271" y="450"/>
                    <a:pt x="234" y="264"/>
                    <a:pt x="202" y="73"/>
                  </a:cubicBezTo>
                  <a:cubicBezTo>
                    <a:pt x="193" y="30"/>
                    <a:pt x="147" y="0"/>
                    <a:pt x="1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4">
              <a:extLst>
                <a:ext uri="{FF2B5EF4-FFF2-40B4-BE49-F238E27FC236}">
                  <a16:creationId xmlns:a16="http://schemas.microsoft.com/office/drawing/2014/main" id="{7656934A-4372-10C0-3D05-01EE148841E2}"/>
                </a:ext>
              </a:extLst>
            </p:cNvPr>
            <p:cNvSpPr/>
            <p:nvPr/>
          </p:nvSpPr>
          <p:spPr>
            <a:xfrm>
              <a:off x="-3742572" y="1915112"/>
              <a:ext cx="31976" cy="91738"/>
            </a:xfrm>
            <a:custGeom>
              <a:avLst/>
              <a:gdLst/>
              <a:ahLst/>
              <a:cxnLst/>
              <a:rect l="l" t="t" r="r" b="b"/>
              <a:pathLst>
                <a:path w="267" h="766" extrusionOk="0">
                  <a:moveTo>
                    <a:pt x="103" y="0"/>
                  </a:moveTo>
                  <a:cubicBezTo>
                    <a:pt x="57" y="5"/>
                    <a:pt x="1" y="47"/>
                    <a:pt x="5" y="103"/>
                  </a:cubicBezTo>
                  <a:cubicBezTo>
                    <a:pt x="24" y="288"/>
                    <a:pt x="43" y="478"/>
                    <a:pt x="61" y="665"/>
                  </a:cubicBezTo>
                  <a:cubicBezTo>
                    <a:pt x="71" y="716"/>
                    <a:pt x="103" y="766"/>
                    <a:pt x="164" y="766"/>
                  </a:cubicBezTo>
                  <a:cubicBezTo>
                    <a:pt x="210" y="761"/>
                    <a:pt x="266" y="720"/>
                    <a:pt x="262" y="665"/>
                  </a:cubicBezTo>
                  <a:cubicBezTo>
                    <a:pt x="243" y="478"/>
                    <a:pt x="224" y="288"/>
                    <a:pt x="206" y="103"/>
                  </a:cubicBezTo>
                  <a:cubicBezTo>
                    <a:pt x="196" y="52"/>
                    <a:pt x="164" y="0"/>
                    <a:pt x="1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4">
              <a:extLst>
                <a:ext uri="{FF2B5EF4-FFF2-40B4-BE49-F238E27FC236}">
                  <a16:creationId xmlns:a16="http://schemas.microsoft.com/office/drawing/2014/main" id="{A92B56FF-7D07-6F18-DCB8-1EF117D78588}"/>
                </a:ext>
              </a:extLst>
            </p:cNvPr>
            <p:cNvSpPr/>
            <p:nvPr/>
          </p:nvSpPr>
          <p:spPr>
            <a:xfrm>
              <a:off x="-3662451" y="1918346"/>
              <a:ext cx="46827" cy="94851"/>
            </a:xfrm>
            <a:custGeom>
              <a:avLst/>
              <a:gdLst/>
              <a:ahLst/>
              <a:cxnLst/>
              <a:rect l="l" t="t" r="r" b="b"/>
              <a:pathLst>
                <a:path w="391" h="792" extrusionOk="0">
                  <a:moveTo>
                    <a:pt x="109" y="1"/>
                  </a:moveTo>
                  <a:cubicBezTo>
                    <a:pt x="107" y="1"/>
                    <a:pt x="105" y="1"/>
                    <a:pt x="103" y="1"/>
                  </a:cubicBezTo>
                  <a:cubicBezTo>
                    <a:pt x="47" y="1"/>
                    <a:pt x="0" y="42"/>
                    <a:pt x="0" y="98"/>
                  </a:cubicBezTo>
                  <a:cubicBezTo>
                    <a:pt x="5" y="327"/>
                    <a:pt x="71" y="549"/>
                    <a:pt x="191" y="745"/>
                  </a:cubicBezTo>
                  <a:cubicBezTo>
                    <a:pt x="207" y="772"/>
                    <a:pt x="241" y="792"/>
                    <a:pt x="276" y="792"/>
                  </a:cubicBezTo>
                  <a:cubicBezTo>
                    <a:pt x="293" y="792"/>
                    <a:pt x="311" y="787"/>
                    <a:pt x="326" y="777"/>
                  </a:cubicBezTo>
                  <a:cubicBezTo>
                    <a:pt x="367" y="749"/>
                    <a:pt x="391" y="689"/>
                    <a:pt x="358" y="642"/>
                  </a:cubicBezTo>
                  <a:cubicBezTo>
                    <a:pt x="256" y="475"/>
                    <a:pt x="200" y="293"/>
                    <a:pt x="200" y="98"/>
                  </a:cubicBezTo>
                  <a:cubicBezTo>
                    <a:pt x="200" y="50"/>
                    <a:pt x="158" y="1"/>
                    <a:pt x="1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4">
              <a:extLst>
                <a:ext uri="{FF2B5EF4-FFF2-40B4-BE49-F238E27FC236}">
                  <a16:creationId xmlns:a16="http://schemas.microsoft.com/office/drawing/2014/main" id="{9D756E70-D23E-EFCB-B498-A93A662D33E8}"/>
                </a:ext>
              </a:extLst>
            </p:cNvPr>
            <p:cNvSpPr/>
            <p:nvPr/>
          </p:nvSpPr>
          <p:spPr>
            <a:xfrm>
              <a:off x="-3974193" y="2449495"/>
              <a:ext cx="145151" cy="109462"/>
            </a:xfrm>
            <a:custGeom>
              <a:avLst/>
              <a:gdLst/>
              <a:ahLst/>
              <a:cxnLst/>
              <a:rect l="l" t="t" r="r" b="b"/>
              <a:pathLst>
                <a:path w="1212" h="914" extrusionOk="0">
                  <a:moveTo>
                    <a:pt x="146" y="0"/>
                  </a:moveTo>
                  <a:cubicBezTo>
                    <a:pt x="69" y="0"/>
                    <a:pt x="1" y="100"/>
                    <a:pt x="73" y="172"/>
                  </a:cubicBezTo>
                  <a:cubicBezTo>
                    <a:pt x="361" y="446"/>
                    <a:pt x="677" y="693"/>
                    <a:pt x="1020" y="897"/>
                  </a:cubicBezTo>
                  <a:cubicBezTo>
                    <a:pt x="1038" y="908"/>
                    <a:pt x="1056" y="913"/>
                    <a:pt x="1073" y="913"/>
                  </a:cubicBezTo>
                  <a:cubicBezTo>
                    <a:pt x="1158" y="913"/>
                    <a:pt x="1212" y="784"/>
                    <a:pt x="1122" y="729"/>
                  </a:cubicBezTo>
                  <a:cubicBezTo>
                    <a:pt x="792" y="530"/>
                    <a:pt x="486" y="298"/>
                    <a:pt x="212" y="28"/>
                  </a:cubicBezTo>
                  <a:cubicBezTo>
                    <a:pt x="191" y="9"/>
                    <a:pt x="168" y="0"/>
                    <a:pt x="1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4">
              <a:extLst>
                <a:ext uri="{FF2B5EF4-FFF2-40B4-BE49-F238E27FC236}">
                  <a16:creationId xmlns:a16="http://schemas.microsoft.com/office/drawing/2014/main" id="{87F96BED-C5EF-8B29-9886-F203784B18EA}"/>
                </a:ext>
              </a:extLst>
            </p:cNvPr>
            <p:cNvSpPr/>
            <p:nvPr/>
          </p:nvSpPr>
          <p:spPr>
            <a:xfrm>
              <a:off x="-4000541" y="2518957"/>
              <a:ext cx="85989" cy="131379"/>
            </a:xfrm>
            <a:custGeom>
              <a:avLst/>
              <a:gdLst/>
              <a:ahLst/>
              <a:cxnLst/>
              <a:rect l="l" t="t" r="r" b="b"/>
              <a:pathLst>
                <a:path w="718" h="1097" extrusionOk="0">
                  <a:moveTo>
                    <a:pt x="110" y="1"/>
                  </a:moveTo>
                  <a:cubicBezTo>
                    <a:pt x="92" y="1"/>
                    <a:pt x="75" y="5"/>
                    <a:pt x="61" y="15"/>
                  </a:cubicBezTo>
                  <a:cubicBezTo>
                    <a:pt x="9" y="42"/>
                    <a:pt x="1" y="104"/>
                    <a:pt x="24" y="149"/>
                  </a:cubicBezTo>
                  <a:cubicBezTo>
                    <a:pt x="103" y="317"/>
                    <a:pt x="177" y="479"/>
                    <a:pt x="256" y="642"/>
                  </a:cubicBezTo>
                  <a:cubicBezTo>
                    <a:pt x="326" y="790"/>
                    <a:pt x="386" y="953"/>
                    <a:pt x="507" y="1069"/>
                  </a:cubicBezTo>
                  <a:cubicBezTo>
                    <a:pt x="527" y="1088"/>
                    <a:pt x="550" y="1096"/>
                    <a:pt x="572" y="1096"/>
                  </a:cubicBezTo>
                  <a:cubicBezTo>
                    <a:pt x="649" y="1096"/>
                    <a:pt x="718" y="995"/>
                    <a:pt x="646" y="930"/>
                  </a:cubicBezTo>
                  <a:cubicBezTo>
                    <a:pt x="534" y="823"/>
                    <a:pt x="483" y="661"/>
                    <a:pt x="418" y="526"/>
                  </a:cubicBezTo>
                  <a:cubicBezTo>
                    <a:pt x="344" y="368"/>
                    <a:pt x="270" y="210"/>
                    <a:pt x="196" y="53"/>
                  </a:cubicBezTo>
                  <a:cubicBezTo>
                    <a:pt x="180" y="19"/>
                    <a:pt x="144" y="1"/>
                    <a:pt x="1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4">
              <a:extLst>
                <a:ext uri="{FF2B5EF4-FFF2-40B4-BE49-F238E27FC236}">
                  <a16:creationId xmlns:a16="http://schemas.microsoft.com/office/drawing/2014/main" id="{33C0B0F3-B93A-B34B-C78B-04D4CD76F656}"/>
                </a:ext>
              </a:extLst>
            </p:cNvPr>
            <p:cNvSpPr/>
            <p:nvPr/>
          </p:nvSpPr>
          <p:spPr>
            <a:xfrm>
              <a:off x="-4300665" y="2647463"/>
              <a:ext cx="271859" cy="460484"/>
            </a:xfrm>
            <a:custGeom>
              <a:avLst/>
              <a:gdLst/>
              <a:ahLst/>
              <a:cxnLst/>
              <a:rect l="l" t="t" r="r" b="b"/>
              <a:pathLst>
                <a:path w="2270" h="3845" extrusionOk="0">
                  <a:moveTo>
                    <a:pt x="139" y="0"/>
                  </a:moveTo>
                  <a:cubicBezTo>
                    <a:pt x="65" y="0"/>
                    <a:pt x="0" y="99"/>
                    <a:pt x="64" y="173"/>
                  </a:cubicBezTo>
                  <a:cubicBezTo>
                    <a:pt x="988" y="1208"/>
                    <a:pt x="1671" y="2443"/>
                    <a:pt x="2056" y="3776"/>
                  </a:cubicBezTo>
                  <a:cubicBezTo>
                    <a:pt x="2071" y="3824"/>
                    <a:pt x="2109" y="3845"/>
                    <a:pt x="2148" y="3845"/>
                  </a:cubicBezTo>
                  <a:cubicBezTo>
                    <a:pt x="2208" y="3845"/>
                    <a:pt x="2269" y="3796"/>
                    <a:pt x="2247" y="3720"/>
                  </a:cubicBezTo>
                  <a:cubicBezTo>
                    <a:pt x="1851" y="2360"/>
                    <a:pt x="1150" y="1093"/>
                    <a:pt x="207" y="34"/>
                  </a:cubicBezTo>
                  <a:cubicBezTo>
                    <a:pt x="186" y="10"/>
                    <a:pt x="162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4">
              <a:extLst>
                <a:ext uri="{FF2B5EF4-FFF2-40B4-BE49-F238E27FC236}">
                  <a16:creationId xmlns:a16="http://schemas.microsoft.com/office/drawing/2014/main" id="{279C30DB-ADFC-3BF4-DCEA-6655F47F8EE4}"/>
                </a:ext>
              </a:extLst>
            </p:cNvPr>
            <p:cNvSpPr/>
            <p:nvPr/>
          </p:nvSpPr>
          <p:spPr>
            <a:xfrm>
              <a:off x="-4763787" y="3427001"/>
              <a:ext cx="132816" cy="222997"/>
            </a:xfrm>
            <a:custGeom>
              <a:avLst/>
              <a:gdLst/>
              <a:ahLst/>
              <a:cxnLst/>
              <a:rect l="l" t="t" r="r" b="b"/>
              <a:pathLst>
                <a:path w="1109" h="1862" extrusionOk="0">
                  <a:moveTo>
                    <a:pt x="969" y="1"/>
                  </a:moveTo>
                  <a:cubicBezTo>
                    <a:pt x="938" y="1"/>
                    <a:pt x="907" y="14"/>
                    <a:pt x="885" y="44"/>
                  </a:cubicBezTo>
                  <a:cubicBezTo>
                    <a:pt x="514" y="559"/>
                    <a:pt x="221" y="1135"/>
                    <a:pt x="26" y="1738"/>
                  </a:cubicBezTo>
                  <a:cubicBezTo>
                    <a:pt x="0" y="1812"/>
                    <a:pt x="61" y="1862"/>
                    <a:pt x="122" y="1862"/>
                  </a:cubicBezTo>
                  <a:cubicBezTo>
                    <a:pt x="161" y="1862"/>
                    <a:pt x="200" y="1842"/>
                    <a:pt x="216" y="1794"/>
                  </a:cubicBezTo>
                  <a:cubicBezTo>
                    <a:pt x="407" y="1205"/>
                    <a:pt x="694" y="647"/>
                    <a:pt x="1056" y="146"/>
                  </a:cubicBezTo>
                  <a:cubicBezTo>
                    <a:pt x="1109" y="71"/>
                    <a:pt x="1040" y="1"/>
                    <a:pt x="9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4">
              <a:extLst>
                <a:ext uri="{FF2B5EF4-FFF2-40B4-BE49-F238E27FC236}">
                  <a16:creationId xmlns:a16="http://schemas.microsoft.com/office/drawing/2014/main" id="{5D7646D3-840A-EBEF-FDE4-74659512C586}"/>
                </a:ext>
              </a:extLst>
            </p:cNvPr>
            <p:cNvSpPr/>
            <p:nvPr/>
          </p:nvSpPr>
          <p:spPr>
            <a:xfrm>
              <a:off x="-4658396" y="3474786"/>
              <a:ext cx="70180" cy="192817"/>
            </a:xfrm>
            <a:custGeom>
              <a:avLst/>
              <a:gdLst/>
              <a:ahLst/>
              <a:cxnLst/>
              <a:rect l="l" t="t" r="r" b="b"/>
              <a:pathLst>
                <a:path w="586" h="1610" extrusionOk="0">
                  <a:moveTo>
                    <a:pt x="482" y="1"/>
                  </a:moveTo>
                  <a:cubicBezTo>
                    <a:pt x="446" y="1"/>
                    <a:pt x="408" y="17"/>
                    <a:pt x="395" y="49"/>
                  </a:cubicBezTo>
                  <a:cubicBezTo>
                    <a:pt x="191" y="518"/>
                    <a:pt x="60" y="1005"/>
                    <a:pt x="5" y="1512"/>
                  </a:cubicBezTo>
                  <a:cubicBezTo>
                    <a:pt x="0" y="1568"/>
                    <a:pt x="56" y="1609"/>
                    <a:pt x="102" y="1609"/>
                  </a:cubicBezTo>
                  <a:cubicBezTo>
                    <a:pt x="104" y="1609"/>
                    <a:pt x="107" y="1609"/>
                    <a:pt x="109" y="1609"/>
                  </a:cubicBezTo>
                  <a:cubicBezTo>
                    <a:pt x="166" y="1609"/>
                    <a:pt x="196" y="1560"/>
                    <a:pt x="204" y="1512"/>
                  </a:cubicBezTo>
                  <a:cubicBezTo>
                    <a:pt x="256" y="1043"/>
                    <a:pt x="376" y="583"/>
                    <a:pt x="566" y="151"/>
                  </a:cubicBezTo>
                  <a:cubicBezTo>
                    <a:pt x="585" y="100"/>
                    <a:pt x="581" y="44"/>
                    <a:pt x="530" y="12"/>
                  </a:cubicBezTo>
                  <a:cubicBezTo>
                    <a:pt x="516" y="5"/>
                    <a:pt x="499" y="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4">
              <a:extLst>
                <a:ext uri="{FF2B5EF4-FFF2-40B4-BE49-F238E27FC236}">
                  <a16:creationId xmlns:a16="http://schemas.microsoft.com/office/drawing/2014/main" id="{713CAE7C-ACED-4BA9-0A80-70CF1CF4C7C7}"/>
                </a:ext>
              </a:extLst>
            </p:cNvPr>
            <p:cNvSpPr/>
            <p:nvPr/>
          </p:nvSpPr>
          <p:spPr>
            <a:xfrm>
              <a:off x="-5256490" y="4239114"/>
              <a:ext cx="449107" cy="157607"/>
            </a:xfrm>
            <a:custGeom>
              <a:avLst/>
              <a:gdLst/>
              <a:ahLst/>
              <a:cxnLst/>
              <a:rect l="l" t="t" r="r" b="b"/>
              <a:pathLst>
                <a:path w="3750" h="1316" extrusionOk="0">
                  <a:moveTo>
                    <a:pt x="144" y="1"/>
                  </a:moveTo>
                  <a:cubicBezTo>
                    <a:pt x="60" y="1"/>
                    <a:pt x="0" y="132"/>
                    <a:pt x="91" y="186"/>
                  </a:cubicBezTo>
                  <a:cubicBezTo>
                    <a:pt x="1158" y="842"/>
                    <a:pt x="2375" y="1226"/>
                    <a:pt x="3619" y="1315"/>
                  </a:cubicBezTo>
                  <a:cubicBezTo>
                    <a:pt x="3621" y="1315"/>
                    <a:pt x="3622" y="1315"/>
                    <a:pt x="3623" y="1315"/>
                  </a:cubicBezTo>
                  <a:cubicBezTo>
                    <a:pt x="3749" y="1315"/>
                    <a:pt x="3744" y="1125"/>
                    <a:pt x="3619" y="1115"/>
                  </a:cubicBezTo>
                  <a:cubicBezTo>
                    <a:pt x="2408" y="1031"/>
                    <a:pt x="1229" y="651"/>
                    <a:pt x="192" y="15"/>
                  </a:cubicBezTo>
                  <a:cubicBezTo>
                    <a:pt x="176" y="5"/>
                    <a:pt x="160" y="1"/>
                    <a:pt x="1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4">
              <a:extLst>
                <a:ext uri="{FF2B5EF4-FFF2-40B4-BE49-F238E27FC236}">
                  <a16:creationId xmlns:a16="http://schemas.microsoft.com/office/drawing/2014/main" id="{D11B9B97-AC6D-6892-2F79-72453948BA5F}"/>
                </a:ext>
              </a:extLst>
            </p:cNvPr>
            <p:cNvSpPr/>
            <p:nvPr/>
          </p:nvSpPr>
          <p:spPr>
            <a:xfrm>
              <a:off x="-4218269" y="4198514"/>
              <a:ext cx="231021" cy="114373"/>
            </a:xfrm>
            <a:custGeom>
              <a:avLst/>
              <a:gdLst/>
              <a:ahLst/>
              <a:cxnLst/>
              <a:rect l="l" t="t" r="r" b="b"/>
              <a:pathLst>
                <a:path w="1929" h="955" extrusionOk="0">
                  <a:moveTo>
                    <a:pt x="1776" y="0"/>
                  </a:moveTo>
                  <a:cubicBezTo>
                    <a:pt x="1754" y="0"/>
                    <a:pt x="1732" y="7"/>
                    <a:pt x="1712" y="24"/>
                  </a:cubicBezTo>
                  <a:cubicBezTo>
                    <a:pt x="1257" y="410"/>
                    <a:pt x="704" y="660"/>
                    <a:pt x="119" y="763"/>
                  </a:cubicBezTo>
                  <a:cubicBezTo>
                    <a:pt x="0" y="780"/>
                    <a:pt x="39" y="954"/>
                    <a:pt x="150" y="954"/>
                  </a:cubicBezTo>
                  <a:cubicBezTo>
                    <a:pt x="156" y="954"/>
                    <a:pt x="163" y="954"/>
                    <a:pt x="170" y="952"/>
                  </a:cubicBezTo>
                  <a:cubicBezTo>
                    <a:pt x="792" y="846"/>
                    <a:pt x="1373" y="572"/>
                    <a:pt x="1851" y="168"/>
                  </a:cubicBezTo>
                  <a:cubicBezTo>
                    <a:pt x="1928" y="102"/>
                    <a:pt x="1857" y="0"/>
                    <a:pt x="17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4">
              <a:extLst>
                <a:ext uri="{FF2B5EF4-FFF2-40B4-BE49-F238E27FC236}">
                  <a16:creationId xmlns:a16="http://schemas.microsoft.com/office/drawing/2014/main" id="{92F9C8F2-9DA1-9BCF-4935-278E86F8B275}"/>
                </a:ext>
              </a:extLst>
            </p:cNvPr>
            <p:cNvSpPr/>
            <p:nvPr/>
          </p:nvSpPr>
          <p:spPr>
            <a:xfrm>
              <a:off x="-4216353" y="2327336"/>
              <a:ext cx="74372" cy="135690"/>
            </a:xfrm>
            <a:custGeom>
              <a:avLst/>
              <a:gdLst/>
              <a:ahLst/>
              <a:cxnLst/>
              <a:rect l="l" t="t" r="r" b="b"/>
              <a:pathLst>
                <a:path w="621" h="1133" extrusionOk="0">
                  <a:moveTo>
                    <a:pt x="105" y="1"/>
                  </a:moveTo>
                  <a:cubicBezTo>
                    <a:pt x="96" y="1"/>
                    <a:pt x="88" y="2"/>
                    <a:pt x="80" y="4"/>
                  </a:cubicBezTo>
                  <a:cubicBezTo>
                    <a:pt x="28" y="18"/>
                    <a:pt x="0" y="73"/>
                    <a:pt x="15" y="125"/>
                  </a:cubicBezTo>
                  <a:cubicBezTo>
                    <a:pt x="28" y="213"/>
                    <a:pt x="71" y="292"/>
                    <a:pt x="112" y="366"/>
                  </a:cubicBezTo>
                  <a:cubicBezTo>
                    <a:pt x="150" y="440"/>
                    <a:pt x="187" y="515"/>
                    <a:pt x="219" y="594"/>
                  </a:cubicBezTo>
                  <a:cubicBezTo>
                    <a:pt x="289" y="746"/>
                    <a:pt x="349" y="905"/>
                    <a:pt x="405" y="1067"/>
                  </a:cubicBezTo>
                  <a:cubicBezTo>
                    <a:pt x="421" y="1113"/>
                    <a:pt x="460" y="1133"/>
                    <a:pt x="499" y="1133"/>
                  </a:cubicBezTo>
                  <a:cubicBezTo>
                    <a:pt x="560" y="1133"/>
                    <a:pt x="621" y="1085"/>
                    <a:pt x="596" y="1012"/>
                  </a:cubicBezTo>
                  <a:cubicBezTo>
                    <a:pt x="540" y="849"/>
                    <a:pt x="474" y="686"/>
                    <a:pt x="405" y="524"/>
                  </a:cubicBezTo>
                  <a:cubicBezTo>
                    <a:pt x="373" y="450"/>
                    <a:pt x="335" y="375"/>
                    <a:pt x="298" y="301"/>
                  </a:cubicBezTo>
                  <a:cubicBezTo>
                    <a:pt x="261" y="227"/>
                    <a:pt x="219" y="157"/>
                    <a:pt x="206" y="73"/>
                  </a:cubicBezTo>
                  <a:cubicBezTo>
                    <a:pt x="193" y="30"/>
                    <a:pt x="149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4">
              <a:extLst>
                <a:ext uri="{FF2B5EF4-FFF2-40B4-BE49-F238E27FC236}">
                  <a16:creationId xmlns:a16="http://schemas.microsoft.com/office/drawing/2014/main" id="{2150F6EC-2112-79BB-E219-F24B2515171B}"/>
                </a:ext>
              </a:extLst>
            </p:cNvPr>
            <p:cNvSpPr/>
            <p:nvPr/>
          </p:nvSpPr>
          <p:spPr>
            <a:xfrm>
              <a:off x="-4279228" y="2435363"/>
              <a:ext cx="85869" cy="64791"/>
            </a:xfrm>
            <a:custGeom>
              <a:avLst/>
              <a:gdLst/>
              <a:ahLst/>
              <a:cxnLst/>
              <a:rect l="l" t="t" r="r" b="b"/>
              <a:pathLst>
                <a:path w="717" h="541" extrusionOk="0">
                  <a:moveTo>
                    <a:pt x="113" y="1"/>
                  </a:moveTo>
                  <a:cubicBezTo>
                    <a:pt x="77" y="1"/>
                    <a:pt x="40" y="21"/>
                    <a:pt x="24" y="50"/>
                  </a:cubicBezTo>
                  <a:cubicBezTo>
                    <a:pt x="1" y="100"/>
                    <a:pt x="15" y="155"/>
                    <a:pt x="62" y="183"/>
                  </a:cubicBezTo>
                  <a:cubicBezTo>
                    <a:pt x="229" y="300"/>
                    <a:pt x="391" y="412"/>
                    <a:pt x="553" y="528"/>
                  </a:cubicBezTo>
                  <a:cubicBezTo>
                    <a:pt x="567" y="536"/>
                    <a:pt x="583" y="541"/>
                    <a:pt x="600" y="541"/>
                  </a:cubicBezTo>
                  <a:cubicBezTo>
                    <a:pt x="635" y="541"/>
                    <a:pt x="672" y="522"/>
                    <a:pt x="688" y="490"/>
                  </a:cubicBezTo>
                  <a:cubicBezTo>
                    <a:pt x="716" y="440"/>
                    <a:pt x="703" y="388"/>
                    <a:pt x="656" y="356"/>
                  </a:cubicBezTo>
                  <a:cubicBezTo>
                    <a:pt x="489" y="239"/>
                    <a:pt x="326" y="128"/>
                    <a:pt x="163" y="16"/>
                  </a:cubicBezTo>
                  <a:cubicBezTo>
                    <a:pt x="148" y="6"/>
                    <a:pt x="131" y="1"/>
                    <a:pt x="1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44">
              <a:extLst>
                <a:ext uri="{FF2B5EF4-FFF2-40B4-BE49-F238E27FC236}">
                  <a16:creationId xmlns:a16="http://schemas.microsoft.com/office/drawing/2014/main" id="{15AAD84A-F309-557F-DE97-8A8C00B560F2}"/>
                </a:ext>
              </a:extLst>
            </p:cNvPr>
            <p:cNvSpPr/>
            <p:nvPr/>
          </p:nvSpPr>
          <p:spPr>
            <a:xfrm>
              <a:off x="-4101141" y="2348415"/>
              <a:ext cx="32216" cy="95091"/>
            </a:xfrm>
            <a:custGeom>
              <a:avLst/>
              <a:gdLst/>
              <a:ahLst/>
              <a:cxnLst/>
              <a:rect l="l" t="t" r="r" b="b"/>
              <a:pathLst>
                <a:path w="269" h="794" extrusionOk="0">
                  <a:moveTo>
                    <a:pt x="167" y="1"/>
                  </a:moveTo>
                  <a:cubicBezTo>
                    <a:pt x="123" y="1"/>
                    <a:pt x="78" y="28"/>
                    <a:pt x="69" y="73"/>
                  </a:cubicBezTo>
                  <a:cubicBezTo>
                    <a:pt x="37" y="278"/>
                    <a:pt x="14" y="487"/>
                    <a:pt x="5" y="696"/>
                  </a:cubicBezTo>
                  <a:cubicBezTo>
                    <a:pt x="0" y="746"/>
                    <a:pt x="47" y="794"/>
                    <a:pt x="95" y="794"/>
                  </a:cubicBezTo>
                  <a:cubicBezTo>
                    <a:pt x="97" y="794"/>
                    <a:pt x="100" y="794"/>
                    <a:pt x="102" y="793"/>
                  </a:cubicBezTo>
                  <a:cubicBezTo>
                    <a:pt x="157" y="793"/>
                    <a:pt x="200" y="752"/>
                    <a:pt x="200" y="696"/>
                  </a:cubicBezTo>
                  <a:cubicBezTo>
                    <a:pt x="213" y="501"/>
                    <a:pt x="232" y="311"/>
                    <a:pt x="264" y="125"/>
                  </a:cubicBezTo>
                  <a:cubicBezTo>
                    <a:pt x="269" y="73"/>
                    <a:pt x="251" y="13"/>
                    <a:pt x="195" y="4"/>
                  </a:cubicBezTo>
                  <a:cubicBezTo>
                    <a:pt x="186" y="2"/>
                    <a:pt x="177" y="1"/>
                    <a:pt x="1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44">
              <a:extLst>
                <a:ext uri="{FF2B5EF4-FFF2-40B4-BE49-F238E27FC236}">
                  <a16:creationId xmlns:a16="http://schemas.microsoft.com/office/drawing/2014/main" id="{75978E9F-F47D-B2DD-B88B-D2C012E15C73}"/>
                </a:ext>
              </a:extLst>
            </p:cNvPr>
            <p:cNvSpPr/>
            <p:nvPr/>
          </p:nvSpPr>
          <p:spPr>
            <a:xfrm>
              <a:off x="-4100662" y="3210349"/>
              <a:ext cx="1137498" cy="217008"/>
            </a:xfrm>
            <a:custGeom>
              <a:avLst/>
              <a:gdLst/>
              <a:ahLst/>
              <a:cxnLst/>
              <a:rect l="l" t="t" r="r" b="b"/>
              <a:pathLst>
                <a:path w="9498" h="1812" extrusionOk="0">
                  <a:moveTo>
                    <a:pt x="1" y="0"/>
                  </a:moveTo>
                  <a:lnTo>
                    <a:pt x="1" y="1811"/>
                  </a:lnTo>
                  <a:lnTo>
                    <a:pt x="9497" y="1811"/>
                  </a:lnTo>
                  <a:lnTo>
                    <a:pt x="94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4">
              <a:extLst>
                <a:ext uri="{FF2B5EF4-FFF2-40B4-BE49-F238E27FC236}">
                  <a16:creationId xmlns:a16="http://schemas.microsoft.com/office/drawing/2014/main" id="{65636606-7824-468E-1C1D-CC4180D45B3D}"/>
                </a:ext>
              </a:extLst>
            </p:cNvPr>
            <p:cNvSpPr/>
            <p:nvPr/>
          </p:nvSpPr>
          <p:spPr>
            <a:xfrm>
              <a:off x="-4131201" y="3157414"/>
              <a:ext cx="1208038" cy="53054"/>
            </a:xfrm>
            <a:custGeom>
              <a:avLst/>
              <a:gdLst/>
              <a:ahLst/>
              <a:cxnLst/>
              <a:rect l="l" t="t" r="r" b="b"/>
              <a:pathLst>
                <a:path w="10087" h="443" extrusionOk="0">
                  <a:moveTo>
                    <a:pt x="200" y="1"/>
                  </a:moveTo>
                  <a:cubicBezTo>
                    <a:pt x="89" y="1"/>
                    <a:pt x="0" y="89"/>
                    <a:pt x="0" y="200"/>
                  </a:cubicBezTo>
                  <a:lnTo>
                    <a:pt x="0" y="243"/>
                  </a:lnTo>
                  <a:cubicBezTo>
                    <a:pt x="0" y="354"/>
                    <a:pt x="89" y="442"/>
                    <a:pt x="200" y="442"/>
                  </a:cubicBezTo>
                  <a:lnTo>
                    <a:pt x="9887" y="442"/>
                  </a:lnTo>
                  <a:cubicBezTo>
                    <a:pt x="9998" y="442"/>
                    <a:pt x="10086" y="354"/>
                    <a:pt x="10086" y="243"/>
                  </a:cubicBezTo>
                  <a:lnTo>
                    <a:pt x="10086" y="200"/>
                  </a:lnTo>
                  <a:cubicBezTo>
                    <a:pt x="10086" y="89"/>
                    <a:pt x="9998" y="1"/>
                    <a:pt x="98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44">
              <a:extLst>
                <a:ext uri="{FF2B5EF4-FFF2-40B4-BE49-F238E27FC236}">
                  <a16:creationId xmlns:a16="http://schemas.microsoft.com/office/drawing/2014/main" id="{E11C6631-5D6B-3DF4-EC2C-A36687D2A2D4}"/>
                </a:ext>
              </a:extLst>
            </p:cNvPr>
            <p:cNvSpPr/>
            <p:nvPr/>
          </p:nvSpPr>
          <p:spPr>
            <a:xfrm>
              <a:off x="-4141261" y="3411072"/>
              <a:ext cx="1208038" cy="53414"/>
            </a:xfrm>
            <a:custGeom>
              <a:avLst/>
              <a:gdLst/>
              <a:ahLst/>
              <a:cxnLst/>
              <a:rect l="l" t="t" r="r" b="b"/>
              <a:pathLst>
                <a:path w="10087" h="446" extrusionOk="0">
                  <a:moveTo>
                    <a:pt x="200" y="0"/>
                  </a:moveTo>
                  <a:cubicBezTo>
                    <a:pt x="89" y="0"/>
                    <a:pt x="1" y="94"/>
                    <a:pt x="1" y="200"/>
                  </a:cubicBezTo>
                  <a:lnTo>
                    <a:pt x="1" y="247"/>
                  </a:lnTo>
                  <a:cubicBezTo>
                    <a:pt x="1" y="354"/>
                    <a:pt x="89" y="446"/>
                    <a:pt x="200" y="446"/>
                  </a:cubicBezTo>
                  <a:lnTo>
                    <a:pt x="9887" y="446"/>
                  </a:lnTo>
                  <a:cubicBezTo>
                    <a:pt x="9999" y="446"/>
                    <a:pt x="10087" y="354"/>
                    <a:pt x="10087" y="247"/>
                  </a:cubicBezTo>
                  <a:lnTo>
                    <a:pt x="10087" y="200"/>
                  </a:lnTo>
                  <a:cubicBezTo>
                    <a:pt x="10087" y="94"/>
                    <a:pt x="9999" y="0"/>
                    <a:pt x="98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4">
              <a:extLst>
                <a:ext uri="{FF2B5EF4-FFF2-40B4-BE49-F238E27FC236}">
                  <a16:creationId xmlns:a16="http://schemas.microsoft.com/office/drawing/2014/main" id="{6165A898-5B87-D643-936F-39800F470307}"/>
                </a:ext>
              </a:extLst>
            </p:cNvPr>
            <p:cNvSpPr/>
            <p:nvPr/>
          </p:nvSpPr>
          <p:spPr>
            <a:xfrm>
              <a:off x="-4031679" y="3259332"/>
              <a:ext cx="1012227" cy="32216"/>
            </a:xfrm>
            <a:custGeom>
              <a:avLst/>
              <a:gdLst/>
              <a:ahLst/>
              <a:cxnLst/>
              <a:rect l="l" t="t" r="r" b="b"/>
              <a:pathLst>
                <a:path w="8452" h="269" extrusionOk="0">
                  <a:moveTo>
                    <a:pt x="126" y="0"/>
                  </a:moveTo>
                  <a:cubicBezTo>
                    <a:pt x="1" y="0"/>
                    <a:pt x="1" y="200"/>
                    <a:pt x="126" y="200"/>
                  </a:cubicBezTo>
                  <a:cubicBezTo>
                    <a:pt x="2258" y="219"/>
                    <a:pt x="4389" y="236"/>
                    <a:pt x="6525" y="251"/>
                  </a:cubicBezTo>
                  <a:cubicBezTo>
                    <a:pt x="7123" y="255"/>
                    <a:pt x="7723" y="260"/>
                    <a:pt x="8326" y="269"/>
                  </a:cubicBezTo>
                  <a:cubicBezTo>
                    <a:pt x="8452" y="269"/>
                    <a:pt x="8452" y="69"/>
                    <a:pt x="8326" y="69"/>
                  </a:cubicBezTo>
                  <a:cubicBezTo>
                    <a:pt x="6195" y="51"/>
                    <a:pt x="4063" y="32"/>
                    <a:pt x="1928" y="13"/>
                  </a:cubicBezTo>
                  <a:cubicBezTo>
                    <a:pt x="1328" y="9"/>
                    <a:pt x="730" y="5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4">
              <a:extLst>
                <a:ext uri="{FF2B5EF4-FFF2-40B4-BE49-F238E27FC236}">
                  <a16:creationId xmlns:a16="http://schemas.microsoft.com/office/drawing/2014/main" id="{74D9D657-12A5-6783-AB52-DDC054BDE45E}"/>
                </a:ext>
              </a:extLst>
            </p:cNvPr>
            <p:cNvSpPr/>
            <p:nvPr/>
          </p:nvSpPr>
          <p:spPr>
            <a:xfrm>
              <a:off x="-4037787" y="3335502"/>
              <a:ext cx="1031748" cy="36767"/>
            </a:xfrm>
            <a:custGeom>
              <a:avLst/>
              <a:gdLst/>
              <a:ahLst/>
              <a:cxnLst/>
              <a:rect l="l" t="t" r="r" b="b"/>
              <a:pathLst>
                <a:path w="8615" h="307" extrusionOk="0">
                  <a:moveTo>
                    <a:pt x="130" y="0"/>
                  </a:moveTo>
                  <a:cubicBezTo>
                    <a:pt x="1" y="0"/>
                    <a:pt x="1" y="195"/>
                    <a:pt x="130" y="200"/>
                  </a:cubicBezTo>
                  <a:cubicBezTo>
                    <a:pt x="2303" y="228"/>
                    <a:pt x="4482" y="256"/>
                    <a:pt x="6655" y="284"/>
                  </a:cubicBezTo>
                  <a:cubicBezTo>
                    <a:pt x="7268" y="292"/>
                    <a:pt x="7875" y="301"/>
                    <a:pt x="8484" y="307"/>
                  </a:cubicBezTo>
                  <a:cubicBezTo>
                    <a:pt x="8485" y="307"/>
                    <a:pt x="8487" y="307"/>
                    <a:pt x="8488" y="307"/>
                  </a:cubicBezTo>
                  <a:cubicBezTo>
                    <a:pt x="8614" y="307"/>
                    <a:pt x="8613" y="112"/>
                    <a:pt x="8484" y="112"/>
                  </a:cubicBezTo>
                  <a:cubicBezTo>
                    <a:pt x="6311" y="78"/>
                    <a:pt x="4133" y="51"/>
                    <a:pt x="1960" y="23"/>
                  </a:cubicBezTo>
                  <a:lnTo>
                    <a:pt x="1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4">
              <a:extLst>
                <a:ext uri="{FF2B5EF4-FFF2-40B4-BE49-F238E27FC236}">
                  <a16:creationId xmlns:a16="http://schemas.microsoft.com/office/drawing/2014/main" id="{A36D50AC-E5E1-3FA6-FD0E-B3620872DE1C}"/>
                </a:ext>
              </a:extLst>
            </p:cNvPr>
            <p:cNvSpPr/>
            <p:nvPr/>
          </p:nvSpPr>
          <p:spPr>
            <a:xfrm>
              <a:off x="-3932156" y="3007830"/>
              <a:ext cx="1136899" cy="121918"/>
            </a:xfrm>
            <a:custGeom>
              <a:avLst/>
              <a:gdLst/>
              <a:ahLst/>
              <a:cxnLst/>
              <a:rect l="l" t="t" r="r" b="b"/>
              <a:pathLst>
                <a:path w="9493" h="1018" extrusionOk="0">
                  <a:moveTo>
                    <a:pt x="0" y="0"/>
                  </a:moveTo>
                  <a:lnTo>
                    <a:pt x="0" y="1018"/>
                  </a:lnTo>
                  <a:lnTo>
                    <a:pt x="9492" y="1018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4">
              <a:extLst>
                <a:ext uri="{FF2B5EF4-FFF2-40B4-BE49-F238E27FC236}">
                  <a16:creationId xmlns:a16="http://schemas.microsoft.com/office/drawing/2014/main" id="{4CDE94E3-83AC-A9AD-5C5C-0BD4348AC3A9}"/>
                </a:ext>
              </a:extLst>
            </p:cNvPr>
            <p:cNvSpPr/>
            <p:nvPr/>
          </p:nvSpPr>
          <p:spPr>
            <a:xfrm>
              <a:off x="-3963294" y="2977769"/>
              <a:ext cx="1208517" cy="30180"/>
            </a:xfrm>
            <a:custGeom>
              <a:avLst/>
              <a:gdLst/>
              <a:ahLst/>
              <a:cxnLst/>
              <a:rect l="l" t="t" r="r" b="b"/>
              <a:pathLst>
                <a:path w="10091" h="252" extrusionOk="0">
                  <a:moveTo>
                    <a:pt x="112" y="1"/>
                  </a:moveTo>
                  <a:cubicBezTo>
                    <a:pt x="52" y="1"/>
                    <a:pt x="0" y="52"/>
                    <a:pt x="0" y="112"/>
                  </a:cubicBezTo>
                  <a:lnTo>
                    <a:pt x="0" y="140"/>
                  </a:lnTo>
                  <a:cubicBezTo>
                    <a:pt x="0" y="201"/>
                    <a:pt x="52" y="251"/>
                    <a:pt x="112" y="251"/>
                  </a:cubicBezTo>
                  <a:lnTo>
                    <a:pt x="9975" y="251"/>
                  </a:lnTo>
                  <a:cubicBezTo>
                    <a:pt x="10040" y="251"/>
                    <a:pt x="10091" y="201"/>
                    <a:pt x="10091" y="140"/>
                  </a:cubicBezTo>
                  <a:lnTo>
                    <a:pt x="10091" y="112"/>
                  </a:lnTo>
                  <a:cubicBezTo>
                    <a:pt x="10091" y="52"/>
                    <a:pt x="10040" y="1"/>
                    <a:pt x="9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4">
              <a:extLst>
                <a:ext uri="{FF2B5EF4-FFF2-40B4-BE49-F238E27FC236}">
                  <a16:creationId xmlns:a16="http://schemas.microsoft.com/office/drawing/2014/main" id="{575A6B94-59D6-336B-0F46-7ABBD82BCFA3}"/>
                </a:ext>
              </a:extLst>
            </p:cNvPr>
            <p:cNvSpPr/>
            <p:nvPr/>
          </p:nvSpPr>
          <p:spPr>
            <a:xfrm>
              <a:off x="-3973354" y="3127353"/>
              <a:ext cx="1208038" cy="30180"/>
            </a:xfrm>
            <a:custGeom>
              <a:avLst/>
              <a:gdLst/>
              <a:ahLst/>
              <a:cxnLst/>
              <a:rect l="l" t="t" r="r" b="b"/>
              <a:pathLst>
                <a:path w="10087" h="252" extrusionOk="0">
                  <a:moveTo>
                    <a:pt x="112" y="1"/>
                  </a:moveTo>
                  <a:cubicBezTo>
                    <a:pt x="52" y="1"/>
                    <a:pt x="1" y="52"/>
                    <a:pt x="1" y="112"/>
                  </a:cubicBezTo>
                  <a:lnTo>
                    <a:pt x="1" y="140"/>
                  </a:lnTo>
                  <a:cubicBezTo>
                    <a:pt x="1" y="200"/>
                    <a:pt x="52" y="252"/>
                    <a:pt x="112" y="252"/>
                  </a:cubicBezTo>
                  <a:lnTo>
                    <a:pt x="9975" y="252"/>
                  </a:lnTo>
                  <a:cubicBezTo>
                    <a:pt x="10040" y="252"/>
                    <a:pt x="10087" y="200"/>
                    <a:pt x="10087" y="140"/>
                  </a:cubicBezTo>
                  <a:lnTo>
                    <a:pt x="10087" y="112"/>
                  </a:lnTo>
                  <a:cubicBezTo>
                    <a:pt x="10087" y="52"/>
                    <a:pt x="10040" y="1"/>
                    <a:pt x="9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4">
              <a:extLst>
                <a:ext uri="{FF2B5EF4-FFF2-40B4-BE49-F238E27FC236}">
                  <a16:creationId xmlns:a16="http://schemas.microsoft.com/office/drawing/2014/main" id="{BD49C965-279E-5006-34F7-7000254F1B20}"/>
                </a:ext>
              </a:extLst>
            </p:cNvPr>
            <p:cNvSpPr/>
            <p:nvPr/>
          </p:nvSpPr>
          <p:spPr>
            <a:xfrm>
              <a:off x="-3879341" y="3014537"/>
              <a:ext cx="1031150" cy="36767"/>
            </a:xfrm>
            <a:custGeom>
              <a:avLst/>
              <a:gdLst/>
              <a:ahLst/>
              <a:cxnLst/>
              <a:rect l="l" t="t" r="r" b="b"/>
              <a:pathLst>
                <a:path w="8610" h="307" extrusionOk="0">
                  <a:moveTo>
                    <a:pt x="122" y="0"/>
                  </a:moveTo>
                  <a:cubicBezTo>
                    <a:pt x="0" y="0"/>
                    <a:pt x="2" y="195"/>
                    <a:pt x="126" y="195"/>
                  </a:cubicBezTo>
                  <a:cubicBezTo>
                    <a:pt x="2304" y="229"/>
                    <a:pt x="4477" y="256"/>
                    <a:pt x="6655" y="284"/>
                  </a:cubicBezTo>
                  <a:cubicBezTo>
                    <a:pt x="7263" y="293"/>
                    <a:pt x="7872" y="298"/>
                    <a:pt x="8485" y="307"/>
                  </a:cubicBezTo>
                  <a:cubicBezTo>
                    <a:pt x="8610" y="307"/>
                    <a:pt x="8610" y="112"/>
                    <a:pt x="8485" y="107"/>
                  </a:cubicBezTo>
                  <a:cubicBezTo>
                    <a:pt x="6307" y="79"/>
                    <a:pt x="4134" y="51"/>
                    <a:pt x="1955" y="24"/>
                  </a:cubicBezTo>
                  <a:lnTo>
                    <a:pt x="126" y="0"/>
                  </a:lnTo>
                  <a:cubicBezTo>
                    <a:pt x="125" y="0"/>
                    <a:pt x="124" y="0"/>
                    <a:pt x="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4">
              <a:extLst>
                <a:ext uri="{FF2B5EF4-FFF2-40B4-BE49-F238E27FC236}">
                  <a16:creationId xmlns:a16="http://schemas.microsoft.com/office/drawing/2014/main" id="{1DEC9585-3491-5A6E-BC7D-6C8AF3BE5E98}"/>
                </a:ext>
              </a:extLst>
            </p:cNvPr>
            <p:cNvSpPr/>
            <p:nvPr/>
          </p:nvSpPr>
          <p:spPr>
            <a:xfrm>
              <a:off x="-3874790" y="3068550"/>
              <a:ext cx="1031748" cy="37366"/>
            </a:xfrm>
            <a:custGeom>
              <a:avLst/>
              <a:gdLst/>
              <a:ahLst/>
              <a:cxnLst/>
              <a:rect l="l" t="t" r="r" b="b"/>
              <a:pathLst>
                <a:path w="8615" h="312" extrusionOk="0">
                  <a:moveTo>
                    <a:pt x="125" y="1"/>
                  </a:moveTo>
                  <a:cubicBezTo>
                    <a:pt x="0" y="1"/>
                    <a:pt x="0" y="200"/>
                    <a:pt x="125" y="200"/>
                  </a:cubicBezTo>
                  <a:cubicBezTo>
                    <a:pt x="2303" y="228"/>
                    <a:pt x="4476" y="256"/>
                    <a:pt x="6654" y="288"/>
                  </a:cubicBezTo>
                  <a:cubicBezTo>
                    <a:pt x="7262" y="292"/>
                    <a:pt x="7875" y="301"/>
                    <a:pt x="8484" y="311"/>
                  </a:cubicBezTo>
                  <a:cubicBezTo>
                    <a:pt x="8614" y="311"/>
                    <a:pt x="8614" y="112"/>
                    <a:pt x="8484" y="112"/>
                  </a:cubicBezTo>
                  <a:cubicBezTo>
                    <a:pt x="6306" y="84"/>
                    <a:pt x="4133" y="56"/>
                    <a:pt x="1955" y="23"/>
                  </a:cubicBezTo>
                  <a:lnTo>
                    <a:pt x="1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4">
              <a:extLst>
                <a:ext uri="{FF2B5EF4-FFF2-40B4-BE49-F238E27FC236}">
                  <a16:creationId xmlns:a16="http://schemas.microsoft.com/office/drawing/2014/main" id="{8B81A4A6-2850-E700-A244-6EC1C971D612}"/>
                </a:ext>
              </a:extLst>
            </p:cNvPr>
            <p:cNvSpPr/>
            <p:nvPr/>
          </p:nvSpPr>
          <p:spPr>
            <a:xfrm>
              <a:off x="-4168448" y="2729740"/>
              <a:ext cx="1136779" cy="217008"/>
            </a:xfrm>
            <a:custGeom>
              <a:avLst/>
              <a:gdLst/>
              <a:ahLst/>
              <a:cxnLst/>
              <a:rect l="l" t="t" r="r" b="b"/>
              <a:pathLst>
                <a:path w="9492" h="1812" extrusionOk="0">
                  <a:moveTo>
                    <a:pt x="1" y="1"/>
                  </a:moveTo>
                  <a:lnTo>
                    <a:pt x="1" y="1812"/>
                  </a:lnTo>
                  <a:lnTo>
                    <a:pt x="9491" y="1812"/>
                  </a:lnTo>
                  <a:lnTo>
                    <a:pt x="94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4">
              <a:extLst>
                <a:ext uri="{FF2B5EF4-FFF2-40B4-BE49-F238E27FC236}">
                  <a16:creationId xmlns:a16="http://schemas.microsoft.com/office/drawing/2014/main" id="{430FF463-DD82-6071-810A-460073DA007D}"/>
                </a:ext>
              </a:extLst>
            </p:cNvPr>
            <p:cNvSpPr/>
            <p:nvPr/>
          </p:nvSpPr>
          <p:spPr>
            <a:xfrm>
              <a:off x="-4199706" y="2676925"/>
              <a:ext cx="1208637" cy="52935"/>
            </a:xfrm>
            <a:custGeom>
              <a:avLst/>
              <a:gdLst/>
              <a:ahLst/>
              <a:cxnLst/>
              <a:rect l="l" t="t" r="r" b="b"/>
              <a:pathLst>
                <a:path w="10092" h="442" extrusionOk="0">
                  <a:moveTo>
                    <a:pt x="200" y="1"/>
                  </a:moveTo>
                  <a:cubicBezTo>
                    <a:pt x="89" y="1"/>
                    <a:pt x="1" y="89"/>
                    <a:pt x="1" y="200"/>
                  </a:cubicBezTo>
                  <a:lnTo>
                    <a:pt x="1" y="243"/>
                  </a:lnTo>
                  <a:cubicBezTo>
                    <a:pt x="1" y="354"/>
                    <a:pt x="89" y="442"/>
                    <a:pt x="200" y="442"/>
                  </a:cubicBezTo>
                  <a:lnTo>
                    <a:pt x="9892" y="442"/>
                  </a:lnTo>
                  <a:cubicBezTo>
                    <a:pt x="9999" y="442"/>
                    <a:pt x="10091" y="354"/>
                    <a:pt x="10091" y="243"/>
                  </a:cubicBezTo>
                  <a:lnTo>
                    <a:pt x="10091" y="200"/>
                  </a:lnTo>
                  <a:cubicBezTo>
                    <a:pt x="10091" y="89"/>
                    <a:pt x="9999" y="1"/>
                    <a:pt x="98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4">
              <a:extLst>
                <a:ext uri="{FF2B5EF4-FFF2-40B4-BE49-F238E27FC236}">
                  <a16:creationId xmlns:a16="http://schemas.microsoft.com/office/drawing/2014/main" id="{8A1FB9D6-8921-2B90-8154-285A3B22EA79}"/>
                </a:ext>
              </a:extLst>
            </p:cNvPr>
            <p:cNvSpPr/>
            <p:nvPr/>
          </p:nvSpPr>
          <p:spPr>
            <a:xfrm>
              <a:off x="-4209646" y="2930583"/>
              <a:ext cx="1208517" cy="53414"/>
            </a:xfrm>
            <a:custGeom>
              <a:avLst/>
              <a:gdLst/>
              <a:ahLst/>
              <a:cxnLst/>
              <a:rect l="l" t="t" r="r" b="b"/>
              <a:pathLst>
                <a:path w="10091" h="446" extrusionOk="0">
                  <a:moveTo>
                    <a:pt x="200" y="0"/>
                  </a:moveTo>
                  <a:cubicBezTo>
                    <a:pt x="88" y="0"/>
                    <a:pt x="0" y="94"/>
                    <a:pt x="0" y="200"/>
                  </a:cubicBezTo>
                  <a:lnTo>
                    <a:pt x="0" y="246"/>
                  </a:lnTo>
                  <a:cubicBezTo>
                    <a:pt x="0" y="353"/>
                    <a:pt x="88" y="446"/>
                    <a:pt x="200" y="446"/>
                  </a:cubicBezTo>
                  <a:lnTo>
                    <a:pt x="9891" y="446"/>
                  </a:lnTo>
                  <a:cubicBezTo>
                    <a:pt x="9998" y="446"/>
                    <a:pt x="10091" y="353"/>
                    <a:pt x="10091" y="246"/>
                  </a:cubicBezTo>
                  <a:lnTo>
                    <a:pt x="10091" y="200"/>
                  </a:lnTo>
                  <a:cubicBezTo>
                    <a:pt x="10091" y="94"/>
                    <a:pt x="9998" y="0"/>
                    <a:pt x="98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4">
              <a:extLst>
                <a:ext uri="{FF2B5EF4-FFF2-40B4-BE49-F238E27FC236}">
                  <a16:creationId xmlns:a16="http://schemas.microsoft.com/office/drawing/2014/main" id="{043BB25B-B5B4-18E6-FBD2-7FC16A02EE9B}"/>
                </a:ext>
              </a:extLst>
            </p:cNvPr>
            <p:cNvSpPr/>
            <p:nvPr/>
          </p:nvSpPr>
          <p:spPr>
            <a:xfrm>
              <a:off x="-4100063" y="2876091"/>
              <a:ext cx="1012826" cy="31737"/>
            </a:xfrm>
            <a:custGeom>
              <a:avLst/>
              <a:gdLst/>
              <a:ahLst/>
              <a:cxnLst/>
              <a:rect l="l" t="t" r="r" b="b"/>
              <a:pathLst>
                <a:path w="8457" h="265" extrusionOk="0">
                  <a:moveTo>
                    <a:pt x="126" y="0"/>
                  </a:moveTo>
                  <a:cubicBezTo>
                    <a:pt x="0" y="0"/>
                    <a:pt x="2" y="195"/>
                    <a:pt x="131" y="195"/>
                  </a:cubicBezTo>
                  <a:cubicBezTo>
                    <a:pt x="2261" y="214"/>
                    <a:pt x="4393" y="232"/>
                    <a:pt x="6524" y="251"/>
                  </a:cubicBezTo>
                  <a:cubicBezTo>
                    <a:pt x="7124" y="256"/>
                    <a:pt x="7727" y="260"/>
                    <a:pt x="8326" y="265"/>
                  </a:cubicBezTo>
                  <a:cubicBezTo>
                    <a:pt x="8457" y="265"/>
                    <a:pt x="8457" y="65"/>
                    <a:pt x="8326" y="65"/>
                  </a:cubicBezTo>
                  <a:cubicBezTo>
                    <a:pt x="6194" y="47"/>
                    <a:pt x="4063" y="33"/>
                    <a:pt x="1932" y="14"/>
                  </a:cubicBezTo>
                  <a:cubicBezTo>
                    <a:pt x="1333" y="9"/>
                    <a:pt x="729" y="5"/>
                    <a:pt x="131" y="0"/>
                  </a:cubicBezTo>
                  <a:cubicBezTo>
                    <a:pt x="129" y="0"/>
                    <a:pt x="128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4">
              <a:extLst>
                <a:ext uri="{FF2B5EF4-FFF2-40B4-BE49-F238E27FC236}">
                  <a16:creationId xmlns:a16="http://schemas.microsoft.com/office/drawing/2014/main" id="{4C92A842-B8B0-698D-09FF-AC427A11CD2E}"/>
                </a:ext>
              </a:extLst>
            </p:cNvPr>
            <p:cNvSpPr/>
            <p:nvPr/>
          </p:nvSpPr>
          <p:spPr>
            <a:xfrm>
              <a:off x="-3453346" y="2196076"/>
              <a:ext cx="581803" cy="483718"/>
            </a:xfrm>
            <a:custGeom>
              <a:avLst/>
              <a:gdLst/>
              <a:ahLst/>
              <a:cxnLst/>
              <a:rect l="l" t="t" r="r" b="b"/>
              <a:pathLst>
                <a:path w="4858" h="4039" extrusionOk="0">
                  <a:moveTo>
                    <a:pt x="3429" y="1"/>
                  </a:moveTo>
                  <a:cubicBezTo>
                    <a:pt x="3384" y="1"/>
                    <a:pt x="3339" y="3"/>
                    <a:pt x="3293" y="8"/>
                  </a:cubicBezTo>
                  <a:cubicBezTo>
                    <a:pt x="2745" y="69"/>
                    <a:pt x="2309" y="432"/>
                    <a:pt x="2026" y="886"/>
                  </a:cubicBezTo>
                  <a:cubicBezTo>
                    <a:pt x="1917" y="531"/>
                    <a:pt x="1562" y="288"/>
                    <a:pt x="1194" y="288"/>
                  </a:cubicBezTo>
                  <a:cubicBezTo>
                    <a:pt x="1168" y="288"/>
                    <a:pt x="1142" y="290"/>
                    <a:pt x="1115" y="292"/>
                  </a:cubicBezTo>
                  <a:cubicBezTo>
                    <a:pt x="627" y="338"/>
                    <a:pt x="261" y="719"/>
                    <a:pt x="140" y="1174"/>
                  </a:cubicBezTo>
                  <a:cubicBezTo>
                    <a:pt x="1" y="1685"/>
                    <a:pt x="159" y="2219"/>
                    <a:pt x="419" y="2665"/>
                  </a:cubicBezTo>
                  <a:cubicBezTo>
                    <a:pt x="563" y="2901"/>
                    <a:pt x="730" y="3120"/>
                    <a:pt x="901" y="3334"/>
                  </a:cubicBezTo>
                  <a:cubicBezTo>
                    <a:pt x="1055" y="3519"/>
                    <a:pt x="1222" y="3705"/>
                    <a:pt x="1426" y="3835"/>
                  </a:cubicBezTo>
                  <a:cubicBezTo>
                    <a:pt x="1602" y="3951"/>
                    <a:pt x="1803" y="4009"/>
                    <a:pt x="2002" y="4009"/>
                  </a:cubicBezTo>
                  <a:cubicBezTo>
                    <a:pt x="2250" y="4009"/>
                    <a:pt x="2494" y="3919"/>
                    <a:pt x="2685" y="3742"/>
                  </a:cubicBezTo>
                  <a:cubicBezTo>
                    <a:pt x="2823" y="3947"/>
                    <a:pt x="3046" y="4039"/>
                    <a:pt x="3279" y="4039"/>
                  </a:cubicBezTo>
                  <a:cubicBezTo>
                    <a:pt x="3483" y="4039"/>
                    <a:pt x="3695" y="3968"/>
                    <a:pt x="3865" y="3840"/>
                  </a:cubicBezTo>
                  <a:cubicBezTo>
                    <a:pt x="4101" y="3664"/>
                    <a:pt x="4259" y="3407"/>
                    <a:pt x="4384" y="3148"/>
                  </a:cubicBezTo>
                  <a:cubicBezTo>
                    <a:pt x="4519" y="2873"/>
                    <a:pt x="4635" y="2590"/>
                    <a:pt x="4714" y="2293"/>
                  </a:cubicBezTo>
                  <a:cubicBezTo>
                    <a:pt x="4858" y="1754"/>
                    <a:pt x="4853" y="1169"/>
                    <a:pt x="4561" y="677"/>
                  </a:cubicBezTo>
                  <a:cubicBezTo>
                    <a:pt x="4319" y="265"/>
                    <a:pt x="3902" y="1"/>
                    <a:pt x="34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4">
              <a:extLst>
                <a:ext uri="{FF2B5EF4-FFF2-40B4-BE49-F238E27FC236}">
                  <a16:creationId xmlns:a16="http://schemas.microsoft.com/office/drawing/2014/main" id="{EECF0BD9-9EAC-ED9B-FDFD-E1F2B614B53E}"/>
                </a:ext>
              </a:extLst>
            </p:cNvPr>
            <p:cNvSpPr/>
            <p:nvPr/>
          </p:nvSpPr>
          <p:spPr>
            <a:xfrm>
              <a:off x="-3235378" y="2082900"/>
              <a:ext cx="170301" cy="213296"/>
            </a:xfrm>
            <a:custGeom>
              <a:avLst/>
              <a:gdLst/>
              <a:ahLst/>
              <a:cxnLst/>
              <a:rect l="l" t="t" r="r" b="b"/>
              <a:pathLst>
                <a:path w="1422" h="1781" extrusionOk="0">
                  <a:moveTo>
                    <a:pt x="1024" y="370"/>
                  </a:moveTo>
                  <a:cubicBezTo>
                    <a:pt x="1057" y="370"/>
                    <a:pt x="1089" y="376"/>
                    <a:pt x="1120" y="391"/>
                  </a:cubicBezTo>
                  <a:cubicBezTo>
                    <a:pt x="1171" y="419"/>
                    <a:pt x="1199" y="471"/>
                    <a:pt x="1181" y="526"/>
                  </a:cubicBezTo>
                  <a:cubicBezTo>
                    <a:pt x="1162" y="596"/>
                    <a:pt x="1097" y="642"/>
                    <a:pt x="1036" y="674"/>
                  </a:cubicBezTo>
                  <a:cubicBezTo>
                    <a:pt x="967" y="717"/>
                    <a:pt x="892" y="754"/>
                    <a:pt x="819" y="781"/>
                  </a:cubicBezTo>
                  <a:cubicBezTo>
                    <a:pt x="669" y="837"/>
                    <a:pt x="517" y="869"/>
                    <a:pt x="359" y="884"/>
                  </a:cubicBezTo>
                  <a:cubicBezTo>
                    <a:pt x="466" y="657"/>
                    <a:pt x="669" y="457"/>
                    <a:pt x="916" y="387"/>
                  </a:cubicBezTo>
                  <a:cubicBezTo>
                    <a:pt x="952" y="377"/>
                    <a:pt x="989" y="370"/>
                    <a:pt x="1024" y="370"/>
                  </a:cubicBezTo>
                  <a:close/>
                  <a:moveTo>
                    <a:pt x="432" y="1"/>
                  </a:moveTo>
                  <a:cubicBezTo>
                    <a:pt x="404" y="1"/>
                    <a:pt x="376" y="15"/>
                    <a:pt x="359" y="48"/>
                  </a:cubicBezTo>
                  <a:cubicBezTo>
                    <a:pt x="75" y="554"/>
                    <a:pt x="1" y="1158"/>
                    <a:pt x="150" y="1715"/>
                  </a:cubicBezTo>
                  <a:cubicBezTo>
                    <a:pt x="163" y="1761"/>
                    <a:pt x="199" y="1781"/>
                    <a:pt x="235" y="1781"/>
                  </a:cubicBezTo>
                  <a:cubicBezTo>
                    <a:pt x="292" y="1781"/>
                    <a:pt x="350" y="1734"/>
                    <a:pt x="331" y="1664"/>
                  </a:cubicBezTo>
                  <a:cubicBezTo>
                    <a:pt x="279" y="1474"/>
                    <a:pt x="256" y="1274"/>
                    <a:pt x="262" y="1079"/>
                  </a:cubicBezTo>
                  <a:cubicBezTo>
                    <a:pt x="474" y="1075"/>
                    <a:pt x="688" y="1032"/>
                    <a:pt x="883" y="953"/>
                  </a:cubicBezTo>
                  <a:cubicBezTo>
                    <a:pt x="1070" y="884"/>
                    <a:pt x="1301" y="781"/>
                    <a:pt x="1362" y="577"/>
                  </a:cubicBezTo>
                  <a:cubicBezTo>
                    <a:pt x="1422" y="368"/>
                    <a:pt x="1246" y="196"/>
                    <a:pt x="1046" y="183"/>
                  </a:cubicBezTo>
                  <a:cubicBezTo>
                    <a:pt x="1035" y="182"/>
                    <a:pt x="1024" y="182"/>
                    <a:pt x="1013" y="182"/>
                  </a:cubicBezTo>
                  <a:cubicBezTo>
                    <a:pt x="828" y="182"/>
                    <a:pt x="643" y="291"/>
                    <a:pt x="507" y="401"/>
                  </a:cubicBezTo>
                  <a:cubicBezTo>
                    <a:pt x="442" y="452"/>
                    <a:pt x="391" y="507"/>
                    <a:pt x="340" y="569"/>
                  </a:cubicBezTo>
                  <a:cubicBezTo>
                    <a:pt x="386" y="419"/>
                    <a:pt x="442" y="275"/>
                    <a:pt x="517" y="141"/>
                  </a:cubicBezTo>
                  <a:cubicBezTo>
                    <a:pt x="558" y="67"/>
                    <a:pt x="494" y="1"/>
                    <a:pt x="4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4">
              <a:extLst>
                <a:ext uri="{FF2B5EF4-FFF2-40B4-BE49-F238E27FC236}">
                  <a16:creationId xmlns:a16="http://schemas.microsoft.com/office/drawing/2014/main" id="{E6E4A0F5-CB40-E1D6-52A9-619812A2F0D3}"/>
                </a:ext>
              </a:extLst>
            </p:cNvPr>
            <p:cNvSpPr/>
            <p:nvPr/>
          </p:nvSpPr>
          <p:spPr>
            <a:xfrm>
              <a:off x="-3405561" y="2305779"/>
              <a:ext cx="52336" cy="137008"/>
            </a:xfrm>
            <a:custGeom>
              <a:avLst/>
              <a:gdLst/>
              <a:ahLst/>
              <a:cxnLst/>
              <a:rect l="l" t="t" r="r" b="b"/>
              <a:pathLst>
                <a:path w="437" h="1144" extrusionOk="0">
                  <a:moveTo>
                    <a:pt x="309" y="0"/>
                  </a:moveTo>
                  <a:cubicBezTo>
                    <a:pt x="281" y="0"/>
                    <a:pt x="252" y="13"/>
                    <a:pt x="234" y="45"/>
                  </a:cubicBezTo>
                  <a:cubicBezTo>
                    <a:pt x="43" y="351"/>
                    <a:pt x="1" y="736"/>
                    <a:pt x="122" y="1076"/>
                  </a:cubicBezTo>
                  <a:cubicBezTo>
                    <a:pt x="134" y="1114"/>
                    <a:pt x="169" y="1143"/>
                    <a:pt x="210" y="1143"/>
                  </a:cubicBezTo>
                  <a:cubicBezTo>
                    <a:pt x="218" y="1143"/>
                    <a:pt x="226" y="1143"/>
                    <a:pt x="234" y="1140"/>
                  </a:cubicBezTo>
                  <a:cubicBezTo>
                    <a:pt x="279" y="1126"/>
                    <a:pt x="317" y="1070"/>
                    <a:pt x="298" y="1025"/>
                  </a:cubicBezTo>
                  <a:cubicBezTo>
                    <a:pt x="196" y="731"/>
                    <a:pt x="228" y="402"/>
                    <a:pt x="391" y="137"/>
                  </a:cubicBezTo>
                  <a:cubicBezTo>
                    <a:pt x="436" y="66"/>
                    <a:pt x="372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4">
              <a:extLst>
                <a:ext uri="{FF2B5EF4-FFF2-40B4-BE49-F238E27FC236}">
                  <a16:creationId xmlns:a16="http://schemas.microsoft.com/office/drawing/2014/main" id="{B4599A3C-2071-40C4-C863-F0D9BD453908}"/>
                </a:ext>
              </a:extLst>
            </p:cNvPr>
            <p:cNvSpPr/>
            <p:nvPr/>
          </p:nvSpPr>
          <p:spPr>
            <a:xfrm>
              <a:off x="-3385441" y="2471531"/>
              <a:ext cx="42396" cy="49701"/>
            </a:xfrm>
            <a:custGeom>
              <a:avLst/>
              <a:gdLst/>
              <a:ahLst/>
              <a:cxnLst/>
              <a:rect l="l" t="t" r="r" b="b"/>
              <a:pathLst>
                <a:path w="354" h="415" extrusionOk="0">
                  <a:moveTo>
                    <a:pt x="104" y="0"/>
                  </a:moveTo>
                  <a:cubicBezTo>
                    <a:pt x="88" y="0"/>
                    <a:pt x="72" y="3"/>
                    <a:pt x="60" y="12"/>
                  </a:cubicBezTo>
                  <a:cubicBezTo>
                    <a:pt x="19" y="40"/>
                    <a:pt x="0" y="95"/>
                    <a:pt x="28" y="138"/>
                  </a:cubicBezTo>
                  <a:cubicBezTo>
                    <a:pt x="70" y="216"/>
                    <a:pt x="116" y="290"/>
                    <a:pt x="163" y="369"/>
                  </a:cubicBezTo>
                  <a:cubicBezTo>
                    <a:pt x="177" y="388"/>
                    <a:pt x="195" y="406"/>
                    <a:pt x="218" y="411"/>
                  </a:cubicBezTo>
                  <a:cubicBezTo>
                    <a:pt x="227" y="413"/>
                    <a:pt x="237" y="414"/>
                    <a:pt x="247" y="414"/>
                  </a:cubicBezTo>
                  <a:cubicBezTo>
                    <a:pt x="263" y="414"/>
                    <a:pt x="279" y="411"/>
                    <a:pt x="293" y="402"/>
                  </a:cubicBezTo>
                  <a:cubicBezTo>
                    <a:pt x="334" y="374"/>
                    <a:pt x="353" y="318"/>
                    <a:pt x="325" y="277"/>
                  </a:cubicBezTo>
                  <a:cubicBezTo>
                    <a:pt x="279" y="198"/>
                    <a:pt x="233" y="123"/>
                    <a:pt x="186" y="44"/>
                  </a:cubicBezTo>
                  <a:cubicBezTo>
                    <a:pt x="177" y="26"/>
                    <a:pt x="154" y="7"/>
                    <a:pt x="130" y="3"/>
                  </a:cubicBezTo>
                  <a:cubicBezTo>
                    <a:pt x="122" y="1"/>
                    <a:pt x="113" y="0"/>
                    <a:pt x="1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4">
              <a:extLst>
                <a:ext uri="{FF2B5EF4-FFF2-40B4-BE49-F238E27FC236}">
                  <a16:creationId xmlns:a16="http://schemas.microsoft.com/office/drawing/2014/main" id="{6F06A808-EA80-67D7-0036-C8F277E09600}"/>
                </a:ext>
              </a:extLst>
            </p:cNvPr>
            <p:cNvSpPr/>
            <p:nvPr/>
          </p:nvSpPr>
          <p:spPr>
            <a:xfrm>
              <a:off x="-4943910" y="3011543"/>
              <a:ext cx="985999" cy="389346"/>
            </a:xfrm>
            <a:custGeom>
              <a:avLst/>
              <a:gdLst/>
              <a:ahLst/>
              <a:cxnLst/>
              <a:rect l="l" t="t" r="r" b="b"/>
              <a:pathLst>
                <a:path w="8233" h="3251" extrusionOk="0">
                  <a:moveTo>
                    <a:pt x="145" y="0"/>
                  </a:moveTo>
                  <a:cubicBezTo>
                    <a:pt x="38" y="0"/>
                    <a:pt x="1" y="172"/>
                    <a:pt x="117" y="198"/>
                  </a:cubicBezTo>
                  <a:cubicBezTo>
                    <a:pt x="1446" y="490"/>
                    <a:pt x="2161" y="1767"/>
                    <a:pt x="2700" y="2895"/>
                  </a:cubicBezTo>
                  <a:cubicBezTo>
                    <a:pt x="2715" y="2929"/>
                    <a:pt x="2751" y="2947"/>
                    <a:pt x="2786" y="2947"/>
                  </a:cubicBezTo>
                  <a:cubicBezTo>
                    <a:pt x="2803" y="2947"/>
                    <a:pt x="2820" y="2942"/>
                    <a:pt x="2835" y="2933"/>
                  </a:cubicBezTo>
                  <a:cubicBezTo>
                    <a:pt x="3209" y="2713"/>
                    <a:pt x="3629" y="2617"/>
                    <a:pt x="4052" y="2617"/>
                  </a:cubicBezTo>
                  <a:cubicBezTo>
                    <a:pt x="4301" y="2617"/>
                    <a:pt x="4551" y="2650"/>
                    <a:pt x="4794" y="2710"/>
                  </a:cubicBezTo>
                  <a:cubicBezTo>
                    <a:pt x="5124" y="2793"/>
                    <a:pt x="5445" y="2923"/>
                    <a:pt x="5737" y="3095"/>
                  </a:cubicBezTo>
                  <a:cubicBezTo>
                    <a:pt x="5863" y="3171"/>
                    <a:pt x="5974" y="3251"/>
                    <a:pt x="6122" y="3251"/>
                  </a:cubicBezTo>
                  <a:cubicBezTo>
                    <a:pt x="6137" y="3251"/>
                    <a:pt x="6153" y="3250"/>
                    <a:pt x="6169" y="3248"/>
                  </a:cubicBezTo>
                  <a:cubicBezTo>
                    <a:pt x="6350" y="3225"/>
                    <a:pt x="6531" y="3146"/>
                    <a:pt x="6712" y="3109"/>
                  </a:cubicBezTo>
                  <a:cubicBezTo>
                    <a:pt x="6929" y="3066"/>
                    <a:pt x="7150" y="3045"/>
                    <a:pt x="7370" y="3045"/>
                  </a:cubicBezTo>
                  <a:cubicBezTo>
                    <a:pt x="7601" y="3045"/>
                    <a:pt x="7832" y="3068"/>
                    <a:pt x="8058" y="3113"/>
                  </a:cubicBezTo>
                  <a:cubicBezTo>
                    <a:pt x="8065" y="3115"/>
                    <a:pt x="8072" y="3115"/>
                    <a:pt x="8079" y="3115"/>
                  </a:cubicBezTo>
                  <a:cubicBezTo>
                    <a:pt x="8190" y="3115"/>
                    <a:pt x="8232" y="2945"/>
                    <a:pt x="8114" y="2923"/>
                  </a:cubicBezTo>
                  <a:cubicBezTo>
                    <a:pt x="7865" y="2873"/>
                    <a:pt x="7613" y="2847"/>
                    <a:pt x="7361" y="2847"/>
                  </a:cubicBezTo>
                  <a:cubicBezTo>
                    <a:pt x="7217" y="2847"/>
                    <a:pt x="7073" y="2856"/>
                    <a:pt x="6930" y="2873"/>
                  </a:cubicBezTo>
                  <a:cubicBezTo>
                    <a:pt x="6735" y="2900"/>
                    <a:pt x="6540" y="2937"/>
                    <a:pt x="6350" y="2993"/>
                  </a:cubicBezTo>
                  <a:cubicBezTo>
                    <a:pt x="6273" y="3018"/>
                    <a:pt x="6191" y="3053"/>
                    <a:pt x="6112" y="3053"/>
                  </a:cubicBezTo>
                  <a:cubicBezTo>
                    <a:pt x="6090" y="3053"/>
                    <a:pt x="6069" y="3050"/>
                    <a:pt x="6048" y="3044"/>
                  </a:cubicBezTo>
                  <a:cubicBezTo>
                    <a:pt x="5960" y="3016"/>
                    <a:pt x="5880" y="2951"/>
                    <a:pt x="5801" y="2905"/>
                  </a:cubicBezTo>
                  <a:cubicBezTo>
                    <a:pt x="5279" y="2605"/>
                    <a:pt x="4669" y="2417"/>
                    <a:pt x="4062" y="2417"/>
                  </a:cubicBezTo>
                  <a:cubicBezTo>
                    <a:pt x="3984" y="2417"/>
                    <a:pt x="3906" y="2420"/>
                    <a:pt x="3829" y="2427"/>
                  </a:cubicBezTo>
                  <a:cubicBezTo>
                    <a:pt x="3480" y="2455"/>
                    <a:pt x="3141" y="2547"/>
                    <a:pt x="2830" y="2710"/>
                  </a:cubicBezTo>
                  <a:cubicBezTo>
                    <a:pt x="2273" y="1553"/>
                    <a:pt x="1516" y="299"/>
                    <a:pt x="169" y="3"/>
                  </a:cubicBezTo>
                  <a:cubicBezTo>
                    <a:pt x="160" y="1"/>
                    <a:pt x="153" y="0"/>
                    <a:pt x="1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4">
              <a:extLst>
                <a:ext uri="{FF2B5EF4-FFF2-40B4-BE49-F238E27FC236}">
                  <a16:creationId xmlns:a16="http://schemas.microsoft.com/office/drawing/2014/main" id="{6DDB44CD-290B-BA01-50A1-0D514CE1FEFA}"/>
                </a:ext>
              </a:extLst>
            </p:cNvPr>
            <p:cNvSpPr/>
            <p:nvPr/>
          </p:nvSpPr>
          <p:spPr>
            <a:xfrm>
              <a:off x="-4275276" y="3355981"/>
              <a:ext cx="601324" cy="440364"/>
            </a:xfrm>
            <a:custGeom>
              <a:avLst/>
              <a:gdLst/>
              <a:ahLst/>
              <a:cxnLst/>
              <a:rect l="l" t="t" r="r" b="b"/>
              <a:pathLst>
                <a:path w="5021" h="3677" extrusionOk="0">
                  <a:moveTo>
                    <a:pt x="2343" y="1"/>
                  </a:moveTo>
                  <a:cubicBezTo>
                    <a:pt x="1748" y="1"/>
                    <a:pt x="1152" y="134"/>
                    <a:pt x="618" y="387"/>
                  </a:cubicBezTo>
                  <a:cubicBezTo>
                    <a:pt x="558" y="415"/>
                    <a:pt x="516" y="586"/>
                    <a:pt x="484" y="623"/>
                  </a:cubicBezTo>
                  <a:cubicBezTo>
                    <a:pt x="163" y="957"/>
                    <a:pt x="1" y="1445"/>
                    <a:pt x="130" y="1900"/>
                  </a:cubicBezTo>
                  <a:cubicBezTo>
                    <a:pt x="261" y="2359"/>
                    <a:pt x="636" y="2731"/>
                    <a:pt x="1013" y="3010"/>
                  </a:cubicBezTo>
                  <a:cubicBezTo>
                    <a:pt x="1399" y="3293"/>
                    <a:pt x="1844" y="3493"/>
                    <a:pt x="2308" y="3595"/>
                  </a:cubicBezTo>
                  <a:cubicBezTo>
                    <a:pt x="2557" y="3649"/>
                    <a:pt x="2809" y="3677"/>
                    <a:pt x="3062" y="3677"/>
                  </a:cubicBezTo>
                  <a:cubicBezTo>
                    <a:pt x="3268" y="3677"/>
                    <a:pt x="3474" y="3658"/>
                    <a:pt x="3679" y="3619"/>
                  </a:cubicBezTo>
                  <a:cubicBezTo>
                    <a:pt x="4119" y="3535"/>
                    <a:pt x="4603" y="3334"/>
                    <a:pt x="4811" y="2903"/>
                  </a:cubicBezTo>
                  <a:cubicBezTo>
                    <a:pt x="5021" y="2476"/>
                    <a:pt x="4974" y="1909"/>
                    <a:pt x="4862" y="1459"/>
                  </a:cubicBezTo>
                  <a:cubicBezTo>
                    <a:pt x="4742" y="976"/>
                    <a:pt x="4444" y="604"/>
                    <a:pt x="3999" y="381"/>
                  </a:cubicBezTo>
                  <a:cubicBezTo>
                    <a:pt x="3486" y="124"/>
                    <a:pt x="2915" y="1"/>
                    <a:pt x="2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4">
              <a:extLst>
                <a:ext uri="{FF2B5EF4-FFF2-40B4-BE49-F238E27FC236}">
                  <a16:creationId xmlns:a16="http://schemas.microsoft.com/office/drawing/2014/main" id="{B2009229-2556-255A-E9B5-075F83C416D3}"/>
                </a:ext>
              </a:extLst>
            </p:cNvPr>
            <p:cNvSpPr/>
            <p:nvPr/>
          </p:nvSpPr>
          <p:spPr>
            <a:xfrm>
              <a:off x="-4940436" y="3182205"/>
              <a:ext cx="83474" cy="114133"/>
            </a:xfrm>
            <a:custGeom>
              <a:avLst/>
              <a:gdLst/>
              <a:ahLst/>
              <a:cxnLst/>
              <a:rect l="l" t="t" r="r" b="b"/>
              <a:pathLst>
                <a:path w="697" h="953" extrusionOk="0">
                  <a:moveTo>
                    <a:pt x="432" y="0"/>
                  </a:moveTo>
                  <a:cubicBezTo>
                    <a:pt x="385" y="0"/>
                    <a:pt x="338" y="11"/>
                    <a:pt x="298" y="36"/>
                  </a:cubicBezTo>
                  <a:cubicBezTo>
                    <a:pt x="279" y="49"/>
                    <a:pt x="261" y="63"/>
                    <a:pt x="242" y="77"/>
                  </a:cubicBezTo>
                  <a:cubicBezTo>
                    <a:pt x="210" y="110"/>
                    <a:pt x="191" y="151"/>
                    <a:pt x="178" y="194"/>
                  </a:cubicBezTo>
                  <a:cubicBezTo>
                    <a:pt x="122" y="338"/>
                    <a:pt x="71" y="477"/>
                    <a:pt x="15" y="621"/>
                  </a:cubicBezTo>
                  <a:cubicBezTo>
                    <a:pt x="5" y="653"/>
                    <a:pt x="0" y="690"/>
                    <a:pt x="10" y="723"/>
                  </a:cubicBezTo>
                  <a:cubicBezTo>
                    <a:pt x="10" y="760"/>
                    <a:pt x="24" y="792"/>
                    <a:pt x="43" y="820"/>
                  </a:cubicBezTo>
                  <a:cubicBezTo>
                    <a:pt x="75" y="876"/>
                    <a:pt x="135" y="932"/>
                    <a:pt x="200" y="946"/>
                  </a:cubicBezTo>
                  <a:cubicBezTo>
                    <a:pt x="223" y="951"/>
                    <a:pt x="247" y="953"/>
                    <a:pt x="270" y="953"/>
                  </a:cubicBezTo>
                  <a:cubicBezTo>
                    <a:pt x="318" y="953"/>
                    <a:pt x="365" y="943"/>
                    <a:pt x="405" y="918"/>
                  </a:cubicBezTo>
                  <a:cubicBezTo>
                    <a:pt x="423" y="904"/>
                    <a:pt x="442" y="890"/>
                    <a:pt x="456" y="876"/>
                  </a:cubicBezTo>
                  <a:cubicBezTo>
                    <a:pt x="489" y="844"/>
                    <a:pt x="512" y="807"/>
                    <a:pt x="525" y="760"/>
                  </a:cubicBezTo>
                  <a:cubicBezTo>
                    <a:pt x="581" y="616"/>
                    <a:pt x="632" y="477"/>
                    <a:pt x="688" y="333"/>
                  </a:cubicBezTo>
                  <a:cubicBezTo>
                    <a:pt x="697" y="300"/>
                    <a:pt x="697" y="263"/>
                    <a:pt x="693" y="231"/>
                  </a:cubicBezTo>
                  <a:cubicBezTo>
                    <a:pt x="688" y="194"/>
                    <a:pt x="679" y="160"/>
                    <a:pt x="660" y="133"/>
                  </a:cubicBezTo>
                  <a:cubicBezTo>
                    <a:pt x="628" y="77"/>
                    <a:pt x="562" y="27"/>
                    <a:pt x="502" y="8"/>
                  </a:cubicBezTo>
                  <a:cubicBezTo>
                    <a:pt x="479" y="3"/>
                    <a:pt x="456" y="0"/>
                    <a:pt x="43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4">
              <a:extLst>
                <a:ext uri="{FF2B5EF4-FFF2-40B4-BE49-F238E27FC236}">
                  <a16:creationId xmlns:a16="http://schemas.microsoft.com/office/drawing/2014/main" id="{7ABCB8BA-80D6-FF37-402F-AB8552D98017}"/>
                </a:ext>
              </a:extLst>
            </p:cNvPr>
            <p:cNvSpPr/>
            <p:nvPr/>
          </p:nvSpPr>
          <p:spPr>
            <a:xfrm>
              <a:off x="-5011575" y="3453109"/>
              <a:ext cx="91857" cy="123115"/>
            </a:xfrm>
            <a:custGeom>
              <a:avLst/>
              <a:gdLst/>
              <a:ahLst/>
              <a:cxnLst/>
              <a:rect l="l" t="t" r="r" b="b"/>
              <a:pathLst>
                <a:path w="767" h="1028" extrusionOk="0">
                  <a:moveTo>
                    <a:pt x="280" y="0"/>
                  </a:moveTo>
                  <a:cubicBezTo>
                    <a:pt x="257" y="0"/>
                    <a:pt x="234" y="4"/>
                    <a:pt x="214" y="11"/>
                  </a:cubicBezTo>
                  <a:cubicBezTo>
                    <a:pt x="149" y="30"/>
                    <a:pt x="88" y="72"/>
                    <a:pt x="56" y="133"/>
                  </a:cubicBezTo>
                  <a:cubicBezTo>
                    <a:pt x="24" y="193"/>
                    <a:pt x="0" y="272"/>
                    <a:pt x="28" y="337"/>
                  </a:cubicBezTo>
                  <a:cubicBezTo>
                    <a:pt x="93" y="504"/>
                    <a:pt x="163" y="667"/>
                    <a:pt x="228" y="834"/>
                  </a:cubicBezTo>
                  <a:cubicBezTo>
                    <a:pt x="237" y="866"/>
                    <a:pt x="256" y="899"/>
                    <a:pt x="279" y="922"/>
                  </a:cubicBezTo>
                  <a:cubicBezTo>
                    <a:pt x="298" y="950"/>
                    <a:pt x="320" y="973"/>
                    <a:pt x="354" y="991"/>
                  </a:cubicBezTo>
                  <a:cubicBezTo>
                    <a:pt x="392" y="1014"/>
                    <a:pt x="444" y="1028"/>
                    <a:pt x="493" y="1028"/>
                  </a:cubicBezTo>
                  <a:cubicBezTo>
                    <a:pt x="516" y="1028"/>
                    <a:pt x="538" y="1025"/>
                    <a:pt x="558" y="1019"/>
                  </a:cubicBezTo>
                  <a:cubicBezTo>
                    <a:pt x="618" y="997"/>
                    <a:pt x="682" y="959"/>
                    <a:pt x="716" y="894"/>
                  </a:cubicBezTo>
                  <a:cubicBezTo>
                    <a:pt x="744" y="838"/>
                    <a:pt x="766" y="755"/>
                    <a:pt x="738" y="695"/>
                  </a:cubicBezTo>
                  <a:cubicBezTo>
                    <a:pt x="674" y="527"/>
                    <a:pt x="604" y="360"/>
                    <a:pt x="539" y="198"/>
                  </a:cubicBezTo>
                  <a:cubicBezTo>
                    <a:pt x="530" y="161"/>
                    <a:pt x="515" y="133"/>
                    <a:pt x="493" y="105"/>
                  </a:cubicBezTo>
                  <a:cubicBezTo>
                    <a:pt x="474" y="77"/>
                    <a:pt x="446" y="54"/>
                    <a:pt x="418" y="39"/>
                  </a:cubicBezTo>
                  <a:cubicBezTo>
                    <a:pt x="378" y="15"/>
                    <a:pt x="327" y="0"/>
                    <a:pt x="28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4">
              <a:extLst>
                <a:ext uri="{FF2B5EF4-FFF2-40B4-BE49-F238E27FC236}">
                  <a16:creationId xmlns:a16="http://schemas.microsoft.com/office/drawing/2014/main" id="{1EAAB135-B2F6-5E12-FE31-1E53A62D98CA}"/>
                </a:ext>
              </a:extLst>
            </p:cNvPr>
            <p:cNvSpPr/>
            <p:nvPr/>
          </p:nvSpPr>
          <p:spPr>
            <a:xfrm>
              <a:off x="-4843189" y="3379095"/>
              <a:ext cx="85869" cy="96289"/>
            </a:xfrm>
            <a:custGeom>
              <a:avLst/>
              <a:gdLst/>
              <a:ahLst/>
              <a:cxnLst/>
              <a:rect l="l" t="t" r="r" b="b"/>
              <a:pathLst>
                <a:path w="717" h="804" extrusionOk="0">
                  <a:moveTo>
                    <a:pt x="275" y="0"/>
                  </a:moveTo>
                  <a:cubicBezTo>
                    <a:pt x="260" y="0"/>
                    <a:pt x="245" y="1"/>
                    <a:pt x="229" y="3"/>
                  </a:cubicBezTo>
                  <a:cubicBezTo>
                    <a:pt x="196" y="8"/>
                    <a:pt x="164" y="16"/>
                    <a:pt x="131" y="35"/>
                  </a:cubicBezTo>
                  <a:cubicBezTo>
                    <a:pt x="76" y="72"/>
                    <a:pt x="24" y="128"/>
                    <a:pt x="11" y="194"/>
                  </a:cubicBezTo>
                  <a:cubicBezTo>
                    <a:pt x="6" y="216"/>
                    <a:pt x="6" y="239"/>
                    <a:pt x="1" y="263"/>
                  </a:cubicBezTo>
                  <a:cubicBezTo>
                    <a:pt x="1" y="314"/>
                    <a:pt x="15" y="355"/>
                    <a:pt x="39" y="398"/>
                  </a:cubicBezTo>
                  <a:cubicBezTo>
                    <a:pt x="99" y="490"/>
                    <a:pt x="159" y="578"/>
                    <a:pt x="224" y="672"/>
                  </a:cubicBezTo>
                  <a:cubicBezTo>
                    <a:pt x="238" y="704"/>
                    <a:pt x="262" y="727"/>
                    <a:pt x="290" y="745"/>
                  </a:cubicBezTo>
                  <a:cubicBezTo>
                    <a:pt x="317" y="769"/>
                    <a:pt x="345" y="788"/>
                    <a:pt x="382" y="792"/>
                  </a:cubicBezTo>
                  <a:cubicBezTo>
                    <a:pt x="400" y="800"/>
                    <a:pt x="419" y="804"/>
                    <a:pt x="439" y="804"/>
                  </a:cubicBezTo>
                  <a:cubicBezTo>
                    <a:pt x="455" y="804"/>
                    <a:pt x="472" y="801"/>
                    <a:pt x="489" y="797"/>
                  </a:cubicBezTo>
                  <a:cubicBezTo>
                    <a:pt x="521" y="797"/>
                    <a:pt x="554" y="788"/>
                    <a:pt x="586" y="769"/>
                  </a:cubicBezTo>
                  <a:cubicBezTo>
                    <a:pt x="642" y="732"/>
                    <a:pt x="693" y="676"/>
                    <a:pt x="707" y="612"/>
                  </a:cubicBezTo>
                  <a:cubicBezTo>
                    <a:pt x="712" y="584"/>
                    <a:pt x="712" y="560"/>
                    <a:pt x="716" y="537"/>
                  </a:cubicBezTo>
                  <a:cubicBezTo>
                    <a:pt x="716" y="490"/>
                    <a:pt x="703" y="449"/>
                    <a:pt x="680" y="407"/>
                  </a:cubicBezTo>
                  <a:cubicBezTo>
                    <a:pt x="619" y="314"/>
                    <a:pt x="554" y="222"/>
                    <a:pt x="493" y="132"/>
                  </a:cubicBezTo>
                  <a:cubicBezTo>
                    <a:pt x="480" y="100"/>
                    <a:pt x="457" y="77"/>
                    <a:pt x="424" y="59"/>
                  </a:cubicBezTo>
                  <a:cubicBezTo>
                    <a:pt x="401" y="35"/>
                    <a:pt x="373" y="16"/>
                    <a:pt x="335" y="8"/>
                  </a:cubicBezTo>
                  <a:cubicBezTo>
                    <a:pt x="316" y="2"/>
                    <a:pt x="296" y="0"/>
                    <a:pt x="27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4">
              <a:extLst>
                <a:ext uri="{FF2B5EF4-FFF2-40B4-BE49-F238E27FC236}">
                  <a16:creationId xmlns:a16="http://schemas.microsoft.com/office/drawing/2014/main" id="{BEBA2DE9-F233-3C8E-2FDA-3CAD79F60328}"/>
                </a:ext>
              </a:extLst>
            </p:cNvPr>
            <p:cNvSpPr/>
            <p:nvPr/>
          </p:nvSpPr>
          <p:spPr>
            <a:xfrm>
              <a:off x="-5170141" y="3250350"/>
              <a:ext cx="125870" cy="116409"/>
            </a:xfrm>
            <a:custGeom>
              <a:avLst/>
              <a:gdLst/>
              <a:ahLst/>
              <a:cxnLst/>
              <a:rect l="l" t="t" r="r" b="b"/>
              <a:pathLst>
                <a:path w="1051" h="972" extrusionOk="0">
                  <a:moveTo>
                    <a:pt x="266" y="0"/>
                  </a:moveTo>
                  <a:cubicBezTo>
                    <a:pt x="201" y="0"/>
                    <a:pt x="126" y="28"/>
                    <a:pt x="80" y="80"/>
                  </a:cubicBezTo>
                  <a:cubicBezTo>
                    <a:pt x="34" y="131"/>
                    <a:pt x="0" y="195"/>
                    <a:pt x="0" y="266"/>
                  </a:cubicBezTo>
                  <a:cubicBezTo>
                    <a:pt x="6" y="330"/>
                    <a:pt x="28" y="405"/>
                    <a:pt x="80" y="451"/>
                  </a:cubicBezTo>
                  <a:cubicBezTo>
                    <a:pt x="251" y="600"/>
                    <a:pt x="424" y="748"/>
                    <a:pt x="596" y="892"/>
                  </a:cubicBezTo>
                  <a:cubicBezTo>
                    <a:pt x="647" y="939"/>
                    <a:pt x="707" y="971"/>
                    <a:pt x="781" y="971"/>
                  </a:cubicBezTo>
                  <a:cubicBezTo>
                    <a:pt x="846" y="971"/>
                    <a:pt x="925" y="943"/>
                    <a:pt x="967" y="892"/>
                  </a:cubicBezTo>
                  <a:cubicBezTo>
                    <a:pt x="1013" y="841"/>
                    <a:pt x="1050" y="776"/>
                    <a:pt x="1046" y="706"/>
                  </a:cubicBezTo>
                  <a:cubicBezTo>
                    <a:pt x="1041" y="641"/>
                    <a:pt x="1022" y="567"/>
                    <a:pt x="967" y="521"/>
                  </a:cubicBezTo>
                  <a:cubicBezTo>
                    <a:pt x="795" y="372"/>
                    <a:pt x="623" y="223"/>
                    <a:pt x="456" y="80"/>
                  </a:cubicBezTo>
                  <a:cubicBezTo>
                    <a:pt x="401" y="33"/>
                    <a:pt x="340" y="0"/>
                    <a:pt x="26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4">
              <a:extLst>
                <a:ext uri="{FF2B5EF4-FFF2-40B4-BE49-F238E27FC236}">
                  <a16:creationId xmlns:a16="http://schemas.microsoft.com/office/drawing/2014/main" id="{6CF79296-B855-2A09-599E-8F61F8FEAA72}"/>
                </a:ext>
              </a:extLst>
            </p:cNvPr>
            <p:cNvSpPr/>
            <p:nvPr/>
          </p:nvSpPr>
          <p:spPr>
            <a:xfrm>
              <a:off x="-5064391" y="3632035"/>
              <a:ext cx="72935" cy="122756"/>
            </a:xfrm>
            <a:custGeom>
              <a:avLst/>
              <a:gdLst/>
              <a:ahLst/>
              <a:cxnLst/>
              <a:rect l="l" t="t" r="r" b="b"/>
              <a:pathLst>
                <a:path w="609" h="1025" extrusionOk="0">
                  <a:moveTo>
                    <a:pt x="263" y="0"/>
                  </a:moveTo>
                  <a:cubicBezTo>
                    <a:pt x="241" y="0"/>
                    <a:pt x="220" y="3"/>
                    <a:pt x="200" y="9"/>
                  </a:cubicBezTo>
                  <a:cubicBezTo>
                    <a:pt x="135" y="32"/>
                    <a:pt x="75" y="69"/>
                    <a:pt x="42" y="129"/>
                  </a:cubicBezTo>
                  <a:cubicBezTo>
                    <a:pt x="32" y="152"/>
                    <a:pt x="24" y="171"/>
                    <a:pt x="15" y="194"/>
                  </a:cubicBezTo>
                  <a:cubicBezTo>
                    <a:pt x="0" y="240"/>
                    <a:pt x="0" y="287"/>
                    <a:pt x="15" y="333"/>
                  </a:cubicBezTo>
                  <a:cubicBezTo>
                    <a:pt x="37" y="500"/>
                    <a:pt x="60" y="663"/>
                    <a:pt x="84" y="830"/>
                  </a:cubicBezTo>
                  <a:cubicBezTo>
                    <a:pt x="93" y="890"/>
                    <a:pt x="158" y="960"/>
                    <a:pt x="210" y="988"/>
                  </a:cubicBezTo>
                  <a:cubicBezTo>
                    <a:pt x="248" y="1011"/>
                    <a:pt x="301" y="1024"/>
                    <a:pt x="350" y="1024"/>
                  </a:cubicBezTo>
                  <a:cubicBezTo>
                    <a:pt x="372" y="1024"/>
                    <a:pt x="394" y="1022"/>
                    <a:pt x="414" y="1016"/>
                  </a:cubicBezTo>
                  <a:cubicBezTo>
                    <a:pt x="474" y="993"/>
                    <a:pt x="538" y="956"/>
                    <a:pt x="572" y="896"/>
                  </a:cubicBezTo>
                  <a:lnTo>
                    <a:pt x="594" y="830"/>
                  </a:lnTo>
                  <a:cubicBezTo>
                    <a:pt x="609" y="784"/>
                    <a:pt x="609" y="737"/>
                    <a:pt x="594" y="691"/>
                  </a:cubicBezTo>
                  <a:cubicBezTo>
                    <a:pt x="572" y="523"/>
                    <a:pt x="548" y="356"/>
                    <a:pt x="525" y="194"/>
                  </a:cubicBezTo>
                  <a:cubicBezTo>
                    <a:pt x="516" y="133"/>
                    <a:pt x="455" y="64"/>
                    <a:pt x="405" y="36"/>
                  </a:cubicBezTo>
                  <a:cubicBezTo>
                    <a:pt x="366" y="14"/>
                    <a:pt x="314" y="0"/>
                    <a:pt x="26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4">
              <a:extLst>
                <a:ext uri="{FF2B5EF4-FFF2-40B4-BE49-F238E27FC236}">
                  <a16:creationId xmlns:a16="http://schemas.microsoft.com/office/drawing/2014/main" id="{4D2CA514-8F1B-142D-9954-E18151C3103C}"/>
                </a:ext>
              </a:extLst>
            </p:cNvPr>
            <p:cNvSpPr/>
            <p:nvPr/>
          </p:nvSpPr>
          <p:spPr>
            <a:xfrm>
              <a:off x="-4811333" y="3754912"/>
              <a:ext cx="97366" cy="117965"/>
            </a:xfrm>
            <a:custGeom>
              <a:avLst/>
              <a:gdLst/>
              <a:ahLst/>
              <a:cxnLst/>
              <a:rect l="l" t="t" r="r" b="b"/>
              <a:pathLst>
                <a:path w="813" h="985" extrusionOk="0">
                  <a:moveTo>
                    <a:pt x="264" y="0"/>
                  </a:moveTo>
                  <a:cubicBezTo>
                    <a:pt x="242" y="0"/>
                    <a:pt x="220" y="3"/>
                    <a:pt x="200" y="9"/>
                  </a:cubicBezTo>
                  <a:cubicBezTo>
                    <a:pt x="135" y="31"/>
                    <a:pt x="75" y="69"/>
                    <a:pt x="41" y="129"/>
                  </a:cubicBezTo>
                  <a:cubicBezTo>
                    <a:pt x="9" y="194"/>
                    <a:pt x="0" y="264"/>
                    <a:pt x="14" y="333"/>
                  </a:cubicBezTo>
                  <a:cubicBezTo>
                    <a:pt x="24" y="380"/>
                    <a:pt x="37" y="421"/>
                    <a:pt x="56" y="464"/>
                  </a:cubicBezTo>
                  <a:cubicBezTo>
                    <a:pt x="79" y="528"/>
                    <a:pt x="107" y="589"/>
                    <a:pt x="144" y="650"/>
                  </a:cubicBezTo>
                  <a:cubicBezTo>
                    <a:pt x="200" y="742"/>
                    <a:pt x="274" y="835"/>
                    <a:pt x="362" y="905"/>
                  </a:cubicBezTo>
                  <a:cubicBezTo>
                    <a:pt x="386" y="933"/>
                    <a:pt x="414" y="951"/>
                    <a:pt x="446" y="961"/>
                  </a:cubicBezTo>
                  <a:cubicBezTo>
                    <a:pt x="478" y="979"/>
                    <a:pt x="511" y="984"/>
                    <a:pt x="548" y="984"/>
                  </a:cubicBezTo>
                  <a:cubicBezTo>
                    <a:pt x="613" y="984"/>
                    <a:pt x="688" y="956"/>
                    <a:pt x="733" y="905"/>
                  </a:cubicBezTo>
                  <a:cubicBezTo>
                    <a:pt x="780" y="854"/>
                    <a:pt x="813" y="789"/>
                    <a:pt x="813" y="719"/>
                  </a:cubicBezTo>
                  <a:cubicBezTo>
                    <a:pt x="808" y="654"/>
                    <a:pt x="789" y="575"/>
                    <a:pt x="733" y="533"/>
                  </a:cubicBezTo>
                  <a:cubicBezTo>
                    <a:pt x="692" y="500"/>
                    <a:pt x="660" y="459"/>
                    <a:pt x="626" y="421"/>
                  </a:cubicBezTo>
                  <a:cubicBezTo>
                    <a:pt x="604" y="385"/>
                    <a:pt x="581" y="348"/>
                    <a:pt x="562" y="310"/>
                  </a:cubicBezTo>
                  <a:cubicBezTo>
                    <a:pt x="548" y="273"/>
                    <a:pt x="534" y="236"/>
                    <a:pt x="525" y="194"/>
                  </a:cubicBezTo>
                  <a:cubicBezTo>
                    <a:pt x="511" y="129"/>
                    <a:pt x="459" y="69"/>
                    <a:pt x="404" y="37"/>
                  </a:cubicBezTo>
                  <a:cubicBezTo>
                    <a:pt x="365" y="14"/>
                    <a:pt x="314" y="0"/>
                    <a:pt x="26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4">
              <a:extLst>
                <a:ext uri="{FF2B5EF4-FFF2-40B4-BE49-F238E27FC236}">
                  <a16:creationId xmlns:a16="http://schemas.microsoft.com/office/drawing/2014/main" id="{8F7026A5-0599-7A9D-2F6F-C8EFE1F731EF}"/>
                </a:ext>
              </a:extLst>
            </p:cNvPr>
            <p:cNvSpPr/>
            <p:nvPr/>
          </p:nvSpPr>
          <p:spPr>
            <a:xfrm>
              <a:off x="-4599592" y="3763774"/>
              <a:ext cx="123594" cy="81079"/>
            </a:xfrm>
            <a:custGeom>
              <a:avLst/>
              <a:gdLst/>
              <a:ahLst/>
              <a:cxnLst/>
              <a:rect l="l" t="t" r="r" b="b"/>
              <a:pathLst>
                <a:path w="1032" h="677" extrusionOk="0">
                  <a:moveTo>
                    <a:pt x="748" y="1"/>
                  </a:moveTo>
                  <a:cubicBezTo>
                    <a:pt x="726" y="1"/>
                    <a:pt x="705" y="3"/>
                    <a:pt x="684" y="9"/>
                  </a:cubicBezTo>
                  <a:cubicBezTo>
                    <a:pt x="526" y="60"/>
                    <a:pt x="369" y="107"/>
                    <a:pt x="210" y="158"/>
                  </a:cubicBezTo>
                  <a:cubicBezTo>
                    <a:pt x="146" y="176"/>
                    <a:pt x="84" y="218"/>
                    <a:pt x="52" y="278"/>
                  </a:cubicBezTo>
                  <a:cubicBezTo>
                    <a:pt x="15" y="334"/>
                    <a:pt x="1" y="418"/>
                    <a:pt x="24" y="482"/>
                  </a:cubicBezTo>
                  <a:cubicBezTo>
                    <a:pt x="43" y="548"/>
                    <a:pt x="84" y="608"/>
                    <a:pt x="146" y="640"/>
                  </a:cubicBezTo>
                  <a:cubicBezTo>
                    <a:pt x="188" y="663"/>
                    <a:pt x="236" y="677"/>
                    <a:pt x="285" y="677"/>
                  </a:cubicBezTo>
                  <a:cubicBezTo>
                    <a:pt x="306" y="677"/>
                    <a:pt x="328" y="674"/>
                    <a:pt x="350" y="668"/>
                  </a:cubicBezTo>
                  <a:cubicBezTo>
                    <a:pt x="508" y="617"/>
                    <a:pt x="665" y="570"/>
                    <a:pt x="828" y="520"/>
                  </a:cubicBezTo>
                  <a:cubicBezTo>
                    <a:pt x="892" y="501"/>
                    <a:pt x="948" y="459"/>
                    <a:pt x="986" y="399"/>
                  </a:cubicBezTo>
                  <a:cubicBezTo>
                    <a:pt x="1018" y="343"/>
                    <a:pt x="1032" y="259"/>
                    <a:pt x="1014" y="195"/>
                  </a:cubicBezTo>
                  <a:cubicBezTo>
                    <a:pt x="990" y="130"/>
                    <a:pt x="954" y="69"/>
                    <a:pt x="888" y="36"/>
                  </a:cubicBezTo>
                  <a:cubicBezTo>
                    <a:pt x="846" y="14"/>
                    <a:pt x="797" y="1"/>
                    <a:pt x="74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4">
              <a:extLst>
                <a:ext uri="{FF2B5EF4-FFF2-40B4-BE49-F238E27FC236}">
                  <a16:creationId xmlns:a16="http://schemas.microsoft.com/office/drawing/2014/main" id="{7F146924-1D81-6189-8A40-E6A21425D4DE}"/>
                </a:ext>
              </a:extLst>
            </p:cNvPr>
            <p:cNvSpPr/>
            <p:nvPr/>
          </p:nvSpPr>
          <p:spPr>
            <a:xfrm>
              <a:off x="-4498273" y="3477780"/>
              <a:ext cx="117486" cy="85031"/>
            </a:xfrm>
            <a:custGeom>
              <a:avLst/>
              <a:gdLst/>
              <a:ahLst/>
              <a:cxnLst/>
              <a:rect l="l" t="t" r="r" b="b"/>
              <a:pathLst>
                <a:path w="981" h="710" extrusionOk="0">
                  <a:moveTo>
                    <a:pt x="273" y="0"/>
                  </a:moveTo>
                  <a:cubicBezTo>
                    <a:pt x="251" y="0"/>
                    <a:pt x="228" y="4"/>
                    <a:pt x="205" y="10"/>
                  </a:cubicBezTo>
                  <a:cubicBezTo>
                    <a:pt x="144" y="28"/>
                    <a:pt x="80" y="75"/>
                    <a:pt x="46" y="131"/>
                  </a:cubicBezTo>
                  <a:cubicBezTo>
                    <a:pt x="14" y="191"/>
                    <a:pt x="1" y="266"/>
                    <a:pt x="24" y="335"/>
                  </a:cubicBezTo>
                  <a:cubicBezTo>
                    <a:pt x="33" y="358"/>
                    <a:pt x="42" y="377"/>
                    <a:pt x="46" y="401"/>
                  </a:cubicBezTo>
                  <a:cubicBezTo>
                    <a:pt x="70" y="437"/>
                    <a:pt x="102" y="470"/>
                    <a:pt x="144" y="493"/>
                  </a:cubicBezTo>
                  <a:cubicBezTo>
                    <a:pt x="284" y="553"/>
                    <a:pt x="428" y="613"/>
                    <a:pt x="567" y="674"/>
                  </a:cubicBezTo>
                  <a:cubicBezTo>
                    <a:pt x="599" y="693"/>
                    <a:pt x="631" y="701"/>
                    <a:pt x="665" y="707"/>
                  </a:cubicBezTo>
                  <a:cubicBezTo>
                    <a:pt x="680" y="709"/>
                    <a:pt x="694" y="710"/>
                    <a:pt x="707" y="710"/>
                  </a:cubicBezTo>
                  <a:cubicBezTo>
                    <a:pt x="728" y="710"/>
                    <a:pt x="749" y="707"/>
                    <a:pt x="771" y="701"/>
                  </a:cubicBezTo>
                  <a:cubicBezTo>
                    <a:pt x="832" y="684"/>
                    <a:pt x="901" y="637"/>
                    <a:pt x="929" y="581"/>
                  </a:cubicBezTo>
                  <a:cubicBezTo>
                    <a:pt x="961" y="516"/>
                    <a:pt x="980" y="442"/>
                    <a:pt x="957" y="377"/>
                  </a:cubicBezTo>
                  <a:cubicBezTo>
                    <a:pt x="948" y="354"/>
                    <a:pt x="938" y="335"/>
                    <a:pt x="929" y="311"/>
                  </a:cubicBezTo>
                  <a:cubicBezTo>
                    <a:pt x="906" y="275"/>
                    <a:pt x="873" y="242"/>
                    <a:pt x="837" y="219"/>
                  </a:cubicBezTo>
                  <a:cubicBezTo>
                    <a:pt x="693" y="159"/>
                    <a:pt x="553" y="99"/>
                    <a:pt x="409" y="38"/>
                  </a:cubicBezTo>
                  <a:cubicBezTo>
                    <a:pt x="381" y="19"/>
                    <a:pt x="348" y="5"/>
                    <a:pt x="312" y="5"/>
                  </a:cubicBezTo>
                  <a:cubicBezTo>
                    <a:pt x="300" y="2"/>
                    <a:pt x="287" y="0"/>
                    <a:pt x="27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4">
              <a:extLst>
                <a:ext uri="{FF2B5EF4-FFF2-40B4-BE49-F238E27FC236}">
                  <a16:creationId xmlns:a16="http://schemas.microsoft.com/office/drawing/2014/main" id="{C20E1EF7-DC5A-037D-F843-5EC8C4594647}"/>
                </a:ext>
              </a:extLst>
            </p:cNvPr>
            <p:cNvSpPr/>
            <p:nvPr/>
          </p:nvSpPr>
          <p:spPr>
            <a:xfrm>
              <a:off x="-4466656" y="3664610"/>
              <a:ext cx="106349" cy="103594"/>
            </a:xfrm>
            <a:custGeom>
              <a:avLst/>
              <a:gdLst/>
              <a:ahLst/>
              <a:cxnLst/>
              <a:rect l="l" t="t" r="r" b="b"/>
              <a:pathLst>
                <a:path w="888" h="865" extrusionOk="0">
                  <a:moveTo>
                    <a:pt x="271" y="1"/>
                  </a:moveTo>
                  <a:cubicBezTo>
                    <a:pt x="234" y="1"/>
                    <a:pt x="200" y="11"/>
                    <a:pt x="168" y="24"/>
                  </a:cubicBezTo>
                  <a:cubicBezTo>
                    <a:pt x="136" y="39"/>
                    <a:pt x="108" y="56"/>
                    <a:pt x="84" y="80"/>
                  </a:cubicBezTo>
                  <a:cubicBezTo>
                    <a:pt x="39" y="131"/>
                    <a:pt x="1" y="196"/>
                    <a:pt x="5" y="266"/>
                  </a:cubicBezTo>
                  <a:cubicBezTo>
                    <a:pt x="11" y="335"/>
                    <a:pt x="29" y="405"/>
                    <a:pt x="84" y="457"/>
                  </a:cubicBezTo>
                  <a:cubicBezTo>
                    <a:pt x="200" y="562"/>
                    <a:pt x="317" y="674"/>
                    <a:pt x="433" y="785"/>
                  </a:cubicBezTo>
                  <a:cubicBezTo>
                    <a:pt x="479" y="832"/>
                    <a:pt x="549" y="864"/>
                    <a:pt x="618" y="864"/>
                  </a:cubicBezTo>
                  <a:cubicBezTo>
                    <a:pt x="656" y="864"/>
                    <a:pt x="688" y="855"/>
                    <a:pt x="721" y="841"/>
                  </a:cubicBezTo>
                  <a:cubicBezTo>
                    <a:pt x="753" y="832"/>
                    <a:pt x="781" y="813"/>
                    <a:pt x="804" y="785"/>
                  </a:cubicBezTo>
                  <a:cubicBezTo>
                    <a:pt x="851" y="735"/>
                    <a:pt x="888" y="669"/>
                    <a:pt x="883" y="600"/>
                  </a:cubicBezTo>
                  <a:cubicBezTo>
                    <a:pt x="879" y="530"/>
                    <a:pt x="856" y="461"/>
                    <a:pt x="804" y="414"/>
                  </a:cubicBezTo>
                  <a:cubicBezTo>
                    <a:pt x="688" y="303"/>
                    <a:pt x="573" y="191"/>
                    <a:pt x="457" y="80"/>
                  </a:cubicBezTo>
                  <a:cubicBezTo>
                    <a:pt x="405" y="33"/>
                    <a:pt x="340" y="1"/>
                    <a:pt x="271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4">
              <a:extLst>
                <a:ext uri="{FF2B5EF4-FFF2-40B4-BE49-F238E27FC236}">
                  <a16:creationId xmlns:a16="http://schemas.microsoft.com/office/drawing/2014/main" id="{D615645C-D495-16CB-190C-2D4783327D60}"/>
                </a:ext>
              </a:extLst>
            </p:cNvPr>
            <p:cNvSpPr/>
            <p:nvPr/>
          </p:nvSpPr>
          <p:spPr>
            <a:xfrm>
              <a:off x="-4294198" y="3564848"/>
              <a:ext cx="105151" cy="119403"/>
            </a:xfrm>
            <a:custGeom>
              <a:avLst/>
              <a:gdLst/>
              <a:ahLst/>
              <a:cxnLst/>
              <a:rect l="l" t="t" r="r" b="b"/>
              <a:pathLst>
                <a:path w="878" h="997" extrusionOk="0">
                  <a:moveTo>
                    <a:pt x="269" y="0"/>
                  </a:moveTo>
                  <a:cubicBezTo>
                    <a:pt x="221" y="0"/>
                    <a:pt x="172" y="11"/>
                    <a:pt x="136" y="36"/>
                  </a:cubicBezTo>
                  <a:cubicBezTo>
                    <a:pt x="80" y="73"/>
                    <a:pt x="29" y="128"/>
                    <a:pt x="14" y="193"/>
                  </a:cubicBezTo>
                  <a:cubicBezTo>
                    <a:pt x="1" y="259"/>
                    <a:pt x="1" y="342"/>
                    <a:pt x="37" y="398"/>
                  </a:cubicBezTo>
                  <a:cubicBezTo>
                    <a:pt x="153" y="555"/>
                    <a:pt x="270" y="709"/>
                    <a:pt x="382" y="866"/>
                  </a:cubicBezTo>
                  <a:cubicBezTo>
                    <a:pt x="400" y="899"/>
                    <a:pt x="423" y="922"/>
                    <a:pt x="451" y="941"/>
                  </a:cubicBezTo>
                  <a:cubicBezTo>
                    <a:pt x="474" y="964"/>
                    <a:pt x="507" y="983"/>
                    <a:pt x="539" y="987"/>
                  </a:cubicBezTo>
                  <a:cubicBezTo>
                    <a:pt x="561" y="994"/>
                    <a:pt x="586" y="997"/>
                    <a:pt x="611" y="997"/>
                  </a:cubicBezTo>
                  <a:cubicBezTo>
                    <a:pt x="658" y="997"/>
                    <a:pt x="707" y="985"/>
                    <a:pt x="744" y="964"/>
                  </a:cubicBezTo>
                  <a:cubicBezTo>
                    <a:pt x="800" y="927"/>
                    <a:pt x="850" y="872"/>
                    <a:pt x="864" y="806"/>
                  </a:cubicBezTo>
                  <a:cubicBezTo>
                    <a:pt x="878" y="741"/>
                    <a:pt x="878" y="658"/>
                    <a:pt x="837" y="602"/>
                  </a:cubicBezTo>
                  <a:lnTo>
                    <a:pt x="498" y="133"/>
                  </a:lnTo>
                  <a:cubicBezTo>
                    <a:pt x="479" y="100"/>
                    <a:pt x="455" y="77"/>
                    <a:pt x="428" y="58"/>
                  </a:cubicBezTo>
                  <a:cubicBezTo>
                    <a:pt x="404" y="36"/>
                    <a:pt x="372" y="17"/>
                    <a:pt x="340" y="8"/>
                  </a:cubicBezTo>
                  <a:cubicBezTo>
                    <a:pt x="318" y="3"/>
                    <a:pt x="294" y="0"/>
                    <a:pt x="26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4">
              <a:extLst>
                <a:ext uri="{FF2B5EF4-FFF2-40B4-BE49-F238E27FC236}">
                  <a16:creationId xmlns:a16="http://schemas.microsoft.com/office/drawing/2014/main" id="{6C5BF76C-DF33-6881-CB81-87C856DCBB7C}"/>
                </a:ext>
              </a:extLst>
            </p:cNvPr>
            <p:cNvSpPr/>
            <p:nvPr/>
          </p:nvSpPr>
          <p:spPr>
            <a:xfrm>
              <a:off x="-4050002" y="3640179"/>
              <a:ext cx="105750" cy="114253"/>
            </a:xfrm>
            <a:custGeom>
              <a:avLst/>
              <a:gdLst/>
              <a:ahLst/>
              <a:cxnLst/>
              <a:rect l="l" t="t" r="r" b="b"/>
              <a:pathLst>
                <a:path w="883" h="954" extrusionOk="0">
                  <a:moveTo>
                    <a:pt x="265" y="1"/>
                  </a:moveTo>
                  <a:cubicBezTo>
                    <a:pt x="200" y="1"/>
                    <a:pt x="126" y="33"/>
                    <a:pt x="79" y="80"/>
                  </a:cubicBezTo>
                  <a:cubicBezTo>
                    <a:pt x="32" y="131"/>
                    <a:pt x="0" y="196"/>
                    <a:pt x="0" y="265"/>
                  </a:cubicBezTo>
                  <a:cubicBezTo>
                    <a:pt x="5" y="288"/>
                    <a:pt x="9" y="316"/>
                    <a:pt x="9" y="340"/>
                  </a:cubicBezTo>
                  <a:cubicBezTo>
                    <a:pt x="23" y="382"/>
                    <a:pt x="47" y="423"/>
                    <a:pt x="79" y="455"/>
                  </a:cubicBezTo>
                  <a:cubicBezTo>
                    <a:pt x="195" y="595"/>
                    <a:pt x="311" y="734"/>
                    <a:pt x="427" y="878"/>
                  </a:cubicBezTo>
                  <a:cubicBezTo>
                    <a:pt x="455" y="901"/>
                    <a:pt x="483" y="920"/>
                    <a:pt x="516" y="929"/>
                  </a:cubicBezTo>
                  <a:cubicBezTo>
                    <a:pt x="543" y="945"/>
                    <a:pt x="570" y="954"/>
                    <a:pt x="599" y="954"/>
                  </a:cubicBezTo>
                  <a:cubicBezTo>
                    <a:pt x="605" y="954"/>
                    <a:pt x="611" y="953"/>
                    <a:pt x="617" y="953"/>
                  </a:cubicBezTo>
                  <a:cubicBezTo>
                    <a:pt x="683" y="953"/>
                    <a:pt x="757" y="925"/>
                    <a:pt x="804" y="878"/>
                  </a:cubicBezTo>
                  <a:cubicBezTo>
                    <a:pt x="850" y="828"/>
                    <a:pt x="883" y="762"/>
                    <a:pt x="883" y="688"/>
                  </a:cubicBezTo>
                  <a:cubicBezTo>
                    <a:pt x="878" y="665"/>
                    <a:pt x="873" y="642"/>
                    <a:pt x="873" y="618"/>
                  </a:cubicBezTo>
                  <a:cubicBezTo>
                    <a:pt x="859" y="577"/>
                    <a:pt x="836" y="535"/>
                    <a:pt x="804" y="502"/>
                  </a:cubicBezTo>
                  <a:cubicBezTo>
                    <a:pt x="688" y="363"/>
                    <a:pt x="572" y="219"/>
                    <a:pt x="455" y="80"/>
                  </a:cubicBezTo>
                  <a:cubicBezTo>
                    <a:pt x="427" y="56"/>
                    <a:pt x="399" y="38"/>
                    <a:pt x="367" y="24"/>
                  </a:cubicBezTo>
                  <a:cubicBezTo>
                    <a:pt x="339" y="10"/>
                    <a:pt x="302" y="1"/>
                    <a:pt x="26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4">
              <a:extLst>
                <a:ext uri="{FF2B5EF4-FFF2-40B4-BE49-F238E27FC236}">
                  <a16:creationId xmlns:a16="http://schemas.microsoft.com/office/drawing/2014/main" id="{CF1F3B6E-79A9-CDA1-A273-3F436909EDD7}"/>
                </a:ext>
              </a:extLst>
            </p:cNvPr>
            <p:cNvSpPr/>
            <p:nvPr/>
          </p:nvSpPr>
          <p:spPr>
            <a:xfrm>
              <a:off x="-4177909" y="3796829"/>
              <a:ext cx="81797" cy="105151"/>
            </a:xfrm>
            <a:custGeom>
              <a:avLst/>
              <a:gdLst/>
              <a:ahLst/>
              <a:cxnLst/>
              <a:rect l="l" t="t" r="r" b="b"/>
              <a:pathLst>
                <a:path w="683" h="878" extrusionOk="0">
                  <a:moveTo>
                    <a:pt x="256" y="0"/>
                  </a:moveTo>
                  <a:cubicBezTo>
                    <a:pt x="237" y="0"/>
                    <a:pt x="218" y="4"/>
                    <a:pt x="200" y="11"/>
                  </a:cubicBezTo>
                  <a:cubicBezTo>
                    <a:pt x="135" y="30"/>
                    <a:pt x="74" y="71"/>
                    <a:pt x="42" y="133"/>
                  </a:cubicBezTo>
                  <a:lnTo>
                    <a:pt x="14" y="193"/>
                  </a:lnTo>
                  <a:cubicBezTo>
                    <a:pt x="0" y="239"/>
                    <a:pt x="0" y="290"/>
                    <a:pt x="14" y="337"/>
                  </a:cubicBezTo>
                  <a:lnTo>
                    <a:pt x="158" y="684"/>
                  </a:lnTo>
                  <a:cubicBezTo>
                    <a:pt x="168" y="718"/>
                    <a:pt x="185" y="750"/>
                    <a:pt x="209" y="773"/>
                  </a:cubicBezTo>
                  <a:cubicBezTo>
                    <a:pt x="228" y="801"/>
                    <a:pt x="251" y="824"/>
                    <a:pt x="283" y="843"/>
                  </a:cubicBezTo>
                  <a:cubicBezTo>
                    <a:pt x="311" y="861"/>
                    <a:pt x="344" y="870"/>
                    <a:pt x="380" y="875"/>
                  </a:cubicBezTo>
                  <a:cubicBezTo>
                    <a:pt x="394" y="877"/>
                    <a:pt x="409" y="878"/>
                    <a:pt x="423" y="878"/>
                  </a:cubicBezTo>
                  <a:cubicBezTo>
                    <a:pt x="444" y="878"/>
                    <a:pt x="466" y="876"/>
                    <a:pt x="487" y="870"/>
                  </a:cubicBezTo>
                  <a:cubicBezTo>
                    <a:pt x="548" y="847"/>
                    <a:pt x="613" y="810"/>
                    <a:pt x="646" y="746"/>
                  </a:cubicBezTo>
                  <a:cubicBezTo>
                    <a:pt x="650" y="727"/>
                    <a:pt x="659" y="703"/>
                    <a:pt x="669" y="684"/>
                  </a:cubicBezTo>
                  <a:cubicBezTo>
                    <a:pt x="682" y="639"/>
                    <a:pt x="682" y="592"/>
                    <a:pt x="669" y="545"/>
                  </a:cubicBezTo>
                  <a:lnTo>
                    <a:pt x="525" y="193"/>
                  </a:lnTo>
                  <a:cubicBezTo>
                    <a:pt x="515" y="160"/>
                    <a:pt x="497" y="127"/>
                    <a:pt x="474" y="105"/>
                  </a:cubicBezTo>
                  <a:cubicBezTo>
                    <a:pt x="455" y="77"/>
                    <a:pt x="432" y="54"/>
                    <a:pt x="399" y="35"/>
                  </a:cubicBezTo>
                  <a:cubicBezTo>
                    <a:pt x="372" y="16"/>
                    <a:pt x="339" y="7"/>
                    <a:pt x="302" y="7"/>
                  </a:cubicBezTo>
                  <a:cubicBezTo>
                    <a:pt x="287" y="3"/>
                    <a:pt x="272" y="0"/>
                    <a:pt x="25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4">
              <a:extLst>
                <a:ext uri="{FF2B5EF4-FFF2-40B4-BE49-F238E27FC236}">
                  <a16:creationId xmlns:a16="http://schemas.microsoft.com/office/drawing/2014/main" id="{36598D7B-4C46-61F6-6AAB-8B131FF17A85}"/>
                </a:ext>
              </a:extLst>
            </p:cNvPr>
            <p:cNvSpPr/>
            <p:nvPr/>
          </p:nvSpPr>
          <p:spPr>
            <a:xfrm>
              <a:off x="-4324259" y="3803416"/>
              <a:ext cx="73055" cy="129223"/>
            </a:xfrm>
            <a:custGeom>
              <a:avLst/>
              <a:gdLst/>
              <a:ahLst/>
              <a:cxnLst/>
              <a:rect l="l" t="t" r="r" b="b"/>
              <a:pathLst>
                <a:path w="610" h="1079" extrusionOk="0">
                  <a:moveTo>
                    <a:pt x="344" y="1"/>
                  </a:moveTo>
                  <a:cubicBezTo>
                    <a:pt x="297" y="1"/>
                    <a:pt x="250" y="11"/>
                    <a:pt x="209" y="35"/>
                  </a:cubicBezTo>
                  <a:cubicBezTo>
                    <a:pt x="159" y="68"/>
                    <a:pt x="98" y="128"/>
                    <a:pt x="89" y="194"/>
                  </a:cubicBezTo>
                  <a:cubicBezTo>
                    <a:pt x="61" y="379"/>
                    <a:pt x="38" y="560"/>
                    <a:pt x="10" y="746"/>
                  </a:cubicBezTo>
                  <a:cubicBezTo>
                    <a:pt x="1" y="779"/>
                    <a:pt x="1" y="815"/>
                    <a:pt x="5" y="848"/>
                  </a:cubicBezTo>
                  <a:cubicBezTo>
                    <a:pt x="10" y="886"/>
                    <a:pt x="20" y="918"/>
                    <a:pt x="38" y="950"/>
                  </a:cubicBezTo>
                  <a:cubicBezTo>
                    <a:pt x="70" y="1002"/>
                    <a:pt x="136" y="1057"/>
                    <a:pt x="196" y="1071"/>
                  </a:cubicBezTo>
                  <a:cubicBezTo>
                    <a:pt x="219" y="1076"/>
                    <a:pt x="243" y="1078"/>
                    <a:pt x="267" y="1078"/>
                  </a:cubicBezTo>
                  <a:cubicBezTo>
                    <a:pt x="314" y="1078"/>
                    <a:pt x="360" y="1068"/>
                    <a:pt x="400" y="1043"/>
                  </a:cubicBezTo>
                  <a:cubicBezTo>
                    <a:pt x="456" y="1010"/>
                    <a:pt x="511" y="950"/>
                    <a:pt x="521" y="886"/>
                  </a:cubicBezTo>
                  <a:cubicBezTo>
                    <a:pt x="549" y="700"/>
                    <a:pt x="572" y="518"/>
                    <a:pt x="599" y="333"/>
                  </a:cubicBezTo>
                  <a:cubicBezTo>
                    <a:pt x="609" y="301"/>
                    <a:pt x="609" y="263"/>
                    <a:pt x="605" y="230"/>
                  </a:cubicBezTo>
                  <a:cubicBezTo>
                    <a:pt x="599" y="194"/>
                    <a:pt x="591" y="161"/>
                    <a:pt x="572" y="128"/>
                  </a:cubicBezTo>
                  <a:cubicBezTo>
                    <a:pt x="539" y="78"/>
                    <a:pt x="475" y="22"/>
                    <a:pt x="414" y="7"/>
                  </a:cubicBezTo>
                  <a:cubicBezTo>
                    <a:pt x="391" y="3"/>
                    <a:pt x="368" y="1"/>
                    <a:pt x="34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4">
              <a:extLst>
                <a:ext uri="{FF2B5EF4-FFF2-40B4-BE49-F238E27FC236}">
                  <a16:creationId xmlns:a16="http://schemas.microsoft.com/office/drawing/2014/main" id="{85451041-A707-0D7A-E300-F6779230F113}"/>
                </a:ext>
              </a:extLst>
            </p:cNvPr>
            <p:cNvSpPr/>
            <p:nvPr/>
          </p:nvSpPr>
          <p:spPr>
            <a:xfrm>
              <a:off x="-4512166" y="3864854"/>
              <a:ext cx="90300" cy="87546"/>
            </a:xfrm>
            <a:custGeom>
              <a:avLst/>
              <a:gdLst/>
              <a:ahLst/>
              <a:cxnLst/>
              <a:rect l="l" t="t" r="r" b="b"/>
              <a:pathLst>
                <a:path w="754" h="731" extrusionOk="0">
                  <a:moveTo>
                    <a:pt x="265" y="0"/>
                  </a:moveTo>
                  <a:cubicBezTo>
                    <a:pt x="233" y="0"/>
                    <a:pt x="196" y="5"/>
                    <a:pt x="162" y="24"/>
                  </a:cubicBezTo>
                  <a:cubicBezTo>
                    <a:pt x="130" y="33"/>
                    <a:pt x="102" y="52"/>
                    <a:pt x="79" y="80"/>
                  </a:cubicBezTo>
                  <a:cubicBezTo>
                    <a:pt x="65" y="94"/>
                    <a:pt x="51" y="112"/>
                    <a:pt x="38" y="131"/>
                  </a:cubicBezTo>
                  <a:cubicBezTo>
                    <a:pt x="14" y="172"/>
                    <a:pt x="1" y="219"/>
                    <a:pt x="1" y="266"/>
                  </a:cubicBezTo>
                  <a:cubicBezTo>
                    <a:pt x="5" y="289"/>
                    <a:pt x="10" y="311"/>
                    <a:pt x="10" y="335"/>
                  </a:cubicBezTo>
                  <a:cubicBezTo>
                    <a:pt x="23" y="382"/>
                    <a:pt x="46" y="418"/>
                    <a:pt x="79" y="451"/>
                  </a:cubicBezTo>
                  <a:cubicBezTo>
                    <a:pt x="153" y="521"/>
                    <a:pt x="228" y="585"/>
                    <a:pt x="302" y="656"/>
                  </a:cubicBezTo>
                  <a:cubicBezTo>
                    <a:pt x="325" y="679"/>
                    <a:pt x="353" y="697"/>
                    <a:pt x="385" y="707"/>
                  </a:cubicBezTo>
                  <a:cubicBezTo>
                    <a:pt x="412" y="721"/>
                    <a:pt x="439" y="731"/>
                    <a:pt x="468" y="731"/>
                  </a:cubicBezTo>
                  <a:cubicBezTo>
                    <a:pt x="474" y="731"/>
                    <a:pt x="481" y="730"/>
                    <a:pt x="488" y="729"/>
                  </a:cubicBezTo>
                  <a:cubicBezTo>
                    <a:pt x="495" y="730"/>
                    <a:pt x="501" y="731"/>
                    <a:pt x="508" y="731"/>
                  </a:cubicBezTo>
                  <a:cubicBezTo>
                    <a:pt x="537" y="731"/>
                    <a:pt x="564" y="721"/>
                    <a:pt x="590" y="707"/>
                  </a:cubicBezTo>
                  <a:cubicBezTo>
                    <a:pt x="623" y="697"/>
                    <a:pt x="651" y="679"/>
                    <a:pt x="674" y="656"/>
                  </a:cubicBezTo>
                  <a:cubicBezTo>
                    <a:pt x="687" y="637"/>
                    <a:pt x="702" y="618"/>
                    <a:pt x="715" y="600"/>
                  </a:cubicBezTo>
                  <a:cubicBezTo>
                    <a:pt x="739" y="558"/>
                    <a:pt x="753" y="516"/>
                    <a:pt x="753" y="465"/>
                  </a:cubicBezTo>
                  <a:cubicBezTo>
                    <a:pt x="747" y="442"/>
                    <a:pt x="743" y="418"/>
                    <a:pt x="743" y="395"/>
                  </a:cubicBezTo>
                  <a:cubicBezTo>
                    <a:pt x="730" y="354"/>
                    <a:pt x="706" y="311"/>
                    <a:pt x="674" y="279"/>
                  </a:cubicBezTo>
                  <a:cubicBezTo>
                    <a:pt x="599" y="214"/>
                    <a:pt x="525" y="144"/>
                    <a:pt x="455" y="80"/>
                  </a:cubicBezTo>
                  <a:cubicBezTo>
                    <a:pt x="432" y="52"/>
                    <a:pt x="400" y="33"/>
                    <a:pt x="367" y="24"/>
                  </a:cubicBezTo>
                  <a:cubicBezTo>
                    <a:pt x="340" y="5"/>
                    <a:pt x="302" y="0"/>
                    <a:pt x="26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4">
              <a:extLst>
                <a:ext uri="{FF2B5EF4-FFF2-40B4-BE49-F238E27FC236}">
                  <a16:creationId xmlns:a16="http://schemas.microsoft.com/office/drawing/2014/main" id="{D1835EFF-594B-BBFF-B810-CD64FA40BB29}"/>
                </a:ext>
              </a:extLst>
            </p:cNvPr>
            <p:cNvSpPr/>
            <p:nvPr/>
          </p:nvSpPr>
          <p:spPr>
            <a:xfrm>
              <a:off x="-4835764" y="2900762"/>
              <a:ext cx="70180" cy="107666"/>
            </a:xfrm>
            <a:custGeom>
              <a:avLst/>
              <a:gdLst/>
              <a:ahLst/>
              <a:cxnLst/>
              <a:rect l="l" t="t" r="r" b="b"/>
              <a:pathLst>
                <a:path w="586" h="899" extrusionOk="0">
                  <a:moveTo>
                    <a:pt x="259" y="0"/>
                  </a:moveTo>
                  <a:cubicBezTo>
                    <a:pt x="238" y="0"/>
                    <a:pt x="217" y="2"/>
                    <a:pt x="195" y="8"/>
                  </a:cubicBezTo>
                  <a:cubicBezTo>
                    <a:pt x="129" y="31"/>
                    <a:pt x="69" y="69"/>
                    <a:pt x="37" y="133"/>
                  </a:cubicBezTo>
                  <a:cubicBezTo>
                    <a:pt x="28" y="152"/>
                    <a:pt x="18" y="176"/>
                    <a:pt x="9" y="193"/>
                  </a:cubicBezTo>
                  <a:cubicBezTo>
                    <a:pt x="0" y="240"/>
                    <a:pt x="0" y="287"/>
                    <a:pt x="9" y="337"/>
                  </a:cubicBezTo>
                  <a:cubicBezTo>
                    <a:pt x="28" y="459"/>
                    <a:pt x="46" y="579"/>
                    <a:pt x="60" y="705"/>
                  </a:cubicBezTo>
                  <a:cubicBezTo>
                    <a:pt x="69" y="737"/>
                    <a:pt x="88" y="770"/>
                    <a:pt x="112" y="793"/>
                  </a:cubicBezTo>
                  <a:cubicBezTo>
                    <a:pt x="129" y="821"/>
                    <a:pt x="153" y="844"/>
                    <a:pt x="185" y="862"/>
                  </a:cubicBezTo>
                  <a:cubicBezTo>
                    <a:pt x="213" y="881"/>
                    <a:pt x="245" y="890"/>
                    <a:pt x="283" y="894"/>
                  </a:cubicBezTo>
                  <a:cubicBezTo>
                    <a:pt x="297" y="897"/>
                    <a:pt x="312" y="898"/>
                    <a:pt x="326" y="898"/>
                  </a:cubicBezTo>
                  <a:cubicBezTo>
                    <a:pt x="346" y="898"/>
                    <a:pt x="366" y="896"/>
                    <a:pt x="385" y="890"/>
                  </a:cubicBezTo>
                  <a:cubicBezTo>
                    <a:pt x="450" y="867"/>
                    <a:pt x="515" y="830"/>
                    <a:pt x="543" y="765"/>
                  </a:cubicBezTo>
                  <a:lnTo>
                    <a:pt x="571" y="705"/>
                  </a:lnTo>
                  <a:cubicBezTo>
                    <a:pt x="585" y="658"/>
                    <a:pt x="585" y="611"/>
                    <a:pt x="571" y="566"/>
                  </a:cubicBezTo>
                  <a:lnTo>
                    <a:pt x="520" y="193"/>
                  </a:lnTo>
                  <a:cubicBezTo>
                    <a:pt x="515" y="161"/>
                    <a:pt x="496" y="129"/>
                    <a:pt x="474" y="105"/>
                  </a:cubicBezTo>
                  <a:cubicBezTo>
                    <a:pt x="455" y="78"/>
                    <a:pt x="431" y="54"/>
                    <a:pt x="399" y="36"/>
                  </a:cubicBezTo>
                  <a:cubicBezTo>
                    <a:pt x="371" y="17"/>
                    <a:pt x="339" y="8"/>
                    <a:pt x="301" y="3"/>
                  </a:cubicBezTo>
                  <a:cubicBezTo>
                    <a:pt x="286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4">
              <a:extLst>
                <a:ext uri="{FF2B5EF4-FFF2-40B4-BE49-F238E27FC236}">
                  <a16:creationId xmlns:a16="http://schemas.microsoft.com/office/drawing/2014/main" id="{C2B3B107-3B83-9952-ABD2-51005F918B5D}"/>
                </a:ext>
              </a:extLst>
            </p:cNvPr>
            <p:cNvSpPr/>
            <p:nvPr/>
          </p:nvSpPr>
          <p:spPr>
            <a:xfrm>
              <a:off x="-4705103" y="2864579"/>
              <a:ext cx="121319" cy="87786"/>
            </a:xfrm>
            <a:custGeom>
              <a:avLst/>
              <a:gdLst/>
              <a:ahLst/>
              <a:cxnLst/>
              <a:rect l="l" t="t" r="r" b="b"/>
              <a:pathLst>
                <a:path w="1013" h="733" extrusionOk="0">
                  <a:moveTo>
                    <a:pt x="265" y="0"/>
                  </a:moveTo>
                  <a:cubicBezTo>
                    <a:pt x="245" y="0"/>
                    <a:pt x="224" y="4"/>
                    <a:pt x="204" y="11"/>
                  </a:cubicBezTo>
                  <a:cubicBezTo>
                    <a:pt x="144" y="26"/>
                    <a:pt x="79" y="71"/>
                    <a:pt x="46" y="133"/>
                  </a:cubicBezTo>
                  <a:cubicBezTo>
                    <a:pt x="14" y="193"/>
                    <a:pt x="0" y="266"/>
                    <a:pt x="24" y="336"/>
                  </a:cubicBezTo>
                  <a:cubicBezTo>
                    <a:pt x="41" y="397"/>
                    <a:pt x="84" y="467"/>
                    <a:pt x="144" y="495"/>
                  </a:cubicBezTo>
                  <a:cubicBezTo>
                    <a:pt x="297" y="559"/>
                    <a:pt x="450" y="628"/>
                    <a:pt x="603" y="694"/>
                  </a:cubicBezTo>
                  <a:cubicBezTo>
                    <a:pt x="631" y="718"/>
                    <a:pt x="664" y="727"/>
                    <a:pt x="701" y="727"/>
                  </a:cubicBezTo>
                  <a:cubicBezTo>
                    <a:pt x="716" y="731"/>
                    <a:pt x="731" y="733"/>
                    <a:pt x="747" y="733"/>
                  </a:cubicBezTo>
                  <a:cubicBezTo>
                    <a:pt x="767" y="733"/>
                    <a:pt x="787" y="729"/>
                    <a:pt x="808" y="722"/>
                  </a:cubicBezTo>
                  <a:cubicBezTo>
                    <a:pt x="868" y="708"/>
                    <a:pt x="933" y="656"/>
                    <a:pt x="965" y="601"/>
                  </a:cubicBezTo>
                  <a:cubicBezTo>
                    <a:pt x="999" y="540"/>
                    <a:pt x="1012" y="467"/>
                    <a:pt x="989" y="397"/>
                  </a:cubicBezTo>
                  <a:cubicBezTo>
                    <a:pt x="971" y="336"/>
                    <a:pt x="929" y="266"/>
                    <a:pt x="868" y="238"/>
                  </a:cubicBezTo>
                  <a:lnTo>
                    <a:pt x="408" y="34"/>
                  </a:lnTo>
                  <a:cubicBezTo>
                    <a:pt x="380" y="16"/>
                    <a:pt x="348" y="7"/>
                    <a:pt x="311" y="7"/>
                  </a:cubicBezTo>
                  <a:cubicBezTo>
                    <a:pt x="297" y="3"/>
                    <a:pt x="281" y="0"/>
                    <a:pt x="26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4">
              <a:extLst>
                <a:ext uri="{FF2B5EF4-FFF2-40B4-BE49-F238E27FC236}">
                  <a16:creationId xmlns:a16="http://schemas.microsoft.com/office/drawing/2014/main" id="{C4A583E7-F74C-8271-DB5E-A7C6BD1BB3F1}"/>
                </a:ext>
              </a:extLst>
            </p:cNvPr>
            <p:cNvSpPr/>
            <p:nvPr/>
          </p:nvSpPr>
          <p:spPr>
            <a:xfrm>
              <a:off x="-4632288" y="3035960"/>
              <a:ext cx="72337" cy="123116"/>
            </a:xfrm>
            <a:custGeom>
              <a:avLst/>
              <a:gdLst/>
              <a:ahLst/>
              <a:cxnLst/>
              <a:rect l="l" t="t" r="r" b="b"/>
              <a:pathLst>
                <a:path w="604" h="1028" extrusionOk="0">
                  <a:moveTo>
                    <a:pt x="285" y="1"/>
                  </a:moveTo>
                  <a:cubicBezTo>
                    <a:pt x="281" y="1"/>
                    <a:pt x="277" y="1"/>
                    <a:pt x="274" y="1"/>
                  </a:cubicBezTo>
                  <a:cubicBezTo>
                    <a:pt x="205" y="5"/>
                    <a:pt x="134" y="29"/>
                    <a:pt x="89" y="80"/>
                  </a:cubicBezTo>
                  <a:cubicBezTo>
                    <a:pt x="42" y="127"/>
                    <a:pt x="1" y="196"/>
                    <a:pt x="10" y="266"/>
                  </a:cubicBezTo>
                  <a:lnTo>
                    <a:pt x="70" y="763"/>
                  </a:lnTo>
                  <a:cubicBezTo>
                    <a:pt x="65" y="800"/>
                    <a:pt x="74" y="832"/>
                    <a:pt x="93" y="865"/>
                  </a:cubicBezTo>
                  <a:cubicBezTo>
                    <a:pt x="102" y="897"/>
                    <a:pt x="121" y="925"/>
                    <a:pt x="145" y="948"/>
                  </a:cubicBezTo>
                  <a:cubicBezTo>
                    <a:pt x="190" y="995"/>
                    <a:pt x="265" y="1027"/>
                    <a:pt x="335" y="1027"/>
                  </a:cubicBezTo>
                  <a:cubicBezTo>
                    <a:pt x="400" y="1023"/>
                    <a:pt x="474" y="1000"/>
                    <a:pt x="520" y="948"/>
                  </a:cubicBezTo>
                  <a:cubicBezTo>
                    <a:pt x="562" y="903"/>
                    <a:pt x="604" y="828"/>
                    <a:pt x="599" y="763"/>
                  </a:cubicBezTo>
                  <a:lnTo>
                    <a:pt x="539" y="266"/>
                  </a:lnTo>
                  <a:cubicBezTo>
                    <a:pt x="539" y="228"/>
                    <a:pt x="535" y="196"/>
                    <a:pt x="516" y="164"/>
                  </a:cubicBezTo>
                  <a:cubicBezTo>
                    <a:pt x="507" y="131"/>
                    <a:pt x="488" y="104"/>
                    <a:pt x="460" y="80"/>
                  </a:cubicBezTo>
                  <a:cubicBezTo>
                    <a:pt x="416" y="36"/>
                    <a:pt x="348" y="1"/>
                    <a:pt x="28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4">
              <a:extLst>
                <a:ext uri="{FF2B5EF4-FFF2-40B4-BE49-F238E27FC236}">
                  <a16:creationId xmlns:a16="http://schemas.microsoft.com/office/drawing/2014/main" id="{58DF8D1D-C6BA-CF85-4688-10B310374A3A}"/>
                </a:ext>
              </a:extLst>
            </p:cNvPr>
            <p:cNvSpPr/>
            <p:nvPr/>
          </p:nvSpPr>
          <p:spPr>
            <a:xfrm>
              <a:off x="-4476117" y="3080632"/>
              <a:ext cx="115810" cy="124673"/>
            </a:xfrm>
            <a:custGeom>
              <a:avLst/>
              <a:gdLst/>
              <a:ahLst/>
              <a:cxnLst/>
              <a:rect l="l" t="t" r="r" b="b"/>
              <a:pathLst>
                <a:path w="967" h="1041" extrusionOk="0">
                  <a:moveTo>
                    <a:pt x="270" y="0"/>
                  </a:moveTo>
                  <a:cubicBezTo>
                    <a:pt x="206" y="0"/>
                    <a:pt x="127" y="33"/>
                    <a:pt x="84" y="78"/>
                  </a:cubicBezTo>
                  <a:cubicBezTo>
                    <a:pt x="39" y="130"/>
                    <a:pt x="1" y="195"/>
                    <a:pt x="6" y="264"/>
                  </a:cubicBezTo>
                  <a:cubicBezTo>
                    <a:pt x="11" y="288"/>
                    <a:pt x="11" y="311"/>
                    <a:pt x="15" y="335"/>
                  </a:cubicBezTo>
                  <a:cubicBezTo>
                    <a:pt x="29" y="380"/>
                    <a:pt x="52" y="418"/>
                    <a:pt x="84" y="455"/>
                  </a:cubicBezTo>
                  <a:cubicBezTo>
                    <a:pt x="224" y="622"/>
                    <a:pt x="368" y="794"/>
                    <a:pt x="512" y="961"/>
                  </a:cubicBezTo>
                  <a:cubicBezTo>
                    <a:pt x="553" y="1012"/>
                    <a:pt x="637" y="1040"/>
                    <a:pt x="697" y="1040"/>
                  </a:cubicBezTo>
                  <a:cubicBezTo>
                    <a:pt x="763" y="1040"/>
                    <a:pt x="842" y="1012"/>
                    <a:pt x="883" y="961"/>
                  </a:cubicBezTo>
                  <a:cubicBezTo>
                    <a:pt x="930" y="914"/>
                    <a:pt x="967" y="845"/>
                    <a:pt x="962" y="775"/>
                  </a:cubicBezTo>
                  <a:cubicBezTo>
                    <a:pt x="958" y="752"/>
                    <a:pt x="958" y="729"/>
                    <a:pt x="954" y="706"/>
                  </a:cubicBezTo>
                  <a:cubicBezTo>
                    <a:pt x="939" y="659"/>
                    <a:pt x="916" y="622"/>
                    <a:pt x="883" y="590"/>
                  </a:cubicBezTo>
                  <a:cubicBezTo>
                    <a:pt x="744" y="418"/>
                    <a:pt x="600" y="251"/>
                    <a:pt x="457" y="78"/>
                  </a:cubicBezTo>
                  <a:cubicBezTo>
                    <a:pt x="414" y="28"/>
                    <a:pt x="331" y="0"/>
                    <a:pt x="27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4">
              <a:extLst>
                <a:ext uri="{FF2B5EF4-FFF2-40B4-BE49-F238E27FC236}">
                  <a16:creationId xmlns:a16="http://schemas.microsoft.com/office/drawing/2014/main" id="{13AE4904-9585-6594-E8E2-6B7000C53DF3}"/>
                </a:ext>
              </a:extLst>
            </p:cNvPr>
            <p:cNvSpPr/>
            <p:nvPr/>
          </p:nvSpPr>
          <p:spPr>
            <a:xfrm>
              <a:off x="-4312642" y="3231773"/>
              <a:ext cx="103116" cy="104193"/>
            </a:xfrm>
            <a:custGeom>
              <a:avLst/>
              <a:gdLst/>
              <a:ahLst/>
              <a:cxnLst/>
              <a:rect l="l" t="t" r="r" b="b"/>
              <a:pathLst>
                <a:path w="861" h="870" extrusionOk="0">
                  <a:moveTo>
                    <a:pt x="270" y="1"/>
                  </a:moveTo>
                  <a:cubicBezTo>
                    <a:pt x="248" y="1"/>
                    <a:pt x="226" y="4"/>
                    <a:pt x="206" y="10"/>
                  </a:cubicBezTo>
                  <a:cubicBezTo>
                    <a:pt x="140" y="33"/>
                    <a:pt x="80" y="70"/>
                    <a:pt x="48" y="131"/>
                  </a:cubicBezTo>
                  <a:cubicBezTo>
                    <a:pt x="15" y="196"/>
                    <a:pt x="1" y="265"/>
                    <a:pt x="20" y="335"/>
                  </a:cubicBezTo>
                  <a:cubicBezTo>
                    <a:pt x="57" y="456"/>
                    <a:pt x="118" y="563"/>
                    <a:pt x="202" y="655"/>
                  </a:cubicBezTo>
                  <a:cubicBezTo>
                    <a:pt x="243" y="702"/>
                    <a:pt x="294" y="739"/>
                    <a:pt x="341" y="772"/>
                  </a:cubicBezTo>
                  <a:cubicBezTo>
                    <a:pt x="378" y="800"/>
                    <a:pt x="410" y="818"/>
                    <a:pt x="447" y="832"/>
                  </a:cubicBezTo>
                  <a:cubicBezTo>
                    <a:pt x="480" y="850"/>
                    <a:pt x="512" y="865"/>
                    <a:pt x="545" y="865"/>
                  </a:cubicBezTo>
                  <a:cubicBezTo>
                    <a:pt x="559" y="868"/>
                    <a:pt x="573" y="869"/>
                    <a:pt x="587" y="869"/>
                  </a:cubicBezTo>
                  <a:cubicBezTo>
                    <a:pt x="610" y="869"/>
                    <a:pt x="632" y="866"/>
                    <a:pt x="652" y="860"/>
                  </a:cubicBezTo>
                  <a:cubicBezTo>
                    <a:pt x="689" y="850"/>
                    <a:pt x="716" y="837"/>
                    <a:pt x="740" y="813"/>
                  </a:cubicBezTo>
                  <a:cubicBezTo>
                    <a:pt x="772" y="794"/>
                    <a:pt x="796" y="767"/>
                    <a:pt x="809" y="739"/>
                  </a:cubicBezTo>
                  <a:cubicBezTo>
                    <a:pt x="842" y="679"/>
                    <a:pt x="860" y="605"/>
                    <a:pt x="837" y="535"/>
                  </a:cubicBezTo>
                  <a:lnTo>
                    <a:pt x="809" y="470"/>
                  </a:lnTo>
                  <a:cubicBezTo>
                    <a:pt x="787" y="432"/>
                    <a:pt x="753" y="400"/>
                    <a:pt x="716" y="376"/>
                  </a:cubicBezTo>
                  <a:cubicBezTo>
                    <a:pt x="689" y="363"/>
                    <a:pt x="661" y="349"/>
                    <a:pt x="633" y="331"/>
                  </a:cubicBezTo>
                  <a:cubicBezTo>
                    <a:pt x="609" y="312"/>
                    <a:pt x="586" y="288"/>
                    <a:pt x="568" y="265"/>
                  </a:cubicBezTo>
                  <a:cubicBezTo>
                    <a:pt x="554" y="247"/>
                    <a:pt x="545" y="228"/>
                    <a:pt x="536" y="209"/>
                  </a:cubicBezTo>
                  <a:cubicBezTo>
                    <a:pt x="536" y="205"/>
                    <a:pt x="530" y="200"/>
                    <a:pt x="530" y="196"/>
                  </a:cubicBezTo>
                  <a:cubicBezTo>
                    <a:pt x="512" y="131"/>
                    <a:pt x="470" y="70"/>
                    <a:pt x="410" y="38"/>
                  </a:cubicBezTo>
                  <a:cubicBezTo>
                    <a:pt x="378" y="20"/>
                    <a:pt x="345" y="5"/>
                    <a:pt x="313" y="5"/>
                  </a:cubicBezTo>
                  <a:cubicBezTo>
                    <a:pt x="298" y="2"/>
                    <a:pt x="284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4">
              <a:extLst>
                <a:ext uri="{FF2B5EF4-FFF2-40B4-BE49-F238E27FC236}">
                  <a16:creationId xmlns:a16="http://schemas.microsoft.com/office/drawing/2014/main" id="{8579819E-B6D9-2287-8F27-EDA480DBF628}"/>
                </a:ext>
              </a:extLst>
            </p:cNvPr>
            <p:cNvSpPr/>
            <p:nvPr/>
          </p:nvSpPr>
          <p:spPr>
            <a:xfrm>
              <a:off x="-4227490" y="3123626"/>
              <a:ext cx="93654" cy="107307"/>
            </a:xfrm>
            <a:custGeom>
              <a:avLst/>
              <a:gdLst/>
              <a:ahLst/>
              <a:cxnLst/>
              <a:rect l="l" t="t" r="r" b="b"/>
              <a:pathLst>
                <a:path w="782" h="896" extrusionOk="0">
                  <a:moveTo>
                    <a:pt x="514" y="1"/>
                  </a:moveTo>
                  <a:cubicBezTo>
                    <a:pt x="490" y="1"/>
                    <a:pt x="466" y="4"/>
                    <a:pt x="442" y="12"/>
                  </a:cubicBezTo>
                  <a:cubicBezTo>
                    <a:pt x="419" y="21"/>
                    <a:pt x="400" y="31"/>
                    <a:pt x="377" y="36"/>
                  </a:cubicBezTo>
                  <a:cubicBezTo>
                    <a:pt x="340" y="64"/>
                    <a:pt x="307" y="91"/>
                    <a:pt x="284" y="133"/>
                  </a:cubicBezTo>
                  <a:cubicBezTo>
                    <a:pt x="200" y="254"/>
                    <a:pt x="121" y="375"/>
                    <a:pt x="38" y="495"/>
                  </a:cubicBezTo>
                  <a:cubicBezTo>
                    <a:pt x="20" y="527"/>
                    <a:pt x="10" y="561"/>
                    <a:pt x="10" y="597"/>
                  </a:cubicBezTo>
                  <a:cubicBezTo>
                    <a:pt x="1" y="630"/>
                    <a:pt x="1" y="667"/>
                    <a:pt x="14" y="700"/>
                  </a:cubicBezTo>
                  <a:cubicBezTo>
                    <a:pt x="20" y="737"/>
                    <a:pt x="38" y="765"/>
                    <a:pt x="61" y="792"/>
                  </a:cubicBezTo>
                  <a:cubicBezTo>
                    <a:pt x="80" y="820"/>
                    <a:pt x="103" y="844"/>
                    <a:pt x="136" y="857"/>
                  </a:cubicBezTo>
                  <a:cubicBezTo>
                    <a:pt x="177" y="879"/>
                    <a:pt x="226" y="895"/>
                    <a:pt x="275" y="895"/>
                  </a:cubicBezTo>
                  <a:cubicBezTo>
                    <a:pt x="297" y="895"/>
                    <a:pt x="318" y="892"/>
                    <a:pt x="340" y="885"/>
                  </a:cubicBezTo>
                  <a:lnTo>
                    <a:pt x="400" y="857"/>
                  </a:lnTo>
                  <a:cubicBezTo>
                    <a:pt x="442" y="834"/>
                    <a:pt x="475" y="801"/>
                    <a:pt x="498" y="765"/>
                  </a:cubicBezTo>
                  <a:cubicBezTo>
                    <a:pt x="577" y="644"/>
                    <a:pt x="661" y="523"/>
                    <a:pt x="739" y="398"/>
                  </a:cubicBezTo>
                  <a:cubicBezTo>
                    <a:pt x="758" y="370"/>
                    <a:pt x="772" y="338"/>
                    <a:pt x="772" y="300"/>
                  </a:cubicBezTo>
                  <a:cubicBezTo>
                    <a:pt x="781" y="268"/>
                    <a:pt x="777" y="231"/>
                    <a:pt x="767" y="193"/>
                  </a:cubicBezTo>
                  <a:cubicBezTo>
                    <a:pt x="758" y="161"/>
                    <a:pt x="744" y="133"/>
                    <a:pt x="721" y="105"/>
                  </a:cubicBezTo>
                  <a:cubicBezTo>
                    <a:pt x="702" y="77"/>
                    <a:pt x="674" y="54"/>
                    <a:pt x="646" y="36"/>
                  </a:cubicBezTo>
                  <a:cubicBezTo>
                    <a:pt x="606" y="14"/>
                    <a:pt x="560" y="1"/>
                    <a:pt x="51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4">
              <a:extLst>
                <a:ext uri="{FF2B5EF4-FFF2-40B4-BE49-F238E27FC236}">
                  <a16:creationId xmlns:a16="http://schemas.microsoft.com/office/drawing/2014/main" id="{6CC7C8C7-1AC0-D9A0-1AF3-D426875D9A70}"/>
                </a:ext>
              </a:extLst>
            </p:cNvPr>
            <p:cNvSpPr/>
            <p:nvPr/>
          </p:nvSpPr>
          <p:spPr>
            <a:xfrm>
              <a:off x="-4326414" y="2997276"/>
              <a:ext cx="82995" cy="108026"/>
            </a:xfrm>
            <a:custGeom>
              <a:avLst/>
              <a:gdLst/>
              <a:ahLst/>
              <a:cxnLst/>
              <a:rect l="l" t="t" r="r" b="b"/>
              <a:pathLst>
                <a:path w="693" h="902" extrusionOk="0">
                  <a:moveTo>
                    <a:pt x="419" y="0"/>
                  </a:moveTo>
                  <a:cubicBezTo>
                    <a:pt x="398" y="0"/>
                    <a:pt x="377" y="3"/>
                    <a:pt x="358" y="9"/>
                  </a:cubicBezTo>
                  <a:cubicBezTo>
                    <a:pt x="334" y="18"/>
                    <a:pt x="317" y="28"/>
                    <a:pt x="293" y="36"/>
                  </a:cubicBezTo>
                  <a:cubicBezTo>
                    <a:pt x="255" y="60"/>
                    <a:pt x="223" y="92"/>
                    <a:pt x="199" y="133"/>
                  </a:cubicBezTo>
                  <a:cubicBezTo>
                    <a:pt x="144" y="255"/>
                    <a:pt x="94" y="380"/>
                    <a:pt x="38" y="501"/>
                  </a:cubicBezTo>
                  <a:cubicBezTo>
                    <a:pt x="19" y="534"/>
                    <a:pt x="10" y="566"/>
                    <a:pt x="4" y="598"/>
                  </a:cubicBezTo>
                  <a:cubicBezTo>
                    <a:pt x="0" y="635"/>
                    <a:pt x="0" y="673"/>
                    <a:pt x="10" y="705"/>
                  </a:cubicBezTo>
                  <a:cubicBezTo>
                    <a:pt x="19" y="742"/>
                    <a:pt x="32" y="770"/>
                    <a:pt x="56" y="793"/>
                  </a:cubicBezTo>
                  <a:cubicBezTo>
                    <a:pt x="79" y="826"/>
                    <a:pt x="103" y="849"/>
                    <a:pt x="130" y="863"/>
                  </a:cubicBezTo>
                  <a:cubicBezTo>
                    <a:pt x="175" y="886"/>
                    <a:pt x="225" y="901"/>
                    <a:pt x="272" y="901"/>
                  </a:cubicBezTo>
                  <a:cubicBezTo>
                    <a:pt x="294" y="901"/>
                    <a:pt x="314" y="898"/>
                    <a:pt x="334" y="891"/>
                  </a:cubicBezTo>
                  <a:cubicBezTo>
                    <a:pt x="358" y="881"/>
                    <a:pt x="377" y="872"/>
                    <a:pt x="400" y="863"/>
                  </a:cubicBezTo>
                  <a:cubicBezTo>
                    <a:pt x="441" y="840"/>
                    <a:pt x="469" y="808"/>
                    <a:pt x="493" y="770"/>
                  </a:cubicBezTo>
                  <a:cubicBezTo>
                    <a:pt x="548" y="645"/>
                    <a:pt x="600" y="523"/>
                    <a:pt x="655" y="399"/>
                  </a:cubicBezTo>
                  <a:cubicBezTo>
                    <a:pt x="673" y="371"/>
                    <a:pt x="683" y="338"/>
                    <a:pt x="688" y="301"/>
                  </a:cubicBezTo>
                  <a:cubicBezTo>
                    <a:pt x="692" y="264"/>
                    <a:pt x="692" y="231"/>
                    <a:pt x="683" y="195"/>
                  </a:cubicBezTo>
                  <a:cubicBezTo>
                    <a:pt x="673" y="161"/>
                    <a:pt x="660" y="129"/>
                    <a:pt x="636" y="106"/>
                  </a:cubicBezTo>
                  <a:cubicBezTo>
                    <a:pt x="617" y="78"/>
                    <a:pt x="590" y="55"/>
                    <a:pt x="562" y="36"/>
                  </a:cubicBezTo>
                  <a:cubicBezTo>
                    <a:pt x="517" y="14"/>
                    <a:pt x="467" y="0"/>
                    <a:pt x="41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4">
              <a:extLst>
                <a:ext uri="{FF2B5EF4-FFF2-40B4-BE49-F238E27FC236}">
                  <a16:creationId xmlns:a16="http://schemas.microsoft.com/office/drawing/2014/main" id="{88120756-2916-7A27-26AA-666C30C45E49}"/>
                </a:ext>
              </a:extLst>
            </p:cNvPr>
            <p:cNvSpPr/>
            <p:nvPr/>
          </p:nvSpPr>
          <p:spPr>
            <a:xfrm>
              <a:off x="-4419949" y="2857633"/>
              <a:ext cx="79762" cy="138206"/>
            </a:xfrm>
            <a:custGeom>
              <a:avLst/>
              <a:gdLst/>
              <a:ahLst/>
              <a:cxnLst/>
              <a:rect l="l" t="t" r="r" b="b"/>
              <a:pathLst>
                <a:path w="666" h="1154" extrusionOk="0">
                  <a:moveTo>
                    <a:pt x="264" y="0"/>
                  </a:moveTo>
                  <a:cubicBezTo>
                    <a:pt x="242" y="0"/>
                    <a:pt x="220" y="3"/>
                    <a:pt x="200" y="9"/>
                  </a:cubicBezTo>
                  <a:cubicBezTo>
                    <a:pt x="136" y="32"/>
                    <a:pt x="76" y="69"/>
                    <a:pt x="43" y="129"/>
                  </a:cubicBezTo>
                  <a:cubicBezTo>
                    <a:pt x="5" y="199"/>
                    <a:pt x="1" y="264"/>
                    <a:pt x="15" y="334"/>
                  </a:cubicBezTo>
                  <a:cubicBezTo>
                    <a:pt x="57" y="543"/>
                    <a:pt x="99" y="752"/>
                    <a:pt x="140" y="956"/>
                  </a:cubicBezTo>
                  <a:cubicBezTo>
                    <a:pt x="150" y="1021"/>
                    <a:pt x="206" y="1087"/>
                    <a:pt x="262" y="1114"/>
                  </a:cubicBezTo>
                  <a:cubicBezTo>
                    <a:pt x="299" y="1139"/>
                    <a:pt x="349" y="1154"/>
                    <a:pt x="397" y="1154"/>
                  </a:cubicBezTo>
                  <a:cubicBezTo>
                    <a:pt x="421" y="1154"/>
                    <a:pt x="444" y="1150"/>
                    <a:pt x="466" y="1142"/>
                  </a:cubicBezTo>
                  <a:cubicBezTo>
                    <a:pt x="530" y="1123"/>
                    <a:pt x="590" y="1082"/>
                    <a:pt x="624" y="1021"/>
                  </a:cubicBezTo>
                  <a:cubicBezTo>
                    <a:pt x="656" y="956"/>
                    <a:pt x="665" y="892"/>
                    <a:pt x="652" y="817"/>
                  </a:cubicBezTo>
                  <a:cubicBezTo>
                    <a:pt x="609" y="608"/>
                    <a:pt x="568" y="403"/>
                    <a:pt x="526" y="195"/>
                  </a:cubicBezTo>
                  <a:cubicBezTo>
                    <a:pt x="512" y="135"/>
                    <a:pt x="457" y="69"/>
                    <a:pt x="405" y="37"/>
                  </a:cubicBezTo>
                  <a:cubicBezTo>
                    <a:pt x="367" y="14"/>
                    <a:pt x="315" y="0"/>
                    <a:pt x="26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4">
              <a:extLst>
                <a:ext uri="{FF2B5EF4-FFF2-40B4-BE49-F238E27FC236}">
                  <a16:creationId xmlns:a16="http://schemas.microsoft.com/office/drawing/2014/main" id="{F48A84C6-520D-50D3-C4A4-41AF8C75CF97}"/>
                </a:ext>
              </a:extLst>
            </p:cNvPr>
            <p:cNvSpPr/>
            <p:nvPr/>
          </p:nvSpPr>
          <p:spPr>
            <a:xfrm>
              <a:off x="-4427134" y="2722420"/>
              <a:ext cx="114613" cy="92457"/>
            </a:xfrm>
            <a:custGeom>
              <a:avLst/>
              <a:gdLst/>
              <a:ahLst/>
              <a:cxnLst/>
              <a:rect l="l" t="t" r="r" b="b"/>
              <a:pathLst>
                <a:path w="957" h="772" extrusionOk="0">
                  <a:moveTo>
                    <a:pt x="282" y="0"/>
                  </a:moveTo>
                  <a:cubicBezTo>
                    <a:pt x="257" y="0"/>
                    <a:pt x="233" y="3"/>
                    <a:pt x="210" y="10"/>
                  </a:cubicBezTo>
                  <a:cubicBezTo>
                    <a:pt x="144" y="23"/>
                    <a:pt x="80" y="75"/>
                    <a:pt x="52" y="130"/>
                  </a:cubicBezTo>
                  <a:cubicBezTo>
                    <a:pt x="20" y="191"/>
                    <a:pt x="1" y="265"/>
                    <a:pt x="24" y="334"/>
                  </a:cubicBezTo>
                  <a:cubicBezTo>
                    <a:pt x="48" y="400"/>
                    <a:pt x="84" y="456"/>
                    <a:pt x="144" y="493"/>
                  </a:cubicBezTo>
                  <a:cubicBezTo>
                    <a:pt x="279" y="572"/>
                    <a:pt x="414" y="655"/>
                    <a:pt x="549" y="734"/>
                  </a:cubicBezTo>
                  <a:cubicBezTo>
                    <a:pt x="586" y="759"/>
                    <a:pt x="634" y="771"/>
                    <a:pt x="681" y="771"/>
                  </a:cubicBezTo>
                  <a:cubicBezTo>
                    <a:pt x="704" y="771"/>
                    <a:pt x="727" y="768"/>
                    <a:pt x="749" y="762"/>
                  </a:cubicBezTo>
                  <a:cubicBezTo>
                    <a:pt x="813" y="743"/>
                    <a:pt x="879" y="697"/>
                    <a:pt x="911" y="641"/>
                  </a:cubicBezTo>
                  <a:cubicBezTo>
                    <a:pt x="939" y="581"/>
                    <a:pt x="957" y="506"/>
                    <a:pt x="935" y="437"/>
                  </a:cubicBezTo>
                  <a:cubicBezTo>
                    <a:pt x="916" y="372"/>
                    <a:pt x="873" y="317"/>
                    <a:pt x="813" y="279"/>
                  </a:cubicBezTo>
                  <a:cubicBezTo>
                    <a:pt x="678" y="195"/>
                    <a:pt x="545" y="116"/>
                    <a:pt x="414" y="32"/>
                  </a:cubicBezTo>
                  <a:cubicBezTo>
                    <a:pt x="375" y="11"/>
                    <a:pt x="328" y="0"/>
                    <a:pt x="28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4">
              <a:extLst>
                <a:ext uri="{FF2B5EF4-FFF2-40B4-BE49-F238E27FC236}">
                  <a16:creationId xmlns:a16="http://schemas.microsoft.com/office/drawing/2014/main" id="{2764B2E6-A23B-C56A-9D03-0F31D1A47EA4}"/>
                </a:ext>
              </a:extLst>
            </p:cNvPr>
            <p:cNvSpPr/>
            <p:nvPr/>
          </p:nvSpPr>
          <p:spPr>
            <a:xfrm>
              <a:off x="-4604503" y="3209377"/>
              <a:ext cx="124074" cy="76528"/>
            </a:xfrm>
            <a:custGeom>
              <a:avLst/>
              <a:gdLst/>
              <a:ahLst/>
              <a:cxnLst/>
              <a:rect l="l" t="t" r="r" b="b"/>
              <a:pathLst>
                <a:path w="1036" h="639" extrusionOk="0">
                  <a:moveTo>
                    <a:pt x="752" y="0"/>
                  </a:moveTo>
                  <a:cubicBezTo>
                    <a:pt x="731" y="0"/>
                    <a:pt x="710" y="2"/>
                    <a:pt x="688" y="6"/>
                  </a:cubicBezTo>
                  <a:cubicBezTo>
                    <a:pt x="530" y="44"/>
                    <a:pt x="367" y="81"/>
                    <a:pt x="205" y="123"/>
                  </a:cubicBezTo>
                  <a:cubicBezTo>
                    <a:pt x="144" y="137"/>
                    <a:pt x="80" y="188"/>
                    <a:pt x="47" y="244"/>
                  </a:cubicBezTo>
                  <a:cubicBezTo>
                    <a:pt x="14" y="299"/>
                    <a:pt x="1" y="383"/>
                    <a:pt x="24" y="448"/>
                  </a:cubicBezTo>
                  <a:cubicBezTo>
                    <a:pt x="42" y="508"/>
                    <a:pt x="84" y="574"/>
                    <a:pt x="144" y="606"/>
                  </a:cubicBezTo>
                  <a:cubicBezTo>
                    <a:pt x="187" y="627"/>
                    <a:pt x="230" y="638"/>
                    <a:pt x="276" y="638"/>
                  </a:cubicBezTo>
                  <a:cubicBezTo>
                    <a:pt x="299" y="638"/>
                    <a:pt x="323" y="635"/>
                    <a:pt x="348" y="629"/>
                  </a:cubicBezTo>
                  <a:cubicBezTo>
                    <a:pt x="507" y="591"/>
                    <a:pt x="669" y="555"/>
                    <a:pt x="827" y="518"/>
                  </a:cubicBezTo>
                  <a:cubicBezTo>
                    <a:pt x="892" y="503"/>
                    <a:pt x="957" y="452"/>
                    <a:pt x="985" y="396"/>
                  </a:cubicBezTo>
                  <a:cubicBezTo>
                    <a:pt x="1023" y="341"/>
                    <a:pt x="1036" y="257"/>
                    <a:pt x="1013" y="192"/>
                  </a:cubicBezTo>
                  <a:cubicBezTo>
                    <a:pt x="995" y="128"/>
                    <a:pt x="952" y="68"/>
                    <a:pt x="892" y="34"/>
                  </a:cubicBezTo>
                  <a:cubicBezTo>
                    <a:pt x="847" y="11"/>
                    <a:pt x="801" y="0"/>
                    <a:pt x="75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44">
              <a:extLst>
                <a:ext uri="{FF2B5EF4-FFF2-40B4-BE49-F238E27FC236}">
                  <a16:creationId xmlns:a16="http://schemas.microsoft.com/office/drawing/2014/main" id="{95664599-DF43-F394-C61E-378424FCFB91}"/>
                </a:ext>
              </a:extLst>
            </p:cNvPr>
            <p:cNvSpPr/>
            <p:nvPr/>
          </p:nvSpPr>
          <p:spPr>
            <a:xfrm>
              <a:off x="-4583904" y="2749607"/>
              <a:ext cx="95810" cy="131978"/>
            </a:xfrm>
            <a:custGeom>
              <a:avLst/>
              <a:gdLst/>
              <a:ahLst/>
              <a:cxnLst/>
              <a:rect l="l" t="t" r="r" b="b"/>
              <a:pathLst>
                <a:path w="800" h="1102" extrusionOk="0">
                  <a:moveTo>
                    <a:pt x="266" y="1"/>
                  </a:moveTo>
                  <a:cubicBezTo>
                    <a:pt x="220" y="1"/>
                    <a:pt x="171" y="12"/>
                    <a:pt x="135" y="34"/>
                  </a:cubicBezTo>
                  <a:cubicBezTo>
                    <a:pt x="75" y="71"/>
                    <a:pt x="28" y="126"/>
                    <a:pt x="9" y="191"/>
                  </a:cubicBezTo>
                  <a:cubicBezTo>
                    <a:pt x="9" y="214"/>
                    <a:pt x="5" y="242"/>
                    <a:pt x="0" y="266"/>
                  </a:cubicBezTo>
                  <a:cubicBezTo>
                    <a:pt x="0" y="312"/>
                    <a:pt x="15" y="354"/>
                    <a:pt x="37" y="396"/>
                  </a:cubicBezTo>
                  <a:lnTo>
                    <a:pt x="307" y="971"/>
                  </a:lnTo>
                  <a:cubicBezTo>
                    <a:pt x="330" y="1027"/>
                    <a:pt x="405" y="1078"/>
                    <a:pt x="465" y="1093"/>
                  </a:cubicBezTo>
                  <a:cubicBezTo>
                    <a:pt x="485" y="1098"/>
                    <a:pt x="508" y="1101"/>
                    <a:pt x="532" y="1101"/>
                  </a:cubicBezTo>
                  <a:cubicBezTo>
                    <a:pt x="580" y="1101"/>
                    <a:pt x="632" y="1089"/>
                    <a:pt x="669" y="1065"/>
                  </a:cubicBezTo>
                  <a:cubicBezTo>
                    <a:pt x="725" y="1027"/>
                    <a:pt x="776" y="976"/>
                    <a:pt x="789" y="906"/>
                  </a:cubicBezTo>
                  <a:cubicBezTo>
                    <a:pt x="795" y="883"/>
                    <a:pt x="795" y="860"/>
                    <a:pt x="799" y="836"/>
                  </a:cubicBezTo>
                  <a:cubicBezTo>
                    <a:pt x="799" y="791"/>
                    <a:pt x="785" y="744"/>
                    <a:pt x="761" y="702"/>
                  </a:cubicBezTo>
                  <a:cubicBezTo>
                    <a:pt x="673" y="512"/>
                    <a:pt x="585" y="321"/>
                    <a:pt x="493" y="131"/>
                  </a:cubicBezTo>
                  <a:cubicBezTo>
                    <a:pt x="469" y="75"/>
                    <a:pt x="395" y="24"/>
                    <a:pt x="335" y="10"/>
                  </a:cubicBezTo>
                  <a:cubicBezTo>
                    <a:pt x="314" y="4"/>
                    <a:pt x="290" y="1"/>
                    <a:pt x="266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44">
              <a:extLst>
                <a:ext uri="{FF2B5EF4-FFF2-40B4-BE49-F238E27FC236}">
                  <a16:creationId xmlns:a16="http://schemas.microsoft.com/office/drawing/2014/main" id="{E5679B39-A915-0624-24B1-F74943F7B6B8}"/>
                </a:ext>
              </a:extLst>
            </p:cNvPr>
            <p:cNvSpPr/>
            <p:nvPr/>
          </p:nvSpPr>
          <p:spPr>
            <a:xfrm>
              <a:off x="-4151202" y="2554033"/>
              <a:ext cx="129703" cy="72097"/>
            </a:xfrm>
            <a:custGeom>
              <a:avLst/>
              <a:gdLst/>
              <a:ahLst/>
              <a:cxnLst/>
              <a:rect l="l" t="t" r="r" b="b"/>
              <a:pathLst>
                <a:path w="1083" h="602" extrusionOk="0">
                  <a:moveTo>
                    <a:pt x="799" y="1"/>
                  </a:moveTo>
                  <a:cubicBezTo>
                    <a:pt x="783" y="1"/>
                    <a:pt x="766" y="2"/>
                    <a:pt x="748" y="4"/>
                  </a:cubicBezTo>
                  <a:cubicBezTo>
                    <a:pt x="571" y="32"/>
                    <a:pt x="395" y="55"/>
                    <a:pt x="219" y="83"/>
                  </a:cubicBezTo>
                  <a:cubicBezTo>
                    <a:pt x="153" y="92"/>
                    <a:pt x="84" y="143"/>
                    <a:pt x="52" y="199"/>
                  </a:cubicBezTo>
                  <a:cubicBezTo>
                    <a:pt x="18" y="255"/>
                    <a:pt x="0" y="334"/>
                    <a:pt x="18" y="399"/>
                  </a:cubicBezTo>
                  <a:cubicBezTo>
                    <a:pt x="37" y="463"/>
                    <a:pt x="74" y="529"/>
                    <a:pt x="135" y="561"/>
                  </a:cubicBezTo>
                  <a:cubicBezTo>
                    <a:pt x="184" y="589"/>
                    <a:pt x="231" y="602"/>
                    <a:pt x="283" y="602"/>
                  </a:cubicBezTo>
                  <a:cubicBezTo>
                    <a:pt x="300" y="602"/>
                    <a:pt x="317" y="600"/>
                    <a:pt x="335" y="598"/>
                  </a:cubicBezTo>
                  <a:cubicBezTo>
                    <a:pt x="511" y="570"/>
                    <a:pt x="687" y="547"/>
                    <a:pt x="864" y="519"/>
                  </a:cubicBezTo>
                  <a:cubicBezTo>
                    <a:pt x="929" y="510"/>
                    <a:pt x="999" y="454"/>
                    <a:pt x="1031" y="403"/>
                  </a:cubicBezTo>
                  <a:cubicBezTo>
                    <a:pt x="1064" y="347"/>
                    <a:pt x="1082" y="268"/>
                    <a:pt x="1064" y="204"/>
                  </a:cubicBezTo>
                  <a:cubicBezTo>
                    <a:pt x="1045" y="139"/>
                    <a:pt x="1008" y="73"/>
                    <a:pt x="948" y="36"/>
                  </a:cubicBezTo>
                  <a:cubicBezTo>
                    <a:pt x="898" y="12"/>
                    <a:pt x="851" y="1"/>
                    <a:pt x="799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44">
              <a:extLst>
                <a:ext uri="{FF2B5EF4-FFF2-40B4-BE49-F238E27FC236}">
                  <a16:creationId xmlns:a16="http://schemas.microsoft.com/office/drawing/2014/main" id="{1327226C-E3D4-1819-5917-1EAC3B82B0FE}"/>
                </a:ext>
              </a:extLst>
            </p:cNvPr>
            <p:cNvSpPr/>
            <p:nvPr/>
          </p:nvSpPr>
          <p:spPr>
            <a:xfrm>
              <a:off x="-3708679" y="2576070"/>
              <a:ext cx="103595" cy="79642"/>
            </a:xfrm>
            <a:custGeom>
              <a:avLst/>
              <a:gdLst/>
              <a:ahLst/>
              <a:cxnLst/>
              <a:rect l="l" t="t" r="r" b="b"/>
              <a:pathLst>
                <a:path w="865" h="665" extrusionOk="0">
                  <a:moveTo>
                    <a:pt x="609" y="1"/>
                  </a:moveTo>
                  <a:cubicBezTo>
                    <a:pt x="564" y="1"/>
                    <a:pt x="517" y="11"/>
                    <a:pt x="470" y="34"/>
                  </a:cubicBezTo>
                  <a:cubicBezTo>
                    <a:pt x="363" y="80"/>
                    <a:pt x="252" y="122"/>
                    <a:pt x="146" y="168"/>
                  </a:cubicBezTo>
                  <a:cubicBezTo>
                    <a:pt x="112" y="182"/>
                    <a:pt x="84" y="206"/>
                    <a:pt x="67" y="233"/>
                  </a:cubicBezTo>
                  <a:cubicBezTo>
                    <a:pt x="43" y="257"/>
                    <a:pt x="29" y="285"/>
                    <a:pt x="15" y="322"/>
                  </a:cubicBezTo>
                  <a:cubicBezTo>
                    <a:pt x="6" y="354"/>
                    <a:pt x="1" y="386"/>
                    <a:pt x="11" y="424"/>
                  </a:cubicBezTo>
                  <a:cubicBezTo>
                    <a:pt x="11" y="461"/>
                    <a:pt x="20" y="493"/>
                    <a:pt x="39" y="525"/>
                  </a:cubicBezTo>
                  <a:cubicBezTo>
                    <a:pt x="71" y="581"/>
                    <a:pt x="122" y="632"/>
                    <a:pt x="191" y="651"/>
                  </a:cubicBezTo>
                  <a:cubicBezTo>
                    <a:pt x="215" y="656"/>
                    <a:pt x="234" y="660"/>
                    <a:pt x="257" y="665"/>
                  </a:cubicBezTo>
                  <a:cubicBezTo>
                    <a:pt x="307" y="665"/>
                    <a:pt x="354" y="656"/>
                    <a:pt x="397" y="632"/>
                  </a:cubicBezTo>
                  <a:cubicBezTo>
                    <a:pt x="502" y="586"/>
                    <a:pt x="614" y="544"/>
                    <a:pt x="721" y="498"/>
                  </a:cubicBezTo>
                  <a:cubicBezTo>
                    <a:pt x="753" y="484"/>
                    <a:pt x="781" y="461"/>
                    <a:pt x="800" y="433"/>
                  </a:cubicBezTo>
                  <a:cubicBezTo>
                    <a:pt x="823" y="410"/>
                    <a:pt x="842" y="382"/>
                    <a:pt x="851" y="345"/>
                  </a:cubicBezTo>
                  <a:cubicBezTo>
                    <a:pt x="860" y="313"/>
                    <a:pt x="865" y="279"/>
                    <a:pt x="860" y="242"/>
                  </a:cubicBezTo>
                  <a:cubicBezTo>
                    <a:pt x="860" y="206"/>
                    <a:pt x="851" y="173"/>
                    <a:pt x="832" y="140"/>
                  </a:cubicBezTo>
                  <a:cubicBezTo>
                    <a:pt x="795" y="84"/>
                    <a:pt x="744" y="34"/>
                    <a:pt x="680" y="15"/>
                  </a:cubicBezTo>
                  <a:lnTo>
                    <a:pt x="609" y="1"/>
                  </a:ln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44">
              <a:extLst>
                <a:ext uri="{FF2B5EF4-FFF2-40B4-BE49-F238E27FC236}">
                  <a16:creationId xmlns:a16="http://schemas.microsoft.com/office/drawing/2014/main" id="{363A10CC-8FA1-4869-5D73-B887C2C4E803}"/>
                </a:ext>
              </a:extLst>
            </p:cNvPr>
            <p:cNvSpPr/>
            <p:nvPr/>
          </p:nvSpPr>
          <p:spPr>
            <a:xfrm>
              <a:off x="-3681972" y="2405887"/>
              <a:ext cx="68624" cy="116409"/>
            </a:xfrm>
            <a:custGeom>
              <a:avLst/>
              <a:gdLst/>
              <a:ahLst/>
              <a:cxnLst/>
              <a:rect l="l" t="t" r="r" b="b"/>
              <a:pathLst>
                <a:path w="573" h="972" extrusionOk="0">
                  <a:moveTo>
                    <a:pt x="270" y="1"/>
                  </a:moveTo>
                  <a:cubicBezTo>
                    <a:pt x="206" y="6"/>
                    <a:pt x="131" y="28"/>
                    <a:pt x="84" y="80"/>
                  </a:cubicBezTo>
                  <a:cubicBezTo>
                    <a:pt x="39" y="131"/>
                    <a:pt x="1" y="196"/>
                    <a:pt x="6" y="266"/>
                  </a:cubicBezTo>
                  <a:cubicBezTo>
                    <a:pt x="20" y="414"/>
                    <a:pt x="29" y="563"/>
                    <a:pt x="39" y="712"/>
                  </a:cubicBezTo>
                  <a:cubicBezTo>
                    <a:pt x="43" y="781"/>
                    <a:pt x="67" y="846"/>
                    <a:pt x="118" y="898"/>
                  </a:cubicBezTo>
                  <a:cubicBezTo>
                    <a:pt x="161" y="941"/>
                    <a:pt x="229" y="972"/>
                    <a:pt x="291" y="972"/>
                  </a:cubicBezTo>
                  <a:cubicBezTo>
                    <a:pt x="295" y="972"/>
                    <a:pt x="299" y="972"/>
                    <a:pt x="303" y="971"/>
                  </a:cubicBezTo>
                  <a:cubicBezTo>
                    <a:pt x="373" y="971"/>
                    <a:pt x="442" y="948"/>
                    <a:pt x="489" y="898"/>
                  </a:cubicBezTo>
                  <a:cubicBezTo>
                    <a:pt x="536" y="846"/>
                    <a:pt x="572" y="781"/>
                    <a:pt x="568" y="712"/>
                  </a:cubicBezTo>
                  <a:cubicBezTo>
                    <a:pt x="558" y="563"/>
                    <a:pt x="545" y="414"/>
                    <a:pt x="536" y="266"/>
                  </a:cubicBezTo>
                  <a:cubicBezTo>
                    <a:pt x="530" y="196"/>
                    <a:pt x="512" y="131"/>
                    <a:pt x="461" y="80"/>
                  </a:cubicBezTo>
                  <a:cubicBezTo>
                    <a:pt x="414" y="34"/>
                    <a:pt x="335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4">
              <a:extLst>
                <a:ext uri="{FF2B5EF4-FFF2-40B4-BE49-F238E27FC236}">
                  <a16:creationId xmlns:a16="http://schemas.microsoft.com/office/drawing/2014/main" id="{8485FE1C-340F-A6E5-DDBC-E4D9F4FB391C}"/>
                </a:ext>
              </a:extLst>
            </p:cNvPr>
            <p:cNvSpPr/>
            <p:nvPr/>
          </p:nvSpPr>
          <p:spPr>
            <a:xfrm>
              <a:off x="-3853233" y="2534991"/>
              <a:ext cx="127547" cy="98325"/>
            </a:xfrm>
            <a:custGeom>
              <a:avLst/>
              <a:gdLst/>
              <a:ahLst/>
              <a:cxnLst/>
              <a:rect l="l" t="t" r="r" b="b"/>
              <a:pathLst>
                <a:path w="1065" h="821" extrusionOk="0">
                  <a:moveTo>
                    <a:pt x="789" y="0"/>
                  </a:moveTo>
                  <a:cubicBezTo>
                    <a:pt x="743" y="0"/>
                    <a:pt x="699" y="11"/>
                    <a:pt x="656" y="33"/>
                  </a:cubicBezTo>
                  <a:lnTo>
                    <a:pt x="140" y="330"/>
                  </a:lnTo>
                  <a:cubicBezTo>
                    <a:pt x="84" y="363"/>
                    <a:pt x="38" y="423"/>
                    <a:pt x="20" y="488"/>
                  </a:cubicBezTo>
                  <a:cubicBezTo>
                    <a:pt x="1" y="549"/>
                    <a:pt x="10" y="632"/>
                    <a:pt x="48" y="692"/>
                  </a:cubicBezTo>
                  <a:cubicBezTo>
                    <a:pt x="84" y="748"/>
                    <a:pt x="136" y="795"/>
                    <a:pt x="205" y="813"/>
                  </a:cubicBezTo>
                  <a:cubicBezTo>
                    <a:pt x="229" y="818"/>
                    <a:pt x="252" y="820"/>
                    <a:pt x="276" y="820"/>
                  </a:cubicBezTo>
                  <a:cubicBezTo>
                    <a:pt x="321" y="820"/>
                    <a:pt x="366" y="810"/>
                    <a:pt x="410" y="785"/>
                  </a:cubicBezTo>
                  <a:cubicBezTo>
                    <a:pt x="582" y="688"/>
                    <a:pt x="753" y="590"/>
                    <a:pt x="925" y="493"/>
                  </a:cubicBezTo>
                  <a:cubicBezTo>
                    <a:pt x="981" y="461"/>
                    <a:pt x="1027" y="395"/>
                    <a:pt x="1046" y="335"/>
                  </a:cubicBezTo>
                  <a:cubicBezTo>
                    <a:pt x="1064" y="270"/>
                    <a:pt x="1055" y="186"/>
                    <a:pt x="1018" y="131"/>
                  </a:cubicBezTo>
                  <a:cubicBezTo>
                    <a:pt x="981" y="75"/>
                    <a:pt x="929" y="24"/>
                    <a:pt x="860" y="9"/>
                  </a:cubicBezTo>
                  <a:cubicBezTo>
                    <a:pt x="836" y="3"/>
                    <a:pt x="812" y="0"/>
                    <a:pt x="78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4">
              <a:extLst>
                <a:ext uri="{FF2B5EF4-FFF2-40B4-BE49-F238E27FC236}">
                  <a16:creationId xmlns:a16="http://schemas.microsoft.com/office/drawing/2014/main" id="{67583CD6-4217-E8D9-860B-37F7A81B226A}"/>
                </a:ext>
              </a:extLst>
            </p:cNvPr>
            <p:cNvSpPr/>
            <p:nvPr/>
          </p:nvSpPr>
          <p:spPr>
            <a:xfrm>
              <a:off x="-3845927" y="2325047"/>
              <a:ext cx="73534" cy="122996"/>
            </a:xfrm>
            <a:custGeom>
              <a:avLst/>
              <a:gdLst/>
              <a:ahLst/>
              <a:cxnLst/>
              <a:rect l="l" t="t" r="r" b="b"/>
              <a:pathLst>
                <a:path w="614" h="1027" extrusionOk="0">
                  <a:moveTo>
                    <a:pt x="273" y="1"/>
                  </a:moveTo>
                  <a:cubicBezTo>
                    <a:pt x="247" y="1"/>
                    <a:pt x="222" y="4"/>
                    <a:pt x="200" y="13"/>
                  </a:cubicBezTo>
                  <a:cubicBezTo>
                    <a:pt x="135" y="30"/>
                    <a:pt x="75" y="73"/>
                    <a:pt x="42" y="133"/>
                  </a:cubicBezTo>
                  <a:cubicBezTo>
                    <a:pt x="32" y="152"/>
                    <a:pt x="23" y="174"/>
                    <a:pt x="15" y="193"/>
                  </a:cubicBezTo>
                  <a:cubicBezTo>
                    <a:pt x="0" y="240"/>
                    <a:pt x="0" y="291"/>
                    <a:pt x="15" y="337"/>
                  </a:cubicBezTo>
                  <a:cubicBezTo>
                    <a:pt x="38" y="500"/>
                    <a:pt x="66" y="667"/>
                    <a:pt x="88" y="829"/>
                  </a:cubicBezTo>
                  <a:cubicBezTo>
                    <a:pt x="98" y="894"/>
                    <a:pt x="158" y="960"/>
                    <a:pt x="210" y="992"/>
                  </a:cubicBezTo>
                  <a:cubicBezTo>
                    <a:pt x="246" y="1013"/>
                    <a:pt x="295" y="1027"/>
                    <a:pt x="343" y="1027"/>
                  </a:cubicBezTo>
                  <a:cubicBezTo>
                    <a:pt x="367" y="1027"/>
                    <a:pt x="392" y="1023"/>
                    <a:pt x="414" y="1016"/>
                  </a:cubicBezTo>
                  <a:cubicBezTo>
                    <a:pt x="478" y="997"/>
                    <a:pt x="539" y="954"/>
                    <a:pt x="572" y="894"/>
                  </a:cubicBezTo>
                  <a:cubicBezTo>
                    <a:pt x="581" y="876"/>
                    <a:pt x="590" y="853"/>
                    <a:pt x="600" y="829"/>
                  </a:cubicBezTo>
                  <a:cubicBezTo>
                    <a:pt x="613" y="783"/>
                    <a:pt x="613" y="737"/>
                    <a:pt x="600" y="690"/>
                  </a:cubicBezTo>
                  <a:cubicBezTo>
                    <a:pt x="576" y="527"/>
                    <a:pt x="548" y="360"/>
                    <a:pt x="525" y="193"/>
                  </a:cubicBezTo>
                  <a:cubicBezTo>
                    <a:pt x="516" y="133"/>
                    <a:pt x="456" y="68"/>
                    <a:pt x="405" y="35"/>
                  </a:cubicBezTo>
                  <a:cubicBezTo>
                    <a:pt x="368" y="14"/>
                    <a:pt x="320" y="1"/>
                    <a:pt x="273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4">
              <a:extLst>
                <a:ext uri="{FF2B5EF4-FFF2-40B4-BE49-F238E27FC236}">
                  <a16:creationId xmlns:a16="http://schemas.microsoft.com/office/drawing/2014/main" id="{C0D0FEB9-8528-C6D8-BFF0-83A289D23850}"/>
                </a:ext>
              </a:extLst>
            </p:cNvPr>
            <p:cNvSpPr/>
            <p:nvPr/>
          </p:nvSpPr>
          <p:spPr>
            <a:xfrm>
              <a:off x="-3944372" y="2261333"/>
              <a:ext cx="68983" cy="118685"/>
            </a:xfrm>
            <a:custGeom>
              <a:avLst/>
              <a:gdLst/>
              <a:ahLst/>
              <a:cxnLst/>
              <a:rect l="l" t="t" r="r" b="b"/>
              <a:pathLst>
                <a:path w="576" h="991" extrusionOk="0">
                  <a:moveTo>
                    <a:pt x="282" y="0"/>
                  </a:moveTo>
                  <a:cubicBezTo>
                    <a:pt x="277" y="0"/>
                    <a:pt x="273" y="0"/>
                    <a:pt x="269" y="1"/>
                  </a:cubicBezTo>
                  <a:cubicBezTo>
                    <a:pt x="200" y="1"/>
                    <a:pt x="130" y="24"/>
                    <a:pt x="84" y="75"/>
                  </a:cubicBezTo>
                  <a:cubicBezTo>
                    <a:pt x="38" y="127"/>
                    <a:pt x="1" y="196"/>
                    <a:pt x="5" y="266"/>
                  </a:cubicBezTo>
                  <a:lnTo>
                    <a:pt x="42" y="725"/>
                  </a:lnTo>
                  <a:cubicBezTo>
                    <a:pt x="46" y="795"/>
                    <a:pt x="65" y="860"/>
                    <a:pt x="121" y="911"/>
                  </a:cubicBezTo>
                  <a:cubicBezTo>
                    <a:pt x="163" y="957"/>
                    <a:pt x="241" y="990"/>
                    <a:pt x="307" y="990"/>
                  </a:cubicBezTo>
                  <a:cubicBezTo>
                    <a:pt x="376" y="985"/>
                    <a:pt x="447" y="962"/>
                    <a:pt x="492" y="911"/>
                  </a:cubicBezTo>
                  <a:cubicBezTo>
                    <a:pt x="539" y="860"/>
                    <a:pt x="576" y="795"/>
                    <a:pt x="571" y="725"/>
                  </a:cubicBezTo>
                  <a:lnTo>
                    <a:pt x="535" y="266"/>
                  </a:lnTo>
                  <a:cubicBezTo>
                    <a:pt x="530" y="191"/>
                    <a:pt x="511" y="127"/>
                    <a:pt x="455" y="75"/>
                  </a:cubicBezTo>
                  <a:cubicBezTo>
                    <a:pt x="417" y="31"/>
                    <a:pt x="345" y="0"/>
                    <a:pt x="28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4">
              <a:extLst>
                <a:ext uri="{FF2B5EF4-FFF2-40B4-BE49-F238E27FC236}">
                  <a16:creationId xmlns:a16="http://schemas.microsoft.com/office/drawing/2014/main" id="{2C16B0AC-70DD-09B2-FBF6-587380A5A846}"/>
                </a:ext>
              </a:extLst>
            </p:cNvPr>
            <p:cNvSpPr/>
            <p:nvPr/>
          </p:nvSpPr>
          <p:spPr>
            <a:xfrm>
              <a:off x="-3883173" y="2108874"/>
              <a:ext cx="90181" cy="85271"/>
            </a:xfrm>
            <a:custGeom>
              <a:avLst/>
              <a:gdLst/>
              <a:ahLst/>
              <a:cxnLst/>
              <a:rect l="l" t="t" r="r" b="b"/>
              <a:pathLst>
                <a:path w="753" h="712" extrusionOk="0">
                  <a:moveTo>
                    <a:pt x="488" y="1"/>
                  </a:moveTo>
                  <a:cubicBezTo>
                    <a:pt x="465" y="1"/>
                    <a:pt x="441" y="7"/>
                    <a:pt x="418" y="11"/>
                  </a:cubicBezTo>
                  <a:cubicBezTo>
                    <a:pt x="371" y="20"/>
                    <a:pt x="334" y="43"/>
                    <a:pt x="302" y="76"/>
                  </a:cubicBezTo>
                  <a:cubicBezTo>
                    <a:pt x="228" y="140"/>
                    <a:pt x="154" y="202"/>
                    <a:pt x="79" y="262"/>
                  </a:cubicBezTo>
                  <a:cubicBezTo>
                    <a:pt x="56" y="285"/>
                    <a:pt x="37" y="313"/>
                    <a:pt x="24" y="345"/>
                  </a:cubicBezTo>
                  <a:cubicBezTo>
                    <a:pt x="9" y="378"/>
                    <a:pt x="0" y="414"/>
                    <a:pt x="5" y="447"/>
                  </a:cubicBezTo>
                  <a:cubicBezTo>
                    <a:pt x="0" y="485"/>
                    <a:pt x="9" y="521"/>
                    <a:pt x="24" y="549"/>
                  </a:cubicBezTo>
                  <a:cubicBezTo>
                    <a:pt x="37" y="582"/>
                    <a:pt x="56" y="614"/>
                    <a:pt x="79" y="637"/>
                  </a:cubicBezTo>
                  <a:cubicBezTo>
                    <a:pt x="98" y="652"/>
                    <a:pt x="116" y="665"/>
                    <a:pt x="135" y="680"/>
                  </a:cubicBezTo>
                  <a:cubicBezTo>
                    <a:pt x="176" y="703"/>
                    <a:pt x="219" y="712"/>
                    <a:pt x="270" y="712"/>
                  </a:cubicBezTo>
                  <a:cubicBezTo>
                    <a:pt x="293" y="712"/>
                    <a:pt x="316" y="708"/>
                    <a:pt x="339" y="703"/>
                  </a:cubicBezTo>
                  <a:cubicBezTo>
                    <a:pt x="381" y="693"/>
                    <a:pt x="423" y="670"/>
                    <a:pt x="455" y="637"/>
                  </a:cubicBezTo>
                  <a:cubicBezTo>
                    <a:pt x="530" y="573"/>
                    <a:pt x="600" y="512"/>
                    <a:pt x="673" y="452"/>
                  </a:cubicBezTo>
                  <a:cubicBezTo>
                    <a:pt x="701" y="429"/>
                    <a:pt x="720" y="401"/>
                    <a:pt x="729" y="369"/>
                  </a:cubicBezTo>
                  <a:cubicBezTo>
                    <a:pt x="744" y="335"/>
                    <a:pt x="752" y="299"/>
                    <a:pt x="752" y="266"/>
                  </a:cubicBezTo>
                  <a:cubicBezTo>
                    <a:pt x="752" y="229"/>
                    <a:pt x="744" y="192"/>
                    <a:pt x="729" y="164"/>
                  </a:cubicBezTo>
                  <a:cubicBezTo>
                    <a:pt x="720" y="131"/>
                    <a:pt x="701" y="99"/>
                    <a:pt x="673" y="76"/>
                  </a:cubicBezTo>
                  <a:cubicBezTo>
                    <a:pt x="655" y="62"/>
                    <a:pt x="637" y="48"/>
                    <a:pt x="622" y="34"/>
                  </a:cubicBezTo>
                  <a:cubicBezTo>
                    <a:pt x="581" y="11"/>
                    <a:pt x="534" y="1"/>
                    <a:pt x="48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4">
              <a:extLst>
                <a:ext uri="{FF2B5EF4-FFF2-40B4-BE49-F238E27FC236}">
                  <a16:creationId xmlns:a16="http://schemas.microsoft.com/office/drawing/2014/main" id="{908D22ED-F658-BE3A-0DBC-05402F78FB83}"/>
                </a:ext>
              </a:extLst>
            </p:cNvPr>
            <p:cNvSpPr/>
            <p:nvPr/>
          </p:nvSpPr>
          <p:spPr>
            <a:xfrm>
              <a:off x="-3733111" y="2056179"/>
              <a:ext cx="118086" cy="112936"/>
            </a:xfrm>
            <a:custGeom>
              <a:avLst/>
              <a:gdLst/>
              <a:ahLst/>
              <a:cxnLst/>
              <a:rect l="l" t="t" r="r" b="b"/>
              <a:pathLst>
                <a:path w="986" h="943" extrusionOk="0">
                  <a:moveTo>
                    <a:pt x="271" y="1"/>
                  </a:moveTo>
                  <a:cubicBezTo>
                    <a:pt x="205" y="1"/>
                    <a:pt x="127" y="33"/>
                    <a:pt x="80" y="79"/>
                  </a:cubicBezTo>
                  <a:cubicBezTo>
                    <a:pt x="33" y="130"/>
                    <a:pt x="1" y="196"/>
                    <a:pt x="5" y="265"/>
                  </a:cubicBezTo>
                  <a:cubicBezTo>
                    <a:pt x="5" y="335"/>
                    <a:pt x="29" y="404"/>
                    <a:pt x="80" y="455"/>
                  </a:cubicBezTo>
                  <a:cubicBezTo>
                    <a:pt x="233" y="590"/>
                    <a:pt x="382" y="730"/>
                    <a:pt x="530" y="869"/>
                  </a:cubicBezTo>
                  <a:cubicBezTo>
                    <a:pt x="582" y="915"/>
                    <a:pt x="646" y="942"/>
                    <a:pt x="721" y="942"/>
                  </a:cubicBezTo>
                  <a:cubicBezTo>
                    <a:pt x="786" y="942"/>
                    <a:pt x="860" y="915"/>
                    <a:pt x="907" y="869"/>
                  </a:cubicBezTo>
                  <a:cubicBezTo>
                    <a:pt x="953" y="818"/>
                    <a:pt x="985" y="753"/>
                    <a:pt x="985" y="678"/>
                  </a:cubicBezTo>
                  <a:cubicBezTo>
                    <a:pt x="981" y="614"/>
                    <a:pt x="957" y="539"/>
                    <a:pt x="907" y="492"/>
                  </a:cubicBezTo>
                  <a:cubicBezTo>
                    <a:pt x="758" y="353"/>
                    <a:pt x="605" y="218"/>
                    <a:pt x="456" y="79"/>
                  </a:cubicBezTo>
                  <a:cubicBezTo>
                    <a:pt x="405" y="33"/>
                    <a:pt x="340" y="1"/>
                    <a:pt x="271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4">
              <a:extLst>
                <a:ext uri="{FF2B5EF4-FFF2-40B4-BE49-F238E27FC236}">
                  <a16:creationId xmlns:a16="http://schemas.microsoft.com/office/drawing/2014/main" id="{AD727C20-2061-FE27-027F-04263293ADC8}"/>
                </a:ext>
              </a:extLst>
            </p:cNvPr>
            <p:cNvSpPr/>
            <p:nvPr/>
          </p:nvSpPr>
          <p:spPr>
            <a:xfrm>
              <a:off x="-3681254" y="2270794"/>
              <a:ext cx="114613" cy="105151"/>
            </a:xfrm>
            <a:custGeom>
              <a:avLst/>
              <a:gdLst/>
              <a:ahLst/>
              <a:cxnLst/>
              <a:rect l="l" t="t" r="r" b="b"/>
              <a:pathLst>
                <a:path w="957" h="878" extrusionOk="0">
                  <a:moveTo>
                    <a:pt x="264" y="1"/>
                  </a:moveTo>
                  <a:cubicBezTo>
                    <a:pt x="200" y="1"/>
                    <a:pt x="125" y="29"/>
                    <a:pt x="78" y="80"/>
                  </a:cubicBezTo>
                  <a:cubicBezTo>
                    <a:pt x="33" y="131"/>
                    <a:pt x="0" y="196"/>
                    <a:pt x="0" y="265"/>
                  </a:cubicBezTo>
                  <a:cubicBezTo>
                    <a:pt x="5" y="331"/>
                    <a:pt x="23" y="410"/>
                    <a:pt x="78" y="451"/>
                  </a:cubicBezTo>
                  <a:lnTo>
                    <a:pt x="502" y="800"/>
                  </a:lnTo>
                  <a:cubicBezTo>
                    <a:pt x="524" y="828"/>
                    <a:pt x="558" y="846"/>
                    <a:pt x="590" y="856"/>
                  </a:cubicBezTo>
                  <a:cubicBezTo>
                    <a:pt x="618" y="873"/>
                    <a:pt x="655" y="878"/>
                    <a:pt x="691" y="878"/>
                  </a:cubicBezTo>
                  <a:cubicBezTo>
                    <a:pt x="757" y="878"/>
                    <a:pt x="831" y="850"/>
                    <a:pt x="877" y="800"/>
                  </a:cubicBezTo>
                  <a:cubicBezTo>
                    <a:pt x="924" y="749"/>
                    <a:pt x="957" y="683"/>
                    <a:pt x="957" y="614"/>
                  </a:cubicBezTo>
                  <a:cubicBezTo>
                    <a:pt x="952" y="549"/>
                    <a:pt x="929" y="470"/>
                    <a:pt x="877" y="428"/>
                  </a:cubicBezTo>
                  <a:lnTo>
                    <a:pt x="451" y="80"/>
                  </a:lnTo>
                  <a:cubicBezTo>
                    <a:pt x="427" y="52"/>
                    <a:pt x="399" y="33"/>
                    <a:pt x="367" y="24"/>
                  </a:cubicBezTo>
                  <a:cubicBezTo>
                    <a:pt x="335" y="10"/>
                    <a:pt x="301" y="1"/>
                    <a:pt x="26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4">
              <a:extLst>
                <a:ext uri="{FF2B5EF4-FFF2-40B4-BE49-F238E27FC236}">
                  <a16:creationId xmlns:a16="http://schemas.microsoft.com/office/drawing/2014/main" id="{168A7054-4091-DFC8-0C9C-3576AF80280F}"/>
                </a:ext>
              </a:extLst>
            </p:cNvPr>
            <p:cNvSpPr/>
            <p:nvPr/>
          </p:nvSpPr>
          <p:spPr>
            <a:xfrm>
              <a:off x="-3569036" y="2464451"/>
              <a:ext cx="86948" cy="120242"/>
            </a:xfrm>
            <a:custGeom>
              <a:avLst/>
              <a:gdLst/>
              <a:ahLst/>
              <a:cxnLst/>
              <a:rect l="l" t="t" r="r" b="b"/>
              <a:pathLst>
                <a:path w="726" h="1004" extrusionOk="0">
                  <a:moveTo>
                    <a:pt x="442" y="1"/>
                  </a:moveTo>
                  <a:cubicBezTo>
                    <a:pt x="396" y="1"/>
                    <a:pt x="351" y="10"/>
                    <a:pt x="312" y="37"/>
                  </a:cubicBezTo>
                  <a:cubicBezTo>
                    <a:pt x="251" y="74"/>
                    <a:pt x="215" y="125"/>
                    <a:pt x="191" y="195"/>
                  </a:cubicBezTo>
                  <a:cubicBezTo>
                    <a:pt x="135" y="353"/>
                    <a:pt x="80" y="510"/>
                    <a:pt x="24" y="668"/>
                  </a:cubicBezTo>
                  <a:cubicBezTo>
                    <a:pt x="1" y="733"/>
                    <a:pt x="20" y="817"/>
                    <a:pt x="52" y="872"/>
                  </a:cubicBezTo>
                  <a:cubicBezTo>
                    <a:pt x="84" y="928"/>
                    <a:pt x="144" y="979"/>
                    <a:pt x="210" y="994"/>
                  </a:cubicBezTo>
                  <a:cubicBezTo>
                    <a:pt x="234" y="1000"/>
                    <a:pt x="260" y="1004"/>
                    <a:pt x="286" y="1004"/>
                  </a:cubicBezTo>
                  <a:cubicBezTo>
                    <a:pt x="331" y="1004"/>
                    <a:pt x="376" y="994"/>
                    <a:pt x="414" y="970"/>
                  </a:cubicBezTo>
                  <a:cubicBezTo>
                    <a:pt x="474" y="928"/>
                    <a:pt x="512" y="877"/>
                    <a:pt x="534" y="812"/>
                  </a:cubicBezTo>
                  <a:cubicBezTo>
                    <a:pt x="590" y="649"/>
                    <a:pt x="646" y="492"/>
                    <a:pt x="702" y="334"/>
                  </a:cubicBezTo>
                  <a:cubicBezTo>
                    <a:pt x="725" y="274"/>
                    <a:pt x="707" y="186"/>
                    <a:pt x="674" y="130"/>
                  </a:cubicBezTo>
                  <a:cubicBezTo>
                    <a:pt x="641" y="74"/>
                    <a:pt x="581" y="23"/>
                    <a:pt x="517" y="9"/>
                  </a:cubicBezTo>
                  <a:cubicBezTo>
                    <a:pt x="493" y="4"/>
                    <a:pt x="467" y="1"/>
                    <a:pt x="442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4">
              <a:extLst>
                <a:ext uri="{FF2B5EF4-FFF2-40B4-BE49-F238E27FC236}">
                  <a16:creationId xmlns:a16="http://schemas.microsoft.com/office/drawing/2014/main" id="{684524C6-389C-1D08-2D4B-AC074129AE87}"/>
                </a:ext>
              </a:extLst>
            </p:cNvPr>
            <p:cNvSpPr/>
            <p:nvPr/>
          </p:nvSpPr>
          <p:spPr>
            <a:xfrm>
              <a:off x="-5128943" y="3072742"/>
              <a:ext cx="139044" cy="74971"/>
            </a:xfrm>
            <a:custGeom>
              <a:avLst/>
              <a:gdLst/>
              <a:ahLst/>
              <a:cxnLst/>
              <a:rect l="l" t="t" r="r" b="b"/>
              <a:pathLst>
                <a:path w="1161" h="626" extrusionOk="0">
                  <a:moveTo>
                    <a:pt x="887" y="0"/>
                  </a:moveTo>
                  <a:cubicBezTo>
                    <a:pt x="864" y="0"/>
                    <a:pt x="841" y="2"/>
                    <a:pt x="818" y="7"/>
                  </a:cubicBezTo>
                  <a:cubicBezTo>
                    <a:pt x="614" y="39"/>
                    <a:pt x="409" y="71"/>
                    <a:pt x="205" y="109"/>
                  </a:cubicBezTo>
                  <a:cubicBezTo>
                    <a:pt x="145" y="118"/>
                    <a:pt x="74" y="178"/>
                    <a:pt x="47" y="230"/>
                  </a:cubicBezTo>
                  <a:cubicBezTo>
                    <a:pt x="14" y="285"/>
                    <a:pt x="1" y="369"/>
                    <a:pt x="19" y="434"/>
                  </a:cubicBezTo>
                  <a:cubicBezTo>
                    <a:pt x="42" y="495"/>
                    <a:pt x="80" y="560"/>
                    <a:pt x="140" y="592"/>
                  </a:cubicBezTo>
                  <a:cubicBezTo>
                    <a:pt x="164" y="601"/>
                    <a:pt x="181" y="606"/>
                    <a:pt x="205" y="615"/>
                  </a:cubicBezTo>
                  <a:cubicBezTo>
                    <a:pt x="228" y="622"/>
                    <a:pt x="251" y="625"/>
                    <a:pt x="274" y="625"/>
                  </a:cubicBezTo>
                  <a:cubicBezTo>
                    <a:pt x="298" y="625"/>
                    <a:pt x="321" y="622"/>
                    <a:pt x="344" y="615"/>
                  </a:cubicBezTo>
                  <a:cubicBezTo>
                    <a:pt x="548" y="583"/>
                    <a:pt x="753" y="551"/>
                    <a:pt x="957" y="517"/>
                  </a:cubicBezTo>
                  <a:cubicBezTo>
                    <a:pt x="1017" y="508"/>
                    <a:pt x="1087" y="448"/>
                    <a:pt x="1115" y="397"/>
                  </a:cubicBezTo>
                  <a:cubicBezTo>
                    <a:pt x="1148" y="341"/>
                    <a:pt x="1161" y="257"/>
                    <a:pt x="1143" y="193"/>
                  </a:cubicBezTo>
                  <a:cubicBezTo>
                    <a:pt x="1120" y="127"/>
                    <a:pt x="1083" y="67"/>
                    <a:pt x="1022" y="35"/>
                  </a:cubicBezTo>
                  <a:cubicBezTo>
                    <a:pt x="999" y="26"/>
                    <a:pt x="980" y="16"/>
                    <a:pt x="957" y="7"/>
                  </a:cubicBezTo>
                  <a:cubicBezTo>
                    <a:pt x="934" y="2"/>
                    <a:pt x="910" y="0"/>
                    <a:pt x="887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4">
              <a:extLst>
                <a:ext uri="{FF2B5EF4-FFF2-40B4-BE49-F238E27FC236}">
                  <a16:creationId xmlns:a16="http://schemas.microsoft.com/office/drawing/2014/main" id="{B6C83C1B-2ED2-60C5-D55C-8A3362C44687}"/>
                </a:ext>
              </a:extLst>
            </p:cNvPr>
            <p:cNvSpPr/>
            <p:nvPr/>
          </p:nvSpPr>
          <p:spPr>
            <a:xfrm>
              <a:off x="-5260801" y="3040406"/>
              <a:ext cx="79642" cy="127666"/>
            </a:xfrm>
            <a:custGeom>
              <a:avLst/>
              <a:gdLst/>
              <a:ahLst/>
              <a:cxnLst/>
              <a:rect l="l" t="t" r="r" b="b"/>
              <a:pathLst>
                <a:path w="665" h="1066" extrusionOk="0">
                  <a:moveTo>
                    <a:pt x="395" y="0"/>
                  </a:moveTo>
                  <a:cubicBezTo>
                    <a:pt x="348" y="0"/>
                    <a:pt x="302" y="10"/>
                    <a:pt x="262" y="35"/>
                  </a:cubicBezTo>
                  <a:cubicBezTo>
                    <a:pt x="206" y="73"/>
                    <a:pt x="155" y="124"/>
                    <a:pt x="140" y="193"/>
                  </a:cubicBezTo>
                  <a:lnTo>
                    <a:pt x="15" y="731"/>
                  </a:lnTo>
                  <a:cubicBezTo>
                    <a:pt x="1" y="802"/>
                    <a:pt x="5" y="876"/>
                    <a:pt x="43" y="937"/>
                  </a:cubicBezTo>
                  <a:cubicBezTo>
                    <a:pt x="75" y="992"/>
                    <a:pt x="140" y="1043"/>
                    <a:pt x="200" y="1057"/>
                  </a:cubicBezTo>
                  <a:cubicBezTo>
                    <a:pt x="226" y="1062"/>
                    <a:pt x="253" y="1066"/>
                    <a:pt x="279" y="1066"/>
                  </a:cubicBezTo>
                  <a:cubicBezTo>
                    <a:pt x="324" y="1066"/>
                    <a:pt x="367" y="1056"/>
                    <a:pt x="405" y="1029"/>
                  </a:cubicBezTo>
                  <a:cubicBezTo>
                    <a:pt x="461" y="997"/>
                    <a:pt x="512" y="941"/>
                    <a:pt x="526" y="871"/>
                  </a:cubicBezTo>
                  <a:lnTo>
                    <a:pt x="652" y="332"/>
                  </a:lnTo>
                  <a:cubicBezTo>
                    <a:pt x="665" y="263"/>
                    <a:pt x="660" y="193"/>
                    <a:pt x="624" y="129"/>
                  </a:cubicBezTo>
                  <a:cubicBezTo>
                    <a:pt x="590" y="77"/>
                    <a:pt x="526" y="22"/>
                    <a:pt x="465" y="7"/>
                  </a:cubicBezTo>
                  <a:cubicBezTo>
                    <a:pt x="442" y="3"/>
                    <a:pt x="419" y="0"/>
                    <a:pt x="39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4">
              <a:extLst>
                <a:ext uri="{FF2B5EF4-FFF2-40B4-BE49-F238E27FC236}">
                  <a16:creationId xmlns:a16="http://schemas.microsoft.com/office/drawing/2014/main" id="{CAF02F26-9F94-A9B7-38C3-665C106CB236}"/>
                </a:ext>
              </a:extLst>
            </p:cNvPr>
            <p:cNvSpPr/>
            <p:nvPr/>
          </p:nvSpPr>
          <p:spPr>
            <a:xfrm>
              <a:off x="-5313017" y="3318974"/>
              <a:ext cx="88025" cy="131019"/>
            </a:xfrm>
            <a:custGeom>
              <a:avLst/>
              <a:gdLst/>
              <a:ahLst/>
              <a:cxnLst/>
              <a:rect l="l" t="t" r="r" b="b"/>
              <a:pathLst>
                <a:path w="735" h="1094" extrusionOk="0">
                  <a:moveTo>
                    <a:pt x="294" y="1"/>
                  </a:moveTo>
                  <a:cubicBezTo>
                    <a:pt x="270" y="1"/>
                    <a:pt x="246" y="5"/>
                    <a:pt x="224" y="12"/>
                  </a:cubicBezTo>
                  <a:cubicBezTo>
                    <a:pt x="85" y="55"/>
                    <a:pt x="1" y="194"/>
                    <a:pt x="38" y="338"/>
                  </a:cubicBezTo>
                  <a:lnTo>
                    <a:pt x="186" y="900"/>
                  </a:lnTo>
                  <a:cubicBezTo>
                    <a:pt x="200" y="964"/>
                    <a:pt x="252" y="1024"/>
                    <a:pt x="307" y="1058"/>
                  </a:cubicBezTo>
                  <a:cubicBezTo>
                    <a:pt x="346" y="1080"/>
                    <a:pt x="399" y="1094"/>
                    <a:pt x="449" y="1094"/>
                  </a:cubicBezTo>
                  <a:cubicBezTo>
                    <a:pt x="470" y="1094"/>
                    <a:pt x="492" y="1091"/>
                    <a:pt x="511" y="1086"/>
                  </a:cubicBezTo>
                  <a:cubicBezTo>
                    <a:pt x="651" y="1039"/>
                    <a:pt x="734" y="904"/>
                    <a:pt x="698" y="760"/>
                  </a:cubicBezTo>
                  <a:lnTo>
                    <a:pt x="548" y="194"/>
                  </a:lnTo>
                  <a:cubicBezTo>
                    <a:pt x="530" y="133"/>
                    <a:pt x="484" y="68"/>
                    <a:pt x="428" y="36"/>
                  </a:cubicBezTo>
                  <a:cubicBezTo>
                    <a:pt x="391" y="15"/>
                    <a:pt x="342" y="1"/>
                    <a:pt x="29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4">
              <a:extLst>
                <a:ext uri="{FF2B5EF4-FFF2-40B4-BE49-F238E27FC236}">
                  <a16:creationId xmlns:a16="http://schemas.microsoft.com/office/drawing/2014/main" id="{6DF58421-DCEE-6584-EE44-74B63146C0A5}"/>
                </a:ext>
              </a:extLst>
            </p:cNvPr>
            <p:cNvSpPr/>
            <p:nvPr/>
          </p:nvSpPr>
          <p:spPr>
            <a:xfrm>
              <a:off x="-5208465" y="3456941"/>
              <a:ext cx="104073" cy="127906"/>
            </a:xfrm>
            <a:custGeom>
              <a:avLst/>
              <a:gdLst/>
              <a:ahLst/>
              <a:cxnLst/>
              <a:rect l="l" t="t" r="r" b="b"/>
              <a:pathLst>
                <a:path w="869" h="1068" extrusionOk="0">
                  <a:moveTo>
                    <a:pt x="594" y="1"/>
                  </a:moveTo>
                  <a:cubicBezTo>
                    <a:pt x="571" y="1"/>
                    <a:pt x="547" y="4"/>
                    <a:pt x="526" y="12"/>
                  </a:cubicBezTo>
                  <a:cubicBezTo>
                    <a:pt x="460" y="31"/>
                    <a:pt x="404" y="73"/>
                    <a:pt x="367" y="133"/>
                  </a:cubicBezTo>
                  <a:cubicBezTo>
                    <a:pt x="260" y="309"/>
                    <a:pt x="149" y="491"/>
                    <a:pt x="42" y="667"/>
                  </a:cubicBezTo>
                  <a:cubicBezTo>
                    <a:pt x="10" y="727"/>
                    <a:pt x="1" y="806"/>
                    <a:pt x="14" y="871"/>
                  </a:cubicBezTo>
                  <a:cubicBezTo>
                    <a:pt x="33" y="931"/>
                    <a:pt x="80" y="1001"/>
                    <a:pt x="140" y="1029"/>
                  </a:cubicBezTo>
                  <a:cubicBezTo>
                    <a:pt x="181" y="1052"/>
                    <a:pt x="230" y="1068"/>
                    <a:pt x="279" y="1068"/>
                  </a:cubicBezTo>
                  <a:cubicBezTo>
                    <a:pt x="301" y="1068"/>
                    <a:pt x="322" y="1064"/>
                    <a:pt x="344" y="1057"/>
                  </a:cubicBezTo>
                  <a:cubicBezTo>
                    <a:pt x="410" y="1034"/>
                    <a:pt x="465" y="997"/>
                    <a:pt x="502" y="937"/>
                  </a:cubicBezTo>
                  <a:cubicBezTo>
                    <a:pt x="609" y="755"/>
                    <a:pt x="716" y="579"/>
                    <a:pt x="822" y="397"/>
                  </a:cubicBezTo>
                  <a:cubicBezTo>
                    <a:pt x="860" y="342"/>
                    <a:pt x="869" y="258"/>
                    <a:pt x="850" y="193"/>
                  </a:cubicBezTo>
                  <a:cubicBezTo>
                    <a:pt x="832" y="133"/>
                    <a:pt x="785" y="67"/>
                    <a:pt x="729" y="35"/>
                  </a:cubicBezTo>
                  <a:cubicBezTo>
                    <a:pt x="687" y="14"/>
                    <a:pt x="640" y="1"/>
                    <a:pt x="59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4">
              <a:extLst>
                <a:ext uri="{FF2B5EF4-FFF2-40B4-BE49-F238E27FC236}">
                  <a16:creationId xmlns:a16="http://schemas.microsoft.com/office/drawing/2014/main" id="{DB8059D4-F969-6AC6-8B79-10BA84CD9EF8}"/>
                </a:ext>
              </a:extLst>
            </p:cNvPr>
            <p:cNvSpPr/>
            <p:nvPr/>
          </p:nvSpPr>
          <p:spPr>
            <a:xfrm>
              <a:off x="-5225112" y="3791440"/>
              <a:ext cx="74013" cy="148744"/>
            </a:xfrm>
            <a:custGeom>
              <a:avLst/>
              <a:gdLst/>
              <a:ahLst/>
              <a:cxnLst/>
              <a:rect l="l" t="t" r="r" b="b"/>
              <a:pathLst>
                <a:path w="618" h="1242" extrusionOk="0">
                  <a:moveTo>
                    <a:pt x="270" y="0"/>
                  </a:moveTo>
                  <a:cubicBezTo>
                    <a:pt x="204" y="5"/>
                    <a:pt x="131" y="28"/>
                    <a:pt x="84" y="80"/>
                  </a:cubicBezTo>
                  <a:cubicBezTo>
                    <a:pt x="42" y="126"/>
                    <a:pt x="0" y="195"/>
                    <a:pt x="5" y="266"/>
                  </a:cubicBezTo>
                  <a:cubicBezTo>
                    <a:pt x="33" y="502"/>
                    <a:pt x="56" y="739"/>
                    <a:pt x="79" y="976"/>
                  </a:cubicBezTo>
                  <a:cubicBezTo>
                    <a:pt x="88" y="1050"/>
                    <a:pt x="107" y="1110"/>
                    <a:pt x="159" y="1166"/>
                  </a:cubicBezTo>
                  <a:cubicBezTo>
                    <a:pt x="202" y="1206"/>
                    <a:pt x="271" y="1241"/>
                    <a:pt x="333" y="1241"/>
                  </a:cubicBezTo>
                  <a:cubicBezTo>
                    <a:pt x="336" y="1241"/>
                    <a:pt x="340" y="1241"/>
                    <a:pt x="344" y="1241"/>
                  </a:cubicBezTo>
                  <a:cubicBezTo>
                    <a:pt x="414" y="1241"/>
                    <a:pt x="483" y="1217"/>
                    <a:pt x="534" y="1166"/>
                  </a:cubicBezTo>
                  <a:cubicBezTo>
                    <a:pt x="576" y="1115"/>
                    <a:pt x="618" y="1046"/>
                    <a:pt x="609" y="976"/>
                  </a:cubicBezTo>
                  <a:cubicBezTo>
                    <a:pt x="585" y="739"/>
                    <a:pt x="562" y="502"/>
                    <a:pt x="534" y="266"/>
                  </a:cubicBezTo>
                  <a:cubicBezTo>
                    <a:pt x="530" y="195"/>
                    <a:pt x="511" y="131"/>
                    <a:pt x="459" y="80"/>
                  </a:cubicBezTo>
                  <a:cubicBezTo>
                    <a:pt x="414" y="33"/>
                    <a:pt x="339" y="0"/>
                    <a:pt x="27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4">
              <a:extLst>
                <a:ext uri="{FF2B5EF4-FFF2-40B4-BE49-F238E27FC236}">
                  <a16:creationId xmlns:a16="http://schemas.microsoft.com/office/drawing/2014/main" id="{6DB38CAA-B87C-512E-5174-DE4B335E9C9F}"/>
                </a:ext>
              </a:extLst>
            </p:cNvPr>
            <p:cNvSpPr/>
            <p:nvPr/>
          </p:nvSpPr>
          <p:spPr>
            <a:xfrm>
              <a:off x="-5291820" y="3994198"/>
              <a:ext cx="94013" cy="125391"/>
            </a:xfrm>
            <a:custGeom>
              <a:avLst/>
              <a:gdLst/>
              <a:ahLst/>
              <a:cxnLst/>
              <a:rect l="l" t="t" r="r" b="b"/>
              <a:pathLst>
                <a:path w="785" h="1047" extrusionOk="0">
                  <a:moveTo>
                    <a:pt x="283" y="1"/>
                  </a:moveTo>
                  <a:cubicBezTo>
                    <a:pt x="259" y="1"/>
                    <a:pt x="235" y="4"/>
                    <a:pt x="214" y="11"/>
                  </a:cubicBezTo>
                  <a:cubicBezTo>
                    <a:pt x="148" y="30"/>
                    <a:pt x="88" y="73"/>
                    <a:pt x="56" y="133"/>
                  </a:cubicBezTo>
                  <a:cubicBezTo>
                    <a:pt x="23" y="193"/>
                    <a:pt x="0" y="272"/>
                    <a:pt x="28" y="337"/>
                  </a:cubicBezTo>
                  <a:cubicBezTo>
                    <a:pt x="103" y="509"/>
                    <a:pt x="172" y="680"/>
                    <a:pt x="246" y="853"/>
                  </a:cubicBezTo>
                  <a:cubicBezTo>
                    <a:pt x="255" y="885"/>
                    <a:pt x="270" y="918"/>
                    <a:pt x="292" y="941"/>
                  </a:cubicBezTo>
                  <a:cubicBezTo>
                    <a:pt x="311" y="973"/>
                    <a:pt x="334" y="992"/>
                    <a:pt x="367" y="1010"/>
                  </a:cubicBezTo>
                  <a:cubicBezTo>
                    <a:pt x="405" y="1032"/>
                    <a:pt x="458" y="1046"/>
                    <a:pt x="508" y="1046"/>
                  </a:cubicBezTo>
                  <a:cubicBezTo>
                    <a:pt x="529" y="1046"/>
                    <a:pt x="551" y="1044"/>
                    <a:pt x="571" y="1038"/>
                  </a:cubicBezTo>
                  <a:cubicBezTo>
                    <a:pt x="636" y="1014"/>
                    <a:pt x="697" y="978"/>
                    <a:pt x="729" y="918"/>
                  </a:cubicBezTo>
                  <a:cubicBezTo>
                    <a:pt x="761" y="857"/>
                    <a:pt x="785" y="774"/>
                    <a:pt x="757" y="714"/>
                  </a:cubicBezTo>
                  <a:cubicBezTo>
                    <a:pt x="682" y="541"/>
                    <a:pt x="613" y="369"/>
                    <a:pt x="538" y="198"/>
                  </a:cubicBezTo>
                  <a:cubicBezTo>
                    <a:pt x="529" y="161"/>
                    <a:pt x="515" y="133"/>
                    <a:pt x="493" y="105"/>
                  </a:cubicBezTo>
                  <a:cubicBezTo>
                    <a:pt x="474" y="77"/>
                    <a:pt x="446" y="54"/>
                    <a:pt x="418" y="39"/>
                  </a:cubicBezTo>
                  <a:cubicBezTo>
                    <a:pt x="381" y="15"/>
                    <a:pt x="331" y="1"/>
                    <a:pt x="283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4">
              <a:extLst>
                <a:ext uri="{FF2B5EF4-FFF2-40B4-BE49-F238E27FC236}">
                  <a16:creationId xmlns:a16="http://schemas.microsoft.com/office/drawing/2014/main" id="{CD9D0967-BCB1-2927-27B5-4500C39F1B6C}"/>
                </a:ext>
              </a:extLst>
            </p:cNvPr>
            <p:cNvSpPr/>
            <p:nvPr/>
          </p:nvSpPr>
          <p:spPr>
            <a:xfrm>
              <a:off x="-5129422" y="4002941"/>
              <a:ext cx="90779" cy="125031"/>
            </a:xfrm>
            <a:custGeom>
              <a:avLst/>
              <a:gdLst/>
              <a:ahLst/>
              <a:cxnLst/>
              <a:rect l="l" t="t" r="r" b="b"/>
              <a:pathLst>
                <a:path w="758" h="1044" extrusionOk="0">
                  <a:moveTo>
                    <a:pt x="272" y="0"/>
                  </a:moveTo>
                  <a:cubicBezTo>
                    <a:pt x="250" y="0"/>
                    <a:pt x="228" y="3"/>
                    <a:pt x="209" y="9"/>
                  </a:cubicBezTo>
                  <a:cubicBezTo>
                    <a:pt x="144" y="32"/>
                    <a:pt x="84" y="69"/>
                    <a:pt x="51" y="133"/>
                  </a:cubicBezTo>
                  <a:cubicBezTo>
                    <a:pt x="18" y="189"/>
                    <a:pt x="0" y="268"/>
                    <a:pt x="23" y="334"/>
                  </a:cubicBezTo>
                  <a:cubicBezTo>
                    <a:pt x="88" y="506"/>
                    <a:pt x="153" y="677"/>
                    <a:pt x="218" y="849"/>
                  </a:cubicBezTo>
                  <a:cubicBezTo>
                    <a:pt x="246" y="914"/>
                    <a:pt x="279" y="969"/>
                    <a:pt x="344" y="1007"/>
                  </a:cubicBezTo>
                  <a:cubicBezTo>
                    <a:pt x="382" y="1030"/>
                    <a:pt x="435" y="1043"/>
                    <a:pt x="483" y="1043"/>
                  </a:cubicBezTo>
                  <a:cubicBezTo>
                    <a:pt x="504" y="1043"/>
                    <a:pt x="525" y="1041"/>
                    <a:pt x="543" y="1035"/>
                  </a:cubicBezTo>
                  <a:cubicBezTo>
                    <a:pt x="608" y="1016"/>
                    <a:pt x="669" y="975"/>
                    <a:pt x="701" y="914"/>
                  </a:cubicBezTo>
                  <a:cubicBezTo>
                    <a:pt x="734" y="853"/>
                    <a:pt x="757" y="774"/>
                    <a:pt x="729" y="710"/>
                  </a:cubicBezTo>
                  <a:cubicBezTo>
                    <a:pt x="663" y="538"/>
                    <a:pt x="599" y="366"/>
                    <a:pt x="534" y="195"/>
                  </a:cubicBezTo>
                  <a:cubicBezTo>
                    <a:pt x="511" y="129"/>
                    <a:pt x="474" y="73"/>
                    <a:pt x="413" y="37"/>
                  </a:cubicBezTo>
                  <a:cubicBezTo>
                    <a:pt x="374" y="14"/>
                    <a:pt x="322" y="0"/>
                    <a:pt x="27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4">
              <a:extLst>
                <a:ext uri="{FF2B5EF4-FFF2-40B4-BE49-F238E27FC236}">
                  <a16:creationId xmlns:a16="http://schemas.microsoft.com/office/drawing/2014/main" id="{3731DA76-86CC-938F-816B-EE5A5BD79323}"/>
                </a:ext>
              </a:extLst>
            </p:cNvPr>
            <p:cNvSpPr/>
            <p:nvPr/>
          </p:nvSpPr>
          <p:spPr>
            <a:xfrm>
              <a:off x="-4993252" y="3975994"/>
              <a:ext cx="129702" cy="86588"/>
            </a:xfrm>
            <a:custGeom>
              <a:avLst/>
              <a:gdLst/>
              <a:ahLst/>
              <a:cxnLst/>
              <a:rect l="l" t="t" r="r" b="b"/>
              <a:pathLst>
                <a:path w="1083" h="723" extrusionOk="0">
                  <a:moveTo>
                    <a:pt x="802" y="0"/>
                  </a:moveTo>
                  <a:cubicBezTo>
                    <a:pt x="780" y="0"/>
                    <a:pt x="759" y="4"/>
                    <a:pt x="739" y="11"/>
                  </a:cubicBezTo>
                  <a:cubicBezTo>
                    <a:pt x="557" y="75"/>
                    <a:pt x="381" y="141"/>
                    <a:pt x="205" y="201"/>
                  </a:cubicBezTo>
                  <a:cubicBezTo>
                    <a:pt x="139" y="229"/>
                    <a:pt x="84" y="262"/>
                    <a:pt x="47" y="326"/>
                  </a:cubicBezTo>
                  <a:cubicBezTo>
                    <a:pt x="15" y="382"/>
                    <a:pt x="0" y="465"/>
                    <a:pt x="19" y="531"/>
                  </a:cubicBezTo>
                  <a:cubicBezTo>
                    <a:pt x="42" y="591"/>
                    <a:pt x="79" y="656"/>
                    <a:pt x="139" y="688"/>
                  </a:cubicBezTo>
                  <a:cubicBezTo>
                    <a:pt x="181" y="707"/>
                    <a:pt x="231" y="722"/>
                    <a:pt x="279" y="722"/>
                  </a:cubicBezTo>
                  <a:cubicBezTo>
                    <a:pt x="302" y="722"/>
                    <a:pt x="324" y="719"/>
                    <a:pt x="344" y="712"/>
                  </a:cubicBezTo>
                  <a:cubicBezTo>
                    <a:pt x="521" y="652"/>
                    <a:pt x="702" y="587"/>
                    <a:pt x="878" y="521"/>
                  </a:cubicBezTo>
                  <a:cubicBezTo>
                    <a:pt x="943" y="498"/>
                    <a:pt x="999" y="461"/>
                    <a:pt x="1037" y="401"/>
                  </a:cubicBezTo>
                  <a:cubicBezTo>
                    <a:pt x="1069" y="345"/>
                    <a:pt x="1082" y="262"/>
                    <a:pt x="1064" y="197"/>
                  </a:cubicBezTo>
                  <a:cubicBezTo>
                    <a:pt x="1041" y="131"/>
                    <a:pt x="1003" y="71"/>
                    <a:pt x="943" y="39"/>
                  </a:cubicBezTo>
                  <a:cubicBezTo>
                    <a:pt x="901" y="16"/>
                    <a:pt x="851" y="0"/>
                    <a:pt x="80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4">
              <a:extLst>
                <a:ext uri="{FF2B5EF4-FFF2-40B4-BE49-F238E27FC236}">
                  <a16:creationId xmlns:a16="http://schemas.microsoft.com/office/drawing/2014/main" id="{8788889E-071B-7622-4FF3-77D4408AC5E7}"/>
                </a:ext>
              </a:extLst>
            </p:cNvPr>
            <p:cNvSpPr/>
            <p:nvPr/>
          </p:nvSpPr>
          <p:spPr>
            <a:xfrm>
              <a:off x="-4952532" y="4137914"/>
              <a:ext cx="101798" cy="122995"/>
            </a:xfrm>
            <a:custGeom>
              <a:avLst/>
              <a:gdLst/>
              <a:ahLst/>
              <a:cxnLst/>
              <a:rect l="l" t="t" r="r" b="b"/>
              <a:pathLst>
                <a:path w="850" h="1027" extrusionOk="0">
                  <a:moveTo>
                    <a:pt x="275" y="1"/>
                  </a:moveTo>
                  <a:cubicBezTo>
                    <a:pt x="226" y="1"/>
                    <a:pt x="177" y="13"/>
                    <a:pt x="139" y="37"/>
                  </a:cubicBezTo>
                  <a:cubicBezTo>
                    <a:pt x="84" y="75"/>
                    <a:pt x="32" y="127"/>
                    <a:pt x="18" y="196"/>
                  </a:cubicBezTo>
                  <a:cubicBezTo>
                    <a:pt x="0" y="266"/>
                    <a:pt x="4" y="339"/>
                    <a:pt x="41" y="400"/>
                  </a:cubicBezTo>
                  <a:cubicBezTo>
                    <a:pt x="148" y="562"/>
                    <a:pt x="251" y="729"/>
                    <a:pt x="352" y="897"/>
                  </a:cubicBezTo>
                  <a:cubicBezTo>
                    <a:pt x="390" y="952"/>
                    <a:pt x="446" y="999"/>
                    <a:pt x="510" y="1018"/>
                  </a:cubicBezTo>
                  <a:cubicBezTo>
                    <a:pt x="532" y="1024"/>
                    <a:pt x="555" y="1027"/>
                    <a:pt x="579" y="1027"/>
                  </a:cubicBezTo>
                  <a:cubicBezTo>
                    <a:pt x="627" y="1027"/>
                    <a:pt x="677" y="1015"/>
                    <a:pt x="714" y="990"/>
                  </a:cubicBezTo>
                  <a:cubicBezTo>
                    <a:pt x="770" y="952"/>
                    <a:pt x="821" y="901"/>
                    <a:pt x="836" y="832"/>
                  </a:cubicBezTo>
                  <a:cubicBezTo>
                    <a:pt x="849" y="762"/>
                    <a:pt x="845" y="688"/>
                    <a:pt x="808" y="628"/>
                  </a:cubicBezTo>
                  <a:cubicBezTo>
                    <a:pt x="705" y="465"/>
                    <a:pt x="603" y="298"/>
                    <a:pt x="502" y="131"/>
                  </a:cubicBezTo>
                  <a:cubicBezTo>
                    <a:pt x="464" y="75"/>
                    <a:pt x="408" y="28"/>
                    <a:pt x="343" y="9"/>
                  </a:cubicBezTo>
                  <a:cubicBezTo>
                    <a:pt x="322" y="4"/>
                    <a:pt x="298" y="1"/>
                    <a:pt x="27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4">
              <a:extLst>
                <a:ext uri="{FF2B5EF4-FFF2-40B4-BE49-F238E27FC236}">
                  <a16:creationId xmlns:a16="http://schemas.microsoft.com/office/drawing/2014/main" id="{FD5C18D1-5800-021C-629E-0EB5614F9588}"/>
                </a:ext>
              </a:extLst>
            </p:cNvPr>
            <p:cNvSpPr/>
            <p:nvPr/>
          </p:nvSpPr>
          <p:spPr>
            <a:xfrm>
              <a:off x="-5132775" y="4177316"/>
              <a:ext cx="136888" cy="120001"/>
            </a:xfrm>
            <a:custGeom>
              <a:avLst/>
              <a:gdLst/>
              <a:ahLst/>
              <a:cxnLst/>
              <a:rect l="l" t="t" r="r" b="b"/>
              <a:pathLst>
                <a:path w="1143" h="1002" extrusionOk="0">
                  <a:moveTo>
                    <a:pt x="288" y="0"/>
                  </a:moveTo>
                  <a:cubicBezTo>
                    <a:pt x="282" y="0"/>
                    <a:pt x="276" y="1"/>
                    <a:pt x="269" y="1"/>
                  </a:cubicBezTo>
                  <a:cubicBezTo>
                    <a:pt x="204" y="1"/>
                    <a:pt x="125" y="29"/>
                    <a:pt x="84" y="76"/>
                  </a:cubicBezTo>
                  <a:cubicBezTo>
                    <a:pt x="37" y="126"/>
                    <a:pt x="0" y="196"/>
                    <a:pt x="5" y="266"/>
                  </a:cubicBezTo>
                  <a:cubicBezTo>
                    <a:pt x="9" y="331"/>
                    <a:pt x="28" y="410"/>
                    <a:pt x="84" y="452"/>
                  </a:cubicBezTo>
                  <a:cubicBezTo>
                    <a:pt x="284" y="610"/>
                    <a:pt x="488" y="767"/>
                    <a:pt x="687" y="925"/>
                  </a:cubicBezTo>
                  <a:cubicBezTo>
                    <a:pt x="715" y="949"/>
                    <a:pt x="743" y="968"/>
                    <a:pt x="775" y="981"/>
                  </a:cubicBezTo>
                  <a:cubicBezTo>
                    <a:pt x="803" y="993"/>
                    <a:pt x="829" y="1001"/>
                    <a:pt x="859" y="1001"/>
                  </a:cubicBezTo>
                  <a:cubicBezTo>
                    <a:pt x="865" y="1001"/>
                    <a:pt x="871" y="1001"/>
                    <a:pt x="878" y="1000"/>
                  </a:cubicBezTo>
                  <a:cubicBezTo>
                    <a:pt x="942" y="1000"/>
                    <a:pt x="1017" y="972"/>
                    <a:pt x="1064" y="925"/>
                  </a:cubicBezTo>
                  <a:cubicBezTo>
                    <a:pt x="1109" y="874"/>
                    <a:pt x="1143" y="809"/>
                    <a:pt x="1143" y="739"/>
                  </a:cubicBezTo>
                  <a:cubicBezTo>
                    <a:pt x="1137" y="675"/>
                    <a:pt x="1119" y="591"/>
                    <a:pt x="1064" y="550"/>
                  </a:cubicBezTo>
                  <a:lnTo>
                    <a:pt x="455" y="76"/>
                  </a:lnTo>
                  <a:cubicBezTo>
                    <a:pt x="432" y="53"/>
                    <a:pt x="404" y="34"/>
                    <a:pt x="372" y="25"/>
                  </a:cubicBezTo>
                  <a:cubicBezTo>
                    <a:pt x="345" y="9"/>
                    <a:pt x="318" y="0"/>
                    <a:pt x="288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44">
              <a:extLst>
                <a:ext uri="{FF2B5EF4-FFF2-40B4-BE49-F238E27FC236}">
                  <a16:creationId xmlns:a16="http://schemas.microsoft.com/office/drawing/2014/main" id="{C006FF33-9EEC-B971-AA00-D8792AD6FDF8}"/>
                </a:ext>
              </a:extLst>
            </p:cNvPr>
            <p:cNvSpPr/>
            <p:nvPr/>
          </p:nvSpPr>
          <p:spPr>
            <a:xfrm>
              <a:off x="-4820794" y="4219712"/>
              <a:ext cx="129702" cy="101319"/>
            </a:xfrm>
            <a:custGeom>
              <a:avLst/>
              <a:gdLst/>
              <a:ahLst/>
              <a:cxnLst/>
              <a:rect l="l" t="t" r="r" b="b"/>
              <a:pathLst>
                <a:path w="1083" h="846" extrusionOk="0">
                  <a:moveTo>
                    <a:pt x="812" y="0"/>
                  </a:moveTo>
                  <a:cubicBezTo>
                    <a:pt x="765" y="0"/>
                    <a:pt x="719" y="13"/>
                    <a:pt x="678" y="38"/>
                  </a:cubicBezTo>
                  <a:cubicBezTo>
                    <a:pt x="497" y="140"/>
                    <a:pt x="315" y="246"/>
                    <a:pt x="139" y="353"/>
                  </a:cubicBezTo>
                  <a:cubicBezTo>
                    <a:pt x="79" y="385"/>
                    <a:pt x="32" y="447"/>
                    <a:pt x="19" y="511"/>
                  </a:cubicBezTo>
                  <a:cubicBezTo>
                    <a:pt x="0" y="576"/>
                    <a:pt x="9" y="659"/>
                    <a:pt x="42" y="715"/>
                  </a:cubicBezTo>
                  <a:cubicBezTo>
                    <a:pt x="79" y="771"/>
                    <a:pt x="135" y="822"/>
                    <a:pt x="199" y="837"/>
                  </a:cubicBezTo>
                  <a:cubicBezTo>
                    <a:pt x="223" y="842"/>
                    <a:pt x="246" y="845"/>
                    <a:pt x="270" y="845"/>
                  </a:cubicBezTo>
                  <a:cubicBezTo>
                    <a:pt x="317" y="845"/>
                    <a:pt x="364" y="833"/>
                    <a:pt x="405" y="809"/>
                  </a:cubicBezTo>
                  <a:cubicBezTo>
                    <a:pt x="585" y="706"/>
                    <a:pt x="767" y="599"/>
                    <a:pt x="943" y="492"/>
                  </a:cubicBezTo>
                  <a:cubicBezTo>
                    <a:pt x="1003" y="460"/>
                    <a:pt x="1050" y="400"/>
                    <a:pt x="1068" y="335"/>
                  </a:cubicBezTo>
                  <a:cubicBezTo>
                    <a:pt x="1082" y="269"/>
                    <a:pt x="1078" y="186"/>
                    <a:pt x="1040" y="130"/>
                  </a:cubicBezTo>
                  <a:cubicBezTo>
                    <a:pt x="1003" y="74"/>
                    <a:pt x="947" y="23"/>
                    <a:pt x="883" y="10"/>
                  </a:cubicBezTo>
                  <a:cubicBezTo>
                    <a:pt x="859" y="3"/>
                    <a:pt x="836" y="0"/>
                    <a:pt x="81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4">
              <a:extLst>
                <a:ext uri="{FF2B5EF4-FFF2-40B4-BE49-F238E27FC236}">
                  <a16:creationId xmlns:a16="http://schemas.microsoft.com/office/drawing/2014/main" id="{11F54AFE-2929-DDD0-6689-41FDA2D21A3D}"/>
                </a:ext>
              </a:extLst>
            </p:cNvPr>
            <p:cNvSpPr/>
            <p:nvPr/>
          </p:nvSpPr>
          <p:spPr>
            <a:xfrm>
              <a:off x="-4772410" y="4065218"/>
              <a:ext cx="133654" cy="83354"/>
            </a:xfrm>
            <a:custGeom>
              <a:avLst/>
              <a:gdLst/>
              <a:ahLst/>
              <a:cxnLst/>
              <a:rect l="l" t="t" r="r" b="b"/>
              <a:pathLst>
                <a:path w="1116" h="696" extrusionOk="0">
                  <a:moveTo>
                    <a:pt x="293" y="0"/>
                  </a:moveTo>
                  <a:cubicBezTo>
                    <a:pt x="243" y="0"/>
                    <a:pt x="192" y="14"/>
                    <a:pt x="153" y="37"/>
                  </a:cubicBezTo>
                  <a:cubicBezTo>
                    <a:pt x="98" y="69"/>
                    <a:pt x="46" y="129"/>
                    <a:pt x="33" y="194"/>
                  </a:cubicBezTo>
                  <a:cubicBezTo>
                    <a:pt x="1" y="338"/>
                    <a:pt x="74" y="473"/>
                    <a:pt x="218" y="520"/>
                  </a:cubicBezTo>
                  <a:cubicBezTo>
                    <a:pt x="395" y="575"/>
                    <a:pt x="576" y="631"/>
                    <a:pt x="757" y="687"/>
                  </a:cubicBezTo>
                  <a:cubicBezTo>
                    <a:pt x="777" y="692"/>
                    <a:pt x="798" y="695"/>
                    <a:pt x="820" y="695"/>
                  </a:cubicBezTo>
                  <a:cubicBezTo>
                    <a:pt x="868" y="695"/>
                    <a:pt x="919" y="681"/>
                    <a:pt x="961" y="659"/>
                  </a:cubicBezTo>
                  <a:cubicBezTo>
                    <a:pt x="1017" y="627"/>
                    <a:pt x="1068" y="566"/>
                    <a:pt x="1082" y="501"/>
                  </a:cubicBezTo>
                  <a:cubicBezTo>
                    <a:pt x="1115" y="357"/>
                    <a:pt x="1040" y="218"/>
                    <a:pt x="897" y="176"/>
                  </a:cubicBezTo>
                  <a:cubicBezTo>
                    <a:pt x="715" y="121"/>
                    <a:pt x="539" y="65"/>
                    <a:pt x="357" y="9"/>
                  </a:cubicBezTo>
                  <a:cubicBezTo>
                    <a:pt x="337" y="3"/>
                    <a:pt x="315" y="0"/>
                    <a:pt x="29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4">
              <a:extLst>
                <a:ext uri="{FF2B5EF4-FFF2-40B4-BE49-F238E27FC236}">
                  <a16:creationId xmlns:a16="http://schemas.microsoft.com/office/drawing/2014/main" id="{8BD6CDA3-D7B3-F5F2-FB70-AACE668508DD}"/>
                </a:ext>
              </a:extLst>
            </p:cNvPr>
            <p:cNvSpPr/>
            <p:nvPr/>
          </p:nvSpPr>
          <p:spPr>
            <a:xfrm>
              <a:off x="-4551089" y="4050128"/>
              <a:ext cx="145870" cy="98324"/>
            </a:xfrm>
            <a:custGeom>
              <a:avLst/>
              <a:gdLst/>
              <a:ahLst/>
              <a:cxnLst/>
              <a:rect l="l" t="t" r="r" b="b"/>
              <a:pathLst>
                <a:path w="1218" h="821" extrusionOk="0">
                  <a:moveTo>
                    <a:pt x="270" y="1"/>
                  </a:moveTo>
                  <a:cubicBezTo>
                    <a:pt x="249" y="1"/>
                    <a:pt x="227" y="3"/>
                    <a:pt x="204" y="9"/>
                  </a:cubicBezTo>
                  <a:cubicBezTo>
                    <a:pt x="144" y="28"/>
                    <a:pt x="79" y="74"/>
                    <a:pt x="47" y="130"/>
                  </a:cubicBezTo>
                  <a:cubicBezTo>
                    <a:pt x="14" y="191"/>
                    <a:pt x="0" y="264"/>
                    <a:pt x="24" y="335"/>
                  </a:cubicBezTo>
                  <a:cubicBezTo>
                    <a:pt x="42" y="395"/>
                    <a:pt x="84" y="464"/>
                    <a:pt x="144" y="492"/>
                  </a:cubicBezTo>
                  <a:cubicBezTo>
                    <a:pt x="363" y="590"/>
                    <a:pt x="585" y="687"/>
                    <a:pt x="808" y="785"/>
                  </a:cubicBezTo>
                  <a:cubicBezTo>
                    <a:pt x="855" y="805"/>
                    <a:pt x="902" y="820"/>
                    <a:pt x="951" y="820"/>
                  </a:cubicBezTo>
                  <a:cubicBezTo>
                    <a:pt x="969" y="820"/>
                    <a:pt x="988" y="818"/>
                    <a:pt x="1008" y="813"/>
                  </a:cubicBezTo>
                  <a:cubicBezTo>
                    <a:pt x="1072" y="794"/>
                    <a:pt x="1138" y="748"/>
                    <a:pt x="1171" y="692"/>
                  </a:cubicBezTo>
                  <a:cubicBezTo>
                    <a:pt x="1203" y="627"/>
                    <a:pt x="1217" y="553"/>
                    <a:pt x="1194" y="487"/>
                  </a:cubicBezTo>
                  <a:cubicBezTo>
                    <a:pt x="1175" y="427"/>
                    <a:pt x="1134" y="358"/>
                    <a:pt x="1072" y="330"/>
                  </a:cubicBezTo>
                  <a:cubicBezTo>
                    <a:pt x="855" y="232"/>
                    <a:pt x="632" y="135"/>
                    <a:pt x="409" y="37"/>
                  </a:cubicBezTo>
                  <a:cubicBezTo>
                    <a:pt x="364" y="15"/>
                    <a:pt x="319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4">
              <a:extLst>
                <a:ext uri="{FF2B5EF4-FFF2-40B4-BE49-F238E27FC236}">
                  <a16:creationId xmlns:a16="http://schemas.microsoft.com/office/drawing/2014/main" id="{0DECA0C7-CC64-7CAE-BE6C-BF608184B35B}"/>
                </a:ext>
              </a:extLst>
            </p:cNvPr>
            <p:cNvSpPr/>
            <p:nvPr/>
          </p:nvSpPr>
          <p:spPr>
            <a:xfrm>
              <a:off x="-4600072" y="4190969"/>
              <a:ext cx="79642" cy="139642"/>
            </a:xfrm>
            <a:custGeom>
              <a:avLst/>
              <a:gdLst/>
              <a:ahLst/>
              <a:cxnLst/>
              <a:rect l="l" t="t" r="r" b="b"/>
              <a:pathLst>
                <a:path w="665" h="1166" extrusionOk="0">
                  <a:moveTo>
                    <a:pt x="395" y="1"/>
                  </a:moveTo>
                  <a:cubicBezTo>
                    <a:pt x="348" y="1"/>
                    <a:pt x="301" y="11"/>
                    <a:pt x="261" y="36"/>
                  </a:cubicBezTo>
                  <a:cubicBezTo>
                    <a:pt x="205" y="74"/>
                    <a:pt x="154" y="129"/>
                    <a:pt x="140" y="194"/>
                  </a:cubicBezTo>
                  <a:cubicBezTo>
                    <a:pt x="98" y="408"/>
                    <a:pt x="56" y="616"/>
                    <a:pt x="15" y="830"/>
                  </a:cubicBezTo>
                  <a:cubicBezTo>
                    <a:pt x="0" y="899"/>
                    <a:pt x="5" y="970"/>
                    <a:pt x="43" y="1034"/>
                  </a:cubicBezTo>
                  <a:cubicBezTo>
                    <a:pt x="75" y="1090"/>
                    <a:pt x="140" y="1141"/>
                    <a:pt x="200" y="1155"/>
                  </a:cubicBezTo>
                  <a:cubicBezTo>
                    <a:pt x="225" y="1162"/>
                    <a:pt x="252" y="1165"/>
                    <a:pt x="277" y="1165"/>
                  </a:cubicBezTo>
                  <a:cubicBezTo>
                    <a:pt x="322" y="1165"/>
                    <a:pt x="367" y="1154"/>
                    <a:pt x="405" y="1127"/>
                  </a:cubicBezTo>
                  <a:cubicBezTo>
                    <a:pt x="461" y="1094"/>
                    <a:pt x="512" y="1039"/>
                    <a:pt x="525" y="970"/>
                  </a:cubicBezTo>
                  <a:cubicBezTo>
                    <a:pt x="568" y="760"/>
                    <a:pt x="609" y="547"/>
                    <a:pt x="651" y="333"/>
                  </a:cubicBezTo>
                  <a:cubicBezTo>
                    <a:pt x="665" y="263"/>
                    <a:pt x="660" y="194"/>
                    <a:pt x="623" y="129"/>
                  </a:cubicBezTo>
                  <a:cubicBezTo>
                    <a:pt x="590" y="78"/>
                    <a:pt x="530" y="22"/>
                    <a:pt x="465" y="8"/>
                  </a:cubicBezTo>
                  <a:cubicBezTo>
                    <a:pt x="442" y="3"/>
                    <a:pt x="418" y="1"/>
                    <a:pt x="39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4">
              <a:extLst>
                <a:ext uri="{FF2B5EF4-FFF2-40B4-BE49-F238E27FC236}">
                  <a16:creationId xmlns:a16="http://schemas.microsoft.com/office/drawing/2014/main" id="{A94F5BA6-F7A2-EE31-0BCC-EC39D49C2A4E}"/>
                </a:ext>
              </a:extLst>
            </p:cNvPr>
            <p:cNvSpPr/>
            <p:nvPr/>
          </p:nvSpPr>
          <p:spPr>
            <a:xfrm>
              <a:off x="-4410368" y="4219952"/>
              <a:ext cx="87306" cy="119283"/>
            </a:xfrm>
            <a:custGeom>
              <a:avLst/>
              <a:gdLst/>
              <a:ahLst/>
              <a:cxnLst/>
              <a:rect l="l" t="t" r="r" b="b"/>
              <a:pathLst>
                <a:path w="729" h="996" extrusionOk="0">
                  <a:moveTo>
                    <a:pt x="278" y="1"/>
                  </a:moveTo>
                  <a:cubicBezTo>
                    <a:pt x="254" y="1"/>
                    <a:pt x="231" y="4"/>
                    <a:pt x="210" y="12"/>
                  </a:cubicBezTo>
                  <a:cubicBezTo>
                    <a:pt x="144" y="31"/>
                    <a:pt x="84" y="72"/>
                    <a:pt x="51" y="132"/>
                  </a:cubicBezTo>
                  <a:cubicBezTo>
                    <a:pt x="19" y="194"/>
                    <a:pt x="0" y="272"/>
                    <a:pt x="23" y="338"/>
                  </a:cubicBezTo>
                  <a:cubicBezTo>
                    <a:pt x="79" y="490"/>
                    <a:pt x="139" y="648"/>
                    <a:pt x="195" y="801"/>
                  </a:cubicBezTo>
                  <a:cubicBezTo>
                    <a:pt x="218" y="867"/>
                    <a:pt x="255" y="923"/>
                    <a:pt x="315" y="959"/>
                  </a:cubicBezTo>
                  <a:cubicBezTo>
                    <a:pt x="354" y="982"/>
                    <a:pt x="406" y="996"/>
                    <a:pt x="457" y="996"/>
                  </a:cubicBezTo>
                  <a:cubicBezTo>
                    <a:pt x="479" y="996"/>
                    <a:pt x="500" y="993"/>
                    <a:pt x="520" y="987"/>
                  </a:cubicBezTo>
                  <a:cubicBezTo>
                    <a:pt x="585" y="968"/>
                    <a:pt x="645" y="927"/>
                    <a:pt x="678" y="867"/>
                  </a:cubicBezTo>
                  <a:cubicBezTo>
                    <a:pt x="711" y="807"/>
                    <a:pt x="729" y="728"/>
                    <a:pt x="705" y="662"/>
                  </a:cubicBezTo>
                  <a:cubicBezTo>
                    <a:pt x="650" y="509"/>
                    <a:pt x="590" y="351"/>
                    <a:pt x="534" y="198"/>
                  </a:cubicBezTo>
                  <a:cubicBezTo>
                    <a:pt x="510" y="128"/>
                    <a:pt x="474" y="72"/>
                    <a:pt x="413" y="40"/>
                  </a:cubicBezTo>
                  <a:cubicBezTo>
                    <a:pt x="376" y="15"/>
                    <a:pt x="327" y="1"/>
                    <a:pt x="27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4">
              <a:extLst>
                <a:ext uri="{FF2B5EF4-FFF2-40B4-BE49-F238E27FC236}">
                  <a16:creationId xmlns:a16="http://schemas.microsoft.com/office/drawing/2014/main" id="{35450E25-E3AF-C6E9-6CB6-5C10AAEB4C77}"/>
                </a:ext>
              </a:extLst>
            </p:cNvPr>
            <p:cNvSpPr/>
            <p:nvPr/>
          </p:nvSpPr>
          <p:spPr>
            <a:xfrm>
              <a:off x="-4312642" y="4152166"/>
              <a:ext cx="126948" cy="81438"/>
            </a:xfrm>
            <a:custGeom>
              <a:avLst/>
              <a:gdLst/>
              <a:ahLst/>
              <a:cxnLst/>
              <a:rect l="l" t="t" r="r" b="b"/>
              <a:pathLst>
                <a:path w="1060" h="680" extrusionOk="0">
                  <a:moveTo>
                    <a:pt x="787" y="0"/>
                  </a:moveTo>
                  <a:cubicBezTo>
                    <a:pt x="764" y="0"/>
                    <a:pt x="740" y="4"/>
                    <a:pt x="716" y="12"/>
                  </a:cubicBezTo>
                  <a:cubicBezTo>
                    <a:pt x="545" y="58"/>
                    <a:pt x="378" y="109"/>
                    <a:pt x="210" y="160"/>
                  </a:cubicBezTo>
                  <a:cubicBezTo>
                    <a:pt x="146" y="179"/>
                    <a:pt x="84" y="220"/>
                    <a:pt x="52" y="281"/>
                  </a:cubicBezTo>
                  <a:cubicBezTo>
                    <a:pt x="15" y="336"/>
                    <a:pt x="1" y="420"/>
                    <a:pt x="24" y="486"/>
                  </a:cubicBezTo>
                  <a:cubicBezTo>
                    <a:pt x="43" y="550"/>
                    <a:pt x="84" y="610"/>
                    <a:pt x="146" y="643"/>
                  </a:cubicBezTo>
                  <a:cubicBezTo>
                    <a:pt x="187" y="666"/>
                    <a:pt x="235" y="679"/>
                    <a:pt x="284" y="679"/>
                  </a:cubicBezTo>
                  <a:cubicBezTo>
                    <a:pt x="306" y="679"/>
                    <a:pt x="328" y="677"/>
                    <a:pt x="350" y="671"/>
                  </a:cubicBezTo>
                  <a:cubicBezTo>
                    <a:pt x="517" y="620"/>
                    <a:pt x="689" y="569"/>
                    <a:pt x="856" y="522"/>
                  </a:cubicBezTo>
                  <a:cubicBezTo>
                    <a:pt x="920" y="503"/>
                    <a:pt x="982" y="458"/>
                    <a:pt x="1014" y="398"/>
                  </a:cubicBezTo>
                  <a:cubicBezTo>
                    <a:pt x="1046" y="342"/>
                    <a:pt x="1060" y="258"/>
                    <a:pt x="1042" y="197"/>
                  </a:cubicBezTo>
                  <a:cubicBezTo>
                    <a:pt x="1018" y="132"/>
                    <a:pt x="982" y="68"/>
                    <a:pt x="920" y="40"/>
                  </a:cubicBezTo>
                  <a:cubicBezTo>
                    <a:pt x="877" y="15"/>
                    <a:pt x="833" y="0"/>
                    <a:pt x="787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4">
              <a:extLst>
                <a:ext uri="{FF2B5EF4-FFF2-40B4-BE49-F238E27FC236}">
                  <a16:creationId xmlns:a16="http://schemas.microsoft.com/office/drawing/2014/main" id="{BC4AB5B2-FE25-5403-3F0D-386E85431826}"/>
                </a:ext>
              </a:extLst>
            </p:cNvPr>
            <p:cNvSpPr/>
            <p:nvPr/>
          </p:nvSpPr>
          <p:spPr>
            <a:xfrm>
              <a:off x="-4319229" y="4036475"/>
              <a:ext cx="130181" cy="82037"/>
            </a:xfrm>
            <a:custGeom>
              <a:avLst/>
              <a:gdLst/>
              <a:ahLst/>
              <a:cxnLst/>
              <a:rect l="l" t="t" r="r" b="b"/>
              <a:pathLst>
                <a:path w="1087" h="685" extrusionOk="0">
                  <a:moveTo>
                    <a:pt x="813" y="0"/>
                  </a:moveTo>
                  <a:cubicBezTo>
                    <a:pt x="790" y="0"/>
                    <a:pt x="767" y="4"/>
                    <a:pt x="744" y="12"/>
                  </a:cubicBezTo>
                  <a:cubicBezTo>
                    <a:pt x="563" y="63"/>
                    <a:pt x="386" y="114"/>
                    <a:pt x="205" y="166"/>
                  </a:cubicBezTo>
                  <a:cubicBezTo>
                    <a:pt x="139" y="183"/>
                    <a:pt x="84" y="230"/>
                    <a:pt x="47" y="286"/>
                  </a:cubicBezTo>
                  <a:cubicBezTo>
                    <a:pt x="15" y="346"/>
                    <a:pt x="0" y="430"/>
                    <a:pt x="19" y="490"/>
                  </a:cubicBezTo>
                  <a:cubicBezTo>
                    <a:pt x="43" y="556"/>
                    <a:pt x="79" y="616"/>
                    <a:pt x="145" y="648"/>
                  </a:cubicBezTo>
                  <a:cubicBezTo>
                    <a:pt x="187" y="671"/>
                    <a:pt x="235" y="684"/>
                    <a:pt x="284" y="684"/>
                  </a:cubicBezTo>
                  <a:cubicBezTo>
                    <a:pt x="306" y="684"/>
                    <a:pt x="328" y="682"/>
                    <a:pt x="349" y="676"/>
                  </a:cubicBezTo>
                  <a:cubicBezTo>
                    <a:pt x="525" y="625"/>
                    <a:pt x="707" y="573"/>
                    <a:pt x="883" y="522"/>
                  </a:cubicBezTo>
                  <a:cubicBezTo>
                    <a:pt x="947" y="504"/>
                    <a:pt x="1009" y="458"/>
                    <a:pt x="1041" y="397"/>
                  </a:cubicBezTo>
                  <a:cubicBezTo>
                    <a:pt x="1073" y="342"/>
                    <a:pt x="1087" y="258"/>
                    <a:pt x="1069" y="198"/>
                  </a:cubicBezTo>
                  <a:cubicBezTo>
                    <a:pt x="1046" y="132"/>
                    <a:pt x="1009" y="67"/>
                    <a:pt x="947" y="40"/>
                  </a:cubicBezTo>
                  <a:cubicBezTo>
                    <a:pt x="904" y="15"/>
                    <a:pt x="859" y="0"/>
                    <a:pt x="81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4">
              <a:extLst>
                <a:ext uri="{FF2B5EF4-FFF2-40B4-BE49-F238E27FC236}">
                  <a16:creationId xmlns:a16="http://schemas.microsoft.com/office/drawing/2014/main" id="{6678F62C-72F9-B302-DF65-F300AF4F56CF}"/>
                </a:ext>
              </a:extLst>
            </p:cNvPr>
            <p:cNvSpPr/>
            <p:nvPr/>
          </p:nvSpPr>
          <p:spPr>
            <a:xfrm>
              <a:off x="-4116830" y="3981743"/>
              <a:ext cx="90300" cy="134373"/>
            </a:xfrm>
            <a:custGeom>
              <a:avLst/>
              <a:gdLst/>
              <a:ahLst/>
              <a:cxnLst/>
              <a:rect l="l" t="t" r="r" b="b"/>
              <a:pathLst>
                <a:path w="754" h="1122" extrusionOk="0">
                  <a:moveTo>
                    <a:pt x="288" y="1"/>
                  </a:moveTo>
                  <a:cubicBezTo>
                    <a:pt x="266" y="1"/>
                    <a:pt x="244" y="4"/>
                    <a:pt x="224" y="10"/>
                  </a:cubicBezTo>
                  <a:cubicBezTo>
                    <a:pt x="89" y="55"/>
                    <a:pt x="1" y="195"/>
                    <a:pt x="38" y="334"/>
                  </a:cubicBezTo>
                  <a:cubicBezTo>
                    <a:pt x="93" y="533"/>
                    <a:pt x="149" y="728"/>
                    <a:pt x="200" y="929"/>
                  </a:cubicBezTo>
                  <a:cubicBezTo>
                    <a:pt x="219" y="994"/>
                    <a:pt x="266" y="1054"/>
                    <a:pt x="326" y="1086"/>
                  </a:cubicBezTo>
                  <a:cubicBezTo>
                    <a:pt x="363" y="1108"/>
                    <a:pt x="412" y="1121"/>
                    <a:pt x="460" y="1121"/>
                  </a:cubicBezTo>
                  <a:cubicBezTo>
                    <a:pt x="484" y="1121"/>
                    <a:pt x="508" y="1117"/>
                    <a:pt x="530" y="1110"/>
                  </a:cubicBezTo>
                  <a:cubicBezTo>
                    <a:pt x="665" y="1068"/>
                    <a:pt x="753" y="929"/>
                    <a:pt x="712" y="784"/>
                  </a:cubicBezTo>
                  <a:cubicBezTo>
                    <a:pt x="661" y="589"/>
                    <a:pt x="605" y="394"/>
                    <a:pt x="549" y="195"/>
                  </a:cubicBezTo>
                  <a:cubicBezTo>
                    <a:pt x="530" y="130"/>
                    <a:pt x="483" y="70"/>
                    <a:pt x="428" y="37"/>
                  </a:cubicBezTo>
                  <a:cubicBezTo>
                    <a:pt x="389" y="14"/>
                    <a:pt x="338" y="1"/>
                    <a:pt x="28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4">
              <a:extLst>
                <a:ext uri="{FF2B5EF4-FFF2-40B4-BE49-F238E27FC236}">
                  <a16:creationId xmlns:a16="http://schemas.microsoft.com/office/drawing/2014/main" id="{38C4921C-49D5-5439-58E9-5232DD29ABDF}"/>
                </a:ext>
              </a:extLst>
            </p:cNvPr>
            <p:cNvSpPr/>
            <p:nvPr/>
          </p:nvSpPr>
          <p:spPr>
            <a:xfrm>
              <a:off x="-4276952" y="4325822"/>
              <a:ext cx="66827" cy="139762"/>
            </a:xfrm>
            <a:custGeom>
              <a:avLst/>
              <a:gdLst/>
              <a:ahLst/>
              <a:cxnLst/>
              <a:rect l="l" t="t" r="r" b="b"/>
              <a:pathLst>
                <a:path w="558" h="1167" extrusionOk="0">
                  <a:moveTo>
                    <a:pt x="276" y="0"/>
                  </a:moveTo>
                  <a:cubicBezTo>
                    <a:pt x="273" y="0"/>
                    <a:pt x="269" y="1"/>
                    <a:pt x="266" y="1"/>
                  </a:cubicBezTo>
                  <a:cubicBezTo>
                    <a:pt x="196" y="6"/>
                    <a:pt x="126" y="24"/>
                    <a:pt x="80" y="80"/>
                  </a:cubicBezTo>
                  <a:cubicBezTo>
                    <a:pt x="33" y="127"/>
                    <a:pt x="0" y="196"/>
                    <a:pt x="0" y="266"/>
                  </a:cubicBezTo>
                  <a:cubicBezTo>
                    <a:pt x="9" y="480"/>
                    <a:pt x="19" y="688"/>
                    <a:pt x="24" y="902"/>
                  </a:cubicBezTo>
                  <a:cubicBezTo>
                    <a:pt x="28" y="971"/>
                    <a:pt x="52" y="1042"/>
                    <a:pt x="103" y="1087"/>
                  </a:cubicBezTo>
                  <a:cubicBezTo>
                    <a:pt x="146" y="1132"/>
                    <a:pt x="215" y="1167"/>
                    <a:pt x="277" y="1167"/>
                  </a:cubicBezTo>
                  <a:cubicBezTo>
                    <a:pt x="281" y="1167"/>
                    <a:pt x="284" y="1167"/>
                    <a:pt x="288" y="1166"/>
                  </a:cubicBezTo>
                  <a:cubicBezTo>
                    <a:pt x="358" y="1162"/>
                    <a:pt x="427" y="1143"/>
                    <a:pt x="479" y="1087"/>
                  </a:cubicBezTo>
                  <a:cubicBezTo>
                    <a:pt x="525" y="1037"/>
                    <a:pt x="558" y="971"/>
                    <a:pt x="553" y="902"/>
                  </a:cubicBezTo>
                  <a:cubicBezTo>
                    <a:pt x="549" y="688"/>
                    <a:pt x="539" y="480"/>
                    <a:pt x="530" y="266"/>
                  </a:cubicBezTo>
                  <a:cubicBezTo>
                    <a:pt x="530" y="196"/>
                    <a:pt x="502" y="127"/>
                    <a:pt x="451" y="80"/>
                  </a:cubicBezTo>
                  <a:cubicBezTo>
                    <a:pt x="412" y="37"/>
                    <a:pt x="339" y="0"/>
                    <a:pt x="27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4">
              <a:extLst>
                <a:ext uri="{FF2B5EF4-FFF2-40B4-BE49-F238E27FC236}">
                  <a16:creationId xmlns:a16="http://schemas.microsoft.com/office/drawing/2014/main" id="{296F54DC-F0C1-6C85-4E4A-63000C28600A}"/>
                </a:ext>
              </a:extLst>
            </p:cNvPr>
            <p:cNvSpPr/>
            <p:nvPr/>
          </p:nvSpPr>
          <p:spPr>
            <a:xfrm>
              <a:off x="-4468213" y="4393608"/>
              <a:ext cx="94612" cy="118684"/>
            </a:xfrm>
            <a:custGeom>
              <a:avLst/>
              <a:gdLst/>
              <a:ahLst/>
              <a:cxnLst/>
              <a:rect l="l" t="t" r="r" b="b"/>
              <a:pathLst>
                <a:path w="790" h="991" extrusionOk="0">
                  <a:moveTo>
                    <a:pt x="264" y="0"/>
                  </a:moveTo>
                  <a:cubicBezTo>
                    <a:pt x="219" y="0"/>
                    <a:pt x="171" y="11"/>
                    <a:pt x="135" y="34"/>
                  </a:cubicBezTo>
                  <a:cubicBezTo>
                    <a:pt x="80" y="71"/>
                    <a:pt x="28" y="127"/>
                    <a:pt x="14" y="193"/>
                  </a:cubicBezTo>
                  <a:cubicBezTo>
                    <a:pt x="0" y="266"/>
                    <a:pt x="5" y="332"/>
                    <a:pt x="42" y="397"/>
                  </a:cubicBezTo>
                  <a:cubicBezTo>
                    <a:pt x="125" y="549"/>
                    <a:pt x="209" y="707"/>
                    <a:pt x="292" y="861"/>
                  </a:cubicBezTo>
                  <a:cubicBezTo>
                    <a:pt x="320" y="917"/>
                    <a:pt x="386" y="967"/>
                    <a:pt x="451" y="982"/>
                  </a:cubicBezTo>
                  <a:cubicBezTo>
                    <a:pt x="471" y="988"/>
                    <a:pt x="493" y="991"/>
                    <a:pt x="516" y="991"/>
                  </a:cubicBezTo>
                  <a:cubicBezTo>
                    <a:pt x="563" y="991"/>
                    <a:pt x="613" y="978"/>
                    <a:pt x="650" y="954"/>
                  </a:cubicBezTo>
                  <a:cubicBezTo>
                    <a:pt x="710" y="921"/>
                    <a:pt x="757" y="866"/>
                    <a:pt x="776" y="796"/>
                  </a:cubicBezTo>
                  <a:cubicBezTo>
                    <a:pt x="789" y="726"/>
                    <a:pt x="781" y="656"/>
                    <a:pt x="748" y="596"/>
                  </a:cubicBezTo>
                  <a:cubicBezTo>
                    <a:pt x="665" y="438"/>
                    <a:pt x="581" y="285"/>
                    <a:pt x="497" y="131"/>
                  </a:cubicBezTo>
                  <a:cubicBezTo>
                    <a:pt x="470" y="71"/>
                    <a:pt x="404" y="25"/>
                    <a:pt x="339" y="11"/>
                  </a:cubicBezTo>
                  <a:cubicBezTo>
                    <a:pt x="317" y="4"/>
                    <a:pt x="291" y="0"/>
                    <a:pt x="26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4">
              <a:extLst>
                <a:ext uri="{FF2B5EF4-FFF2-40B4-BE49-F238E27FC236}">
                  <a16:creationId xmlns:a16="http://schemas.microsoft.com/office/drawing/2014/main" id="{DBCA0406-4FF4-7F0A-2470-22F2221AA12E}"/>
                </a:ext>
              </a:extLst>
            </p:cNvPr>
            <p:cNvSpPr/>
            <p:nvPr/>
          </p:nvSpPr>
          <p:spPr>
            <a:xfrm>
              <a:off x="-4198508" y="4345583"/>
              <a:ext cx="131379" cy="124313"/>
            </a:xfrm>
            <a:custGeom>
              <a:avLst/>
              <a:gdLst/>
              <a:ahLst/>
              <a:cxnLst/>
              <a:rect l="l" t="t" r="r" b="b"/>
              <a:pathLst>
                <a:path w="1097" h="1038" extrusionOk="0">
                  <a:moveTo>
                    <a:pt x="829" y="1"/>
                  </a:moveTo>
                  <a:cubicBezTo>
                    <a:pt x="763" y="1"/>
                    <a:pt x="697" y="26"/>
                    <a:pt x="642" y="78"/>
                  </a:cubicBezTo>
                  <a:cubicBezTo>
                    <a:pt x="455" y="245"/>
                    <a:pt x="265" y="416"/>
                    <a:pt x="79" y="588"/>
                  </a:cubicBezTo>
                  <a:cubicBezTo>
                    <a:pt x="29" y="635"/>
                    <a:pt x="1" y="714"/>
                    <a:pt x="1" y="774"/>
                  </a:cubicBezTo>
                  <a:cubicBezTo>
                    <a:pt x="1" y="839"/>
                    <a:pt x="29" y="918"/>
                    <a:pt x="79" y="965"/>
                  </a:cubicBezTo>
                  <a:cubicBezTo>
                    <a:pt x="132" y="1013"/>
                    <a:pt x="199" y="1037"/>
                    <a:pt x="265" y="1037"/>
                  </a:cubicBezTo>
                  <a:cubicBezTo>
                    <a:pt x="331" y="1037"/>
                    <a:pt x="398" y="1013"/>
                    <a:pt x="451" y="965"/>
                  </a:cubicBezTo>
                  <a:cubicBezTo>
                    <a:pt x="642" y="793"/>
                    <a:pt x="827" y="621"/>
                    <a:pt x="1017" y="449"/>
                  </a:cubicBezTo>
                  <a:cubicBezTo>
                    <a:pt x="1064" y="407"/>
                    <a:pt x="1096" y="328"/>
                    <a:pt x="1096" y="264"/>
                  </a:cubicBezTo>
                  <a:cubicBezTo>
                    <a:pt x="1096" y="198"/>
                    <a:pt x="1064" y="120"/>
                    <a:pt x="1017" y="78"/>
                  </a:cubicBezTo>
                  <a:cubicBezTo>
                    <a:pt x="961" y="26"/>
                    <a:pt x="895" y="1"/>
                    <a:pt x="829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44">
              <a:extLst>
                <a:ext uri="{FF2B5EF4-FFF2-40B4-BE49-F238E27FC236}">
                  <a16:creationId xmlns:a16="http://schemas.microsoft.com/office/drawing/2014/main" id="{5666AA14-2030-6F6F-4A9A-2640A93F857B}"/>
                </a:ext>
              </a:extLst>
            </p:cNvPr>
            <p:cNvSpPr/>
            <p:nvPr/>
          </p:nvSpPr>
          <p:spPr>
            <a:xfrm>
              <a:off x="-4711331" y="4391812"/>
              <a:ext cx="141918" cy="120241"/>
            </a:xfrm>
            <a:custGeom>
              <a:avLst/>
              <a:gdLst/>
              <a:ahLst/>
              <a:cxnLst/>
              <a:rect l="l" t="t" r="r" b="b"/>
              <a:pathLst>
                <a:path w="1185" h="1004" extrusionOk="0">
                  <a:moveTo>
                    <a:pt x="274" y="0"/>
                  </a:moveTo>
                  <a:cubicBezTo>
                    <a:pt x="250" y="0"/>
                    <a:pt x="228" y="3"/>
                    <a:pt x="209" y="7"/>
                  </a:cubicBezTo>
                  <a:cubicBezTo>
                    <a:pt x="145" y="26"/>
                    <a:pt x="80" y="73"/>
                    <a:pt x="52" y="133"/>
                  </a:cubicBezTo>
                  <a:cubicBezTo>
                    <a:pt x="20" y="193"/>
                    <a:pt x="1" y="268"/>
                    <a:pt x="24" y="332"/>
                  </a:cubicBezTo>
                  <a:cubicBezTo>
                    <a:pt x="33" y="356"/>
                    <a:pt x="42" y="375"/>
                    <a:pt x="52" y="397"/>
                  </a:cubicBezTo>
                  <a:cubicBezTo>
                    <a:pt x="76" y="439"/>
                    <a:pt x="104" y="467"/>
                    <a:pt x="145" y="491"/>
                  </a:cubicBezTo>
                  <a:cubicBezTo>
                    <a:pt x="354" y="653"/>
                    <a:pt x="563" y="811"/>
                    <a:pt x="777" y="969"/>
                  </a:cubicBezTo>
                  <a:cubicBezTo>
                    <a:pt x="811" y="993"/>
                    <a:pt x="864" y="1004"/>
                    <a:pt x="912" y="1004"/>
                  </a:cubicBezTo>
                  <a:cubicBezTo>
                    <a:pt x="935" y="1004"/>
                    <a:pt x="958" y="1001"/>
                    <a:pt x="976" y="997"/>
                  </a:cubicBezTo>
                  <a:cubicBezTo>
                    <a:pt x="1041" y="978"/>
                    <a:pt x="1107" y="932"/>
                    <a:pt x="1134" y="871"/>
                  </a:cubicBezTo>
                  <a:cubicBezTo>
                    <a:pt x="1167" y="811"/>
                    <a:pt x="1185" y="737"/>
                    <a:pt x="1162" y="671"/>
                  </a:cubicBezTo>
                  <a:cubicBezTo>
                    <a:pt x="1152" y="648"/>
                    <a:pt x="1143" y="630"/>
                    <a:pt x="1134" y="607"/>
                  </a:cubicBezTo>
                  <a:cubicBezTo>
                    <a:pt x="1111" y="564"/>
                    <a:pt x="1083" y="536"/>
                    <a:pt x="1041" y="514"/>
                  </a:cubicBezTo>
                  <a:cubicBezTo>
                    <a:pt x="832" y="351"/>
                    <a:pt x="623" y="193"/>
                    <a:pt x="410" y="35"/>
                  </a:cubicBezTo>
                  <a:cubicBezTo>
                    <a:pt x="376" y="10"/>
                    <a:pt x="322" y="0"/>
                    <a:pt x="27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4">
              <a:extLst>
                <a:ext uri="{FF2B5EF4-FFF2-40B4-BE49-F238E27FC236}">
                  <a16:creationId xmlns:a16="http://schemas.microsoft.com/office/drawing/2014/main" id="{91FC1427-BD78-0CCA-68AD-F951A3A6B511}"/>
                </a:ext>
              </a:extLst>
            </p:cNvPr>
            <p:cNvSpPr/>
            <p:nvPr/>
          </p:nvSpPr>
          <p:spPr>
            <a:xfrm>
              <a:off x="-4888100" y="4416603"/>
              <a:ext cx="97366" cy="124792"/>
            </a:xfrm>
            <a:custGeom>
              <a:avLst/>
              <a:gdLst/>
              <a:ahLst/>
              <a:cxnLst/>
              <a:rect l="l" t="t" r="r" b="b"/>
              <a:pathLst>
                <a:path w="813" h="1042" extrusionOk="0">
                  <a:moveTo>
                    <a:pt x="549" y="1"/>
                  </a:moveTo>
                  <a:cubicBezTo>
                    <a:pt x="478" y="5"/>
                    <a:pt x="409" y="28"/>
                    <a:pt x="363" y="79"/>
                  </a:cubicBezTo>
                  <a:cubicBezTo>
                    <a:pt x="311" y="130"/>
                    <a:pt x="283" y="196"/>
                    <a:pt x="283" y="265"/>
                  </a:cubicBezTo>
                  <a:cubicBezTo>
                    <a:pt x="283" y="279"/>
                    <a:pt x="283" y="293"/>
                    <a:pt x="279" y="307"/>
                  </a:cubicBezTo>
                  <a:cubicBezTo>
                    <a:pt x="274" y="335"/>
                    <a:pt x="264" y="367"/>
                    <a:pt x="256" y="400"/>
                  </a:cubicBezTo>
                  <a:cubicBezTo>
                    <a:pt x="242" y="427"/>
                    <a:pt x="223" y="455"/>
                    <a:pt x="209" y="479"/>
                  </a:cubicBezTo>
                  <a:cubicBezTo>
                    <a:pt x="186" y="507"/>
                    <a:pt x="159" y="530"/>
                    <a:pt x="135" y="552"/>
                  </a:cubicBezTo>
                  <a:cubicBezTo>
                    <a:pt x="79" y="590"/>
                    <a:pt x="33" y="641"/>
                    <a:pt x="14" y="706"/>
                  </a:cubicBezTo>
                  <a:cubicBezTo>
                    <a:pt x="0" y="771"/>
                    <a:pt x="5" y="854"/>
                    <a:pt x="42" y="910"/>
                  </a:cubicBezTo>
                  <a:cubicBezTo>
                    <a:pt x="79" y="966"/>
                    <a:pt x="135" y="1017"/>
                    <a:pt x="200" y="1031"/>
                  </a:cubicBezTo>
                  <a:cubicBezTo>
                    <a:pt x="226" y="1038"/>
                    <a:pt x="252" y="1042"/>
                    <a:pt x="278" y="1042"/>
                  </a:cubicBezTo>
                  <a:cubicBezTo>
                    <a:pt x="323" y="1042"/>
                    <a:pt x="366" y="1031"/>
                    <a:pt x="404" y="1008"/>
                  </a:cubicBezTo>
                  <a:cubicBezTo>
                    <a:pt x="525" y="924"/>
                    <a:pt x="632" y="817"/>
                    <a:pt x="701" y="692"/>
                  </a:cubicBezTo>
                  <a:cubicBezTo>
                    <a:pt x="772" y="558"/>
                    <a:pt x="813" y="413"/>
                    <a:pt x="813" y="265"/>
                  </a:cubicBezTo>
                  <a:cubicBezTo>
                    <a:pt x="813" y="200"/>
                    <a:pt x="780" y="125"/>
                    <a:pt x="734" y="79"/>
                  </a:cubicBezTo>
                  <a:cubicBezTo>
                    <a:pt x="688" y="33"/>
                    <a:pt x="613" y="1"/>
                    <a:pt x="549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44">
              <a:extLst>
                <a:ext uri="{FF2B5EF4-FFF2-40B4-BE49-F238E27FC236}">
                  <a16:creationId xmlns:a16="http://schemas.microsoft.com/office/drawing/2014/main" id="{1000210E-82F3-4690-BDBC-E75EF50EF4C0}"/>
                </a:ext>
              </a:extLst>
            </p:cNvPr>
            <p:cNvSpPr/>
            <p:nvPr/>
          </p:nvSpPr>
          <p:spPr>
            <a:xfrm>
              <a:off x="-5076008" y="4402590"/>
              <a:ext cx="115091" cy="130301"/>
            </a:xfrm>
            <a:custGeom>
              <a:avLst/>
              <a:gdLst/>
              <a:ahLst/>
              <a:cxnLst/>
              <a:rect l="l" t="t" r="r" b="b"/>
              <a:pathLst>
                <a:path w="961" h="1088" extrusionOk="0">
                  <a:moveTo>
                    <a:pt x="270" y="1"/>
                  </a:moveTo>
                  <a:cubicBezTo>
                    <a:pt x="224" y="1"/>
                    <a:pt x="176" y="12"/>
                    <a:pt x="139" y="34"/>
                  </a:cubicBezTo>
                  <a:cubicBezTo>
                    <a:pt x="78" y="71"/>
                    <a:pt x="32" y="126"/>
                    <a:pt x="14" y="191"/>
                  </a:cubicBezTo>
                  <a:cubicBezTo>
                    <a:pt x="0" y="257"/>
                    <a:pt x="0" y="340"/>
                    <a:pt x="41" y="396"/>
                  </a:cubicBezTo>
                  <a:cubicBezTo>
                    <a:pt x="181" y="586"/>
                    <a:pt x="324" y="772"/>
                    <a:pt x="464" y="958"/>
                  </a:cubicBezTo>
                  <a:cubicBezTo>
                    <a:pt x="478" y="990"/>
                    <a:pt x="502" y="1014"/>
                    <a:pt x="534" y="1031"/>
                  </a:cubicBezTo>
                  <a:cubicBezTo>
                    <a:pt x="557" y="1055"/>
                    <a:pt x="585" y="1069"/>
                    <a:pt x="622" y="1078"/>
                  </a:cubicBezTo>
                  <a:cubicBezTo>
                    <a:pt x="643" y="1085"/>
                    <a:pt x="667" y="1088"/>
                    <a:pt x="691" y="1088"/>
                  </a:cubicBezTo>
                  <a:cubicBezTo>
                    <a:pt x="739" y="1088"/>
                    <a:pt x="789" y="1075"/>
                    <a:pt x="826" y="1050"/>
                  </a:cubicBezTo>
                  <a:cubicBezTo>
                    <a:pt x="882" y="1018"/>
                    <a:pt x="933" y="962"/>
                    <a:pt x="947" y="892"/>
                  </a:cubicBezTo>
                  <a:cubicBezTo>
                    <a:pt x="961" y="827"/>
                    <a:pt x="961" y="744"/>
                    <a:pt x="920" y="688"/>
                  </a:cubicBezTo>
                  <a:cubicBezTo>
                    <a:pt x="780" y="502"/>
                    <a:pt x="641" y="317"/>
                    <a:pt x="502" y="131"/>
                  </a:cubicBezTo>
                  <a:cubicBezTo>
                    <a:pt x="483" y="99"/>
                    <a:pt x="459" y="75"/>
                    <a:pt x="431" y="56"/>
                  </a:cubicBezTo>
                  <a:cubicBezTo>
                    <a:pt x="404" y="34"/>
                    <a:pt x="376" y="15"/>
                    <a:pt x="339" y="11"/>
                  </a:cubicBezTo>
                  <a:cubicBezTo>
                    <a:pt x="318" y="4"/>
                    <a:pt x="294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44">
              <a:extLst>
                <a:ext uri="{FF2B5EF4-FFF2-40B4-BE49-F238E27FC236}">
                  <a16:creationId xmlns:a16="http://schemas.microsoft.com/office/drawing/2014/main" id="{B4409DD7-42D7-FB21-174D-B11ED9F62209}"/>
                </a:ext>
              </a:extLst>
            </p:cNvPr>
            <p:cNvSpPr/>
            <p:nvPr/>
          </p:nvSpPr>
          <p:spPr>
            <a:xfrm>
              <a:off x="-5285233" y="4374326"/>
              <a:ext cx="122516" cy="119642"/>
            </a:xfrm>
            <a:custGeom>
              <a:avLst/>
              <a:gdLst/>
              <a:ahLst/>
              <a:cxnLst/>
              <a:rect l="l" t="t" r="r" b="b"/>
              <a:pathLst>
                <a:path w="1023" h="999" extrusionOk="0">
                  <a:moveTo>
                    <a:pt x="265" y="0"/>
                  </a:moveTo>
                  <a:cubicBezTo>
                    <a:pt x="200" y="0"/>
                    <a:pt x="126" y="28"/>
                    <a:pt x="80" y="79"/>
                  </a:cubicBezTo>
                  <a:cubicBezTo>
                    <a:pt x="33" y="131"/>
                    <a:pt x="1" y="195"/>
                    <a:pt x="1" y="264"/>
                  </a:cubicBezTo>
                  <a:cubicBezTo>
                    <a:pt x="5" y="335"/>
                    <a:pt x="29" y="404"/>
                    <a:pt x="80" y="451"/>
                  </a:cubicBezTo>
                  <a:cubicBezTo>
                    <a:pt x="243" y="609"/>
                    <a:pt x="404" y="761"/>
                    <a:pt x="567" y="920"/>
                  </a:cubicBezTo>
                  <a:cubicBezTo>
                    <a:pt x="618" y="967"/>
                    <a:pt x="688" y="999"/>
                    <a:pt x="757" y="999"/>
                  </a:cubicBezTo>
                  <a:cubicBezTo>
                    <a:pt x="822" y="999"/>
                    <a:pt x="897" y="967"/>
                    <a:pt x="944" y="920"/>
                  </a:cubicBezTo>
                  <a:cubicBezTo>
                    <a:pt x="989" y="868"/>
                    <a:pt x="1023" y="804"/>
                    <a:pt x="1023" y="734"/>
                  </a:cubicBezTo>
                  <a:cubicBezTo>
                    <a:pt x="1017" y="665"/>
                    <a:pt x="995" y="594"/>
                    <a:pt x="944" y="543"/>
                  </a:cubicBezTo>
                  <a:cubicBezTo>
                    <a:pt x="781" y="390"/>
                    <a:pt x="618" y="232"/>
                    <a:pt x="455" y="79"/>
                  </a:cubicBezTo>
                  <a:cubicBezTo>
                    <a:pt x="404" y="33"/>
                    <a:pt x="335" y="0"/>
                    <a:pt x="26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4">
              <a:extLst>
                <a:ext uri="{FF2B5EF4-FFF2-40B4-BE49-F238E27FC236}">
                  <a16:creationId xmlns:a16="http://schemas.microsoft.com/office/drawing/2014/main" id="{3F915F3D-2E5C-CCE7-A548-5AC8E1398161}"/>
                </a:ext>
              </a:extLst>
            </p:cNvPr>
            <p:cNvSpPr/>
            <p:nvPr/>
          </p:nvSpPr>
          <p:spPr>
            <a:xfrm>
              <a:off x="-4142938" y="3445324"/>
              <a:ext cx="114133" cy="77486"/>
            </a:xfrm>
            <a:custGeom>
              <a:avLst/>
              <a:gdLst/>
              <a:ahLst/>
              <a:cxnLst/>
              <a:rect l="l" t="t" r="r" b="b"/>
              <a:pathLst>
                <a:path w="953" h="647" extrusionOk="0">
                  <a:moveTo>
                    <a:pt x="676" y="0"/>
                  </a:moveTo>
                  <a:cubicBezTo>
                    <a:pt x="652" y="0"/>
                    <a:pt x="628" y="4"/>
                    <a:pt x="604" y="12"/>
                  </a:cubicBezTo>
                  <a:cubicBezTo>
                    <a:pt x="474" y="49"/>
                    <a:pt x="339" y="86"/>
                    <a:pt x="205" y="128"/>
                  </a:cubicBezTo>
                  <a:cubicBezTo>
                    <a:pt x="140" y="147"/>
                    <a:pt x="80" y="188"/>
                    <a:pt x="47" y="248"/>
                  </a:cubicBezTo>
                  <a:cubicBezTo>
                    <a:pt x="15" y="304"/>
                    <a:pt x="0" y="387"/>
                    <a:pt x="19" y="453"/>
                  </a:cubicBezTo>
                  <a:cubicBezTo>
                    <a:pt x="38" y="518"/>
                    <a:pt x="80" y="578"/>
                    <a:pt x="140" y="610"/>
                  </a:cubicBezTo>
                  <a:cubicBezTo>
                    <a:pt x="185" y="633"/>
                    <a:pt x="232" y="647"/>
                    <a:pt x="280" y="647"/>
                  </a:cubicBezTo>
                  <a:cubicBezTo>
                    <a:pt x="301" y="647"/>
                    <a:pt x="323" y="644"/>
                    <a:pt x="345" y="638"/>
                  </a:cubicBezTo>
                  <a:cubicBezTo>
                    <a:pt x="479" y="597"/>
                    <a:pt x="613" y="560"/>
                    <a:pt x="748" y="518"/>
                  </a:cubicBezTo>
                  <a:cubicBezTo>
                    <a:pt x="813" y="499"/>
                    <a:pt x="869" y="458"/>
                    <a:pt x="906" y="397"/>
                  </a:cubicBezTo>
                  <a:cubicBezTo>
                    <a:pt x="939" y="342"/>
                    <a:pt x="952" y="258"/>
                    <a:pt x="930" y="192"/>
                  </a:cubicBezTo>
                  <a:cubicBezTo>
                    <a:pt x="911" y="132"/>
                    <a:pt x="869" y="68"/>
                    <a:pt x="808" y="35"/>
                  </a:cubicBezTo>
                  <a:cubicBezTo>
                    <a:pt x="769" y="14"/>
                    <a:pt x="723" y="0"/>
                    <a:pt x="67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4">
              <a:extLst>
                <a:ext uri="{FF2B5EF4-FFF2-40B4-BE49-F238E27FC236}">
                  <a16:creationId xmlns:a16="http://schemas.microsoft.com/office/drawing/2014/main" id="{41C9DC5D-5A84-63E6-3E3E-D3CB9A141EE0}"/>
                </a:ext>
              </a:extLst>
            </p:cNvPr>
            <p:cNvSpPr/>
            <p:nvPr/>
          </p:nvSpPr>
          <p:spPr>
            <a:xfrm>
              <a:off x="-3968923" y="3472870"/>
              <a:ext cx="110899" cy="103474"/>
            </a:xfrm>
            <a:custGeom>
              <a:avLst/>
              <a:gdLst/>
              <a:ahLst/>
              <a:cxnLst/>
              <a:rect l="l" t="t" r="r" b="b"/>
              <a:pathLst>
                <a:path w="926" h="864" extrusionOk="0">
                  <a:moveTo>
                    <a:pt x="270" y="0"/>
                  </a:moveTo>
                  <a:cubicBezTo>
                    <a:pt x="206" y="0"/>
                    <a:pt x="127" y="33"/>
                    <a:pt x="84" y="79"/>
                  </a:cubicBezTo>
                  <a:cubicBezTo>
                    <a:pt x="39" y="129"/>
                    <a:pt x="1" y="195"/>
                    <a:pt x="6" y="264"/>
                  </a:cubicBezTo>
                  <a:cubicBezTo>
                    <a:pt x="11" y="335"/>
                    <a:pt x="29" y="408"/>
                    <a:pt x="84" y="455"/>
                  </a:cubicBezTo>
                  <a:lnTo>
                    <a:pt x="470" y="785"/>
                  </a:lnTo>
                  <a:cubicBezTo>
                    <a:pt x="493" y="808"/>
                    <a:pt x="521" y="826"/>
                    <a:pt x="553" y="841"/>
                  </a:cubicBezTo>
                  <a:cubicBezTo>
                    <a:pt x="586" y="854"/>
                    <a:pt x="619" y="864"/>
                    <a:pt x="656" y="864"/>
                  </a:cubicBezTo>
                  <a:cubicBezTo>
                    <a:pt x="721" y="864"/>
                    <a:pt x="800" y="832"/>
                    <a:pt x="842" y="785"/>
                  </a:cubicBezTo>
                  <a:cubicBezTo>
                    <a:pt x="888" y="734"/>
                    <a:pt x="926" y="669"/>
                    <a:pt x="920" y="599"/>
                  </a:cubicBezTo>
                  <a:cubicBezTo>
                    <a:pt x="916" y="530"/>
                    <a:pt x="898" y="455"/>
                    <a:pt x="842" y="408"/>
                  </a:cubicBezTo>
                  <a:lnTo>
                    <a:pt x="456" y="79"/>
                  </a:lnTo>
                  <a:cubicBezTo>
                    <a:pt x="433" y="51"/>
                    <a:pt x="405" y="37"/>
                    <a:pt x="373" y="24"/>
                  </a:cubicBezTo>
                  <a:cubicBezTo>
                    <a:pt x="341" y="9"/>
                    <a:pt x="307" y="0"/>
                    <a:pt x="27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4">
              <a:extLst>
                <a:ext uri="{FF2B5EF4-FFF2-40B4-BE49-F238E27FC236}">
                  <a16:creationId xmlns:a16="http://schemas.microsoft.com/office/drawing/2014/main" id="{A076E4CA-9FEE-3306-ECB9-F1576FBE8294}"/>
                </a:ext>
              </a:extLst>
            </p:cNvPr>
            <p:cNvSpPr/>
            <p:nvPr/>
          </p:nvSpPr>
          <p:spPr>
            <a:xfrm>
              <a:off x="-3819819" y="3464127"/>
              <a:ext cx="101917" cy="43234"/>
            </a:xfrm>
            <a:custGeom>
              <a:avLst/>
              <a:gdLst/>
              <a:ahLst/>
              <a:cxnLst/>
              <a:rect l="l" t="t" r="r" b="b"/>
              <a:pathLst>
                <a:path w="851" h="361" extrusionOk="0">
                  <a:moveTo>
                    <a:pt x="740" y="1"/>
                  </a:moveTo>
                  <a:cubicBezTo>
                    <a:pt x="723" y="1"/>
                    <a:pt x="706" y="5"/>
                    <a:pt x="688" y="13"/>
                  </a:cubicBezTo>
                  <a:cubicBezTo>
                    <a:pt x="511" y="91"/>
                    <a:pt x="294" y="147"/>
                    <a:pt x="103" y="161"/>
                  </a:cubicBezTo>
                  <a:cubicBezTo>
                    <a:pt x="52" y="166"/>
                    <a:pt x="1" y="202"/>
                    <a:pt x="5" y="258"/>
                  </a:cubicBezTo>
                  <a:cubicBezTo>
                    <a:pt x="5" y="308"/>
                    <a:pt x="44" y="361"/>
                    <a:pt x="97" y="361"/>
                  </a:cubicBezTo>
                  <a:cubicBezTo>
                    <a:pt x="99" y="361"/>
                    <a:pt x="101" y="361"/>
                    <a:pt x="103" y="361"/>
                  </a:cubicBezTo>
                  <a:cubicBezTo>
                    <a:pt x="339" y="342"/>
                    <a:pt x="567" y="282"/>
                    <a:pt x="785" y="185"/>
                  </a:cubicBezTo>
                  <a:cubicBezTo>
                    <a:pt x="832" y="166"/>
                    <a:pt x="851" y="91"/>
                    <a:pt x="823" y="50"/>
                  </a:cubicBezTo>
                  <a:cubicBezTo>
                    <a:pt x="801" y="16"/>
                    <a:pt x="772" y="1"/>
                    <a:pt x="7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4">
              <a:extLst>
                <a:ext uri="{FF2B5EF4-FFF2-40B4-BE49-F238E27FC236}">
                  <a16:creationId xmlns:a16="http://schemas.microsoft.com/office/drawing/2014/main" id="{CC9D7864-6118-28D4-35C1-CB5C87361D9F}"/>
                </a:ext>
              </a:extLst>
            </p:cNvPr>
            <p:cNvSpPr/>
            <p:nvPr/>
          </p:nvSpPr>
          <p:spPr>
            <a:xfrm>
              <a:off x="-3794669" y="3523410"/>
              <a:ext cx="98923" cy="35569"/>
            </a:xfrm>
            <a:custGeom>
              <a:avLst/>
              <a:gdLst/>
              <a:ahLst/>
              <a:cxnLst/>
              <a:rect l="l" t="t" r="r" b="b"/>
              <a:pathLst>
                <a:path w="826" h="297" extrusionOk="0">
                  <a:moveTo>
                    <a:pt x="731" y="0"/>
                  </a:moveTo>
                  <a:cubicBezTo>
                    <a:pt x="729" y="0"/>
                    <a:pt x="727" y="0"/>
                    <a:pt x="724" y="1"/>
                  </a:cubicBezTo>
                  <a:cubicBezTo>
                    <a:pt x="510" y="24"/>
                    <a:pt x="296" y="61"/>
                    <a:pt x="88" y="103"/>
                  </a:cubicBezTo>
                  <a:cubicBezTo>
                    <a:pt x="37" y="117"/>
                    <a:pt x="0" y="177"/>
                    <a:pt x="18" y="228"/>
                  </a:cubicBezTo>
                  <a:cubicBezTo>
                    <a:pt x="33" y="270"/>
                    <a:pt x="68" y="296"/>
                    <a:pt x="111" y="296"/>
                  </a:cubicBezTo>
                  <a:cubicBezTo>
                    <a:pt x="120" y="296"/>
                    <a:pt x="129" y="295"/>
                    <a:pt x="139" y="293"/>
                  </a:cubicBezTo>
                  <a:cubicBezTo>
                    <a:pt x="236" y="275"/>
                    <a:pt x="339" y="256"/>
                    <a:pt x="440" y="237"/>
                  </a:cubicBezTo>
                  <a:cubicBezTo>
                    <a:pt x="538" y="223"/>
                    <a:pt x="626" y="209"/>
                    <a:pt x="724" y="200"/>
                  </a:cubicBezTo>
                  <a:cubicBezTo>
                    <a:pt x="775" y="196"/>
                    <a:pt x="826" y="159"/>
                    <a:pt x="826" y="103"/>
                  </a:cubicBezTo>
                  <a:cubicBezTo>
                    <a:pt x="822" y="54"/>
                    <a:pt x="783" y="0"/>
                    <a:pt x="7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4">
              <a:extLst>
                <a:ext uri="{FF2B5EF4-FFF2-40B4-BE49-F238E27FC236}">
                  <a16:creationId xmlns:a16="http://schemas.microsoft.com/office/drawing/2014/main" id="{4FBD584C-6DA0-6943-703E-A5CEC676EC84}"/>
                </a:ext>
              </a:extLst>
            </p:cNvPr>
            <p:cNvSpPr/>
            <p:nvPr/>
          </p:nvSpPr>
          <p:spPr>
            <a:xfrm>
              <a:off x="-3788681" y="3595507"/>
              <a:ext cx="110899" cy="30659"/>
            </a:xfrm>
            <a:custGeom>
              <a:avLst/>
              <a:gdLst/>
              <a:ahLst/>
              <a:cxnLst/>
              <a:rect l="l" t="t" r="r" b="b"/>
              <a:pathLst>
                <a:path w="926" h="256" extrusionOk="0">
                  <a:moveTo>
                    <a:pt x="696" y="0"/>
                  </a:moveTo>
                  <a:cubicBezTo>
                    <a:pt x="491" y="0"/>
                    <a:pt x="284" y="20"/>
                    <a:pt x="84" y="63"/>
                  </a:cubicBezTo>
                  <a:cubicBezTo>
                    <a:pt x="34" y="72"/>
                    <a:pt x="0" y="132"/>
                    <a:pt x="15" y="183"/>
                  </a:cubicBezTo>
                  <a:cubicBezTo>
                    <a:pt x="26" y="231"/>
                    <a:pt x="69" y="255"/>
                    <a:pt x="114" y="255"/>
                  </a:cubicBezTo>
                  <a:cubicBezTo>
                    <a:pt x="121" y="255"/>
                    <a:pt x="128" y="255"/>
                    <a:pt x="135" y="253"/>
                  </a:cubicBezTo>
                  <a:cubicBezTo>
                    <a:pt x="317" y="216"/>
                    <a:pt x="503" y="199"/>
                    <a:pt x="687" y="199"/>
                  </a:cubicBezTo>
                  <a:cubicBezTo>
                    <a:pt x="732" y="199"/>
                    <a:pt x="778" y="200"/>
                    <a:pt x="823" y="202"/>
                  </a:cubicBezTo>
                  <a:cubicBezTo>
                    <a:pt x="878" y="202"/>
                    <a:pt x="925" y="155"/>
                    <a:pt x="925" y="100"/>
                  </a:cubicBezTo>
                  <a:cubicBezTo>
                    <a:pt x="925" y="44"/>
                    <a:pt x="878" y="7"/>
                    <a:pt x="823" y="3"/>
                  </a:cubicBezTo>
                  <a:cubicBezTo>
                    <a:pt x="780" y="1"/>
                    <a:pt x="738" y="0"/>
                    <a:pt x="6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4">
              <a:extLst>
                <a:ext uri="{FF2B5EF4-FFF2-40B4-BE49-F238E27FC236}">
                  <a16:creationId xmlns:a16="http://schemas.microsoft.com/office/drawing/2014/main" id="{C3156280-4255-F886-A46B-94060D5A065F}"/>
                </a:ext>
              </a:extLst>
            </p:cNvPr>
            <p:cNvSpPr/>
            <p:nvPr/>
          </p:nvSpPr>
          <p:spPr>
            <a:xfrm>
              <a:off x="-3772513" y="3661856"/>
              <a:ext cx="100720" cy="30779"/>
            </a:xfrm>
            <a:custGeom>
              <a:avLst/>
              <a:gdLst/>
              <a:ahLst/>
              <a:cxnLst/>
              <a:rect l="l" t="t" r="r" b="b"/>
              <a:pathLst>
                <a:path w="841" h="257" extrusionOk="0">
                  <a:moveTo>
                    <a:pt x="745" y="0"/>
                  </a:moveTo>
                  <a:cubicBezTo>
                    <a:pt x="743" y="0"/>
                    <a:pt x="741" y="0"/>
                    <a:pt x="739" y="0"/>
                  </a:cubicBezTo>
                  <a:cubicBezTo>
                    <a:pt x="525" y="19"/>
                    <a:pt x="311" y="38"/>
                    <a:pt x="103" y="56"/>
                  </a:cubicBezTo>
                  <a:cubicBezTo>
                    <a:pt x="47" y="62"/>
                    <a:pt x="0" y="98"/>
                    <a:pt x="0" y="154"/>
                  </a:cubicBezTo>
                  <a:cubicBezTo>
                    <a:pt x="4" y="203"/>
                    <a:pt x="44" y="257"/>
                    <a:pt x="96" y="257"/>
                  </a:cubicBezTo>
                  <a:cubicBezTo>
                    <a:pt x="98" y="257"/>
                    <a:pt x="100" y="257"/>
                    <a:pt x="103" y="257"/>
                  </a:cubicBezTo>
                  <a:cubicBezTo>
                    <a:pt x="311" y="238"/>
                    <a:pt x="525" y="219"/>
                    <a:pt x="739" y="201"/>
                  </a:cubicBezTo>
                  <a:cubicBezTo>
                    <a:pt x="790" y="195"/>
                    <a:pt x="840" y="159"/>
                    <a:pt x="836" y="103"/>
                  </a:cubicBezTo>
                  <a:cubicBezTo>
                    <a:pt x="836" y="53"/>
                    <a:pt x="798" y="0"/>
                    <a:pt x="7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4">
              <a:extLst>
                <a:ext uri="{FF2B5EF4-FFF2-40B4-BE49-F238E27FC236}">
                  <a16:creationId xmlns:a16="http://schemas.microsoft.com/office/drawing/2014/main" id="{F0052A3C-8351-F6C5-F195-3AA41D68440C}"/>
                </a:ext>
              </a:extLst>
            </p:cNvPr>
            <p:cNvSpPr/>
            <p:nvPr/>
          </p:nvSpPr>
          <p:spPr>
            <a:xfrm>
              <a:off x="-3778740" y="3737905"/>
              <a:ext cx="91977" cy="30420"/>
            </a:xfrm>
            <a:custGeom>
              <a:avLst/>
              <a:gdLst/>
              <a:ahLst/>
              <a:cxnLst/>
              <a:rect l="l" t="t" r="r" b="b"/>
              <a:pathLst>
                <a:path w="768" h="254" extrusionOk="0">
                  <a:moveTo>
                    <a:pt x="677" y="1"/>
                  </a:moveTo>
                  <a:cubicBezTo>
                    <a:pt x="673" y="1"/>
                    <a:pt x="669" y="1"/>
                    <a:pt x="665" y="2"/>
                  </a:cubicBezTo>
                  <a:cubicBezTo>
                    <a:pt x="480" y="21"/>
                    <a:pt x="289" y="40"/>
                    <a:pt x="103" y="57"/>
                  </a:cubicBezTo>
                  <a:cubicBezTo>
                    <a:pt x="52" y="62"/>
                    <a:pt x="1" y="100"/>
                    <a:pt x="6" y="155"/>
                  </a:cubicBezTo>
                  <a:cubicBezTo>
                    <a:pt x="6" y="203"/>
                    <a:pt x="41" y="254"/>
                    <a:pt x="90" y="254"/>
                  </a:cubicBezTo>
                  <a:cubicBezTo>
                    <a:pt x="95" y="254"/>
                    <a:pt x="99" y="253"/>
                    <a:pt x="103" y="252"/>
                  </a:cubicBezTo>
                  <a:cubicBezTo>
                    <a:pt x="289" y="235"/>
                    <a:pt x="480" y="216"/>
                    <a:pt x="665" y="197"/>
                  </a:cubicBezTo>
                  <a:cubicBezTo>
                    <a:pt x="716" y="192"/>
                    <a:pt x="768" y="155"/>
                    <a:pt x="768" y="100"/>
                  </a:cubicBezTo>
                  <a:cubicBezTo>
                    <a:pt x="763" y="52"/>
                    <a:pt x="727" y="1"/>
                    <a:pt x="6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4">
              <a:extLst>
                <a:ext uri="{FF2B5EF4-FFF2-40B4-BE49-F238E27FC236}">
                  <a16:creationId xmlns:a16="http://schemas.microsoft.com/office/drawing/2014/main" id="{769742D6-8039-55FE-4244-7E1D9193083B}"/>
                </a:ext>
              </a:extLst>
            </p:cNvPr>
            <p:cNvSpPr/>
            <p:nvPr/>
          </p:nvSpPr>
          <p:spPr>
            <a:xfrm>
              <a:off x="-3725326" y="3293225"/>
              <a:ext cx="465634" cy="452820"/>
            </a:xfrm>
            <a:custGeom>
              <a:avLst/>
              <a:gdLst/>
              <a:ahLst/>
              <a:cxnLst/>
              <a:rect l="l" t="t" r="r" b="b"/>
              <a:pathLst>
                <a:path w="3888" h="3781" extrusionOk="0">
                  <a:moveTo>
                    <a:pt x="1599" y="1"/>
                  </a:moveTo>
                  <a:cubicBezTo>
                    <a:pt x="1492" y="1"/>
                    <a:pt x="1389" y="49"/>
                    <a:pt x="1297" y="97"/>
                  </a:cubicBezTo>
                  <a:cubicBezTo>
                    <a:pt x="1171" y="167"/>
                    <a:pt x="1050" y="255"/>
                    <a:pt x="934" y="343"/>
                  </a:cubicBezTo>
                  <a:cubicBezTo>
                    <a:pt x="703" y="534"/>
                    <a:pt x="498" y="766"/>
                    <a:pt x="322" y="1012"/>
                  </a:cubicBezTo>
                  <a:cubicBezTo>
                    <a:pt x="257" y="1100"/>
                    <a:pt x="196" y="1194"/>
                    <a:pt x="135" y="1291"/>
                  </a:cubicBezTo>
                  <a:cubicBezTo>
                    <a:pt x="90" y="1338"/>
                    <a:pt x="43" y="1384"/>
                    <a:pt x="1" y="1430"/>
                  </a:cubicBezTo>
                  <a:cubicBezTo>
                    <a:pt x="34" y="1481"/>
                    <a:pt x="71" y="1533"/>
                    <a:pt x="99" y="1588"/>
                  </a:cubicBezTo>
                  <a:cubicBezTo>
                    <a:pt x="242" y="1839"/>
                    <a:pt x="345" y="2113"/>
                    <a:pt x="424" y="2392"/>
                  </a:cubicBezTo>
                  <a:cubicBezTo>
                    <a:pt x="521" y="2735"/>
                    <a:pt x="609" y="3102"/>
                    <a:pt x="581" y="3464"/>
                  </a:cubicBezTo>
                  <a:cubicBezTo>
                    <a:pt x="572" y="3571"/>
                    <a:pt x="553" y="3678"/>
                    <a:pt x="521" y="3780"/>
                  </a:cubicBezTo>
                  <a:cubicBezTo>
                    <a:pt x="888" y="3743"/>
                    <a:pt x="1254" y="3738"/>
                    <a:pt x="1622" y="3691"/>
                  </a:cubicBezTo>
                  <a:cubicBezTo>
                    <a:pt x="2012" y="3641"/>
                    <a:pt x="2397" y="3571"/>
                    <a:pt x="2778" y="3474"/>
                  </a:cubicBezTo>
                  <a:cubicBezTo>
                    <a:pt x="2949" y="3432"/>
                    <a:pt x="3121" y="3376"/>
                    <a:pt x="3284" y="3307"/>
                  </a:cubicBezTo>
                  <a:cubicBezTo>
                    <a:pt x="3326" y="3288"/>
                    <a:pt x="3377" y="3264"/>
                    <a:pt x="3423" y="3241"/>
                  </a:cubicBezTo>
                  <a:cubicBezTo>
                    <a:pt x="3428" y="3241"/>
                    <a:pt x="3433" y="3237"/>
                    <a:pt x="3442" y="3237"/>
                  </a:cubicBezTo>
                  <a:cubicBezTo>
                    <a:pt x="3465" y="3232"/>
                    <a:pt x="3483" y="3213"/>
                    <a:pt x="3493" y="3195"/>
                  </a:cubicBezTo>
                  <a:cubicBezTo>
                    <a:pt x="3554" y="3149"/>
                    <a:pt x="3595" y="3088"/>
                    <a:pt x="3581" y="3009"/>
                  </a:cubicBezTo>
                  <a:cubicBezTo>
                    <a:pt x="3548" y="2879"/>
                    <a:pt x="3380" y="2855"/>
                    <a:pt x="3259" y="2855"/>
                  </a:cubicBezTo>
                  <a:cubicBezTo>
                    <a:pt x="3247" y="2855"/>
                    <a:pt x="3235" y="2855"/>
                    <a:pt x="3224" y="2855"/>
                  </a:cubicBezTo>
                  <a:cubicBezTo>
                    <a:pt x="3196" y="2855"/>
                    <a:pt x="3168" y="2861"/>
                    <a:pt x="3140" y="2861"/>
                  </a:cubicBezTo>
                  <a:cubicBezTo>
                    <a:pt x="3159" y="2851"/>
                    <a:pt x="3172" y="2842"/>
                    <a:pt x="3191" y="2833"/>
                  </a:cubicBezTo>
                  <a:cubicBezTo>
                    <a:pt x="3358" y="2739"/>
                    <a:pt x="3521" y="2628"/>
                    <a:pt x="3674" y="2508"/>
                  </a:cubicBezTo>
                  <a:cubicBezTo>
                    <a:pt x="3785" y="2415"/>
                    <a:pt x="3888" y="2298"/>
                    <a:pt x="3818" y="2145"/>
                  </a:cubicBezTo>
                  <a:cubicBezTo>
                    <a:pt x="3730" y="1946"/>
                    <a:pt x="3502" y="1876"/>
                    <a:pt x="3279" y="1858"/>
                  </a:cubicBezTo>
                  <a:cubicBezTo>
                    <a:pt x="3350" y="1811"/>
                    <a:pt x="3423" y="1769"/>
                    <a:pt x="3489" y="1719"/>
                  </a:cubicBezTo>
                  <a:cubicBezTo>
                    <a:pt x="3595" y="1640"/>
                    <a:pt x="3678" y="1509"/>
                    <a:pt x="3623" y="1370"/>
                  </a:cubicBezTo>
                  <a:cubicBezTo>
                    <a:pt x="3570" y="1235"/>
                    <a:pt x="3401" y="1202"/>
                    <a:pt x="3265" y="1202"/>
                  </a:cubicBezTo>
                  <a:cubicBezTo>
                    <a:pt x="3256" y="1202"/>
                    <a:pt x="3247" y="1202"/>
                    <a:pt x="3238" y="1203"/>
                  </a:cubicBezTo>
                  <a:cubicBezTo>
                    <a:pt x="3155" y="1203"/>
                    <a:pt x="3075" y="1217"/>
                    <a:pt x="2992" y="1231"/>
                  </a:cubicBezTo>
                  <a:cubicBezTo>
                    <a:pt x="3015" y="1203"/>
                    <a:pt x="3038" y="1184"/>
                    <a:pt x="3056" y="1156"/>
                  </a:cubicBezTo>
                  <a:cubicBezTo>
                    <a:pt x="3131" y="1068"/>
                    <a:pt x="3247" y="952"/>
                    <a:pt x="3243" y="827"/>
                  </a:cubicBezTo>
                  <a:cubicBezTo>
                    <a:pt x="3233" y="675"/>
                    <a:pt x="3126" y="631"/>
                    <a:pt x="3000" y="631"/>
                  </a:cubicBezTo>
                  <a:cubicBezTo>
                    <a:pt x="2877" y="631"/>
                    <a:pt x="2736" y="673"/>
                    <a:pt x="2653" y="697"/>
                  </a:cubicBezTo>
                  <a:cubicBezTo>
                    <a:pt x="2221" y="822"/>
                    <a:pt x="1812" y="1012"/>
                    <a:pt x="1389" y="1179"/>
                  </a:cubicBezTo>
                  <a:cubicBezTo>
                    <a:pt x="1524" y="1003"/>
                    <a:pt x="1644" y="817"/>
                    <a:pt x="1751" y="622"/>
                  </a:cubicBezTo>
                  <a:cubicBezTo>
                    <a:pt x="1775" y="576"/>
                    <a:pt x="1798" y="525"/>
                    <a:pt x="1822" y="478"/>
                  </a:cubicBezTo>
                  <a:cubicBezTo>
                    <a:pt x="1867" y="390"/>
                    <a:pt x="1910" y="288"/>
                    <a:pt x="1867" y="204"/>
                  </a:cubicBezTo>
                  <a:cubicBezTo>
                    <a:pt x="1845" y="97"/>
                    <a:pt x="1761" y="19"/>
                    <a:pt x="1650" y="5"/>
                  </a:cubicBezTo>
                  <a:cubicBezTo>
                    <a:pt x="1633" y="2"/>
                    <a:pt x="1616" y="1"/>
                    <a:pt x="1599" y="1"/>
                  </a:cubicBez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4">
              <a:extLst>
                <a:ext uri="{FF2B5EF4-FFF2-40B4-BE49-F238E27FC236}">
                  <a16:creationId xmlns:a16="http://schemas.microsoft.com/office/drawing/2014/main" id="{D906B49F-DEB3-91D3-8C16-9B0DE8CD1B4B}"/>
                </a:ext>
              </a:extLst>
            </p:cNvPr>
            <p:cNvSpPr/>
            <p:nvPr/>
          </p:nvSpPr>
          <p:spPr>
            <a:xfrm>
              <a:off x="-3574426" y="3426761"/>
              <a:ext cx="229823" cy="118444"/>
            </a:xfrm>
            <a:custGeom>
              <a:avLst/>
              <a:gdLst/>
              <a:ahLst/>
              <a:cxnLst/>
              <a:rect l="l" t="t" r="r" b="b"/>
              <a:pathLst>
                <a:path w="1919" h="989" extrusionOk="0">
                  <a:moveTo>
                    <a:pt x="1769" y="0"/>
                  </a:moveTo>
                  <a:cubicBezTo>
                    <a:pt x="1754" y="0"/>
                    <a:pt x="1738" y="4"/>
                    <a:pt x="1722" y="13"/>
                  </a:cubicBezTo>
                  <a:cubicBezTo>
                    <a:pt x="1192" y="297"/>
                    <a:pt x="650" y="561"/>
                    <a:pt x="101" y="808"/>
                  </a:cubicBezTo>
                  <a:cubicBezTo>
                    <a:pt x="0" y="852"/>
                    <a:pt x="65" y="989"/>
                    <a:pt x="161" y="989"/>
                  </a:cubicBezTo>
                  <a:cubicBezTo>
                    <a:pt x="175" y="989"/>
                    <a:pt x="189" y="986"/>
                    <a:pt x="204" y="979"/>
                  </a:cubicBezTo>
                  <a:cubicBezTo>
                    <a:pt x="752" y="733"/>
                    <a:pt x="1290" y="469"/>
                    <a:pt x="1820" y="186"/>
                  </a:cubicBezTo>
                  <a:cubicBezTo>
                    <a:pt x="1919" y="133"/>
                    <a:pt x="1858" y="0"/>
                    <a:pt x="17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4">
              <a:extLst>
                <a:ext uri="{FF2B5EF4-FFF2-40B4-BE49-F238E27FC236}">
                  <a16:creationId xmlns:a16="http://schemas.microsoft.com/office/drawing/2014/main" id="{4C082CDB-84A8-1B6C-E6A9-0251DDC5AF22}"/>
                </a:ext>
              </a:extLst>
            </p:cNvPr>
            <p:cNvSpPr/>
            <p:nvPr/>
          </p:nvSpPr>
          <p:spPr>
            <a:xfrm>
              <a:off x="-3492269" y="3501733"/>
              <a:ext cx="185990" cy="104073"/>
            </a:xfrm>
            <a:custGeom>
              <a:avLst/>
              <a:gdLst/>
              <a:ahLst/>
              <a:cxnLst/>
              <a:rect l="l" t="t" r="r" b="b"/>
              <a:pathLst>
                <a:path w="1553" h="869" extrusionOk="0">
                  <a:moveTo>
                    <a:pt x="1417" y="1"/>
                  </a:moveTo>
                  <a:cubicBezTo>
                    <a:pt x="1399" y="1"/>
                    <a:pt x="1380" y="6"/>
                    <a:pt x="1361" y="19"/>
                  </a:cubicBezTo>
                  <a:cubicBezTo>
                    <a:pt x="962" y="279"/>
                    <a:pt x="534" y="501"/>
                    <a:pt x="84" y="674"/>
                  </a:cubicBezTo>
                  <a:cubicBezTo>
                    <a:pt x="33" y="692"/>
                    <a:pt x="0" y="739"/>
                    <a:pt x="15" y="795"/>
                  </a:cubicBezTo>
                  <a:cubicBezTo>
                    <a:pt x="26" y="833"/>
                    <a:pt x="66" y="868"/>
                    <a:pt x="109" y="868"/>
                  </a:cubicBezTo>
                  <a:cubicBezTo>
                    <a:pt x="118" y="868"/>
                    <a:pt x="127" y="867"/>
                    <a:pt x="135" y="864"/>
                  </a:cubicBezTo>
                  <a:cubicBezTo>
                    <a:pt x="600" y="683"/>
                    <a:pt x="1046" y="460"/>
                    <a:pt x="1464" y="186"/>
                  </a:cubicBezTo>
                  <a:cubicBezTo>
                    <a:pt x="1552" y="129"/>
                    <a:pt x="1500" y="1"/>
                    <a:pt x="1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4">
              <a:extLst>
                <a:ext uri="{FF2B5EF4-FFF2-40B4-BE49-F238E27FC236}">
                  <a16:creationId xmlns:a16="http://schemas.microsoft.com/office/drawing/2014/main" id="{F73317B9-9D1A-09FD-BBD2-A846CBBA7A2B}"/>
                </a:ext>
              </a:extLst>
            </p:cNvPr>
            <p:cNvSpPr/>
            <p:nvPr/>
          </p:nvSpPr>
          <p:spPr>
            <a:xfrm>
              <a:off x="-3495622" y="3622454"/>
              <a:ext cx="164193" cy="62037"/>
            </a:xfrm>
            <a:custGeom>
              <a:avLst/>
              <a:gdLst/>
              <a:ahLst/>
              <a:cxnLst/>
              <a:rect l="l" t="t" r="r" b="b"/>
              <a:pathLst>
                <a:path w="1371" h="518" extrusionOk="0">
                  <a:moveTo>
                    <a:pt x="1262" y="0"/>
                  </a:moveTo>
                  <a:cubicBezTo>
                    <a:pt x="1254" y="0"/>
                    <a:pt x="1245" y="2"/>
                    <a:pt x="1237" y="5"/>
                  </a:cubicBezTo>
                  <a:cubicBezTo>
                    <a:pt x="864" y="153"/>
                    <a:pt x="479" y="260"/>
                    <a:pt x="84" y="325"/>
                  </a:cubicBezTo>
                  <a:cubicBezTo>
                    <a:pt x="28" y="335"/>
                    <a:pt x="1" y="400"/>
                    <a:pt x="15" y="446"/>
                  </a:cubicBezTo>
                  <a:cubicBezTo>
                    <a:pt x="27" y="494"/>
                    <a:pt x="66" y="517"/>
                    <a:pt x="112" y="517"/>
                  </a:cubicBezTo>
                  <a:cubicBezTo>
                    <a:pt x="120" y="517"/>
                    <a:pt x="128" y="517"/>
                    <a:pt x="135" y="515"/>
                  </a:cubicBezTo>
                  <a:cubicBezTo>
                    <a:pt x="530" y="451"/>
                    <a:pt x="916" y="344"/>
                    <a:pt x="1287" y="200"/>
                  </a:cubicBezTo>
                  <a:cubicBezTo>
                    <a:pt x="1338" y="177"/>
                    <a:pt x="1370" y="130"/>
                    <a:pt x="1357" y="74"/>
                  </a:cubicBezTo>
                  <a:cubicBezTo>
                    <a:pt x="1345" y="36"/>
                    <a:pt x="1304" y="0"/>
                    <a:pt x="12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4">
              <a:extLst>
                <a:ext uri="{FF2B5EF4-FFF2-40B4-BE49-F238E27FC236}">
                  <a16:creationId xmlns:a16="http://schemas.microsoft.com/office/drawing/2014/main" id="{EB386AAA-6514-6D54-6322-C97D077FB199}"/>
                </a:ext>
              </a:extLst>
            </p:cNvPr>
            <p:cNvSpPr/>
            <p:nvPr/>
          </p:nvSpPr>
          <p:spPr>
            <a:xfrm>
              <a:off x="-5693383" y="684906"/>
              <a:ext cx="1094623" cy="854980"/>
            </a:xfrm>
            <a:custGeom>
              <a:avLst/>
              <a:gdLst/>
              <a:ahLst/>
              <a:cxnLst/>
              <a:rect l="l" t="t" r="r" b="b"/>
              <a:pathLst>
                <a:path w="9140" h="7139" extrusionOk="0">
                  <a:moveTo>
                    <a:pt x="3217" y="1"/>
                  </a:moveTo>
                  <a:cubicBezTo>
                    <a:pt x="3032" y="1"/>
                    <a:pt x="2843" y="47"/>
                    <a:pt x="2652" y="154"/>
                  </a:cubicBezTo>
                  <a:cubicBezTo>
                    <a:pt x="2029" y="506"/>
                    <a:pt x="1876" y="1314"/>
                    <a:pt x="2262" y="1877"/>
                  </a:cubicBezTo>
                  <a:cubicBezTo>
                    <a:pt x="1491" y="1914"/>
                    <a:pt x="636" y="2085"/>
                    <a:pt x="284" y="2857"/>
                  </a:cubicBezTo>
                  <a:cubicBezTo>
                    <a:pt x="130" y="3191"/>
                    <a:pt x="130" y="3581"/>
                    <a:pt x="335" y="3896"/>
                  </a:cubicBezTo>
                  <a:cubicBezTo>
                    <a:pt x="497" y="4143"/>
                    <a:pt x="753" y="4319"/>
                    <a:pt x="1026" y="4426"/>
                  </a:cubicBezTo>
                  <a:cubicBezTo>
                    <a:pt x="363" y="4811"/>
                    <a:pt x="1" y="5605"/>
                    <a:pt x="329" y="6353"/>
                  </a:cubicBezTo>
                  <a:cubicBezTo>
                    <a:pt x="588" y="6925"/>
                    <a:pt x="1138" y="7138"/>
                    <a:pt x="1709" y="7138"/>
                  </a:cubicBezTo>
                  <a:cubicBezTo>
                    <a:pt x="2023" y="7138"/>
                    <a:pt x="2343" y="7074"/>
                    <a:pt x="2624" y="6970"/>
                  </a:cubicBezTo>
                  <a:cubicBezTo>
                    <a:pt x="3107" y="6790"/>
                    <a:pt x="3553" y="6520"/>
                    <a:pt x="4026" y="6325"/>
                  </a:cubicBezTo>
                  <a:cubicBezTo>
                    <a:pt x="4523" y="6121"/>
                    <a:pt x="5057" y="5995"/>
                    <a:pt x="5591" y="5935"/>
                  </a:cubicBezTo>
                  <a:cubicBezTo>
                    <a:pt x="5990" y="5886"/>
                    <a:pt x="6390" y="5869"/>
                    <a:pt x="6791" y="5869"/>
                  </a:cubicBezTo>
                  <a:cubicBezTo>
                    <a:pt x="6927" y="5869"/>
                    <a:pt x="7062" y="5871"/>
                    <a:pt x="7198" y="5875"/>
                  </a:cubicBezTo>
                  <a:cubicBezTo>
                    <a:pt x="7364" y="5878"/>
                    <a:pt x="7537" y="5888"/>
                    <a:pt x="7710" y="5888"/>
                  </a:cubicBezTo>
                  <a:cubicBezTo>
                    <a:pt x="8040" y="5888"/>
                    <a:pt x="8370" y="5852"/>
                    <a:pt x="8647" y="5666"/>
                  </a:cubicBezTo>
                  <a:cubicBezTo>
                    <a:pt x="9060" y="5382"/>
                    <a:pt x="9139" y="4876"/>
                    <a:pt x="8870" y="4458"/>
                  </a:cubicBezTo>
                  <a:cubicBezTo>
                    <a:pt x="8632" y="4083"/>
                    <a:pt x="8220" y="3920"/>
                    <a:pt x="7806" y="3808"/>
                  </a:cubicBezTo>
                  <a:cubicBezTo>
                    <a:pt x="8210" y="3530"/>
                    <a:pt x="8321" y="2921"/>
                    <a:pt x="8043" y="2494"/>
                  </a:cubicBezTo>
                  <a:cubicBezTo>
                    <a:pt x="7791" y="2099"/>
                    <a:pt x="7379" y="1930"/>
                    <a:pt x="6951" y="1930"/>
                  </a:cubicBezTo>
                  <a:cubicBezTo>
                    <a:pt x="6810" y="1930"/>
                    <a:pt x="6668" y="1949"/>
                    <a:pt x="6529" y="1983"/>
                  </a:cubicBezTo>
                  <a:cubicBezTo>
                    <a:pt x="6864" y="1370"/>
                    <a:pt x="6780" y="558"/>
                    <a:pt x="6111" y="191"/>
                  </a:cubicBezTo>
                  <a:cubicBezTo>
                    <a:pt x="5951" y="104"/>
                    <a:pt x="5773" y="58"/>
                    <a:pt x="5596" y="58"/>
                  </a:cubicBezTo>
                  <a:cubicBezTo>
                    <a:pt x="5405" y="58"/>
                    <a:pt x="5216" y="112"/>
                    <a:pt x="5053" y="228"/>
                  </a:cubicBezTo>
                  <a:cubicBezTo>
                    <a:pt x="4839" y="377"/>
                    <a:pt x="4695" y="600"/>
                    <a:pt x="4644" y="846"/>
                  </a:cubicBezTo>
                  <a:cubicBezTo>
                    <a:pt x="4279" y="414"/>
                    <a:pt x="3770" y="1"/>
                    <a:pt x="32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4">
              <a:extLst>
                <a:ext uri="{FF2B5EF4-FFF2-40B4-BE49-F238E27FC236}">
                  <a16:creationId xmlns:a16="http://schemas.microsoft.com/office/drawing/2014/main" id="{1AC45E2B-6D0C-72E5-FCDB-436B080C4532}"/>
                </a:ext>
              </a:extLst>
            </p:cNvPr>
            <p:cNvSpPr/>
            <p:nvPr/>
          </p:nvSpPr>
          <p:spPr>
            <a:xfrm>
              <a:off x="-4946544" y="2678122"/>
              <a:ext cx="283117" cy="165271"/>
            </a:xfrm>
            <a:custGeom>
              <a:avLst/>
              <a:gdLst/>
              <a:ahLst/>
              <a:cxnLst/>
              <a:rect l="l" t="t" r="r" b="b"/>
              <a:pathLst>
                <a:path w="2364" h="1380" extrusionOk="0">
                  <a:moveTo>
                    <a:pt x="2183" y="1"/>
                  </a:moveTo>
                  <a:lnTo>
                    <a:pt x="0" y="614"/>
                  </a:lnTo>
                  <a:lnTo>
                    <a:pt x="43" y="1319"/>
                  </a:lnTo>
                  <a:cubicBezTo>
                    <a:pt x="43" y="1319"/>
                    <a:pt x="230" y="1379"/>
                    <a:pt x="534" y="1379"/>
                  </a:cubicBezTo>
                  <a:cubicBezTo>
                    <a:pt x="751" y="1379"/>
                    <a:pt x="1027" y="1349"/>
                    <a:pt x="1338" y="1244"/>
                  </a:cubicBezTo>
                  <a:cubicBezTo>
                    <a:pt x="2085" y="994"/>
                    <a:pt x="2364" y="580"/>
                    <a:pt x="2364" y="580"/>
                  </a:cubicBezTo>
                  <a:lnTo>
                    <a:pt x="2183" y="1"/>
                  </a:ln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4">
              <a:extLst>
                <a:ext uri="{FF2B5EF4-FFF2-40B4-BE49-F238E27FC236}">
                  <a16:creationId xmlns:a16="http://schemas.microsoft.com/office/drawing/2014/main" id="{BA3E54CA-9D09-A15D-3A98-C41B915686D0}"/>
                </a:ext>
              </a:extLst>
            </p:cNvPr>
            <p:cNvSpPr/>
            <p:nvPr/>
          </p:nvSpPr>
          <p:spPr>
            <a:xfrm>
              <a:off x="-5971472" y="1365040"/>
              <a:ext cx="1899902" cy="1408519"/>
            </a:xfrm>
            <a:custGeom>
              <a:avLst/>
              <a:gdLst/>
              <a:ahLst/>
              <a:cxnLst/>
              <a:rect l="l" t="t" r="r" b="b"/>
              <a:pathLst>
                <a:path w="15864" h="11761" extrusionOk="0">
                  <a:moveTo>
                    <a:pt x="8233" y="1"/>
                  </a:moveTo>
                  <a:cubicBezTo>
                    <a:pt x="7797" y="1"/>
                    <a:pt x="7356" y="49"/>
                    <a:pt x="6914" y="149"/>
                  </a:cubicBezTo>
                  <a:cubicBezTo>
                    <a:pt x="4481" y="702"/>
                    <a:pt x="2731" y="2690"/>
                    <a:pt x="2308" y="5058"/>
                  </a:cubicBezTo>
                  <a:cubicBezTo>
                    <a:pt x="2241" y="5051"/>
                    <a:pt x="2173" y="5047"/>
                    <a:pt x="2105" y="5047"/>
                  </a:cubicBezTo>
                  <a:cubicBezTo>
                    <a:pt x="1855" y="5047"/>
                    <a:pt x="1603" y="5097"/>
                    <a:pt x="1365" y="5206"/>
                  </a:cubicBezTo>
                  <a:cubicBezTo>
                    <a:pt x="386" y="5657"/>
                    <a:pt x="0" y="6915"/>
                    <a:pt x="506" y="8016"/>
                  </a:cubicBezTo>
                  <a:cubicBezTo>
                    <a:pt x="891" y="8852"/>
                    <a:pt x="1675" y="9358"/>
                    <a:pt x="2458" y="9358"/>
                  </a:cubicBezTo>
                  <a:cubicBezTo>
                    <a:pt x="2648" y="9358"/>
                    <a:pt x="2839" y="9328"/>
                    <a:pt x="3024" y="9265"/>
                  </a:cubicBezTo>
                  <a:cubicBezTo>
                    <a:pt x="4011" y="10925"/>
                    <a:pt x="5777" y="11760"/>
                    <a:pt x="7772" y="11760"/>
                  </a:cubicBezTo>
                  <a:cubicBezTo>
                    <a:pt x="8337" y="11760"/>
                    <a:pt x="8921" y="11693"/>
                    <a:pt x="9511" y="11559"/>
                  </a:cubicBezTo>
                  <a:cubicBezTo>
                    <a:pt x="12176" y="10955"/>
                    <a:pt x="14141" y="9158"/>
                    <a:pt x="14363" y="6692"/>
                  </a:cubicBezTo>
                  <a:cubicBezTo>
                    <a:pt x="15232" y="6460"/>
                    <a:pt x="15864" y="5573"/>
                    <a:pt x="15845" y="4529"/>
                  </a:cubicBezTo>
                  <a:cubicBezTo>
                    <a:pt x="15826" y="3328"/>
                    <a:pt x="14951" y="2369"/>
                    <a:pt x="13889" y="2369"/>
                  </a:cubicBezTo>
                  <a:cubicBezTo>
                    <a:pt x="13878" y="2369"/>
                    <a:pt x="13868" y="2369"/>
                    <a:pt x="13857" y="2369"/>
                  </a:cubicBezTo>
                  <a:cubicBezTo>
                    <a:pt x="13607" y="2369"/>
                    <a:pt x="13369" y="2429"/>
                    <a:pt x="13151" y="2532"/>
                  </a:cubicBezTo>
                  <a:cubicBezTo>
                    <a:pt x="11998" y="961"/>
                    <a:pt x="10178" y="1"/>
                    <a:pt x="8233" y="1"/>
                  </a:cubicBez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4">
              <a:extLst>
                <a:ext uri="{FF2B5EF4-FFF2-40B4-BE49-F238E27FC236}">
                  <a16:creationId xmlns:a16="http://schemas.microsoft.com/office/drawing/2014/main" id="{9349B15D-B1F2-5B58-839F-37FE1E703CA9}"/>
                </a:ext>
              </a:extLst>
            </p:cNvPr>
            <p:cNvSpPr/>
            <p:nvPr/>
          </p:nvSpPr>
          <p:spPr>
            <a:xfrm>
              <a:off x="-5388109" y="2042300"/>
              <a:ext cx="148624" cy="164433"/>
            </a:xfrm>
            <a:custGeom>
              <a:avLst/>
              <a:gdLst/>
              <a:ahLst/>
              <a:cxnLst/>
              <a:rect l="l" t="t" r="r" b="b"/>
              <a:pathLst>
                <a:path w="1241" h="1373" extrusionOk="0">
                  <a:moveTo>
                    <a:pt x="561" y="0"/>
                  </a:moveTo>
                  <a:cubicBezTo>
                    <a:pt x="529" y="0"/>
                    <a:pt x="497" y="3"/>
                    <a:pt x="465" y="10"/>
                  </a:cubicBezTo>
                  <a:cubicBezTo>
                    <a:pt x="172" y="81"/>
                    <a:pt x="1" y="434"/>
                    <a:pt x="84" y="810"/>
                  </a:cubicBezTo>
                  <a:cubicBezTo>
                    <a:pt x="159" y="1141"/>
                    <a:pt x="414" y="1373"/>
                    <a:pt x="677" y="1373"/>
                  </a:cubicBezTo>
                  <a:cubicBezTo>
                    <a:pt x="709" y="1373"/>
                    <a:pt x="740" y="1369"/>
                    <a:pt x="772" y="1362"/>
                  </a:cubicBezTo>
                  <a:cubicBezTo>
                    <a:pt x="1068" y="1292"/>
                    <a:pt x="1241" y="940"/>
                    <a:pt x="1157" y="563"/>
                  </a:cubicBezTo>
                  <a:cubicBezTo>
                    <a:pt x="1078" y="232"/>
                    <a:pt x="825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4">
              <a:extLst>
                <a:ext uri="{FF2B5EF4-FFF2-40B4-BE49-F238E27FC236}">
                  <a16:creationId xmlns:a16="http://schemas.microsoft.com/office/drawing/2014/main" id="{5D264828-37D5-0256-8D40-19F727AE42A0}"/>
                </a:ext>
              </a:extLst>
            </p:cNvPr>
            <p:cNvSpPr/>
            <p:nvPr/>
          </p:nvSpPr>
          <p:spPr>
            <a:xfrm>
              <a:off x="-4857082" y="1903854"/>
              <a:ext cx="148744" cy="164433"/>
            </a:xfrm>
            <a:custGeom>
              <a:avLst/>
              <a:gdLst/>
              <a:ahLst/>
              <a:cxnLst/>
              <a:rect l="l" t="t" r="r" b="b"/>
              <a:pathLst>
                <a:path w="1242" h="1373" extrusionOk="0">
                  <a:moveTo>
                    <a:pt x="565" y="0"/>
                  </a:moveTo>
                  <a:cubicBezTo>
                    <a:pt x="533" y="0"/>
                    <a:pt x="502" y="4"/>
                    <a:pt x="470" y="11"/>
                  </a:cubicBezTo>
                  <a:cubicBezTo>
                    <a:pt x="173" y="80"/>
                    <a:pt x="1" y="438"/>
                    <a:pt x="85" y="810"/>
                  </a:cubicBezTo>
                  <a:cubicBezTo>
                    <a:pt x="163" y="1140"/>
                    <a:pt x="415" y="1372"/>
                    <a:pt x="679" y="1372"/>
                  </a:cubicBezTo>
                  <a:cubicBezTo>
                    <a:pt x="712" y="1372"/>
                    <a:pt x="744" y="1369"/>
                    <a:pt x="777" y="1361"/>
                  </a:cubicBezTo>
                  <a:cubicBezTo>
                    <a:pt x="1070" y="1292"/>
                    <a:pt x="1241" y="939"/>
                    <a:pt x="1158" y="564"/>
                  </a:cubicBezTo>
                  <a:cubicBezTo>
                    <a:pt x="1079" y="231"/>
                    <a:pt x="827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4">
              <a:extLst>
                <a:ext uri="{FF2B5EF4-FFF2-40B4-BE49-F238E27FC236}">
                  <a16:creationId xmlns:a16="http://schemas.microsoft.com/office/drawing/2014/main" id="{0AE2CF6F-BD52-681C-D033-F0468245144F}"/>
                </a:ext>
              </a:extLst>
            </p:cNvPr>
            <p:cNvSpPr/>
            <p:nvPr/>
          </p:nvSpPr>
          <p:spPr>
            <a:xfrm>
              <a:off x="-5549908" y="2272126"/>
              <a:ext cx="287069" cy="261440"/>
            </a:xfrm>
            <a:custGeom>
              <a:avLst/>
              <a:gdLst/>
              <a:ahLst/>
              <a:cxnLst/>
              <a:rect l="l" t="t" r="r" b="b"/>
              <a:pathLst>
                <a:path w="2397" h="2183" extrusionOk="0">
                  <a:moveTo>
                    <a:pt x="1203" y="0"/>
                  </a:moveTo>
                  <a:cubicBezTo>
                    <a:pt x="1122" y="0"/>
                    <a:pt x="1039" y="10"/>
                    <a:pt x="957" y="28"/>
                  </a:cubicBezTo>
                  <a:cubicBezTo>
                    <a:pt x="367" y="159"/>
                    <a:pt x="1" y="748"/>
                    <a:pt x="135" y="1333"/>
                  </a:cubicBezTo>
                  <a:cubicBezTo>
                    <a:pt x="250" y="1840"/>
                    <a:pt x="700" y="2183"/>
                    <a:pt x="1195" y="2183"/>
                  </a:cubicBezTo>
                  <a:cubicBezTo>
                    <a:pt x="1276" y="2183"/>
                    <a:pt x="1358" y="2174"/>
                    <a:pt x="1440" y="2155"/>
                  </a:cubicBezTo>
                  <a:cubicBezTo>
                    <a:pt x="2029" y="2025"/>
                    <a:pt x="2397" y="1440"/>
                    <a:pt x="2266" y="850"/>
                  </a:cubicBezTo>
                  <a:cubicBezTo>
                    <a:pt x="2151" y="343"/>
                    <a:pt x="1701" y="0"/>
                    <a:pt x="1203" y="0"/>
                  </a:cubicBezTo>
                  <a:close/>
                </a:path>
              </a:pathLst>
            </a:custGeom>
            <a:solidFill>
              <a:srgbClr val="FF7550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4">
              <a:extLst>
                <a:ext uri="{FF2B5EF4-FFF2-40B4-BE49-F238E27FC236}">
                  <a16:creationId xmlns:a16="http://schemas.microsoft.com/office/drawing/2014/main" id="{9D1AA40B-18CB-7217-AA34-FBFDB5A2B391}"/>
                </a:ext>
              </a:extLst>
            </p:cNvPr>
            <p:cNvSpPr/>
            <p:nvPr/>
          </p:nvSpPr>
          <p:spPr>
            <a:xfrm>
              <a:off x="-4576239" y="1990922"/>
              <a:ext cx="287788" cy="261799"/>
            </a:xfrm>
            <a:custGeom>
              <a:avLst/>
              <a:gdLst/>
              <a:ahLst/>
              <a:cxnLst/>
              <a:rect l="l" t="t" r="r" b="b"/>
              <a:pathLst>
                <a:path w="2403" h="2186" extrusionOk="0">
                  <a:moveTo>
                    <a:pt x="1198" y="1"/>
                  </a:moveTo>
                  <a:cubicBezTo>
                    <a:pt x="1119" y="1"/>
                    <a:pt x="1039" y="9"/>
                    <a:pt x="958" y="27"/>
                  </a:cubicBezTo>
                  <a:cubicBezTo>
                    <a:pt x="373" y="161"/>
                    <a:pt x="1" y="746"/>
                    <a:pt x="136" y="1337"/>
                  </a:cubicBezTo>
                  <a:cubicBezTo>
                    <a:pt x="252" y="1844"/>
                    <a:pt x="701" y="2186"/>
                    <a:pt x="1199" y="2186"/>
                  </a:cubicBezTo>
                  <a:cubicBezTo>
                    <a:pt x="1280" y="2186"/>
                    <a:pt x="1363" y="2177"/>
                    <a:pt x="1445" y="2158"/>
                  </a:cubicBezTo>
                  <a:cubicBezTo>
                    <a:pt x="2030" y="2023"/>
                    <a:pt x="2403" y="1438"/>
                    <a:pt x="2268" y="853"/>
                  </a:cubicBezTo>
                  <a:cubicBezTo>
                    <a:pt x="2151" y="344"/>
                    <a:pt x="1699" y="1"/>
                    <a:pt x="1198" y="1"/>
                  </a:cubicBezTo>
                  <a:close/>
                </a:path>
              </a:pathLst>
            </a:custGeom>
            <a:solidFill>
              <a:srgbClr val="FF7550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4">
              <a:extLst>
                <a:ext uri="{FF2B5EF4-FFF2-40B4-BE49-F238E27FC236}">
                  <a16:creationId xmlns:a16="http://schemas.microsoft.com/office/drawing/2014/main" id="{BD9892ED-0E73-567B-D004-35745C70270F}"/>
                </a:ext>
              </a:extLst>
            </p:cNvPr>
            <p:cNvSpPr/>
            <p:nvPr/>
          </p:nvSpPr>
          <p:spPr>
            <a:xfrm>
              <a:off x="-5708593" y="2161584"/>
              <a:ext cx="265512" cy="502640"/>
            </a:xfrm>
            <a:custGeom>
              <a:avLst/>
              <a:gdLst/>
              <a:ahLst/>
              <a:cxnLst/>
              <a:rect l="l" t="t" r="r" b="b"/>
              <a:pathLst>
                <a:path w="2217" h="4197" extrusionOk="0">
                  <a:moveTo>
                    <a:pt x="121" y="1"/>
                  </a:moveTo>
                  <a:cubicBezTo>
                    <a:pt x="62" y="1"/>
                    <a:pt x="0" y="47"/>
                    <a:pt x="11" y="120"/>
                  </a:cubicBezTo>
                  <a:cubicBezTo>
                    <a:pt x="239" y="1639"/>
                    <a:pt x="707" y="3249"/>
                    <a:pt x="2022" y="4179"/>
                  </a:cubicBezTo>
                  <a:cubicBezTo>
                    <a:pt x="2040" y="4191"/>
                    <a:pt x="2058" y="4197"/>
                    <a:pt x="2075" y="4197"/>
                  </a:cubicBezTo>
                  <a:cubicBezTo>
                    <a:pt x="2158" y="4197"/>
                    <a:pt x="2217" y="4068"/>
                    <a:pt x="2128" y="4007"/>
                  </a:cubicBezTo>
                  <a:cubicBezTo>
                    <a:pt x="861" y="3110"/>
                    <a:pt x="429" y="1532"/>
                    <a:pt x="211" y="79"/>
                  </a:cubicBezTo>
                  <a:cubicBezTo>
                    <a:pt x="202" y="24"/>
                    <a:pt x="162" y="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4">
              <a:extLst>
                <a:ext uri="{FF2B5EF4-FFF2-40B4-BE49-F238E27FC236}">
                  <a16:creationId xmlns:a16="http://schemas.microsoft.com/office/drawing/2014/main" id="{8C8C29D1-8CC5-4A25-FA06-0E860D40F894}"/>
                </a:ext>
              </a:extLst>
            </p:cNvPr>
            <p:cNvSpPr/>
            <p:nvPr/>
          </p:nvSpPr>
          <p:spPr>
            <a:xfrm>
              <a:off x="-4345456" y="1809122"/>
              <a:ext cx="112576" cy="552461"/>
            </a:xfrm>
            <a:custGeom>
              <a:avLst/>
              <a:gdLst/>
              <a:ahLst/>
              <a:cxnLst/>
              <a:rect l="l" t="t" r="r" b="b"/>
              <a:pathLst>
                <a:path w="940" h="4613" extrusionOk="0">
                  <a:moveTo>
                    <a:pt x="138" y="0"/>
                  </a:moveTo>
                  <a:cubicBezTo>
                    <a:pt x="68" y="0"/>
                    <a:pt x="0" y="70"/>
                    <a:pt x="48" y="146"/>
                  </a:cubicBezTo>
                  <a:cubicBezTo>
                    <a:pt x="465" y="797"/>
                    <a:pt x="568" y="1573"/>
                    <a:pt x="661" y="2325"/>
                  </a:cubicBezTo>
                  <a:cubicBezTo>
                    <a:pt x="707" y="2696"/>
                    <a:pt x="740" y="3059"/>
                    <a:pt x="688" y="3430"/>
                  </a:cubicBezTo>
                  <a:cubicBezTo>
                    <a:pt x="637" y="3787"/>
                    <a:pt x="521" y="4136"/>
                    <a:pt x="345" y="4456"/>
                  </a:cubicBezTo>
                  <a:cubicBezTo>
                    <a:pt x="303" y="4537"/>
                    <a:pt x="374" y="4613"/>
                    <a:pt x="440" y="4613"/>
                  </a:cubicBezTo>
                  <a:cubicBezTo>
                    <a:pt x="470" y="4613"/>
                    <a:pt x="498" y="4598"/>
                    <a:pt x="517" y="4563"/>
                  </a:cubicBezTo>
                  <a:cubicBezTo>
                    <a:pt x="698" y="4238"/>
                    <a:pt x="819" y="3890"/>
                    <a:pt x="879" y="3523"/>
                  </a:cubicBezTo>
                  <a:cubicBezTo>
                    <a:pt x="939" y="3138"/>
                    <a:pt x="916" y="2761"/>
                    <a:pt x="870" y="2375"/>
                  </a:cubicBezTo>
                  <a:cubicBezTo>
                    <a:pt x="772" y="1577"/>
                    <a:pt x="671" y="742"/>
                    <a:pt x="225" y="49"/>
                  </a:cubicBezTo>
                  <a:cubicBezTo>
                    <a:pt x="203" y="15"/>
                    <a:pt x="170" y="0"/>
                    <a:pt x="1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4">
              <a:extLst>
                <a:ext uri="{FF2B5EF4-FFF2-40B4-BE49-F238E27FC236}">
                  <a16:creationId xmlns:a16="http://schemas.microsoft.com/office/drawing/2014/main" id="{FF90085B-3DEC-BA84-D0EB-8995B3041419}"/>
                </a:ext>
              </a:extLst>
            </p:cNvPr>
            <p:cNvSpPr/>
            <p:nvPr/>
          </p:nvSpPr>
          <p:spPr>
            <a:xfrm>
              <a:off x="-5910033" y="2127691"/>
              <a:ext cx="198924" cy="279524"/>
            </a:xfrm>
            <a:custGeom>
              <a:avLst/>
              <a:gdLst/>
              <a:ahLst/>
              <a:cxnLst/>
              <a:rect l="l" t="t" r="r" b="b"/>
              <a:pathLst>
                <a:path w="1661" h="2334" extrusionOk="0">
                  <a:moveTo>
                    <a:pt x="571" y="1"/>
                  </a:moveTo>
                  <a:cubicBezTo>
                    <a:pt x="274" y="1"/>
                    <a:pt x="119" y="270"/>
                    <a:pt x="27" y="533"/>
                  </a:cubicBezTo>
                  <a:cubicBezTo>
                    <a:pt x="1" y="610"/>
                    <a:pt x="64" y="662"/>
                    <a:pt x="127" y="662"/>
                  </a:cubicBezTo>
                  <a:cubicBezTo>
                    <a:pt x="166" y="662"/>
                    <a:pt x="205" y="642"/>
                    <a:pt x="222" y="594"/>
                  </a:cubicBezTo>
                  <a:cubicBezTo>
                    <a:pt x="263" y="482"/>
                    <a:pt x="305" y="352"/>
                    <a:pt x="398" y="268"/>
                  </a:cubicBezTo>
                  <a:cubicBezTo>
                    <a:pt x="450" y="223"/>
                    <a:pt x="512" y="204"/>
                    <a:pt x="574" y="204"/>
                  </a:cubicBezTo>
                  <a:cubicBezTo>
                    <a:pt x="639" y="204"/>
                    <a:pt x="705" y="224"/>
                    <a:pt x="764" y="255"/>
                  </a:cubicBezTo>
                  <a:cubicBezTo>
                    <a:pt x="1006" y="384"/>
                    <a:pt x="1135" y="658"/>
                    <a:pt x="1229" y="904"/>
                  </a:cubicBezTo>
                  <a:cubicBezTo>
                    <a:pt x="1322" y="1170"/>
                    <a:pt x="1442" y="1466"/>
                    <a:pt x="1429" y="1749"/>
                  </a:cubicBezTo>
                  <a:cubicBezTo>
                    <a:pt x="1424" y="1866"/>
                    <a:pt x="1396" y="2006"/>
                    <a:pt x="1298" y="2084"/>
                  </a:cubicBezTo>
                  <a:cubicBezTo>
                    <a:pt x="1261" y="2115"/>
                    <a:pt x="1208" y="2133"/>
                    <a:pt x="1157" y="2133"/>
                  </a:cubicBezTo>
                  <a:cubicBezTo>
                    <a:pt x="1100" y="2133"/>
                    <a:pt x="1045" y="2110"/>
                    <a:pt x="1015" y="2056"/>
                  </a:cubicBezTo>
                  <a:cubicBezTo>
                    <a:pt x="995" y="2021"/>
                    <a:pt x="964" y="2007"/>
                    <a:pt x="932" y="2007"/>
                  </a:cubicBezTo>
                  <a:cubicBezTo>
                    <a:pt x="861" y="2007"/>
                    <a:pt x="789" y="2077"/>
                    <a:pt x="835" y="2154"/>
                  </a:cubicBezTo>
                  <a:cubicBezTo>
                    <a:pt x="904" y="2275"/>
                    <a:pt x="1030" y="2333"/>
                    <a:pt x="1159" y="2333"/>
                  </a:cubicBezTo>
                  <a:cubicBezTo>
                    <a:pt x="1253" y="2333"/>
                    <a:pt x="1348" y="2302"/>
                    <a:pt x="1424" y="2242"/>
                  </a:cubicBezTo>
                  <a:cubicBezTo>
                    <a:pt x="1660" y="2051"/>
                    <a:pt x="1656" y="1699"/>
                    <a:pt x="1600" y="1429"/>
                  </a:cubicBezTo>
                  <a:cubicBezTo>
                    <a:pt x="1536" y="1132"/>
                    <a:pt x="1433" y="812"/>
                    <a:pt x="1289" y="542"/>
                  </a:cubicBezTo>
                  <a:cubicBezTo>
                    <a:pt x="1159" y="296"/>
                    <a:pt x="946" y="60"/>
                    <a:pt x="662" y="8"/>
                  </a:cubicBezTo>
                  <a:cubicBezTo>
                    <a:pt x="630" y="3"/>
                    <a:pt x="600" y="1"/>
                    <a:pt x="5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4">
              <a:extLst>
                <a:ext uri="{FF2B5EF4-FFF2-40B4-BE49-F238E27FC236}">
                  <a16:creationId xmlns:a16="http://schemas.microsoft.com/office/drawing/2014/main" id="{86833841-BB8C-D39B-5C76-8E6FCFC18838}"/>
                </a:ext>
              </a:extLst>
            </p:cNvPr>
            <p:cNvSpPr/>
            <p:nvPr/>
          </p:nvSpPr>
          <p:spPr>
            <a:xfrm>
              <a:off x="-4259707" y="1750558"/>
              <a:ext cx="131738" cy="258207"/>
            </a:xfrm>
            <a:custGeom>
              <a:avLst/>
              <a:gdLst/>
              <a:ahLst/>
              <a:cxnLst/>
              <a:rect l="l" t="t" r="r" b="b"/>
              <a:pathLst>
                <a:path w="1100" h="2156" extrusionOk="0">
                  <a:moveTo>
                    <a:pt x="481" y="1"/>
                  </a:moveTo>
                  <a:cubicBezTo>
                    <a:pt x="399" y="1"/>
                    <a:pt x="316" y="31"/>
                    <a:pt x="242" y="102"/>
                  </a:cubicBezTo>
                  <a:cubicBezTo>
                    <a:pt x="0" y="339"/>
                    <a:pt x="70" y="780"/>
                    <a:pt x="116" y="1081"/>
                  </a:cubicBezTo>
                  <a:cubicBezTo>
                    <a:pt x="144" y="1267"/>
                    <a:pt x="191" y="1453"/>
                    <a:pt x="255" y="1630"/>
                  </a:cubicBezTo>
                  <a:cubicBezTo>
                    <a:pt x="307" y="1773"/>
                    <a:pt x="367" y="1923"/>
                    <a:pt x="478" y="2029"/>
                  </a:cubicBezTo>
                  <a:cubicBezTo>
                    <a:pt x="557" y="2107"/>
                    <a:pt x="657" y="2156"/>
                    <a:pt x="764" y="2156"/>
                  </a:cubicBezTo>
                  <a:cubicBezTo>
                    <a:pt x="785" y="2156"/>
                    <a:pt x="806" y="2154"/>
                    <a:pt x="827" y="2150"/>
                  </a:cubicBezTo>
                  <a:cubicBezTo>
                    <a:pt x="948" y="2127"/>
                    <a:pt x="1055" y="2043"/>
                    <a:pt x="1082" y="1923"/>
                  </a:cubicBezTo>
                  <a:cubicBezTo>
                    <a:pt x="1100" y="1845"/>
                    <a:pt x="1032" y="1791"/>
                    <a:pt x="971" y="1791"/>
                  </a:cubicBezTo>
                  <a:cubicBezTo>
                    <a:pt x="933" y="1791"/>
                    <a:pt x="898" y="1812"/>
                    <a:pt x="887" y="1861"/>
                  </a:cubicBezTo>
                  <a:cubicBezTo>
                    <a:pt x="876" y="1923"/>
                    <a:pt x="820" y="1952"/>
                    <a:pt x="760" y="1952"/>
                  </a:cubicBezTo>
                  <a:cubicBezTo>
                    <a:pt x="751" y="1952"/>
                    <a:pt x="743" y="1952"/>
                    <a:pt x="735" y="1950"/>
                  </a:cubicBezTo>
                  <a:cubicBezTo>
                    <a:pt x="641" y="1936"/>
                    <a:pt x="576" y="1844"/>
                    <a:pt x="534" y="1764"/>
                  </a:cubicBezTo>
                  <a:cubicBezTo>
                    <a:pt x="418" y="1555"/>
                    <a:pt x="358" y="1310"/>
                    <a:pt x="317" y="1072"/>
                  </a:cubicBezTo>
                  <a:cubicBezTo>
                    <a:pt x="283" y="854"/>
                    <a:pt x="233" y="571"/>
                    <a:pt x="317" y="357"/>
                  </a:cubicBezTo>
                  <a:cubicBezTo>
                    <a:pt x="346" y="282"/>
                    <a:pt x="407" y="200"/>
                    <a:pt x="493" y="200"/>
                  </a:cubicBezTo>
                  <a:cubicBezTo>
                    <a:pt x="504" y="200"/>
                    <a:pt x="514" y="202"/>
                    <a:pt x="525" y="204"/>
                  </a:cubicBezTo>
                  <a:cubicBezTo>
                    <a:pt x="618" y="228"/>
                    <a:pt x="679" y="320"/>
                    <a:pt x="716" y="404"/>
                  </a:cubicBezTo>
                  <a:cubicBezTo>
                    <a:pt x="731" y="443"/>
                    <a:pt x="760" y="459"/>
                    <a:pt x="791" y="459"/>
                  </a:cubicBezTo>
                  <a:cubicBezTo>
                    <a:pt x="855" y="459"/>
                    <a:pt x="926" y="388"/>
                    <a:pt x="892" y="307"/>
                  </a:cubicBezTo>
                  <a:cubicBezTo>
                    <a:pt x="823" y="133"/>
                    <a:pt x="654" y="1"/>
                    <a:pt x="4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4">
              <a:extLst>
                <a:ext uri="{FF2B5EF4-FFF2-40B4-BE49-F238E27FC236}">
                  <a16:creationId xmlns:a16="http://schemas.microsoft.com/office/drawing/2014/main" id="{F8E39F8B-4F53-19D9-2FE5-180EF738AD96}"/>
                </a:ext>
              </a:extLst>
            </p:cNvPr>
            <p:cNvSpPr/>
            <p:nvPr/>
          </p:nvSpPr>
          <p:spPr>
            <a:xfrm>
              <a:off x="-5458170" y="1908645"/>
              <a:ext cx="93055" cy="90300"/>
            </a:xfrm>
            <a:custGeom>
              <a:avLst/>
              <a:gdLst/>
              <a:ahLst/>
              <a:cxnLst/>
              <a:rect l="l" t="t" r="r" b="b"/>
              <a:pathLst>
                <a:path w="777" h="754" extrusionOk="0">
                  <a:moveTo>
                    <a:pt x="503" y="1"/>
                  </a:moveTo>
                  <a:cubicBezTo>
                    <a:pt x="454" y="1"/>
                    <a:pt x="405" y="12"/>
                    <a:pt x="367" y="40"/>
                  </a:cubicBezTo>
                  <a:cubicBezTo>
                    <a:pt x="298" y="91"/>
                    <a:pt x="232" y="142"/>
                    <a:pt x="172" y="198"/>
                  </a:cubicBezTo>
                  <a:cubicBezTo>
                    <a:pt x="149" y="217"/>
                    <a:pt x="126" y="240"/>
                    <a:pt x="103" y="263"/>
                  </a:cubicBezTo>
                  <a:cubicBezTo>
                    <a:pt x="98" y="263"/>
                    <a:pt x="93" y="268"/>
                    <a:pt x="88" y="273"/>
                  </a:cubicBezTo>
                  <a:cubicBezTo>
                    <a:pt x="75" y="291"/>
                    <a:pt x="61" y="314"/>
                    <a:pt x="47" y="333"/>
                  </a:cubicBezTo>
                  <a:cubicBezTo>
                    <a:pt x="47" y="337"/>
                    <a:pt x="47" y="337"/>
                    <a:pt x="43" y="342"/>
                  </a:cubicBezTo>
                  <a:cubicBezTo>
                    <a:pt x="33" y="365"/>
                    <a:pt x="24" y="384"/>
                    <a:pt x="19" y="408"/>
                  </a:cubicBezTo>
                  <a:cubicBezTo>
                    <a:pt x="19" y="408"/>
                    <a:pt x="15" y="412"/>
                    <a:pt x="15" y="417"/>
                  </a:cubicBezTo>
                  <a:cubicBezTo>
                    <a:pt x="0" y="468"/>
                    <a:pt x="9" y="509"/>
                    <a:pt x="19" y="565"/>
                  </a:cubicBezTo>
                  <a:cubicBezTo>
                    <a:pt x="28" y="597"/>
                    <a:pt x="47" y="630"/>
                    <a:pt x="71" y="653"/>
                  </a:cubicBezTo>
                  <a:cubicBezTo>
                    <a:pt x="88" y="686"/>
                    <a:pt x="116" y="704"/>
                    <a:pt x="144" y="723"/>
                  </a:cubicBezTo>
                  <a:cubicBezTo>
                    <a:pt x="177" y="736"/>
                    <a:pt x="210" y="751"/>
                    <a:pt x="242" y="751"/>
                  </a:cubicBezTo>
                  <a:cubicBezTo>
                    <a:pt x="256" y="752"/>
                    <a:pt x="269" y="754"/>
                    <a:pt x="281" y="754"/>
                  </a:cubicBezTo>
                  <a:cubicBezTo>
                    <a:pt x="303" y="754"/>
                    <a:pt x="325" y="750"/>
                    <a:pt x="349" y="742"/>
                  </a:cubicBezTo>
                  <a:cubicBezTo>
                    <a:pt x="372" y="732"/>
                    <a:pt x="390" y="723"/>
                    <a:pt x="414" y="714"/>
                  </a:cubicBezTo>
                  <a:cubicBezTo>
                    <a:pt x="451" y="691"/>
                    <a:pt x="483" y="653"/>
                    <a:pt x="506" y="616"/>
                  </a:cubicBezTo>
                  <a:cubicBezTo>
                    <a:pt x="506" y="612"/>
                    <a:pt x="506" y="607"/>
                    <a:pt x="511" y="603"/>
                  </a:cubicBezTo>
                  <a:cubicBezTo>
                    <a:pt x="521" y="593"/>
                    <a:pt x="525" y="588"/>
                    <a:pt x="534" y="579"/>
                  </a:cubicBezTo>
                  <a:cubicBezTo>
                    <a:pt x="549" y="569"/>
                    <a:pt x="562" y="556"/>
                    <a:pt x="577" y="541"/>
                  </a:cubicBezTo>
                  <a:cubicBezTo>
                    <a:pt x="600" y="524"/>
                    <a:pt x="622" y="505"/>
                    <a:pt x="646" y="486"/>
                  </a:cubicBezTo>
                  <a:cubicBezTo>
                    <a:pt x="678" y="472"/>
                    <a:pt x="701" y="449"/>
                    <a:pt x="720" y="417"/>
                  </a:cubicBezTo>
                  <a:cubicBezTo>
                    <a:pt x="744" y="393"/>
                    <a:pt x="757" y="361"/>
                    <a:pt x="767" y="328"/>
                  </a:cubicBezTo>
                  <a:cubicBezTo>
                    <a:pt x="776" y="291"/>
                    <a:pt x="776" y="258"/>
                    <a:pt x="767" y="221"/>
                  </a:cubicBezTo>
                  <a:cubicBezTo>
                    <a:pt x="767" y="189"/>
                    <a:pt x="753" y="157"/>
                    <a:pt x="734" y="123"/>
                  </a:cubicBezTo>
                  <a:cubicBezTo>
                    <a:pt x="693" y="68"/>
                    <a:pt x="637" y="22"/>
                    <a:pt x="572" y="8"/>
                  </a:cubicBezTo>
                  <a:cubicBezTo>
                    <a:pt x="550" y="3"/>
                    <a:pt x="526" y="1"/>
                    <a:pt x="5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4">
              <a:extLst>
                <a:ext uri="{FF2B5EF4-FFF2-40B4-BE49-F238E27FC236}">
                  <a16:creationId xmlns:a16="http://schemas.microsoft.com/office/drawing/2014/main" id="{DCE97BA4-7A57-7A5F-2873-8BDAF87AC7B3}"/>
                </a:ext>
              </a:extLst>
            </p:cNvPr>
            <p:cNvSpPr/>
            <p:nvPr/>
          </p:nvSpPr>
          <p:spPr>
            <a:xfrm>
              <a:off x="-4833129" y="1744929"/>
              <a:ext cx="94253" cy="71258"/>
            </a:xfrm>
            <a:custGeom>
              <a:avLst/>
              <a:gdLst/>
              <a:ahLst/>
              <a:cxnLst/>
              <a:rect l="l" t="t" r="r" b="b"/>
              <a:pathLst>
                <a:path w="787" h="595" extrusionOk="0">
                  <a:moveTo>
                    <a:pt x="266" y="0"/>
                  </a:moveTo>
                  <a:cubicBezTo>
                    <a:pt x="229" y="0"/>
                    <a:pt x="191" y="5"/>
                    <a:pt x="163" y="24"/>
                  </a:cubicBezTo>
                  <a:cubicBezTo>
                    <a:pt x="126" y="37"/>
                    <a:pt x="99" y="56"/>
                    <a:pt x="75" y="84"/>
                  </a:cubicBezTo>
                  <a:cubicBezTo>
                    <a:pt x="52" y="107"/>
                    <a:pt x="34" y="135"/>
                    <a:pt x="24" y="168"/>
                  </a:cubicBezTo>
                  <a:cubicBezTo>
                    <a:pt x="11" y="200"/>
                    <a:pt x="0" y="232"/>
                    <a:pt x="6" y="270"/>
                  </a:cubicBezTo>
                  <a:cubicBezTo>
                    <a:pt x="11" y="292"/>
                    <a:pt x="11" y="316"/>
                    <a:pt x="15" y="339"/>
                  </a:cubicBezTo>
                  <a:cubicBezTo>
                    <a:pt x="28" y="386"/>
                    <a:pt x="52" y="423"/>
                    <a:pt x="90" y="455"/>
                  </a:cubicBezTo>
                  <a:cubicBezTo>
                    <a:pt x="107" y="470"/>
                    <a:pt x="126" y="483"/>
                    <a:pt x="145" y="497"/>
                  </a:cubicBezTo>
                  <a:cubicBezTo>
                    <a:pt x="178" y="515"/>
                    <a:pt x="210" y="521"/>
                    <a:pt x="247" y="525"/>
                  </a:cubicBezTo>
                  <a:cubicBezTo>
                    <a:pt x="294" y="530"/>
                    <a:pt x="335" y="539"/>
                    <a:pt x="377" y="553"/>
                  </a:cubicBezTo>
                  <a:cubicBezTo>
                    <a:pt x="382" y="558"/>
                    <a:pt x="386" y="558"/>
                    <a:pt x="391" y="562"/>
                  </a:cubicBezTo>
                  <a:cubicBezTo>
                    <a:pt x="424" y="581"/>
                    <a:pt x="456" y="590"/>
                    <a:pt x="489" y="590"/>
                  </a:cubicBezTo>
                  <a:cubicBezTo>
                    <a:pt x="503" y="593"/>
                    <a:pt x="516" y="595"/>
                    <a:pt x="529" y="595"/>
                  </a:cubicBezTo>
                  <a:cubicBezTo>
                    <a:pt x="551" y="595"/>
                    <a:pt x="572" y="591"/>
                    <a:pt x="596" y="585"/>
                  </a:cubicBezTo>
                  <a:cubicBezTo>
                    <a:pt x="628" y="577"/>
                    <a:pt x="660" y="558"/>
                    <a:pt x="684" y="534"/>
                  </a:cubicBezTo>
                  <a:cubicBezTo>
                    <a:pt x="716" y="511"/>
                    <a:pt x="735" y="487"/>
                    <a:pt x="753" y="455"/>
                  </a:cubicBezTo>
                  <a:cubicBezTo>
                    <a:pt x="758" y="437"/>
                    <a:pt x="767" y="414"/>
                    <a:pt x="776" y="395"/>
                  </a:cubicBezTo>
                  <a:cubicBezTo>
                    <a:pt x="786" y="348"/>
                    <a:pt x="786" y="302"/>
                    <a:pt x="772" y="256"/>
                  </a:cubicBezTo>
                  <a:cubicBezTo>
                    <a:pt x="763" y="232"/>
                    <a:pt x="753" y="209"/>
                    <a:pt x="744" y="191"/>
                  </a:cubicBezTo>
                  <a:cubicBezTo>
                    <a:pt x="720" y="149"/>
                    <a:pt x="684" y="121"/>
                    <a:pt x="647" y="97"/>
                  </a:cubicBezTo>
                  <a:cubicBezTo>
                    <a:pt x="605" y="80"/>
                    <a:pt x="568" y="65"/>
                    <a:pt x="525" y="47"/>
                  </a:cubicBezTo>
                  <a:cubicBezTo>
                    <a:pt x="502" y="42"/>
                    <a:pt x="484" y="33"/>
                    <a:pt x="461" y="28"/>
                  </a:cubicBezTo>
                  <a:cubicBezTo>
                    <a:pt x="396" y="9"/>
                    <a:pt x="330" y="5"/>
                    <a:pt x="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4">
              <a:extLst>
                <a:ext uri="{FF2B5EF4-FFF2-40B4-BE49-F238E27FC236}">
                  <a16:creationId xmlns:a16="http://schemas.microsoft.com/office/drawing/2014/main" id="{4177606D-B475-654E-E89A-CD8685E906C6}"/>
                </a:ext>
              </a:extLst>
            </p:cNvPr>
            <p:cNvSpPr/>
            <p:nvPr/>
          </p:nvSpPr>
          <p:spPr>
            <a:xfrm>
              <a:off x="-5018761" y="2172363"/>
              <a:ext cx="320962" cy="310662"/>
            </a:xfrm>
            <a:custGeom>
              <a:avLst/>
              <a:gdLst/>
              <a:ahLst/>
              <a:cxnLst/>
              <a:rect l="l" t="t" r="r" b="b"/>
              <a:pathLst>
                <a:path w="2680" h="2594" extrusionOk="0">
                  <a:moveTo>
                    <a:pt x="1839" y="0"/>
                  </a:moveTo>
                  <a:cubicBezTo>
                    <a:pt x="1637" y="0"/>
                    <a:pt x="1431" y="99"/>
                    <a:pt x="1277" y="244"/>
                  </a:cubicBezTo>
                  <a:cubicBezTo>
                    <a:pt x="1031" y="471"/>
                    <a:pt x="929" y="797"/>
                    <a:pt x="868" y="1117"/>
                  </a:cubicBezTo>
                  <a:cubicBezTo>
                    <a:pt x="697" y="1153"/>
                    <a:pt x="530" y="1200"/>
                    <a:pt x="371" y="1270"/>
                  </a:cubicBezTo>
                  <a:cubicBezTo>
                    <a:pt x="52" y="1419"/>
                    <a:pt x="0" y="1794"/>
                    <a:pt x="144" y="2087"/>
                  </a:cubicBezTo>
                  <a:cubicBezTo>
                    <a:pt x="255" y="2324"/>
                    <a:pt x="492" y="2496"/>
                    <a:pt x="742" y="2561"/>
                  </a:cubicBezTo>
                  <a:cubicBezTo>
                    <a:pt x="828" y="2583"/>
                    <a:pt x="913" y="2593"/>
                    <a:pt x="996" y="2593"/>
                  </a:cubicBezTo>
                  <a:cubicBezTo>
                    <a:pt x="1486" y="2593"/>
                    <a:pt x="1920" y="2234"/>
                    <a:pt x="2155" y="1813"/>
                  </a:cubicBezTo>
                  <a:cubicBezTo>
                    <a:pt x="2414" y="1348"/>
                    <a:pt x="2679" y="602"/>
                    <a:pt x="2234" y="160"/>
                  </a:cubicBezTo>
                  <a:cubicBezTo>
                    <a:pt x="2118" y="48"/>
                    <a:pt x="1979" y="0"/>
                    <a:pt x="18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4">
              <a:extLst>
                <a:ext uri="{FF2B5EF4-FFF2-40B4-BE49-F238E27FC236}">
                  <a16:creationId xmlns:a16="http://schemas.microsoft.com/office/drawing/2014/main" id="{676244A3-002D-00C7-2262-476A1D933D23}"/>
                </a:ext>
              </a:extLst>
            </p:cNvPr>
            <p:cNvSpPr/>
            <p:nvPr/>
          </p:nvSpPr>
          <p:spPr>
            <a:xfrm>
              <a:off x="-5732905" y="1328393"/>
              <a:ext cx="1336422" cy="642522"/>
            </a:xfrm>
            <a:custGeom>
              <a:avLst/>
              <a:gdLst/>
              <a:ahLst/>
              <a:cxnLst/>
              <a:rect l="l" t="t" r="r" b="b"/>
              <a:pathLst>
                <a:path w="11159" h="5365" extrusionOk="0">
                  <a:moveTo>
                    <a:pt x="6250" y="0"/>
                  </a:moveTo>
                  <a:cubicBezTo>
                    <a:pt x="5862" y="0"/>
                    <a:pt x="5445" y="28"/>
                    <a:pt x="4997" y="88"/>
                  </a:cubicBezTo>
                  <a:cubicBezTo>
                    <a:pt x="1" y="757"/>
                    <a:pt x="316" y="5364"/>
                    <a:pt x="316" y="5364"/>
                  </a:cubicBezTo>
                  <a:cubicBezTo>
                    <a:pt x="316" y="5364"/>
                    <a:pt x="1194" y="3102"/>
                    <a:pt x="5145" y="2364"/>
                  </a:cubicBezTo>
                  <a:lnTo>
                    <a:pt x="5318" y="1226"/>
                  </a:lnTo>
                  <a:lnTo>
                    <a:pt x="6075" y="2201"/>
                  </a:lnTo>
                  <a:cubicBezTo>
                    <a:pt x="6075" y="2201"/>
                    <a:pt x="6369" y="2093"/>
                    <a:pt x="7063" y="2093"/>
                  </a:cubicBezTo>
                  <a:cubicBezTo>
                    <a:pt x="7855" y="2093"/>
                    <a:pt x="9168" y="2234"/>
                    <a:pt x="11159" y="2838"/>
                  </a:cubicBezTo>
                  <a:cubicBezTo>
                    <a:pt x="11159" y="2838"/>
                    <a:pt x="10197" y="0"/>
                    <a:pt x="6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4">
              <a:extLst>
                <a:ext uri="{FF2B5EF4-FFF2-40B4-BE49-F238E27FC236}">
                  <a16:creationId xmlns:a16="http://schemas.microsoft.com/office/drawing/2014/main" id="{83C21085-116B-3C2A-26AD-B1C29EA31807}"/>
                </a:ext>
              </a:extLst>
            </p:cNvPr>
            <p:cNvSpPr/>
            <p:nvPr/>
          </p:nvSpPr>
          <p:spPr>
            <a:xfrm>
              <a:off x="-5202357" y="2089966"/>
              <a:ext cx="188625" cy="278087"/>
            </a:xfrm>
            <a:custGeom>
              <a:avLst/>
              <a:gdLst/>
              <a:ahLst/>
              <a:cxnLst/>
              <a:rect l="l" t="t" r="r" b="b"/>
              <a:pathLst>
                <a:path w="1575" h="2322" extrusionOk="0">
                  <a:moveTo>
                    <a:pt x="923" y="0"/>
                  </a:moveTo>
                  <a:cubicBezTo>
                    <a:pt x="832" y="0"/>
                    <a:pt x="758" y="70"/>
                    <a:pt x="715" y="156"/>
                  </a:cubicBezTo>
                  <a:cubicBezTo>
                    <a:pt x="651" y="287"/>
                    <a:pt x="623" y="444"/>
                    <a:pt x="576" y="583"/>
                  </a:cubicBezTo>
                  <a:cubicBezTo>
                    <a:pt x="520" y="737"/>
                    <a:pt x="451" y="890"/>
                    <a:pt x="376" y="1033"/>
                  </a:cubicBezTo>
                  <a:cubicBezTo>
                    <a:pt x="293" y="1196"/>
                    <a:pt x="196" y="1354"/>
                    <a:pt x="126" y="1517"/>
                  </a:cubicBezTo>
                  <a:cubicBezTo>
                    <a:pt x="52" y="1633"/>
                    <a:pt x="1" y="1758"/>
                    <a:pt x="10" y="1893"/>
                  </a:cubicBezTo>
                  <a:cubicBezTo>
                    <a:pt x="32" y="2157"/>
                    <a:pt x="283" y="2321"/>
                    <a:pt x="533" y="2321"/>
                  </a:cubicBezTo>
                  <a:cubicBezTo>
                    <a:pt x="543" y="2321"/>
                    <a:pt x="553" y="2321"/>
                    <a:pt x="563" y="2321"/>
                  </a:cubicBezTo>
                  <a:cubicBezTo>
                    <a:pt x="827" y="2306"/>
                    <a:pt x="1069" y="2148"/>
                    <a:pt x="1227" y="1939"/>
                  </a:cubicBezTo>
                  <a:cubicBezTo>
                    <a:pt x="1574" y="1485"/>
                    <a:pt x="1542" y="750"/>
                    <a:pt x="1250" y="272"/>
                  </a:cubicBezTo>
                  <a:cubicBezTo>
                    <a:pt x="1189" y="170"/>
                    <a:pt x="1101" y="36"/>
                    <a:pt x="976" y="8"/>
                  </a:cubicBezTo>
                  <a:cubicBezTo>
                    <a:pt x="958" y="3"/>
                    <a:pt x="940" y="0"/>
                    <a:pt x="923" y="0"/>
                  </a:cubicBezTo>
                  <a:close/>
                </a:path>
              </a:pathLst>
            </a:custGeom>
            <a:solidFill>
              <a:srgbClr val="FF7550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4">
              <a:extLst>
                <a:ext uri="{FF2B5EF4-FFF2-40B4-BE49-F238E27FC236}">
                  <a16:creationId xmlns:a16="http://schemas.microsoft.com/office/drawing/2014/main" id="{EF118F7F-E1BF-8FDB-E3D6-4B537B9C9FEE}"/>
                </a:ext>
              </a:extLst>
            </p:cNvPr>
            <p:cNvSpPr/>
            <p:nvPr/>
          </p:nvSpPr>
          <p:spPr>
            <a:xfrm>
              <a:off x="-5248226" y="1256415"/>
              <a:ext cx="262638" cy="134732"/>
            </a:xfrm>
            <a:custGeom>
              <a:avLst/>
              <a:gdLst/>
              <a:ahLst/>
              <a:cxnLst/>
              <a:rect l="l" t="t" r="r" b="b"/>
              <a:pathLst>
                <a:path w="2193" h="1125" extrusionOk="0">
                  <a:moveTo>
                    <a:pt x="1717" y="1"/>
                  </a:moveTo>
                  <a:cubicBezTo>
                    <a:pt x="1089" y="1"/>
                    <a:pt x="468" y="275"/>
                    <a:pt x="54" y="759"/>
                  </a:cubicBezTo>
                  <a:cubicBezTo>
                    <a:pt x="1" y="824"/>
                    <a:pt x="48" y="933"/>
                    <a:pt x="123" y="933"/>
                  </a:cubicBezTo>
                  <a:cubicBezTo>
                    <a:pt x="139" y="933"/>
                    <a:pt x="156" y="928"/>
                    <a:pt x="174" y="917"/>
                  </a:cubicBezTo>
                  <a:cubicBezTo>
                    <a:pt x="466" y="717"/>
                    <a:pt x="813" y="614"/>
                    <a:pt x="1162" y="614"/>
                  </a:cubicBezTo>
                  <a:cubicBezTo>
                    <a:pt x="1259" y="614"/>
                    <a:pt x="1356" y="622"/>
                    <a:pt x="1452" y="638"/>
                  </a:cubicBezTo>
                  <a:cubicBezTo>
                    <a:pt x="1070" y="685"/>
                    <a:pt x="690" y="787"/>
                    <a:pt x="333" y="940"/>
                  </a:cubicBezTo>
                  <a:cubicBezTo>
                    <a:pt x="230" y="985"/>
                    <a:pt x="294" y="1125"/>
                    <a:pt x="390" y="1125"/>
                  </a:cubicBezTo>
                  <a:cubicBezTo>
                    <a:pt x="403" y="1125"/>
                    <a:pt x="416" y="1122"/>
                    <a:pt x="430" y="1117"/>
                  </a:cubicBezTo>
                  <a:cubicBezTo>
                    <a:pt x="908" y="912"/>
                    <a:pt x="1426" y="805"/>
                    <a:pt x="1945" y="805"/>
                  </a:cubicBezTo>
                  <a:cubicBezTo>
                    <a:pt x="1955" y="805"/>
                    <a:pt x="1966" y="805"/>
                    <a:pt x="1976" y="805"/>
                  </a:cubicBezTo>
                  <a:cubicBezTo>
                    <a:pt x="2073" y="805"/>
                    <a:pt x="2120" y="661"/>
                    <a:pt x="2028" y="620"/>
                  </a:cubicBezTo>
                  <a:cubicBezTo>
                    <a:pt x="1758" y="483"/>
                    <a:pt x="1458" y="417"/>
                    <a:pt x="1158" y="417"/>
                  </a:cubicBezTo>
                  <a:cubicBezTo>
                    <a:pt x="1008" y="417"/>
                    <a:pt x="859" y="434"/>
                    <a:pt x="714" y="466"/>
                  </a:cubicBezTo>
                  <a:cubicBezTo>
                    <a:pt x="1021" y="293"/>
                    <a:pt x="1369" y="196"/>
                    <a:pt x="1722" y="196"/>
                  </a:cubicBezTo>
                  <a:cubicBezTo>
                    <a:pt x="1822" y="196"/>
                    <a:pt x="1923" y="204"/>
                    <a:pt x="2023" y="220"/>
                  </a:cubicBezTo>
                  <a:cubicBezTo>
                    <a:pt x="2030" y="221"/>
                    <a:pt x="2037" y="222"/>
                    <a:pt x="2044" y="222"/>
                  </a:cubicBezTo>
                  <a:cubicBezTo>
                    <a:pt x="2153" y="222"/>
                    <a:pt x="2192" y="47"/>
                    <a:pt x="2073" y="31"/>
                  </a:cubicBezTo>
                  <a:cubicBezTo>
                    <a:pt x="1955" y="11"/>
                    <a:pt x="1836" y="1"/>
                    <a:pt x="1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6068013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>
          <a:extLst>
            <a:ext uri="{FF2B5EF4-FFF2-40B4-BE49-F238E27FC236}">
              <a16:creationId xmlns:a16="http://schemas.microsoft.com/office/drawing/2014/main" id="{AE4BAFC4-E074-01C9-F51A-9C6D3B72F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0">
            <a:extLst>
              <a:ext uri="{FF2B5EF4-FFF2-40B4-BE49-F238E27FC236}">
                <a16:creationId xmlns:a16="http://schemas.microsoft.com/office/drawing/2014/main" id="{86D50154-CCA3-F8AA-8581-2EAEDC1C52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4085" y="364934"/>
            <a:ext cx="6408295" cy="7443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000" b="1" dirty="0">
                <a:latin typeface="Dubai" panose="020B0503030403030204" pitchFamily="34" charset="-78"/>
                <a:cs typeface="Dubai" panose="020B0503030403030204" pitchFamily="34" charset="-78"/>
              </a:rPr>
              <a:t>نظام تعليمي هجين مبتكر لتعليم الأطفال في مرحلة الطفولة المبكرة</a:t>
            </a:r>
            <a:endParaRPr lang="en-US" sz="20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857598C-C763-BDE5-ECB0-13277D733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52" y="1723540"/>
            <a:ext cx="4147415" cy="1749691"/>
          </a:xfrm>
          <a:prstGeom prst="rect">
            <a:avLst/>
          </a:prstGeom>
          <a:ln w="19050">
            <a:solidFill>
              <a:schemeClr val="bg2"/>
            </a:solidFill>
            <a:prstDash val="lgDash"/>
          </a:ln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D0391D1F-CB8A-3F4F-AE66-159A9E46B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350" y="1723540"/>
            <a:ext cx="4147415" cy="1749691"/>
          </a:xfrm>
          <a:prstGeom prst="rect">
            <a:avLst/>
          </a:prstGeom>
          <a:ln w="19050">
            <a:solidFill>
              <a:schemeClr val="bg2"/>
            </a:solidFill>
            <a:prstDash val="lgDash"/>
          </a:ln>
        </p:spPr>
      </p:pic>
      <p:sp>
        <p:nvSpPr>
          <p:cNvPr id="7" name="Google Shape;1817;p67">
            <a:extLst>
              <a:ext uri="{FF2B5EF4-FFF2-40B4-BE49-F238E27FC236}">
                <a16:creationId xmlns:a16="http://schemas.microsoft.com/office/drawing/2014/main" id="{D1E14E50-82FF-9F79-DDAB-E3D311D44F63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495357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>
          <a:extLst>
            <a:ext uri="{FF2B5EF4-FFF2-40B4-BE49-F238E27FC236}">
              <a16:creationId xmlns:a16="http://schemas.microsoft.com/office/drawing/2014/main" id="{A3F89D43-CC61-04E1-590B-9FD1B24F1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0">
            <a:extLst>
              <a:ext uri="{FF2B5EF4-FFF2-40B4-BE49-F238E27FC236}">
                <a16:creationId xmlns:a16="http://schemas.microsoft.com/office/drawing/2014/main" id="{05E880CE-CB98-76B9-BFAC-C5320E5D1E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4085" y="364934"/>
            <a:ext cx="6408295" cy="7443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000" b="1" dirty="0">
                <a:latin typeface="Dubai" panose="020B0503030403030204" pitchFamily="34" charset="-78"/>
                <a:cs typeface="Dubai" panose="020B0503030403030204" pitchFamily="34" charset="-78"/>
              </a:rPr>
              <a:t>تصميم نظام محاكاة تدريب رياضي للأطفال باستخدام شبكة عصبية عميقة محسّنة </a:t>
            </a:r>
            <a:endParaRPr lang="en-US" sz="20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6A049021-CF4E-F65E-12B3-69FD59EA4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4367" y="1576117"/>
            <a:ext cx="3669789" cy="2119731"/>
          </a:xfrm>
          <a:prstGeom prst="rect">
            <a:avLst/>
          </a:prstGeom>
          <a:ln w="19050">
            <a:solidFill>
              <a:schemeClr val="bg2"/>
            </a:solidFill>
            <a:prstDash val="lgDash"/>
          </a:ln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926B612C-12B9-97A6-8CFD-4BFA9FDF4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44" y="1576117"/>
            <a:ext cx="3669790" cy="2119731"/>
          </a:xfrm>
          <a:prstGeom prst="rect">
            <a:avLst/>
          </a:prstGeom>
          <a:noFill/>
          <a:ln w="19050">
            <a:solidFill>
              <a:schemeClr val="bg2"/>
            </a:solidFill>
            <a:prstDash val="lgDash"/>
          </a:ln>
        </p:spPr>
      </p:pic>
      <p:sp>
        <p:nvSpPr>
          <p:cNvPr id="4" name="Google Shape;1817;p67">
            <a:extLst>
              <a:ext uri="{FF2B5EF4-FFF2-40B4-BE49-F238E27FC236}">
                <a16:creationId xmlns:a16="http://schemas.microsoft.com/office/drawing/2014/main" id="{BE1E298D-C1C5-2A58-656B-0288FE484F5D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1590335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>
          <a:extLst>
            <a:ext uri="{FF2B5EF4-FFF2-40B4-BE49-F238E27FC236}">
              <a16:creationId xmlns:a16="http://schemas.microsoft.com/office/drawing/2014/main" id="{7E75BB8A-8ED7-FD54-5830-ABC1A23C8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4">
            <a:extLst>
              <a:ext uri="{FF2B5EF4-FFF2-40B4-BE49-F238E27FC236}">
                <a16:creationId xmlns:a16="http://schemas.microsoft.com/office/drawing/2014/main" id="{9A46051E-382E-2051-C39D-5029A586FF31}"/>
              </a:ext>
            </a:extLst>
          </p:cNvPr>
          <p:cNvSpPr/>
          <p:nvPr/>
        </p:nvSpPr>
        <p:spPr>
          <a:xfrm rot="-610648">
            <a:off x="6775321" y="1044180"/>
            <a:ext cx="1662324" cy="1181935"/>
          </a:xfrm>
          <a:custGeom>
            <a:avLst/>
            <a:gdLst/>
            <a:ahLst/>
            <a:cxnLst/>
            <a:rect l="l" t="t" r="r" b="b"/>
            <a:pathLst>
              <a:path w="30049" h="14677" extrusionOk="0">
                <a:moveTo>
                  <a:pt x="13553" y="1"/>
                </a:moveTo>
                <a:cubicBezTo>
                  <a:pt x="12168" y="1"/>
                  <a:pt x="10785" y="163"/>
                  <a:pt x="9440" y="486"/>
                </a:cubicBezTo>
                <a:cubicBezTo>
                  <a:pt x="7852" y="867"/>
                  <a:pt x="6315" y="1470"/>
                  <a:pt x="4899" y="2282"/>
                </a:cubicBezTo>
                <a:cubicBezTo>
                  <a:pt x="3520" y="3072"/>
                  <a:pt x="2168" y="4052"/>
                  <a:pt x="1244" y="5366"/>
                </a:cubicBezTo>
                <a:cubicBezTo>
                  <a:pt x="399" y="6564"/>
                  <a:pt x="0" y="8077"/>
                  <a:pt x="413" y="9513"/>
                </a:cubicBezTo>
                <a:cubicBezTo>
                  <a:pt x="603" y="10177"/>
                  <a:pt x="976" y="10790"/>
                  <a:pt x="1514" y="11226"/>
                </a:cubicBezTo>
                <a:cubicBezTo>
                  <a:pt x="2136" y="11737"/>
                  <a:pt x="2916" y="11997"/>
                  <a:pt x="3692" y="12179"/>
                </a:cubicBezTo>
                <a:cubicBezTo>
                  <a:pt x="4598" y="12392"/>
                  <a:pt x="5517" y="12559"/>
                  <a:pt x="6431" y="12726"/>
                </a:cubicBezTo>
                <a:cubicBezTo>
                  <a:pt x="7402" y="12908"/>
                  <a:pt x="8372" y="13075"/>
                  <a:pt x="9343" y="13232"/>
                </a:cubicBezTo>
                <a:cubicBezTo>
                  <a:pt x="11270" y="13538"/>
                  <a:pt x="13201" y="13799"/>
                  <a:pt x="15138" y="14012"/>
                </a:cubicBezTo>
                <a:cubicBezTo>
                  <a:pt x="17089" y="14226"/>
                  <a:pt x="19043" y="14389"/>
                  <a:pt x="20998" y="14509"/>
                </a:cubicBezTo>
                <a:cubicBezTo>
                  <a:pt x="21973" y="14565"/>
                  <a:pt x="22944" y="14612"/>
                  <a:pt x="23919" y="14644"/>
                </a:cubicBezTo>
                <a:cubicBezTo>
                  <a:pt x="24350" y="14659"/>
                  <a:pt x="24784" y="14676"/>
                  <a:pt x="25216" y="14676"/>
                </a:cubicBezTo>
                <a:cubicBezTo>
                  <a:pt x="25733" y="14676"/>
                  <a:pt x="26250" y="14651"/>
                  <a:pt x="26761" y="14565"/>
                </a:cubicBezTo>
                <a:cubicBezTo>
                  <a:pt x="28257" y="14318"/>
                  <a:pt x="29757" y="13381"/>
                  <a:pt x="29952" y="11755"/>
                </a:cubicBezTo>
                <a:cubicBezTo>
                  <a:pt x="30049" y="10943"/>
                  <a:pt x="29798" y="10126"/>
                  <a:pt x="29450" y="9401"/>
                </a:cubicBezTo>
                <a:cubicBezTo>
                  <a:pt x="29097" y="8673"/>
                  <a:pt x="28623" y="8008"/>
                  <a:pt x="28126" y="7376"/>
                </a:cubicBezTo>
                <a:cubicBezTo>
                  <a:pt x="27160" y="6151"/>
                  <a:pt x="26037" y="5055"/>
                  <a:pt x="24797" y="4108"/>
                </a:cubicBezTo>
                <a:cubicBezTo>
                  <a:pt x="24240" y="3690"/>
                  <a:pt x="23664" y="3300"/>
                  <a:pt x="23064" y="2946"/>
                </a:cubicBezTo>
                <a:cubicBezTo>
                  <a:pt x="23051" y="2938"/>
                  <a:pt x="23042" y="2929"/>
                  <a:pt x="23028" y="2919"/>
                </a:cubicBezTo>
                <a:cubicBezTo>
                  <a:pt x="21783" y="2074"/>
                  <a:pt x="20423" y="1391"/>
                  <a:pt x="19002" y="899"/>
                </a:cubicBezTo>
                <a:cubicBezTo>
                  <a:pt x="17488" y="379"/>
                  <a:pt x="15899" y="87"/>
                  <a:pt x="14302" y="17"/>
                </a:cubicBezTo>
                <a:cubicBezTo>
                  <a:pt x="14053" y="6"/>
                  <a:pt x="13803" y="1"/>
                  <a:pt x="135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44">
            <a:extLst>
              <a:ext uri="{FF2B5EF4-FFF2-40B4-BE49-F238E27FC236}">
                <a16:creationId xmlns:a16="http://schemas.microsoft.com/office/drawing/2014/main" id="{A160EAE2-EDD5-FFDB-8790-C075A5D989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91000" y="2319403"/>
            <a:ext cx="4233000" cy="16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400" b="1" dirty="0">
                <a:latin typeface="Dubai" panose="020B0503030403030204" pitchFamily="34" charset="-78"/>
                <a:cs typeface="Dubai" panose="020B0503030403030204" pitchFamily="34" charset="-78"/>
              </a:rPr>
              <a:t>التنفيذ العملي</a:t>
            </a:r>
            <a:endParaRPr sz="44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37" name="Google Shape;737;p44">
            <a:extLst>
              <a:ext uri="{FF2B5EF4-FFF2-40B4-BE49-F238E27FC236}">
                <a16:creationId xmlns:a16="http://schemas.microsoft.com/office/drawing/2014/main" id="{D44E5B2D-5E3A-577F-1617-99AC6C3ACD2B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956533" y="1399635"/>
            <a:ext cx="12999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solidFill>
                  <a:schemeClr val="accent2"/>
                </a:solidFill>
              </a:rPr>
              <a:t>03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739" name="Google Shape;739;p44">
            <a:extLst>
              <a:ext uri="{FF2B5EF4-FFF2-40B4-BE49-F238E27FC236}">
                <a16:creationId xmlns:a16="http://schemas.microsoft.com/office/drawing/2014/main" id="{44888FD7-4FE6-8999-8706-649484ED2997}"/>
              </a:ext>
            </a:extLst>
          </p:cNvPr>
          <p:cNvGrpSpPr/>
          <p:nvPr/>
        </p:nvGrpSpPr>
        <p:grpSpPr>
          <a:xfrm>
            <a:off x="734128" y="804381"/>
            <a:ext cx="3216694" cy="4339128"/>
            <a:chOff x="-5971472" y="684906"/>
            <a:chExt cx="3216694" cy="4339128"/>
          </a:xfrm>
        </p:grpSpPr>
        <p:sp>
          <p:nvSpPr>
            <p:cNvPr id="740" name="Google Shape;740;p44">
              <a:extLst>
                <a:ext uri="{FF2B5EF4-FFF2-40B4-BE49-F238E27FC236}">
                  <a16:creationId xmlns:a16="http://schemas.microsoft.com/office/drawing/2014/main" id="{7E1A923D-89F2-1350-B042-5FFD8FCA69AE}"/>
                </a:ext>
              </a:extLst>
            </p:cNvPr>
            <p:cNvSpPr/>
            <p:nvPr/>
          </p:nvSpPr>
          <p:spPr>
            <a:xfrm>
              <a:off x="-5365833" y="4396602"/>
              <a:ext cx="1476544" cy="627432"/>
            </a:xfrm>
            <a:custGeom>
              <a:avLst/>
              <a:gdLst/>
              <a:ahLst/>
              <a:cxnLst/>
              <a:rect l="l" t="t" r="r" b="b"/>
              <a:pathLst>
                <a:path w="12329" h="5239" extrusionOk="0">
                  <a:moveTo>
                    <a:pt x="11409" y="0"/>
                  </a:moveTo>
                  <a:lnTo>
                    <a:pt x="957" y="976"/>
                  </a:lnTo>
                  <a:lnTo>
                    <a:pt x="1" y="5238"/>
                  </a:lnTo>
                  <a:lnTo>
                    <a:pt x="12329" y="5238"/>
                  </a:lnTo>
                  <a:lnTo>
                    <a:pt x="114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4">
              <a:extLst>
                <a:ext uri="{FF2B5EF4-FFF2-40B4-BE49-F238E27FC236}">
                  <a16:creationId xmlns:a16="http://schemas.microsoft.com/office/drawing/2014/main" id="{76DF34A9-F07E-4D90-3B6D-EE3ECA23B496}"/>
                </a:ext>
              </a:extLst>
            </p:cNvPr>
            <p:cNvSpPr/>
            <p:nvPr/>
          </p:nvSpPr>
          <p:spPr>
            <a:xfrm>
              <a:off x="-5070259" y="4636008"/>
              <a:ext cx="118684" cy="322040"/>
            </a:xfrm>
            <a:custGeom>
              <a:avLst/>
              <a:gdLst/>
              <a:ahLst/>
              <a:cxnLst/>
              <a:rect l="l" t="t" r="r" b="b"/>
              <a:pathLst>
                <a:path w="991" h="2689" extrusionOk="0">
                  <a:moveTo>
                    <a:pt x="869" y="1"/>
                  </a:moveTo>
                  <a:cubicBezTo>
                    <a:pt x="829" y="1"/>
                    <a:pt x="791" y="22"/>
                    <a:pt x="778" y="72"/>
                  </a:cubicBezTo>
                  <a:cubicBezTo>
                    <a:pt x="551" y="912"/>
                    <a:pt x="300" y="1744"/>
                    <a:pt x="26" y="2565"/>
                  </a:cubicBezTo>
                  <a:cubicBezTo>
                    <a:pt x="1" y="2639"/>
                    <a:pt x="63" y="2689"/>
                    <a:pt x="124" y="2689"/>
                  </a:cubicBezTo>
                  <a:cubicBezTo>
                    <a:pt x="163" y="2689"/>
                    <a:pt x="202" y="2668"/>
                    <a:pt x="216" y="2621"/>
                  </a:cubicBezTo>
                  <a:cubicBezTo>
                    <a:pt x="490" y="1795"/>
                    <a:pt x="741" y="964"/>
                    <a:pt x="969" y="123"/>
                  </a:cubicBezTo>
                  <a:cubicBezTo>
                    <a:pt x="991" y="50"/>
                    <a:pt x="929" y="1"/>
                    <a:pt x="8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4">
              <a:extLst>
                <a:ext uri="{FF2B5EF4-FFF2-40B4-BE49-F238E27FC236}">
                  <a16:creationId xmlns:a16="http://schemas.microsoft.com/office/drawing/2014/main" id="{4D56423E-3DCB-1522-E6A2-AF36B1953FDD}"/>
                </a:ext>
              </a:extLst>
            </p:cNvPr>
            <p:cNvSpPr/>
            <p:nvPr/>
          </p:nvSpPr>
          <p:spPr>
            <a:xfrm>
              <a:off x="-4928460" y="4644631"/>
              <a:ext cx="38444" cy="324555"/>
            </a:xfrm>
            <a:custGeom>
              <a:avLst/>
              <a:gdLst/>
              <a:ahLst/>
              <a:cxnLst/>
              <a:rect l="l" t="t" r="r" b="b"/>
              <a:pathLst>
                <a:path w="321" h="2710" extrusionOk="0">
                  <a:moveTo>
                    <a:pt x="223" y="0"/>
                  </a:moveTo>
                  <a:cubicBezTo>
                    <a:pt x="173" y="0"/>
                    <a:pt x="123" y="32"/>
                    <a:pt x="123" y="97"/>
                  </a:cubicBezTo>
                  <a:cubicBezTo>
                    <a:pt x="100" y="938"/>
                    <a:pt x="63" y="1779"/>
                    <a:pt x="3" y="2615"/>
                  </a:cubicBezTo>
                  <a:cubicBezTo>
                    <a:pt x="1" y="2679"/>
                    <a:pt x="48" y="2710"/>
                    <a:pt x="96" y="2710"/>
                  </a:cubicBezTo>
                  <a:cubicBezTo>
                    <a:pt x="146" y="2710"/>
                    <a:pt x="198" y="2678"/>
                    <a:pt x="202" y="2615"/>
                  </a:cubicBezTo>
                  <a:cubicBezTo>
                    <a:pt x="258" y="1779"/>
                    <a:pt x="301" y="938"/>
                    <a:pt x="318" y="97"/>
                  </a:cubicBezTo>
                  <a:cubicBezTo>
                    <a:pt x="321" y="32"/>
                    <a:pt x="272" y="0"/>
                    <a:pt x="2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4">
              <a:extLst>
                <a:ext uri="{FF2B5EF4-FFF2-40B4-BE49-F238E27FC236}">
                  <a16:creationId xmlns:a16="http://schemas.microsoft.com/office/drawing/2014/main" id="{1471E735-85CB-F292-B8D7-9B397B2FD516}"/>
                </a:ext>
              </a:extLst>
            </p:cNvPr>
            <p:cNvSpPr/>
            <p:nvPr/>
          </p:nvSpPr>
          <p:spPr>
            <a:xfrm>
              <a:off x="-4215275" y="4591936"/>
              <a:ext cx="32935" cy="346591"/>
            </a:xfrm>
            <a:custGeom>
              <a:avLst/>
              <a:gdLst/>
              <a:ahLst/>
              <a:cxnLst/>
              <a:rect l="l" t="t" r="r" b="b"/>
              <a:pathLst>
                <a:path w="275" h="2894" extrusionOk="0">
                  <a:moveTo>
                    <a:pt x="97" y="1"/>
                  </a:moveTo>
                  <a:cubicBezTo>
                    <a:pt x="48" y="1"/>
                    <a:pt x="1" y="32"/>
                    <a:pt x="6" y="97"/>
                  </a:cubicBezTo>
                  <a:cubicBezTo>
                    <a:pt x="52" y="997"/>
                    <a:pt x="75" y="1898"/>
                    <a:pt x="75" y="2799"/>
                  </a:cubicBezTo>
                  <a:cubicBezTo>
                    <a:pt x="75" y="2862"/>
                    <a:pt x="125" y="2893"/>
                    <a:pt x="175" y="2893"/>
                  </a:cubicBezTo>
                  <a:cubicBezTo>
                    <a:pt x="225" y="2893"/>
                    <a:pt x="275" y="2862"/>
                    <a:pt x="275" y="2799"/>
                  </a:cubicBezTo>
                  <a:cubicBezTo>
                    <a:pt x="270" y="1898"/>
                    <a:pt x="247" y="997"/>
                    <a:pt x="201" y="97"/>
                  </a:cubicBezTo>
                  <a:cubicBezTo>
                    <a:pt x="199" y="33"/>
                    <a:pt x="147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44">
              <a:extLst>
                <a:ext uri="{FF2B5EF4-FFF2-40B4-BE49-F238E27FC236}">
                  <a16:creationId xmlns:a16="http://schemas.microsoft.com/office/drawing/2014/main" id="{803D0854-7DA1-37E4-FA30-2CC502AE0460}"/>
                </a:ext>
              </a:extLst>
            </p:cNvPr>
            <p:cNvSpPr/>
            <p:nvPr/>
          </p:nvSpPr>
          <p:spPr>
            <a:xfrm>
              <a:off x="-4157429" y="4580798"/>
              <a:ext cx="104073" cy="341920"/>
            </a:xfrm>
            <a:custGeom>
              <a:avLst/>
              <a:gdLst/>
              <a:ahLst/>
              <a:cxnLst/>
              <a:rect l="l" t="t" r="r" b="b"/>
              <a:pathLst>
                <a:path w="869" h="2855" extrusionOk="0">
                  <a:moveTo>
                    <a:pt x="124" y="0"/>
                  </a:moveTo>
                  <a:cubicBezTo>
                    <a:pt x="65" y="0"/>
                    <a:pt x="1" y="49"/>
                    <a:pt x="14" y="124"/>
                  </a:cubicBezTo>
                  <a:cubicBezTo>
                    <a:pt x="201" y="1016"/>
                    <a:pt x="415" y="1907"/>
                    <a:pt x="655" y="2785"/>
                  </a:cubicBezTo>
                  <a:cubicBezTo>
                    <a:pt x="669" y="2833"/>
                    <a:pt x="707" y="2854"/>
                    <a:pt x="747" y="2854"/>
                  </a:cubicBezTo>
                  <a:cubicBezTo>
                    <a:pt x="807" y="2854"/>
                    <a:pt x="869" y="2807"/>
                    <a:pt x="846" y="2734"/>
                  </a:cubicBezTo>
                  <a:cubicBezTo>
                    <a:pt x="605" y="1851"/>
                    <a:pt x="391" y="964"/>
                    <a:pt x="209" y="68"/>
                  </a:cubicBezTo>
                  <a:cubicBezTo>
                    <a:pt x="198" y="21"/>
                    <a:pt x="162" y="0"/>
                    <a:pt x="1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44">
              <a:extLst>
                <a:ext uri="{FF2B5EF4-FFF2-40B4-BE49-F238E27FC236}">
                  <a16:creationId xmlns:a16="http://schemas.microsoft.com/office/drawing/2014/main" id="{D315C010-44DB-B58B-2ABC-88C8E57A3A72}"/>
                </a:ext>
              </a:extLst>
            </p:cNvPr>
            <p:cNvSpPr/>
            <p:nvPr/>
          </p:nvSpPr>
          <p:spPr>
            <a:xfrm>
              <a:off x="-4020541" y="1502169"/>
              <a:ext cx="548988" cy="534018"/>
            </a:xfrm>
            <a:custGeom>
              <a:avLst/>
              <a:gdLst/>
              <a:ahLst/>
              <a:cxnLst/>
              <a:rect l="l" t="t" r="r" b="b"/>
              <a:pathLst>
                <a:path w="4584" h="4459" extrusionOk="0">
                  <a:moveTo>
                    <a:pt x="1523" y="1"/>
                  </a:moveTo>
                  <a:cubicBezTo>
                    <a:pt x="1444" y="1"/>
                    <a:pt x="1365" y="14"/>
                    <a:pt x="1291" y="40"/>
                  </a:cubicBezTo>
                  <a:cubicBezTo>
                    <a:pt x="804" y="216"/>
                    <a:pt x="688" y="759"/>
                    <a:pt x="637" y="1224"/>
                  </a:cubicBezTo>
                  <a:cubicBezTo>
                    <a:pt x="0" y="1944"/>
                    <a:pt x="371" y="3021"/>
                    <a:pt x="901" y="3704"/>
                  </a:cubicBezTo>
                  <a:cubicBezTo>
                    <a:pt x="1198" y="4085"/>
                    <a:pt x="1602" y="4391"/>
                    <a:pt x="2094" y="4451"/>
                  </a:cubicBezTo>
                  <a:cubicBezTo>
                    <a:pt x="2140" y="4456"/>
                    <a:pt x="2184" y="4459"/>
                    <a:pt x="2229" y="4459"/>
                  </a:cubicBezTo>
                  <a:cubicBezTo>
                    <a:pt x="2640" y="4459"/>
                    <a:pt x="3008" y="4248"/>
                    <a:pt x="3251" y="3913"/>
                  </a:cubicBezTo>
                  <a:cubicBezTo>
                    <a:pt x="3562" y="3476"/>
                    <a:pt x="3586" y="2919"/>
                    <a:pt x="3479" y="2409"/>
                  </a:cubicBezTo>
                  <a:cubicBezTo>
                    <a:pt x="3669" y="2375"/>
                    <a:pt x="3854" y="2310"/>
                    <a:pt x="4026" y="2208"/>
                  </a:cubicBezTo>
                  <a:cubicBezTo>
                    <a:pt x="4221" y="2088"/>
                    <a:pt x="4426" y="1916"/>
                    <a:pt x="4505" y="1693"/>
                  </a:cubicBezTo>
                  <a:cubicBezTo>
                    <a:pt x="4583" y="1484"/>
                    <a:pt x="4505" y="1247"/>
                    <a:pt x="4291" y="1159"/>
                  </a:cubicBezTo>
                  <a:cubicBezTo>
                    <a:pt x="4233" y="1138"/>
                    <a:pt x="4176" y="1130"/>
                    <a:pt x="4120" y="1130"/>
                  </a:cubicBezTo>
                  <a:cubicBezTo>
                    <a:pt x="4049" y="1130"/>
                    <a:pt x="3980" y="1143"/>
                    <a:pt x="3910" y="1164"/>
                  </a:cubicBezTo>
                  <a:cubicBezTo>
                    <a:pt x="3980" y="973"/>
                    <a:pt x="3980" y="769"/>
                    <a:pt x="3790" y="634"/>
                  </a:cubicBezTo>
                  <a:cubicBezTo>
                    <a:pt x="3704" y="574"/>
                    <a:pt x="3614" y="549"/>
                    <a:pt x="3524" y="549"/>
                  </a:cubicBezTo>
                  <a:cubicBezTo>
                    <a:pt x="3406" y="549"/>
                    <a:pt x="3289" y="594"/>
                    <a:pt x="3186" y="662"/>
                  </a:cubicBezTo>
                  <a:cubicBezTo>
                    <a:pt x="3190" y="555"/>
                    <a:pt x="3181" y="448"/>
                    <a:pt x="3134" y="347"/>
                  </a:cubicBezTo>
                  <a:cubicBezTo>
                    <a:pt x="3070" y="189"/>
                    <a:pt x="2930" y="82"/>
                    <a:pt x="2759" y="63"/>
                  </a:cubicBezTo>
                  <a:cubicBezTo>
                    <a:pt x="2736" y="60"/>
                    <a:pt x="2715" y="59"/>
                    <a:pt x="2693" y="59"/>
                  </a:cubicBezTo>
                  <a:cubicBezTo>
                    <a:pt x="2431" y="59"/>
                    <a:pt x="2246" y="238"/>
                    <a:pt x="2109" y="453"/>
                  </a:cubicBezTo>
                  <a:cubicBezTo>
                    <a:pt x="2076" y="341"/>
                    <a:pt x="2015" y="235"/>
                    <a:pt x="1927" y="152"/>
                  </a:cubicBezTo>
                  <a:cubicBezTo>
                    <a:pt x="1815" y="49"/>
                    <a:pt x="1670" y="1"/>
                    <a:pt x="1523" y="1"/>
                  </a:cubicBez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4">
              <a:extLst>
                <a:ext uri="{FF2B5EF4-FFF2-40B4-BE49-F238E27FC236}">
                  <a16:creationId xmlns:a16="http://schemas.microsoft.com/office/drawing/2014/main" id="{4E46791B-DBC4-AD89-12BD-F1AA7F8A686B}"/>
                </a:ext>
              </a:extLst>
            </p:cNvPr>
            <p:cNvSpPr/>
            <p:nvPr/>
          </p:nvSpPr>
          <p:spPr>
            <a:xfrm>
              <a:off x="-3923653" y="1549116"/>
              <a:ext cx="383118" cy="362040"/>
            </a:xfrm>
            <a:custGeom>
              <a:avLst/>
              <a:gdLst/>
              <a:ahLst/>
              <a:cxnLst/>
              <a:rect l="l" t="t" r="r" b="b"/>
              <a:pathLst>
                <a:path w="3199" h="3023" extrusionOk="0">
                  <a:moveTo>
                    <a:pt x="1290" y="0"/>
                  </a:moveTo>
                  <a:cubicBezTo>
                    <a:pt x="1244" y="0"/>
                    <a:pt x="1188" y="47"/>
                    <a:pt x="1193" y="99"/>
                  </a:cubicBezTo>
                  <a:cubicBezTo>
                    <a:pt x="1225" y="354"/>
                    <a:pt x="1170" y="609"/>
                    <a:pt x="1035" y="827"/>
                  </a:cubicBezTo>
                  <a:cubicBezTo>
                    <a:pt x="831" y="756"/>
                    <a:pt x="608" y="718"/>
                    <a:pt x="392" y="718"/>
                  </a:cubicBezTo>
                  <a:cubicBezTo>
                    <a:pt x="299" y="718"/>
                    <a:pt x="208" y="725"/>
                    <a:pt x="120" y="739"/>
                  </a:cubicBezTo>
                  <a:cubicBezTo>
                    <a:pt x="0" y="756"/>
                    <a:pt x="42" y="931"/>
                    <a:pt x="155" y="931"/>
                  </a:cubicBezTo>
                  <a:cubicBezTo>
                    <a:pt x="160" y="931"/>
                    <a:pt x="165" y="931"/>
                    <a:pt x="171" y="930"/>
                  </a:cubicBezTo>
                  <a:cubicBezTo>
                    <a:pt x="249" y="918"/>
                    <a:pt x="327" y="912"/>
                    <a:pt x="406" y="912"/>
                  </a:cubicBezTo>
                  <a:cubicBezTo>
                    <a:pt x="756" y="912"/>
                    <a:pt x="1110" y="1030"/>
                    <a:pt x="1378" y="1250"/>
                  </a:cubicBezTo>
                  <a:cubicBezTo>
                    <a:pt x="1448" y="1305"/>
                    <a:pt x="1583" y="1408"/>
                    <a:pt x="1551" y="1509"/>
                  </a:cubicBezTo>
                  <a:cubicBezTo>
                    <a:pt x="1527" y="1589"/>
                    <a:pt x="1411" y="1612"/>
                    <a:pt x="1341" y="1631"/>
                  </a:cubicBezTo>
                  <a:cubicBezTo>
                    <a:pt x="1156" y="1672"/>
                    <a:pt x="966" y="1688"/>
                    <a:pt x="777" y="1688"/>
                  </a:cubicBezTo>
                  <a:cubicBezTo>
                    <a:pt x="710" y="1688"/>
                    <a:pt x="642" y="1686"/>
                    <a:pt x="576" y="1682"/>
                  </a:cubicBezTo>
                  <a:cubicBezTo>
                    <a:pt x="574" y="1682"/>
                    <a:pt x="572" y="1682"/>
                    <a:pt x="570" y="1682"/>
                  </a:cubicBezTo>
                  <a:cubicBezTo>
                    <a:pt x="450" y="1682"/>
                    <a:pt x="451" y="1872"/>
                    <a:pt x="576" y="1877"/>
                  </a:cubicBezTo>
                  <a:cubicBezTo>
                    <a:pt x="1165" y="1900"/>
                    <a:pt x="1667" y="2341"/>
                    <a:pt x="1740" y="2926"/>
                  </a:cubicBezTo>
                  <a:cubicBezTo>
                    <a:pt x="1750" y="2989"/>
                    <a:pt x="1805" y="3022"/>
                    <a:pt x="1856" y="3022"/>
                  </a:cubicBezTo>
                  <a:cubicBezTo>
                    <a:pt x="1905" y="3022"/>
                    <a:pt x="1950" y="2991"/>
                    <a:pt x="1941" y="2926"/>
                  </a:cubicBezTo>
                  <a:cubicBezTo>
                    <a:pt x="1879" y="2462"/>
                    <a:pt x="1606" y="2072"/>
                    <a:pt x="1221" y="1858"/>
                  </a:cubicBezTo>
                  <a:cubicBezTo>
                    <a:pt x="1318" y="1844"/>
                    <a:pt x="1411" y="1821"/>
                    <a:pt x="1499" y="1788"/>
                  </a:cubicBezTo>
                  <a:cubicBezTo>
                    <a:pt x="1680" y="1723"/>
                    <a:pt x="1764" y="1575"/>
                    <a:pt x="1736" y="1421"/>
                  </a:cubicBezTo>
                  <a:lnTo>
                    <a:pt x="1736" y="1421"/>
                  </a:lnTo>
                  <a:cubicBezTo>
                    <a:pt x="1877" y="1477"/>
                    <a:pt x="2020" y="1506"/>
                    <a:pt x="2164" y="1506"/>
                  </a:cubicBezTo>
                  <a:cubicBezTo>
                    <a:pt x="2201" y="1506"/>
                    <a:pt x="2238" y="1504"/>
                    <a:pt x="2275" y="1501"/>
                  </a:cubicBezTo>
                  <a:lnTo>
                    <a:pt x="2275" y="1501"/>
                  </a:lnTo>
                  <a:cubicBezTo>
                    <a:pt x="2224" y="1616"/>
                    <a:pt x="2205" y="1747"/>
                    <a:pt x="2256" y="1872"/>
                  </a:cubicBezTo>
                  <a:cubicBezTo>
                    <a:pt x="2293" y="1974"/>
                    <a:pt x="2363" y="2049"/>
                    <a:pt x="2465" y="2086"/>
                  </a:cubicBezTo>
                  <a:cubicBezTo>
                    <a:pt x="2502" y="2100"/>
                    <a:pt x="2542" y="2108"/>
                    <a:pt x="2582" y="2108"/>
                  </a:cubicBezTo>
                  <a:cubicBezTo>
                    <a:pt x="2642" y="2108"/>
                    <a:pt x="2701" y="2091"/>
                    <a:pt x="2749" y="2058"/>
                  </a:cubicBezTo>
                  <a:cubicBezTo>
                    <a:pt x="2790" y="2030"/>
                    <a:pt x="2813" y="1970"/>
                    <a:pt x="2786" y="1923"/>
                  </a:cubicBezTo>
                  <a:cubicBezTo>
                    <a:pt x="2766" y="1894"/>
                    <a:pt x="2731" y="1874"/>
                    <a:pt x="2695" y="1874"/>
                  </a:cubicBezTo>
                  <a:cubicBezTo>
                    <a:pt x="2680" y="1874"/>
                    <a:pt x="2665" y="1878"/>
                    <a:pt x="2651" y="1886"/>
                  </a:cubicBezTo>
                  <a:cubicBezTo>
                    <a:pt x="2642" y="1891"/>
                    <a:pt x="2637" y="1895"/>
                    <a:pt x="2627" y="1900"/>
                  </a:cubicBezTo>
                  <a:cubicBezTo>
                    <a:pt x="2627" y="1905"/>
                    <a:pt x="2627" y="1905"/>
                    <a:pt x="2623" y="1905"/>
                  </a:cubicBezTo>
                  <a:cubicBezTo>
                    <a:pt x="2614" y="1905"/>
                    <a:pt x="2609" y="1910"/>
                    <a:pt x="2599" y="1910"/>
                  </a:cubicBezTo>
                  <a:lnTo>
                    <a:pt x="2563" y="1910"/>
                  </a:lnTo>
                  <a:cubicBezTo>
                    <a:pt x="2548" y="1905"/>
                    <a:pt x="2539" y="1905"/>
                    <a:pt x="2526" y="1900"/>
                  </a:cubicBezTo>
                  <a:cubicBezTo>
                    <a:pt x="2520" y="1895"/>
                    <a:pt x="2511" y="1891"/>
                    <a:pt x="2511" y="1891"/>
                  </a:cubicBezTo>
                  <a:cubicBezTo>
                    <a:pt x="2507" y="1891"/>
                    <a:pt x="2498" y="1886"/>
                    <a:pt x="2492" y="1882"/>
                  </a:cubicBezTo>
                  <a:lnTo>
                    <a:pt x="2488" y="1877"/>
                  </a:lnTo>
                  <a:cubicBezTo>
                    <a:pt x="2479" y="1867"/>
                    <a:pt x="2475" y="1863"/>
                    <a:pt x="2470" y="1858"/>
                  </a:cubicBezTo>
                  <a:lnTo>
                    <a:pt x="2470" y="1854"/>
                  </a:lnTo>
                  <a:lnTo>
                    <a:pt x="2465" y="1854"/>
                  </a:lnTo>
                  <a:cubicBezTo>
                    <a:pt x="2460" y="1844"/>
                    <a:pt x="2456" y="1835"/>
                    <a:pt x="2451" y="1830"/>
                  </a:cubicBezTo>
                  <a:cubicBezTo>
                    <a:pt x="2447" y="1826"/>
                    <a:pt x="2447" y="1816"/>
                    <a:pt x="2442" y="1811"/>
                  </a:cubicBezTo>
                  <a:lnTo>
                    <a:pt x="2437" y="1798"/>
                  </a:lnTo>
                  <a:cubicBezTo>
                    <a:pt x="2432" y="1779"/>
                    <a:pt x="2428" y="1766"/>
                    <a:pt x="2428" y="1751"/>
                  </a:cubicBezTo>
                  <a:cubicBezTo>
                    <a:pt x="2428" y="1747"/>
                    <a:pt x="2423" y="1742"/>
                    <a:pt x="2423" y="1738"/>
                  </a:cubicBezTo>
                  <a:lnTo>
                    <a:pt x="2423" y="1719"/>
                  </a:lnTo>
                  <a:lnTo>
                    <a:pt x="2423" y="1691"/>
                  </a:lnTo>
                  <a:cubicBezTo>
                    <a:pt x="2423" y="1687"/>
                    <a:pt x="2428" y="1677"/>
                    <a:pt x="2428" y="1672"/>
                  </a:cubicBezTo>
                  <a:cubicBezTo>
                    <a:pt x="2432" y="1659"/>
                    <a:pt x="2432" y="1640"/>
                    <a:pt x="2437" y="1621"/>
                  </a:cubicBezTo>
                  <a:cubicBezTo>
                    <a:pt x="2442" y="1616"/>
                    <a:pt x="2447" y="1608"/>
                    <a:pt x="2447" y="1599"/>
                  </a:cubicBezTo>
                  <a:cubicBezTo>
                    <a:pt x="2447" y="1593"/>
                    <a:pt x="2451" y="1593"/>
                    <a:pt x="2451" y="1589"/>
                  </a:cubicBezTo>
                  <a:lnTo>
                    <a:pt x="2451" y="1584"/>
                  </a:lnTo>
                  <a:cubicBezTo>
                    <a:pt x="2460" y="1571"/>
                    <a:pt x="2470" y="1552"/>
                    <a:pt x="2479" y="1537"/>
                  </a:cubicBezTo>
                  <a:cubicBezTo>
                    <a:pt x="2488" y="1519"/>
                    <a:pt x="2498" y="1501"/>
                    <a:pt x="2511" y="1487"/>
                  </a:cubicBezTo>
                  <a:cubicBezTo>
                    <a:pt x="2516" y="1477"/>
                    <a:pt x="2520" y="1473"/>
                    <a:pt x="2526" y="1464"/>
                  </a:cubicBezTo>
                  <a:cubicBezTo>
                    <a:pt x="2530" y="1464"/>
                    <a:pt x="2539" y="1449"/>
                    <a:pt x="2539" y="1449"/>
                  </a:cubicBezTo>
                  <a:cubicBezTo>
                    <a:pt x="2539" y="1445"/>
                    <a:pt x="2544" y="1440"/>
                    <a:pt x="2544" y="1436"/>
                  </a:cubicBezTo>
                  <a:cubicBezTo>
                    <a:pt x="2567" y="1426"/>
                    <a:pt x="2590" y="1421"/>
                    <a:pt x="2609" y="1412"/>
                  </a:cubicBezTo>
                  <a:cubicBezTo>
                    <a:pt x="2874" y="1297"/>
                    <a:pt x="3069" y="1074"/>
                    <a:pt x="3176" y="813"/>
                  </a:cubicBezTo>
                  <a:cubicBezTo>
                    <a:pt x="3199" y="763"/>
                    <a:pt x="3152" y="701"/>
                    <a:pt x="3105" y="688"/>
                  </a:cubicBezTo>
                  <a:cubicBezTo>
                    <a:pt x="3097" y="686"/>
                    <a:pt x="3089" y="685"/>
                    <a:pt x="3081" y="685"/>
                  </a:cubicBezTo>
                  <a:cubicBezTo>
                    <a:pt x="3037" y="685"/>
                    <a:pt x="3001" y="718"/>
                    <a:pt x="2985" y="757"/>
                  </a:cubicBezTo>
                  <a:cubicBezTo>
                    <a:pt x="2845" y="1099"/>
                    <a:pt x="2504" y="1308"/>
                    <a:pt x="2153" y="1308"/>
                  </a:cubicBezTo>
                  <a:cubicBezTo>
                    <a:pt x="2036" y="1308"/>
                    <a:pt x="1918" y="1285"/>
                    <a:pt x="1806" y="1236"/>
                  </a:cubicBezTo>
                  <a:cubicBezTo>
                    <a:pt x="2154" y="1064"/>
                    <a:pt x="2391" y="725"/>
                    <a:pt x="2423" y="330"/>
                  </a:cubicBezTo>
                  <a:cubicBezTo>
                    <a:pt x="2428" y="275"/>
                    <a:pt x="2372" y="228"/>
                    <a:pt x="2321" y="228"/>
                  </a:cubicBezTo>
                  <a:cubicBezTo>
                    <a:pt x="2265" y="228"/>
                    <a:pt x="2228" y="275"/>
                    <a:pt x="2224" y="330"/>
                  </a:cubicBezTo>
                  <a:cubicBezTo>
                    <a:pt x="2192" y="711"/>
                    <a:pt x="1917" y="1027"/>
                    <a:pt x="1551" y="1129"/>
                  </a:cubicBezTo>
                  <a:cubicBezTo>
                    <a:pt x="1453" y="1041"/>
                    <a:pt x="1341" y="967"/>
                    <a:pt x="1221" y="907"/>
                  </a:cubicBezTo>
                  <a:cubicBezTo>
                    <a:pt x="1365" y="665"/>
                    <a:pt x="1425" y="377"/>
                    <a:pt x="1392" y="99"/>
                  </a:cubicBezTo>
                  <a:cubicBezTo>
                    <a:pt x="1384" y="47"/>
                    <a:pt x="1350" y="0"/>
                    <a:pt x="1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4">
              <a:extLst>
                <a:ext uri="{FF2B5EF4-FFF2-40B4-BE49-F238E27FC236}">
                  <a16:creationId xmlns:a16="http://schemas.microsoft.com/office/drawing/2014/main" id="{BFD05D11-D5D4-7B8A-FF22-E1472A8539E7}"/>
                </a:ext>
              </a:extLst>
            </p:cNvPr>
            <p:cNvSpPr/>
            <p:nvPr/>
          </p:nvSpPr>
          <p:spPr>
            <a:xfrm>
              <a:off x="-5350383" y="1918944"/>
              <a:ext cx="1889483" cy="2684582"/>
            </a:xfrm>
            <a:custGeom>
              <a:avLst/>
              <a:gdLst/>
              <a:ahLst/>
              <a:cxnLst/>
              <a:rect l="l" t="t" r="r" b="b"/>
              <a:pathLst>
                <a:path w="15777" h="22416" extrusionOk="0">
                  <a:moveTo>
                    <a:pt x="14107" y="0"/>
                  </a:moveTo>
                  <a:cubicBezTo>
                    <a:pt x="14078" y="0"/>
                    <a:pt x="14049" y="1"/>
                    <a:pt x="14021" y="1"/>
                  </a:cubicBezTo>
                  <a:cubicBezTo>
                    <a:pt x="13663" y="5"/>
                    <a:pt x="13305" y="20"/>
                    <a:pt x="12948" y="47"/>
                  </a:cubicBezTo>
                  <a:cubicBezTo>
                    <a:pt x="12776" y="56"/>
                    <a:pt x="12604" y="71"/>
                    <a:pt x="12427" y="89"/>
                  </a:cubicBezTo>
                  <a:cubicBezTo>
                    <a:pt x="12260" y="103"/>
                    <a:pt x="12080" y="112"/>
                    <a:pt x="11936" y="210"/>
                  </a:cubicBezTo>
                  <a:cubicBezTo>
                    <a:pt x="11653" y="395"/>
                    <a:pt x="11564" y="804"/>
                    <a:pt x="11480" y="1106"/>
                  </a:cubicBezTo>
                  <a:cubicBezTo>
                    <a:pt x="11383" y="1464"/>
                    <a:pt x="11323" y="1831"/>
                    <a:pt x="11295" y="2202"/>
                  </a:cubicBezTo>
                  <a:cubicBezTo>
                    <a:pt x="11244" y="2870"/>
                    <a:pt x="11318" y="3554"/>
                    <a:pt x="11508" y="4199"/>
                  </a:cubicBezTo>
                  <a:cubicBezTo>
                    <a:pt x="10650" y="4510"/>
                    <a:pt x="9758" y="4881"/>
                    <a:pt x="9163" y="5592"/>
                  </a:cubicBezTo>
                  <a:cubicBezTo>
                    <a:pt x="9094" y="5675"/>
                    <a:pt x="9028" y="5815"/>
                    <a:pt x="8940" y="5884"/>
                  </a:cubicBezTo>
                  <a:cubicBezTo>
                    <a:pt x="8911" y="5907"/>
                    <a:pt x="8872" y="5914"/>
                    <a:pt x="8829" y="5914"/>
                  </a:cubicBezTo>
                  <a:cubicBezTo>
                    <a:pt x="8770" y="5914"/>
                    <a:pt x="8704" y="5901"/>
                    <a:pt x="8648" y="5898"/>
                  </a:cubicBezTo>
                  <a:cubicBezTo>
                    <a:pt x="8396" y="5879"/>
                    <a:pt x="8147" y="5869"/>
                    <a:pt x="7896" y="5869"/>
                  </a:cubicBezTo>
                  <a:cubicBezTo>
                    <a:pt x="7846" y="5869"/>
                    <a:pt x="7796" y="5870"/>
                    <a:pt x="7746" y="5871"/>
                  </a:cubicBezTo>
                  <a:cubicBezTo>
                    <a:pt x="7171" y="5884"/>
                    <a:pt x="6586" y="5963"/>
                    <a:pt x="6047" y="6167"/>
                  </a:cubicBezTo>
                  <a:cubicBezTo>
                    <a:pt x="5579" y="6349"/>
                    <a:pt x="5142" y="6613"/>
                    <a:pt x="4793" y="6975"/>
                  </a:cubicBezTo>
                  <a:cubicBezTo>
                    <a:pt x="4766" y="6966"/>
                    <a:pt x="4735" y="6959"/>
                    <a:pt x="4703" y="6959"/>
                  </a:cubicBezTo>
                  <a:cubicBezTo>
                    <a:pt x="4685" y="6959"/>
                    <a:pt x="4667" y="6961"/>
                    <a:pt x="4649" y="6966"/>
                  </a:cubicBezTo>
                  <a:cubicBezTo>
                    <a:pt x="3577" y="7193"/>
                    <a:pt x="2463" y="7444"/>
                    <a:pt x="1576" y="8123"/>
                  </a:cubicBezTo>
                  <a:cubicBezTo>
                    <a:pt x="1181" y="8424"/>
                    <a:pt x="837" y="8792"/>
                    <a:pt x="614" y="9237"/>
                  </a:cubicBezTo>
                  <a:cubicBezTo>
                    <a:pt x="359" y="9743"/>
                    <a:pt x="252" y="10301"/>
                    <a:pt x="168" y="10858"/>
                  </a:cubicBezTo>
                  <a:cubicBezTo>
                    <a:pt x="76" y="11456"/>
                    <a:pt x="24" y="12056"/>
                    <a:pt x="140" y="12650"/>
                  </a:cubicBezTo>
                  <a:cubicBezTo>
                    <a:pt x="247" y="13198"/>
                    <a:pt x="485" y="13713"/>
                    <a:pt x="735" y="14206"/>
                  </a:cubicBezTo>
                  <a:cubicBezTo>
                    <a:pt x="796" y="14317"/>
                    <a:pt x="884" y="14442"/>
                    <a:pt x="916" y="14568"/>
                  </a:cubicBezTo>
                  <a:cubicBezTo>
                    <a:pt x="948" y="14698"/>
                    <a:pt x="851" y="14855"/>
                    <a:pt x="804" y="14977"/>
                  </a:cubicBezTo>
                  <a:cubicBezTo>
                    <a:pt x="697" y="15241"/>
                    <a:pt x="586" y="15501"/>
                    <a:pt x="485" y="15766"/>
                  </a:cubicBezTo>
                  <a:cubicBezTo>
                    <a:pt x="290" y="16281"/>
                    <a:pt x="131" y="16820"/>
                    <a:pt x="95" y="17377"/>
                  </a:cubicBezTo>
                  <a:cubicBezTo>
                    <a:pt x="62" y="17911"/>
                    <a:pt x="155" y="18464"/>
                    <a:pt x="414" y="18933"/>
                  </a:cubicBezTo>
                  <a:cubicBezTo>
                    <a:pt x="447" y="18993"/>
                    <a:pt x="549" y="19114"/>
                    <a:pt x="536" y="19178"/>
                  </a:cubicBezTo>
                  <a:cubicBezTo>
                    <a:pt x="517" y="19262"/>
                    <a:pt x="378" y="19373"/>
                    <a:pt x="331" y="19444"/>
                  </a:cubicBezTo>
                  <a:cubicBezTo>
                    <a:pt x="206" y="19630"/>
                    <a:pt x="118" y="19853"/>
                    <a:pt x="80" y="20070"/>
                  </a:cubicBezTo>
                  <a:cubicBezTo>
                    <a:pt x="1" y="20530"/>
                    <a:pt x="90" y="21017"/>
                    <a:pt x="373" y="21394"/>
                  </a:cubicBezTo>
                  <a:cubicBezTo>
                    <a:pt x="675" y="21803"/>
                    <a:pt x="1134" y="22039"/>
                    <a:pt x="1612" y="22174"/>
                  </a:cubicBezTo>
                  <a:cubicBezTo>
                    <a:pt x="2288" y="22368"/>
                    <a:pt x="2997" y="22416"/>
                    <a:pt x="3704" y="22416"/>
                  </a:cubicBezTo>
                  <a:cubicBezTo>
                    <a:pt x="4163" y="22416"/>
                    <a:pt x="4622" y="22396"/>
                    <a:pt x="5072" y="22382"/>
                  </a:cubicBezTo>
                  <a:cubicBezTo>
                    <a:pt x="6248" y="22350"/>
                    <a:pt x="7422" y="22304"/>
                    <a:pt x="8588" y="22127"/>
                  </a:cubicBezTo>
                  <a:cubicBezTo>
                    <a:pt x="9568" y="21975"/>
                    <a:pt x="10682" y="21784"/>
                    <a:pt x="11475" y="21139"/>
                  </a:cubicBezTo>
                  <a:cubicBezTo>
                    <a:pt x="12354" y="20428"/>
                    <a:pt x="12275" y="19262"/>
                    <a:pt x="11866" y="18310"/>
                  </a:cubicBezTo>
                  <a:cubicBezTo>
                    <a:pt x="11778" y="18097"/>
                    <a:pt x="11671" y="17897"/>
                    <a:pt x="11550" y="17707"/>
                  </a:cubicBezTo>
                  <a:cubicBezTo>
                    <a:pt x="11689" y="17382"/>
                    <a:pt x="11754" y="17039"/>
                    <a:pt x="11754" y="16694"/>
                  </a:cubicBezTo>
                  <a:cubicBezTo>
                    <a:pt x="12228" y="16666"/>
                    <a:pt x="12701" y="16593"/>
                    <a:pt x="13129" y="16370"/>
                  </a:cubicBezTo>
                  <a:cubicBezTo>
                    <a:pt x="13584" y="16132"/>
                    <a:pt x="13951" y="15738"/>
                    <a:pt x="14090" y="15255"/>
                  </a:cubicBezTo>
                  <a:cubicBezTo>
                    <a:pt x="14122" y="15153"/>
                    <a:pt x="14141" y="15046"/>
                    <a:pt x="14150" y="14939"/>
                  </a:cubicBezTo>
                  <a:cubicBezTo>
                    <a:pt x="14178" y="14577"/>
                    <a:pt x="14090" y="14210"/>
                    <a:pt x="13993" y="13867"/>
                  </a:cubicBezTo>
                  <a:cubicBezTo>
                    <a:pt x="13914" y="13588"/>
                    <a:pt x="13811" y="13314"/>
                    <a:pt x="13668" y="13063"/>
                  </a:cubicBezTo>
                  <a:cubicBezTo>
                    <a:pt x="13640" y="13008"/>
                    <a:pt x="13603" y="12956"/>
                    <a:pt x="13570" y="12905"/>
                  </a:cubicBezTo>
                  <a:cubicBezTo>
                    <a:pt x="13440" y="12714"/>
                    <a:pt x="13278" y="12547"/>
                    <a:pt x="13087" y="12422"/>
                  </a:cubicBezTo>
                  <a:cubicBezTo>
                    <a:pt x="12789" y="12227"/>
                    <a:pt x="12437" y="12181"/>
                    <a:pt x="12093" y="12135"/>
                  </a:cubicBezTo>
                  <a:cubicBezTo>
                    <a:pt x="11884" y="12107"/>
                    <a:pt x="11681" y="12088"/>
                    <a:pt x="11471" y="12079"/>
                  </a:cubicBezTo>
                  <a:cubicBezTo>
                    <a:pt x="11503" y="11633"/>
                    <a:pt x="11471" y="11192"/>
                    <a:pt x="11406" y="10751"/>
                  </a:cubicBezTo>
                  <a:cubicBezTo>
                    <a:pt x="12377" y="10207"/>
                    <a:pt x="13291" y="9520"/>
                    <a:pt x="14039" y="8702"/>
                  </a:cubicBezTo>
                  <a:cubicBezTo>
                    <a:pt x="14917" y="7746"/>
                    <a:pt x="15436" y="6576"/>
                    <a:pt x="15603" y="5294"/>
                  </a:cubicBezTo>
                  <a:cubicBezTo>
                    <a:pt x="15776" y="3971"/>
                    <a:pt x="15562" y="2629"/>
                    <a:pt x="15149" y="1366"/>
                  </a:cubicBezTo>
                  <a:cubicBezTo>
                    <a:pt x="15042" y="1050"/>
                    <a:pt x="14930" y="740"/>
                    <a:pt x="14801" y="433"/>
                  </a:cubicBezTo>
                  <a:cubicBezTo>
                    <a:pt x="14745" y="294"/>
                    <a:pt x="14666" y="159"/>
                    <a:pt x="14536" y="84"/>
                  </a:cubicBezTo>
                  <a:cubicBezTo>
                    <a:pt x="14403" y="7"/>
                    <a:pt x="14255" y="0"/>
                    <a:pt x="141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4">
              <a:extLst>
                <a:ext uri="{FF2B5EF4-FFF2-40B4-BE49-F238E27FC236}">
                  <a16:creationId xmlns:a16="http://schemas.microsoft.com/office/drawing/2014/main" id="{83B5A05B-10E9-AC6A-4653-B77CDAA83A0C}"/>
                </a:ext>
              </a:extLst>
            </p:cNvPr>
            <p:cNvSpPr/>
            <p:nvPr/>
          </p:nvSpPr>
          <p:spPr>
            <a:xfrm>
              <a:off x="-5181758" y="3674910"/>
              <a:ext cx="1248158" cy="336890"/>
            </a:xfrm>
            <a:custGeom>
              <a:avLst/>
              <a:gdLst/>
              <a:ahLst/>
              <a:cxnLst/>
              <a:rect l="l" t="t" r="r" b="b"/>
              <a:pathLst>
                <a:path w="10422" h="2813" extrusionOk="0">
                  <a:moveTo>
                    <a:pt x="143" y="0"/>
                  </a:moveTo>
                  <a:cubicBezTo>
                    <a:pt x="68" y="0"/>
                    <a:pt x="1" y="99"/>
                    <a:pt x="65" y="170"/>
                  </a:cubicBezTo>
                  <a:cubicBezTo>
                    <a:pt x="995" y="1173"/>
                    <a:pt x="2099" y="2028"/>
                    <a:pt x="3409" y="2450"/>
                  </a:cubicBezTo>
                  <a:cubicBezTo>
                    <a:pt x="4227" y="2710"/>
                    <a:pt x="5078" y="2812"/>
                    <a:pt x="5931" y="2812"/>
                  </a:cubicBezTo>
                  <a:cubicBezTo>
                    <a:pt x="6525" y="2812"/>
                    <a:pt x="7119" y="2763"/>
                    <a:pt x="7704" y="2683"/>
                  </a:cubicBezTo>
                  <a:cubicBezTo>
                    <a:pt x="8582" y="2566"/>
                    <a:pt x="9441" y="2381"/>
                    <a:pt x="10305" y="2199"/>
                  </a:cubicBezTo>
                  <a:cubicBezTo>
                    <a:pt x="10421" y="2173"/>
                    <a:pt x="10385" y="2006"/>
                    <a:pt x="10278" y="2006"/>
                  </a:cubicBezTo>
                  <a:cubicBezTo>
                    <a:pt x="10270" y="2006"/>
                    <a:pt x="10262" y="2007"/>
                    <a:pt x="10254" y="2009"/>
                  </a:cubicBezTo>
                  <a:cubicBezTo>
                    <a:pt x="8832" y="2312"/>
                    <a:pt x="7399" y="2618"/>
                    <a:pt x="5944" y="2618"/>
                  </a:cubicBezTo>
                  <a:cubicBezTo>
                    <a:pt x="5901" y="2618"/>
                    <a:pt x="5858" y="2618"/>
                    <a:pt x="5815" y="2617"/>
                  </a:cubicBezTo>
                  <a:cubicBezTo>
                    <a:pt x="4426" y="2599"/>
                    <a:pt x="3074" y="2274"/>
                    <a:pt x="1904" y="1503"/>
                  </a:cubicBezTo>
                  <a:cubicBezTo>
                    <a:pt x="1278" y="1089"/>
                    <a:pt x="716" y="583"/>
                    <a:pt x="209" y="31"/>
                  </a:cubicBezTo>
                  <a:cubicBezTo>
                    <a:pt x="188" y="9"/>
                    <a:pt x="165" y="0"/>
                    <a:pt x="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44">
              <a:extLst>
                <a:ext uri="{FF2B5EF4-FFF2-40B4-BE49-F238E27FC236}">
                  <a16:creationId xmlns:a16="http://schemas.microsoft.com/office/drawing/2014/main" id="{4083D673-AD8E-A26E-0F4B-EFA5E1FBCE77}"/>
                </a:ext>
              </a:extLst>
            </p:cNvPr>
            <p:cNvSpPr/>
            <p:nvPr/>
          </p:nvSpPr>
          <p:spPr>
            <a:xfrm>
              <a:off x="-3917066" y="1932837"/>
              <a:ext cx="28384" cy="91498"/>
            </a:xfrm>
            <a:custGeom>
              <a:avLst/>
              <a:gdLst/>
              <a:ahLst/>
              <a:cxnLst/>
              <a:rect l="l" t="t" r="r" b="b"/>
              <a:pathLst>
                <a:path w="237" h="764" extrusionOk="0">
                  <a:moveTo>
                    <a:pt x="135" y="1"/>
                  </a:moveTo>
                  <a:cubicBezTo>
                    <a:pt x="79" y="5"/>
                    <a:pt x="37" y="47"/>
                    <a:pt x="32" y="103"/>
                  </a:cubicBezTo>
                  <a:cubicBezTo>
                    <a:pt x="23" y="289"/>
                    <a:pt x="13" y="474"/>
                    <a:pt x="0" y="665"/>
                  </a:cubicBezTo>
                  <a:cubicBezTo>
                    <a:pt x="0" y="714"/>
                    <a:pt x="47" y="763"/>
                    <a:pt x="96" y="763"/>
                  </a:cubicBezTo>
                  <a:cubicBezTo>
                    <a:pt x="98" y="763"/>
                    <a:pt x="101" y="763"/>
                    <a:pt x="103" y="763"/>
                  </a:cubicBezTo>
                  <a:cubicBezTo>
                    <a:pt x="158" y="763"/>
                    <a:pt x="195" y="720"/>
                    <a:pt x="200" y="665"/>
                  </a:cubicBezTo>
                  <a:cubicBezTo>
                    <a:pt x="208" y="474"/>
                    <a:pt x="223" y="289"/>
                    <a:pt x="232" y="103"/>
                  </a:cubicBezTo>
                  <a:cubicBezTo>
                    <a:pt x="236" y="47"/>
                    <a:pt x="186" y="1"/>
                    <a:pt x="1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44">
              <a:extLst>
                <a:ext uri="{FF2B5EF4-FFF2-40B4-BE49-F238E27FC236}">
                  <a16:creationId xmlns:a16="http://schemas.microsoft.com/office/drawing/2014/main" id="{3A311211-F650-7217-3E2F-51B07D77E2DB}"/>
                </a:ext>
              </a:extLst>
            </p:cNvPr>
            <p:cNvSpPr/>
            <p:nvPr/>
          </p:nvSpPr>
          <p:spPr>
            <a:xfrm>
              <a:off x="-3832155" y="1926969"/>
              <a:ext cx="37605" cy="91498"/>
            </a:xfrm>
            <a:custGeom>
              <a:avLst/>
              <a:gdLst/>
              <a:ahLst/>
              <a:cxnLst/>
              <a:rect l="l" t="t" r="r" b="b"/>
              <a:pathLst>
                <a:path w="314" h="764" extrusionOk="0">
                  <a:moveTo>
                    <a:pt x="104" y="0"/>
                  </a:moveTo>
                  <a:cubicBezTo>
                    <a:pt x="96" y="0"/>
                    <a:pt x="88" y="1"/>
                    <a:pt x="80" y="4"/>
                  </a:cubicBezTo>
                  <a:cubicBezTo>
                    <a:pt x="24" y="22"/>
                    <a:pt x="1" y="73"/>
                    <a:pt x="11" y="129"/>
                  </a:cubicBezTo>
                  <a:cubicBezTo>
                    <a:pt x="43" y="315"/>
                    <a:pt x="80" y="500"/>
                    <a:pt x="112" y="690"/>
                  </a:cubicBezTo>
                  <a:cubicBezTo>
                    <a:pt x="121" y="734"/>
                    <a:pt x="169" y="764"/>
                    <a:pt x="211" y="764"/>
                  </a:cubicBezTo>
                  <a:cubicBezTo>
                    <a:pt x="219" y="764"/>
                    <a:pt x="227" y="763"/>
                    <a:pt x="234" y="761"/>
                  </a:cubicBezTo>
                  <a:cubicBezTo>
                    <a:pt x="290" y="742"/>
                    <a:pt x="313" y="690"/>
                    <a:pt x="303" y="639"/>
                  </a:cubicBezTo>
                  <a:cubicBezTo>
                    <a:pt x="271" y="450"/>
                    <a:pt x="234" y="264"/>
                    <a:pt x="202" y="73"/>
                  </a:cubicBezTo>
                  <a:cubicBezTo>
                    <a:pt x="193" y="30"/>
                    <a:pt x="147" y="0"/>
                    <a:pt x="1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4">
              <a:extLst>
                <a:ext uri="{FF2B5EF4-FFF2-40B4-BE49-F238E27FC236}">
                  <a16:creationId xmlns:a16="http://schemas.microsoft.com/office/drawing/2014/main" id="{C2D6613F-A802-60E9-E190-A45EDB6A6885}"/>
                </a:ext>
              </a:extLst>
            </p:cNvPr>
            <p:cNvSpPr/>
            <p:nvPr/>
          </p:nvSpPr>
          <p:spPr>
            <a:xfrm>
              <a:off x="-3742572" y="1915112"/>
              <a:ext cx="31976" cy="91738"/>
            </a:xfrm>
            <a:custGeom>
              <a:avLst/>
              <a:gdLst/>
              <a:ahLst/>
              <a:cxnLst/>
              <a:rect l="l" t="t" r="r" b="b"/>
              <a:pathLst>
                <a:path w="267" h="766" extrusionOk="0">
                  <a:moveTo>
                    <a:pt x="103" y="0"/>
                  </a:moveTo>
                  <a:cubicBezTo>
                    <a:pt x="57" y="5"/>
                    <a:pt x="1" y="47"/>
                    <a:pt x="5" y="103"/>
                  </a:cubicBezTo>
                  <a:cubicBezTo>
                    <a:pt x="24" y="288"/>
                    <a:pt x="43" y="478"/>
                    <a:pt x="61" y="665"/>
                  </a:cubicBezTo>
                  <a:cubicBezTo>
                    <a:pt x="71" y="716"/>
                    <a:pt x="103" y="766"/>
                    <a:pt x="164" y="766"/>
                  </a:cubicBezTo>
                  <a:cubicBezTo>
                    <a:pt x="210" y="761"/>
                    <a:pt x="266" y="720"/>
                    <a:pt x="262" y="665"/>
                  </a:cubicBezTo>
                  <a:cubicBezTo>
                    <a:pt x="243" y="478"/>
                    <a:pt x="224" y="288"/>
                    <a:pt x="206" y="103"/>
                  </a:cubicBezTo>
                  <a:cubicBezTo>
                    <a:pt x="196" y="52"/>
                    <a:pt x="164" y="0"/>
                    <a:pt x="1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4">
              <a:extLst>
                <a:ext uri="{FF2B5EF4-FFF2-40B4-BE49-F238E27FC236}">
                  <a16:creationId xmlns:a16="http://schemas.microsoft.com/office/drawing/2014/main" id="{35F0A6BC-49AA-3DCD-63EF-6167D0081D6C}"/>
                </a:ext>
              </a:extLst>
            </p:cNvPr>
            <p:cNvSpPr/>
            <p:nvPr/>
          </p:nvSpPr>
          <p:spPr>
            <a:xfrm>
              <a:off x="-3662451" y="1918346"/>
              <a:ext cx="46827" cy="94851"/>
            </a:xfrm>
            <a:custGeom>
              <a:avLst/>
              <a:gdLst/>
              <a:ahLst/>
              <a:cxnLst/>
              <a:rect l="l" t="t" r="r" b="b"/>
              <a:pathLst>
                <a:path w="391" h="792" extrusionOk="0">
                  <a:moveTo>
                    <a:pt x="109" y="1"/>
                  </a:moveTo>
                  <a:cubicBezTo>
                    <a:pt x="107" y="1"/>
                    <a:pt x="105" y="1"/>
                    <a:pt x="103" y="1"/>
                  </a:cubicBezTo>
                  <a:cubicBezTo>
                    <a:pt x="47" y="1"/>
                    <a:pt x="0" y="42"/>
                    <a:pt x="0" y="98"/>
                  </a:cubicBezTo>
                  <a:cubicBezTo>
                    <a:pt x="5" y="327"/>
                    <a:pt x="71" y="549"/>
                    <a:pt x="191" y="745"/>
                  </a:cubicBezTo>
                  <a:cubicBezTo>
                    <a:pt x="207" y="772"/>
                    <a:pt x="241" y="792"/>
                    <a:pt x="276" y="792"/>
                  </a:cubicBezTo>
                  <a:cubicBezTo>
                    <a:pt x="293" y="792"/>
                    <a:pt x="311" y="787"/>
                    <a:pt x="326" y="777"/>
                  </a:cubicBezTo>
                  <a:cubicBezTo>
                    <a:pt x="367" y="749"/>
                    <a:pt x="391" y="689"/>
                    <a:pt x="358" y="642"/>
                  </a:cubicBezTo>
                  <a:cubicBezTo>
                    <a:pt x="256" y="475"/>
                    <a:pt x="200" y="293"/>
                    <a:pt x="200" y="98"/>
                  </a:cubicBezTo>
                  <a:cubicBezTo>
                    <a:pt x="200" y="50"/>
                    <a:pt x="158" y="1"/>
                    <a:pt x="1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4">
              <a:extLst>
                <a:ext uri="{FF2B5EF4-FFF2-40B4-BE49-F238E27FC236}">
                  <a16:creationId xmlns:a16="http://schemas.microsoft.com/office/drawing/2014/main" id="{83C03B21-D47E-8F79-D074-63AF640BF5F5}"/>
                </a:ext>
              </a:extLst>
            </p:cNvPr>
            <p:cNvSpPr/>
            <p:nvPr/>
          </p:nvSpPr>
          <p:spPr>
            <a:xfrm>
              <a:off x="-3974193" y="2449495"/>
              <a:ext cx="145151" cy="109462"/>
            </a:xfrm>
            <a:custGeom>
              <a:avLst/>
              <a:gdLst/>
              <a:ahLst/>
              <a:cxnLst/>
              <a:rect l="l" t="t" r="r" b="b"/>
              <a:pathLst>
                <a:path w="1212" h="914" extrusionOk="0">
                  <a:moveTo>
                    <a:pt x="146" y="0"/>
                  </a:moveTo>
                  <a:cubicBezTo>
                    <a:pt x="69" y="0"/>
                    <a:pt x="1" y="100"/>
                    <a:pt x="73" y="172"/>
                  </a:cubicBezTo>
                  <a:cubicBezTo>
                    <a:pt x="361" y="446"/>
                    <a:pt x="677" y="693"/>
                    <a:pt x="1020" y="897"/>
                  </a:cubicBezTo>
                  <a:cubicBezTo>
                    <a:pt x="1038" y="908"/>
                    <a:pt x="1056" y="913"/>
                    <a:pt x="1073" y="913"/>
                  </a:cubicBezTo>
                  <a:cubicBezTo>
                    <a:pt x="1158" y="913"/>
                    <a:pt x="1212" y="784"/>
                    <a:pt x="1122" y="729"/>
                  </a:cubicBezTo>
                  <a:cubicBezTo>
                    <a:pt x="792" y="530"/>
                    <a:pt x="486" y="298"/>
                    <a:pt x="212" y="28"/>
                  </a:cubicBezTo>
                  <a:cubicBezTo>
                    <a:pt x="191" y="9"/>
                    <a:pt x="168" y="0"/>
                    <a:pt x="1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4">
              <a:extLst>
                <a:ext uri="{FF2B5EF4-FFF2-40B4-BE49-F238E27FC236}">
                  <a16:creationId xmlns:a16="http://schemas.microsoft.com/office/drawing/2014/main" id="{4AC50944-F8DB-8944-F96D-1993EE5FBC4F}"/>
                </a:ext>
              </a:extLst>
            </p:cNvPr>
            <p:cNvSpPr/>
            <p:nvPr/>
          </p:nvSpPr>
          <p:spPr>
            <a:xfrm>
              <a:off x="-4000541" y="2518957"/>
              <a:ext cx="85989" cy="131379"/>
            </a:xfrm>
            <a:custGeom>
              <a:avLst/>
              <a:gdLst/>
              <a:ahLst/>
              <a:cxnLst/>
              <a:rect l="l" t="t" r="r" b="b"/>
              <a:pathLst>
                <a:path w="718" h="1097" extrusionOk="0">
                  <a:moveTo>
                    <a:pt x="110" y="1"/>
                  </a:moveTo>
                  <a:cubicBezTo>
                    <a:pt x="92" y="1"/>
                    <a:pt x="75" y="5"/>
                    <a:pt x="61" y="15"/>
                  </a:cubicBezTo>
                  <a:cubicBezTo>
                    <a:pt x="9" y="42"/>
                    <a:pt x="1" y="104"/>
                    <a:pt x="24" y="149"/>
                  </a:cubicBezTo>
                  <a:cubicBezTo>
                    <a:pt x="103" y="317"/>
                    <a:pt x="177" y="479"/>
                    <a:pt x="256" y="642"/>
                  </a:cubicBezTo>
                  <a:cubicBezTo>
                    <a:pt x="326" y="790"/>
                    <a:pt x="386" y="953"/>
                    <a:pt x="507" y="1069"/>
                  </a:cubicBezTo>
                  <a:cubicBezTo>
                    <a:pt x="527" y="1088"/>
                    <a:pt x="550" y="1096"/>
                    <a:pt x="572" y="1096"/>
                  </a:cubicBezTo>
                  <a:cubicBezTo>
                    <a:pt x="649" y="1096"/>
                    <a:pt x="718" y="995"/>
                    <a:pt x="646" y="930"/>
                  </a:cubicBezTo>
                  <a:cubicBezTo>
                    <a:pt x="534" y="823"/>
                    <a:pt x="483" y="661"/>
                    <a:pt x="418" y="526"/>
                  </a:cubicBezTo>
                  <a:cubicBezTo>
                    <a:pt x="344" y="368"/>
                    <a:pt x="270" y="210"/>
                    <a:pt x="196" y="53"/>
                  </a:cubicBezTo>
                  <a:cubicBezTo>
                    <a:pt x="180" y="19"/>
                    <a:pt x="144" y="1"/>
                    <a:pt x="1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4">
              <a:extLst>
                <a:ext uri="{FF2B5EF4-FFF2-40B4-BE49-F238E27FC236}">
                  <a16:creationId xmlns:a16="http://schemas.microsoft.com/office/drawing/2014/main" id="{0C7E6BAA-E7D0-C97A-0D13-BFB1DD2A7696}"/>
                </a:ext>
              </a:extLst>
            </p:cNvPr>
            <p:cNvSpPr/>
            <p:nvPr/>
          </p:nvSpPr>
          <p:spPr>
            <a:xfrm>
              <a:off x="-4300665" y="2647463"/>
              <a:ext cx="271859" cy="460484"/>
            </a:xfrm>
            <a:custGeom>
              <a:avLst/>
              <a:gdLst/>
              <a:ahLst/>
              <a:cxnLst/>
              <a:rect l="l" t="t" r="r" b="b"/>
              <a:pathLst>
                <a:path w="2270" h="3845" extrusionOk="0">
                  <a:moveTo>
                    <a:pt x="139" y="0"/>
                  </a:moveTo>
                  <a:cubicBezTo>
                    <a:pt x="65" y="0"/>
                    <a:pt x="0" y="99"/>
                    <a:pt x="64" y="173"/>
                  </a:cubicBezTo>
                  <a:cubicBezTo>
                    <a:pt x="988" y="1208"/>
                    <a:pt x="1671" y="2443"/>
                    <a:pt x="2056" y="3776"/>
                  </a:cubicBezTo>
                  <a:cubicBezTo>
                    <a:pt x="2071" y="3824"/>
                    <a:pt x="2109" y="3845"/>
                    <a:pt x="2148" y="3845"/>
                  </a:cubicBezTo>
                  <a:cubicBezTo>
                    <a:pt x="2208" y="3845"/>
                    <a:pt x="2269" y="3796"/>
                    <a:pt x="2247" y="3720"/>
                  </a:cubicBezTo>
                  <a:cubicBezTo>
                    <a:pt x="1851" y="2360"/>
                    <a:pt x="1150" y="1093"/>
                    <a:pt x="207" y="34"/>
                  </a:cubicBezTo>
                  <a:cubicBezTo>
                    <a:pt x="186" y="10"/>
                    <a:pt x="162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4">
              <a:extLst>
                <a:ext uri="{FF2B5EF4-FFF2-40B4-BE49-F238E27FC236}">
                  <a16:creationId xmlns:a16="http://schemas.microsoft.com/office/drawing/2014/main" id="{60C37B0B-59B1-A008-2835-0FC464006ABD}"/>
                </a:ext>
              </a:extLst>
            </p:cNvPr>
            <p:cNvSpPr/>
            <p:nvPr/>
          </p:nvSpPr>
          <p:spPr>
            <a:xfrm>
              <a:off x="-4763787" y="3427001"/>
              <a:ext cx="132816" cy="222997"/>
            </a:xfrm>
            <a:custGeom>
              <a:avLst/>
              <a:gdLst/>
              <a:ahLst/>
              <a:cxnLst/>
              <a:rect l="l" t="t" r="r" b="b"/>
              <a:pathLst>
                <a:path w="1109" h="1862" extrusionOk="0">
                  <a:moveTo>
                    <a:pt x="969" y="1"/>
                  </a:moveTo>
                  <a:cubicBezTo>
                    <a:pt x="938" y="1"/>
                    <a:pt x="907" y="14"/>
                    <a:pt x="885" y="44"/>
                  </a:cubicBezTo>
                  <a:cubicBezTo>
                    <a:pt x="514" y="559"/>
                    <a:pt x="221" y="1135"/>
                    <a:pt x="26" y="1738"/>
                  </a:cubicBezTo>
                  <a:cubicBezTo>
                    <a:pt x="0" y="1812"/>
                    <a:pt x="61" y="1862"/>
                    <a:pt x="122" y="1862"/>
                  </a:cubicBezTo>
                  <a:cubicBezTo>
                    <a:pt x="161" y="1862"/>
                    <a:pt x="200" y="1842"/>
                    <a:pt x="216" y="1794"/>
                  </a:cubicBezTo>
                  <a:cubicBezTo>
                    <a:pt x="407" y="1205"/>
                    <a:pt x="694" y="647"/>
                    <a:pt x="1056" y="146"/>
                  </a:cubicBezTo>
                  <a:cubicBezTo>
                    <a:pt x="1109" y="71"/>
                    <a:pt x="1040" y="1"/>
                    <a:pt x="9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4">
              <a:extLst>
                <a:ext uri="{FF2B5EF4-FFF2-40B4-BE49-F238E27FC236}">
                  <a16:creationId xmlns:a16="http://schemas.microsoft.com/office/drawing/2014/main" id="{68C22A14-4072-C6C2-F60C-E962E969EB15}"/>
                </a:ext>
              </a:extLst>
            </p:cNvPr>
            <p:cNvSpPr/>
            <p:nvPr/>
          </p:nvSpPr>
          <p:spPr>
            <a:xfrm>
              <a:off x="-4658396" y="3474786"/>
              <a:ext cx="70180" cy="192817"/>
            </a:xfrm>
            <a:custGeom>
              <a:avLst/>
              <a:gdLst/>
              <a:ahLst/>
              <a:cxnLst/>
              <a:rect l="l" t="t" r="r" b="b"/>
              <a:pathLst>
                <a:path w="586" h="1610" extrusionOk="0">
                  <a:moveTo>
                    <a:pt x="482" y="1"/>
                  </a:moveTo>
                  <a:cubicBezTo>
                    <a:pt x="446" y="1"/>
                    <a:pt x="408" y="17"/>
                    <a:pt x="395" y="49"/>
                  </a:cubicBezTo>
                  <a:cubicBezTo>
                    <a:pt x="191" y="518"/>
                    <a:pt x="60" y="1005"/>
                    <a:pt x="5" y="1512"/>
                  </a:cubicBezTo>
                  <a:cubicBezTo>
                    <a:pt x="0" y="1568"/>
                    <a:pt x="56" y="1609"/>
                    <a:pt x="102" y="1609"/>
                  </a:cubicBezTo>
                  <a:cubicBezTo>
                    <a:pt x="104" y="1609"/>
                    <a:pt x="107" y="1609"/>
                    <a:pt x="109" y="1609"/>
                  </a:cubicBezTo>
                  <a:cubicBezTo>
                    <a:pt x="166" y="1609"/>
                    <a:pt x="196" y="1560"/>
                    <a:pt x="204" y="1512"/>
                  </a:cubicBezTo>
                  <a:cubicBezTo>
                    <a:pt x="256" y="1043"/>
                    <a:pt x="376" y="583"/>
                    <a:pt x="566" y="151"/>
                  </a:cubicBezTo>
                  <a:cubicBezTo>
                    <a:pt x="585" y="100"/>
                    <a:pt x="581" y="44"/>
                    <a:pt x="530" y="12"/>
                  </a:cubicBezTo>
                  <a:cubicBezTo>
                    <a:pt x="516" y="5"/>
                    <a:pt x="499" y="1"/>
                    <a:pt x="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4">
              <a:extLst>
                <a:ext uri="{FF2B5EF4-FFF2-40B4-BE49-F238E27FC236}">
                  <a16:creationId xmlns:a16="http://schemas.microsoft.com/office/drawing/2014/main" id="{33063828-E3BE-2A62-6BDD-FEFF7B3626FC}"/>
                </a:ext>
              </a:extLst>
            </p:cNvPr>
            <p:cNvSpPr/>
            <p:nvPr/>
          </p:nvSpPr>
          <p:spPr>
            <a:xfrm>
              <a:off x="-5256490" y="4239114"/>
              <a:ext cx="449107" cy="157607"/>
            </a:xfrm>
            <a:custGeom>
              <a:avLst/>
              <a:gdLst/>
              <a:ahLst/>
              <a:cxnLst/>
              <a:rect l="l" t="t" r="r" b="b"/>
              <a:pathLst>
                <a:path w="3750" h="1316" extrusionOk="0">
                  <a:moveTo>
                    <a:pt x="144" y="1"/>
                  </a:moveTo>
                  <a:cubicBezTo>
                    <a:pt x="60" y="1"/>
                    <a:pt x="0" y="132"/>
                    <a:pt x="91" y="186"/>
                  </a:cubicBezTo>
                  <a:cubicBezTo>
                    <a:pt x="1158" y="842"/>
                    <a:pt x="2375" y="1226"/>
                    <a:pt x="3619" y="1315"/>
                  </a:cubicBezTo>
                  <a:cubicBezTo>
                    <a:pt x="3621" y="1315"/>
                    <a:pt x="3622" y="1315"/>
                    <a:pt x="3623" y="1315"/>
                  </a:cubicBezTo>
                  <a:cubicBezTo>
                    <a:pt x="3749" y="1315"/>
                    <a:pt x="3744" y="1125"/>
                    <a:pt x="3619" y="1115"/>
                  </a:cubicBezTo>
                  <a:cubicBezTo>
                    <a:pt x="2408" y="1031"/>
                    <a:pt x="1229" y="651"/>
                    <a:pt x="192" y="15"/>
                  </a:cubicBezTo>
                  <a:cubicBezTo>
                    <a:pt x="176" y="5"/>
                    <a:pt x="160" y="1"/>
                    <a:pt x="1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4">
              <a:extLst>
                <a:ext uri="{FF2B5EF4-FFF2-40B4-BE49-F238E27FC236}">
                  <a16:creationId xmlns:a16="http://schemas.microsoft.com/office/drawing/2014/main" id="{94FE1347-FAA4-3018-CD3E-66B54A434F2D}"/>
                </a:ext>
              </a:extLst>
            </p:cNvPr>
            <p:cNvSpPr/>
            <p:nvPr/>
          </p:nvSpPr>
          <p:spPr>
            <a:xfrm>
              <a:off x="-4218269" y="4198514"/>
              <a:ext cx="231021" cy="114373"/>
            </a:xfrm>
            <a:custGeom>
              <a:avLst/>
              <a:gdLst/>
              <a:ahLst/>
              <a:cxnLst/>
              <a:rect l="l" t="t" r="r" b="b"/>
              <a:pathLst>
                <a:path w="1929" h="955" extrusionOk="0">
                  <a:moveTo>
                    <a:pt x="1776" y="0"/>
                  </a:moveTo>
                  <a:cubicBezTo>
                    <a:pt x="1754" y="0"/>
                    <a:pt x="1732" y="7"/>
                    <a:pt x="1712" y="24"/>
                  </a:cubicBezTo>
                  <a:cubicBezTo>
                    <a:pt x="1257" y="410"/>
                    <a:pt x="704" y="660"/>
                    <a:pt x="119" y="763"/>
                  </a:cubicBezTo>
                  <a:cubicBezTo>
                    <a:pt x="0" y="780"/>
                    <a:pt x="39" y="954"/>
                    <a:pt x="150" y="954"/>
                  </a:cubicBezTo>
                  <a:cubicBezTo>
                    <a:pt x="156" y="954"/>
                    <a:pt x="163" y="954"/>
                    <a:pt x="170" y="952"/>
                  </a:cubicBezTo>
                  <a:cubicBezTo>
                    <a:pt x="792" y="846"/>
                    <a:pt x="1373" y="572"/>
                    <a:pt x="1851" y="168"/>
                  </a:cubicBezTo>
                  <a:cubicBezTo>
                    <a:pt x="1928" y="102"/>
                    <a:pt x="1857" y="0"/>
                    <a:pt x="17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4">
              <a:extLst>
                <a:ext uri="{FF2B5EF4-FFF2-40B4-BE49-F238E27FC236}">
                  <a16:creationId xmlns:a16="http://schemas.microsoft.com/office/drawing/2014/main" id="{0EC3A081-6923-E19C-75A4-8BDA9605A39D}"/>
                </a:ext>
              </a:extLst>
            </p:cNvPr>
            <p:cNvSpPr/>
            <p:nvPr/>
          </p:nvSpPr>
          <p:spPr>
            <a:xfrm>
              <a:off x="-4216353" y="2327336"/>
              <a:ext cx="74372" cy="135690"/>
            </a:xfrm>
            <a:custGeom>
              <a:avLst/>
              <a:gdLst/>
              <a:ahLst/>
              <a:cxnLst/>
              <a:rect l="l" t="t" r="r" b="b"/>
              <a:pathLst>
                <a:path w="621" h="1133" extrusionOk="0">
                  <a:moveTo>
                    <a:pt x="105" y="1"/>
                  </a:moveTo>
                  <a:cubicBezTo>
                    <a:pt x="96" y="1"/>
                    <a:pt x="88" y="2"/>
                    <a:pt x="80" y="4"/>
                  </a:cubicBezTo>
                  <a:cubicBezTo>
                    <a:pt x="28" y="18"/>
                    <a:pt x="0" y="73"/>
                    <a:pt x="15" y="125"/>
                  </a:cubicBezTo>
                  <a:cubicBezTo>
                    <a:pt x="28" y="213"/>
                    <a:pt x="71" y="292"/>
                    <a:pt x="112" y="366"/>
                  </a:cubicBezTo>
                  <a:cubicBezTo>
                    <a:pt x="150" y="440"/>
                    <a:pt x="187" y="515"/>
                    <a:pt x="219" y="594"/>
                  </a:cubicBezTo>
                  <a:cubicBezTo>
                    <a:pt x="289" y="746"/>
                    <a:pt x="349" y="905"/>
                    <a:pt x="405" y="1067"/>
                  </a:cubicBezTo>
                  <a:cubicBezTo>
                    <a:pt x="421" y="1113"/>
                    <a:pt x="460" y="1133"/>
                    <a:pt x="499" y="1133"/>
                  </a:cubicBezTo>
                  <a:cubicBezTo>
                    <a:pt x="560" y="1133"/>
                    <a:pt x="621" y="1085"/>
                    <a:pt x="596" y="1012"/>
                  </a:cubicBezTo>
                  <a:cubicBezTo>
                    <a:pt x="540" y="849"/>
                    <a:pt x="474" y="686"/>
                    <a:pt x="405" y="524"/>
                  </a:cubicBezTo>
                  <a:cubicBezTo>
                    <a:pt x="373" y="450"/>
                    <a:pt x="335" y="375"/>
                    <a:pt x="298" y="301"/>
                  </a:cubicBezTo>
                  <a:cubicBezTo>
                    <a:pt x="261" y="227"/>
                    <a:pt x="219" y="157"/>
                    <a:pt x="206" y="73"/>
                  </a:cubicBezTo>
                  <a:cubicBezTo>
                    <a:pt x="193" y="30"/>
                    <a:pt x="149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4">
              <a:extLst>
                <a:ext uri="{FF2B5EF4-FFF2-40B4-BE49-F238E27FC236}">
                  <a16:creationId xmlns:a16="http://schemas.microsoft.com/office/drawing/2014/main" id="{785BBC96-030A-C206-7701-3E878C37D51C}"/>
                </a:ext>
              </a:extLst>
            </p:cNvPr>
            <p:cNvSpPr/>
            <p:nvPr/>
          </p:nvSpPr>
          <p:spPr>
            <a:xfrm>
              <a:off x="-4279228" y="2435363"/>
              <a:ext cx="85869" cy="64791"/>
            </a:xfrm>
            <a:custGeom>
              <a:avLst/>
              <a:gdLst/>
              <a:ahLst/>
              <a:cxnLst/>
              <a:rect l="l" t="t" r="r" b="b"/>
              <a:pathLst>
                <a:path w="717" h="541" extrusionOk="0">
                  <a:moveTo>
                    <a:pt x="113" y="1"/>
                  </a:moveTo>
                  <a:cubicBezTo>
                    <a:pt x="77" y="1"/>
                    <a:pt x="40" y="21"/>
                    <a:pt x="24" y="50"/>
                  </a:cubicBezTo>
                  <a:cubicBezTo>
                    <a:pt x="1" y="100"/>
                    <a:pt x="15" y="155"/>
                    <a:pt x="62" y="183"/>
                  </a:cubicBezTo>
                  <a:cubicBezTo>
                    <a:pt x="229" y="300"/>
                    <a:pt x="391" y="412"/>
                    <a:pt x="553" y="528"/>
                  </a:cubicBezTo>
                  <a:cubicBezTo>
                    <a:pt x="567" y="536"/>
                    <a:pt x="583" y="541"/>
                    <a:pt x="600" y="541"/>
                  </a:cubicBezTo>
                  <a:cubicBezTo>
                    <a:pt x="635" y="541"/>
                    <a:pt x="672" y="522"/>
                    <a:pt x="688" y="490"/>
                  </a:cubicBezTo>
                  <a:cubicBezTo>
                    <a:pt x="716" y="440"/>
                    <a:pt x="703" y="388"/>
                    <a:pt x="656" y="356"/>
                  </a:cubicBezTo>
                  <a:cubicBezTo>
                    <a:pt x="489" y="239"/>
                    <a:pt x="326" y="128"/>
                    <a:pt x="163" y="16"/>
                  </a:cubicBezTo>
                  <a:cubicBezTo>
                    <a:pt x="148" y="6"/>
                    <a:pt x="131" y="1"/>
                    <a:pt x="1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44">
              <a:extLst>
                <a:ext uri="{FF2B5EF4-FFF2-40B4-BE49-F238E27FC236}">
                  <a16:creationId xmlns:a16="http://schemas.microsoft.com/office/drawing/2014/main" id="{3093D4D7-7EE5-1743-87F9-776F049A14A9}"/>
                </a:ext>
              </a:extLst>
            </p:cNvPr>
            <p:cNvSpPr/>
            <p:nvPr/>
          </p:nvSpPr>
          <p:spPr>
            <a:xfrm>
              <a:off x="-4101141" y="2348415"/>
              <a:ext cx="32216" cy="95091"/>
            </a:xfrm>
            <a:custGeom>
              <a:avLst/>
              <a:gdLst/>
              <a:ahLst/>
              <a:cxnLst/>
              <a:rect l="l" t="t" r="r" b="b"/>
              <a:pathLst>
                <a:path w="269" h="794" extrusionOk="0">
                  <a:moveTo>
                    <a:pt x="167" y="1"/>
                  </a:moveTo>
                  <a:cubicBezTo>
                    <a:pt x="123" y="1"/>
                    <a:pt x="78" y="28"/>
                    <a:pt x="69" y="73"/>
                  </a:cubicBezTo>
                  <a:cubicBezTo>
                    <a:pt x="37" y="278"/>
                    <a:pt x="14" y="487"/>
                    <a:pt x="5" y="696"/>
                  </a:cubicBezTo>
                  <a:cubicBezTo>
                    <a:pt x="0" y="746"/>
                    <a:pt x="47" y="794"/>
                    <a:pt x="95" y="794"/>
                  </a:cubicBezTo>
                  <a:cubicBezTo>
                    <a:pt x="97" y="794"/>
                    <a:pt x="100" y="794"/>
                    <a:pt x="102" y="793"/>
                  </a:cubicBezTo>
                  <a:cubicBezTo>
                    <a:pt x="157" y="793"/>
                    <a:pt x="200" y="752"/>
                    <a:pt x="200" y="696"/>
                  </a:cubicBezTo>
                  <a:cubicBezTo>
                    <a:pt x="213" y="501"/>
                    <a:pt x="232" y="311"/>
                    <a:pt x="264" y="125"/>
                  </a:cubicBezTo>
                  <a:cubicBezTo>
                    <a:pt x="269" y="73"/>
                    <a:pt x="251" y="13"/>
                    <a:pt x="195" y="4"/>
                  </a:cubicBezTo>
                  <a:cubicBezTo>
                    <a:pt x="186" y="2"/>
                    <a:pt x="177" y="1"/>
                    <a:pt x="1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44">
              <a:extLst>
                <a:ext uri="{FF2B5EF4-FFF2-40B4-BE49-F238E27FC236}">
                  <a16:creationId xmlns:a16="http://schemas.microsoft.com/office/drawing/2014/main" id="{208D093C-69D5-0493-9444-3D46DA5371C0}"/>
                </a:ext>
              </a:extLst>
            </p:cNvPr>
            <p:cNvSpPr/>
            <p:nvPr/>
          </p:nvSpPr>
          <p:spPr>
            <a:xfrm>
              <a:off x="-4100662" y="3210349"/>
              <a:ext cx="1137498" cy="217008"/>
            </a:xfrm>
            <a:custGeom>
              <a:avLst/>
              <a:gdLst/>
              <a:ahLst/>
              <a:cxnLst/>
              <a:rect l="l" t="t" r="r" b="b"/>
              <a:pathLst>
                <a:path w="9498" h="1812" extrusionOk="0">
                  <a:moveTo>
                    <a:pt x="1" y="0"/>
                  </a:moveTo>
                  <a:lnTo>
                    <a:pt x="1" y="1811"/>
                  </a:lnTo>
                  <a:lnTo>
                    <a:pt x="9497" y="1811"/>
                  </a:lnTo>
                  <a:lnTo>
                    <a:pt x="94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4">
              <a:extLst>
                <a:ext uri="{FF2B5EF4-FFF2-40B4-BE49-F238E27FC236}">
                  <a16:creationId xmlns:a16="http://schemas.microsoft.com/office/drawing/2014/main" id="{4D1646F7-F936-5386-775A-4403F01E0889}"/>
                </a:ext>
              </a:extLst>
            </p:cNvPr>
            <p:cNvSpPr/>
            <p:nvPr/>
          </p:nvSpPr>
          <p:spPr>
            <a:xfrm>
              <a:off x="-4131201" y="3157414"/>
              <a:ext cx="1208038" cy="53054"/>
            </a:xfrm>
            <a:custGeom>
              <a:avLst/>
              <a:gdLst/>
              <a:ahLst/>
              <a:cxnLst/>
              <a:rect l="l" t="t" r="r" b="b"/>
              <a:pathLst>
                <a:path w="10087" h="443" extrusionOk="0">
                  <a:moveTo>
                    <a:pt x="200" y="1"/>
                  </a:moveTo>
                  <a:cubicBezTo>
                    <a:pt x="89" y="1"/>
                    <a:pt x="0" y="89"/>
                    <a:pt x="0" y="200"/>
                  </a:cubicBezTo>
                  <a:lnTo>
                    <a:pt x="0" y="243"/>
                  </a:lnTo>
                  <a:cubicBezTo>
                    <a:pt x="0" y="354"/>
                    <a:pt x="89" y="442"/>
                    <a:pt x="200" y="442"/>
                  </a:cubicBezTo>
                  <a:lnTo>
                    <a:pt x="9887" y="442"/>
                  </a:lnTo>
                  <a:cubicBezTo>
                    <a:pt x="9998" y="442"/>
                    <a:pt x="10086" y="354"/>
                    <a:pt x="10086" y="243"/>
                  </a:cubicBezTo>
                  <a:lnTo>
                    <a:pt x="10086" y="200"/>
                  </a:lnTo>
                  <a:cubicBezTo>
                    <a:pt x="10086" y="89"/>
                    <a:pt x="9998" y="1"/>
                    <a:pt x="98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44">
              <a:extLst>
                <a:ext uri="{FF2B5EF4-FFF2-40B4-BE49-F238E27FC236}">
                  <a16:creationId xmlns:a16="http://schemas.microsoft.com/office/drawing/2014/main" id="{B8252CA4-D7BE-01FD-BBBC-FF5137F6A615}"/>
                </a:ext>
              </a:extLst>
            </p:cNvPr>
            <p:cNvSpPr/>
            <p:nvPr/>
          </p:nvSpPr>
          <p:spPr>
            <a:xfrm>
              <a:off x="-4141261" y="3411072"/>
              <a:ext cx="1208038" cy="53414"/>
            </a:xfrm>
            <a:custGeom>
              <a:avLst/>
              <a:gdLst/>
              <a:ahLst/>
              <a:cxnLst/>
              <a:rect l="l" t="t" r="r" b="b"/>
              <a:pathLst>
                <a:path w="10087" h="446" extrusionOk="0">
                  <a:moveTo>
                    <a:pt x="200" y="0"/>
                  </a:moveTo>
                  <a:cubicBezTo>
                    <a:pt x="89" y="0"/>
                    <a:pt x="1" y="94"/>
                    <a:pt x="1" y="200"/>
                  </a:cubicBezTo>
                  <a:lnTo>
                    <a:pt x="1" y="247"/>
                  </a:lnTo>
                  <a:cubicBezTo>
                    <a:pt x="1" y="354"/>
                    <a:pt x="89" y="446"/>
                    <a:pt x="200" y="446"/>
                  </a:cubicBezTo>
                  <a:lnTo>
                    <a:pt x="9887" y="446"/>
                  </a:lnTo>
                  <a:cubicBezTo>
                    <a:pt x="9999" y="446"/>
                    <a:pt x="10087" y="354"/>
                    <a:pt x="10087" y="247"/>
                  </a:cubicBezTo>
                  <a:lnTo>
                    <a:pt x="10087" y="200"/>
                  </a:lnTo>
                  <a:cubicBezTo>
                    <a:pt x="10087" y="94"/>
                    <a:pt x="9999" y="0"/>
                    <a:pt x="98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4">
              <a:extLst>
                <a:ext uri="{FF2B5EF4-FFF2-40B4-BE49-F238E27FC236}">
                  <a16:creationId xmlns:a16="http://schemas.microsoft.com/office/drawing/2014/main" id="{A605B145-0728-4086-2071-AFDEB487EF8B}"/>
                </a:ext>
              </a:extLst>
            </p:cNvPr>
            <p:cNvSpPr/>
            <p:nvPr/>
          </p:nvSpPr>
          <p:spPr>
            <a:xfrm>
              <a:off x="-4031679" y="3259332"/>
              <a:ext cx="1012227" cy="32216"/>
            </a:xfrm>
            <a:custGeom>
              <a:avLst/>
              <a:gdLst/>
              <a:ahLst/>
              <a:cxnLst/>
              <a:rect l="l" t="t" r="r" b="b"/>
              <a:pathLst>
                <a:path w="8452" h="269" extrusionOk="0">
                  <a:moveTo>
                    <a:pt x="126" y="0"/>
                  </a:moveTo>
                  <a:cubicBezTo>
                    <a:pt x="1" y="0"/>
                    <a:pt x="1" y="200"/>
                    <a:pt x="126" y="200"/>
                  </a:cubicBezTo>
                  <a:cubicBezTo>
                    <a:pt x="2258" y="219"/>
                    <a:pt x="4389" y="236"/>
                    <a:pt x="6525" y="251"/>
                  </a:cubicBezTo>
                  <a:cubicBezTo>
                    <a:pt x="7123" y="255"/>
                    <a:pt x="7723" y="260"/>
                    <a:pt x="8326" y="269"/>
                  </a:cubicBezTo>
                  <a:cubicBezTo>
                    <a:pt x="8452" y="269"/>
                    <a:pt x="8452" y="69"/>
                    <a:pt x="8326" y="69"/>
                  </a:cubicBezTo>
                  <a:cubicBezTo>
                    <a:pt x="6195" y="51"/>
                    <a:pt x="4063" y="32"/>
                    <a:pt x="1928" y="13"/>
                  </a:cubicBezTo>
                  <a:cubicBezTo>
                    <a:pt x="1328" y="9"/>
                    <a:pt x="730" y="5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4">
              <a:extLst>
                <a:ext uri="{FF2B5EF4-FFF2-40B4-BE49-F238E27FC236}">
                  <a16:creationId xmlns:a16="http://schemas.microsoft.com/office/drawing/2014/main" id="{B3969213-3C23-9A7C-E43C-EEF12C76BD62}"/>
                </a:ext>
              </a:extLst>
            </p:cNvPr>
            <p:cNvSpPr/>
            <p:nvPr/>
          </p:nvSpPr>
          <p:spPr>
            <a:xfrm>
              <a:off x="-4037787" y="3335502"/>
              <a:ext cx="1031748" cy="36767"/>
            </a:xfrm>
            <a:custGeom>
              <a:avLst/>
              <a:gdLst/>
              <a:ahLst/>
              <a:cxnLst/>
              <a:rect l="l" t="t" r="r" b="b"/>
              <a:pathLst>
                <a:path w="8615" h="307" extrusionOk="0">
                  <a:moveTo>
                    <a:pt x="130" y="0"/>
                  </a:moveTo>
                  <a:cubicBezTo>
                    <a:pt x="1" y="0"/>
                    <a:pt x="1" y="195"/>
                    <a:pt x="130" y="200"/>
                  </a:cubicBezTo>
                  <a:cubicBezTo>
                    <a:pt x="2303" y="228"/>
                    <a:pt x="4482" y="256"/>
                    <a:pt x="6655" y="284"/>
                  </a:cubicBezTo>
                  <a:cubicBezTo>
                    <a:pt x="7268" y="292"/>
                    <a:pt x="7875" y="301"/>
                    <a:pt x="8484" y="307"/>
                  </a:cubicBezTo>
                  <a:cubicBezTo>
                    <a:pt x="8485" y="307"/>
                    <a:pt x="8487" y="307"/>
                    <a:pt x="8488" y="307"/>
                  </a:cubicBezTo>
                  <a:cubicBezTo>
                    <a:pt x="8614" y="307"/>
                    <a:pt x="8613" y="112"/>
                    <a:pt x="8484" y="112"/>
                  </a:cubicBezTo>
                  <a:cubicBezTo>
                    <a:pt x="6311" y="78"/>
                    <a:pt x="4133" y="51"/>
                    <a:pt x="1960" y="23"/>
                  </a:cubicBezTo>
                  <a:lnTo>
                    <a:pt x="1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4">
              <a:extLst>
                <a:ext uri="{FF2B5EF4-FFF2-40B4-BE49-F238E27FC236}">
                  <a16:creationId xmlns:a16="http://schemas.microsoft.com/office/drawing/2014/main" id="{56A4F5C2-2E7A-CA17-75BA-9BDEC61D8022}"/>
                </a:ext>
              </a:extLst>
            </p:cNvPr>
            <p:cNvSpPr/>
            <p:nvPr/>
          </p:nvSpPr>
          <p:spPr>
            <a:xfrm>
              <a:off x="-3932156" y="3007830"/>
              <a:ext cx="1136899" cy="121918"/>
            </a:xfrm>
            <a:custGeom>
              <a:avLst/>
              <a:gdLst/>
              <a:ahLst/>
              <a:cxnLst/>
              <a:rect l="l" t="t" r="r" b="b"/>
              <a:pathLst>
                <a:path w="9493" h="1018" extrusionOk="0">
                  <a:moveTo>
                    <a:pt x="0" y="0"/>
                  </a:moveTo>
                  <a:lnTo>
                    <a:pt x="0" y="1018"/>
                  </a:lnTo>
                  <a:lnTo>
                    <a:pt x="9492" y="1018"/>
                  </a:lnTo>
                  <a:lnTo>
                    <a:pt x="94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4">
              <a:extLst>
                <a:ext uri="{FF2B5EF4-FFF2-40B4-BE49-F238E27FC236}">
                  <a16:creationId xmlns:a16="http://schemas.microsoft.com/office/drawing/2014/main" id="{BDA3552F-76D9-FBF5-E3B8-46288D13A918}"/>
                </a:ext>
              </a:extLst>
            </p:cNvPr>
            <p:cNvSpPr/>
            <p:nvPr/>
          </p:nvSpPr>
          <p:spPr>
            <a:xfrm>
              <a:off x="-3963294" y="2977769"/>
              <a:ext cx="1208517" cy="30180"/>
            </a:xfrm>
            <a:custGeom>
              <a:avLst/>
              <a:gdLst/>
              <a:ahLst/>
              <a:cxnLst/>
              <a:rect l="l" t="t" r="r" b="b"/>
              <a:pathLst>
                <a:path w="10091" h="252" extrusionOk="0">
                  <a:moveTo>
                    <a:pt x="112" y="1"/>
                  </a:moveTo>
                  <a:cubicBezTo>
                    <a:pt x="52" y="1"/>
                    <a:pt x="0" y="52"/>
                    <a:pt x="0" y="112"/>
                  </a:cubicBezTo>
                  <a:lnTo>
                    <a:pt x="0" y="140"/>
                  </a:lnTo>
                  <a:cubicBezTo>
                    <a:pt x="0" y="201"/>
                    <a:pt x="52" y="251"/>
                    <a:pt x="112" y="251"/>
                  </a:cubicBezTo>
                  <a:lnTo>
                    <a:pt x="9975" y="251"/>
                  </a:lnTo>
                  <a:cubicBezTo>
                    <a:pt x="10040" y="251"/>
                    <a:pt x="10091" y="201"/>
                    <a:pt x="10091" y="140"/>
                  </a:cubicBezTo>
                  <a:lnTo>
                    <a:pt x="10091" y="112"/>
                  </a:lnTo>
                  <a:cubicBezTo>
                    <a:pt x="10091" y="52"/>
                    <a:pt x="10040" y="1"/>
                    <a:pt x="9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4">
              <a:extLst>
                <a:ext uri="{FF2B5EF4-FFF2-40B4-BE49-F238E27FC236}">
                  <a16:creationId xmlns:a16="http://schemas.microsoft.com/office/drawing/2014/main" id="{A764B458-BD52-17B5-B566-C46EEEE8E3BD}"/>
                </a:ext>
              </a:extLst>
            </p:cNvPr>
            <p:cNvSpPr/>
            <p:nvPr/>
          </p:nvSpPr>
          <p:spPr>
            <a:xfrm>
              <a:off x="-3973354" y="3127353"/>
              <a:ext cx="1208038" cy="30180"/>
            </a:xfrm>
            <a:custGeom>
              <a:avLst/>
              <a:gdLst/>
              <a:ahLst/>
              <a:cxnLst/>
              <a:rect l="l" t="t" r="r" b="b"/>
              <a:pathLst>
                <a:path w="10087" h="252" extrusionOk="0">
                  <a:moveTo>
                    <a:pt x="112" y="1"/>
                  </a:moveTo>
                  <a:cubicBezTo>
                    <a:pt x="52" y="1"/>
                    <a:pt x="1" y="52"/>
                    <a:pt x="1" y="112"/>
                  </a:cubicBezTo>
                  <a:lnTo>
                    <a:pt x="1" y="140"/>
                  </a:lnTo>
                  <a:cubicBezTo>
                    <a:pt x="1" y="200"/>
                    <a:pt x="52" y="252"/>
                    <a:pt x="112" y="252"/>
                  </a:cubicBezTo>
                  <a:lnTo>
                    <a:pt x="9975" y="252"/>
                  </a:lnTo>
                  <a:cubicBezTo>
                    <a:pt x="10040" y="252"/>
                    <a:pt x="10087" y="200"/>
                    <a:pt x="10087" y="140"/>
                  </a:cubicBezTo>
                  <a:lnTo>
                    <a:pt x="10087" y="112"/>
                  </a:lnTo>
                  <a:cubicBezTo>
                    <a:pt x="10087" y="52"/>
                    <a:pt x="10040" y="1"/>
                    <a:pt x="9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4">
              <a:extLst>
                <a:ext uri="{FF2B5EF4-FFF2-40B4-BE49-F238E27FC236}">
                  <a16:creationId xmlns:a16="http://schemas.microsoft.com/office/drawing/2014/main" id="{E0C0CBF1-12AC-9B71-5A3F-646CC9F107D1}"/>
                </a:ext>
              </a:extLst>
            </p:cNvPr>
            <p:cNvSpPr/>
            <p:nvPr/>
          </p:nvSpPr>
          <p:spPr>
            <a:xfrm>
              <a:off x="-3879341" y="3014537"/>
              <a:ext cx="1031150" cy="36767"/>
            </a:xfrm>
            <a:custGeom>
              <a:avLst/>
              <a:gdLst/>
              <a:ahLst/>
              <a:cxnLst/>
              <a:rect l="l" t="t" r="r" b="b"/>
              <a:pathLst>
                <a:path w="8610" h="307" extrusionOk="0">
                  <a:moveTo>
                    <a:pt x="122" y="0"/>
                  </a:moveTo>
                  <a:cubicBezTo>
                    <a:pt x="0" y="0"/>
                    <a:pt x="2" y="195"/>
                    <a:pt x="126" y="195"/>
                  </a:cubicBezTo>
                  <a:cubicBezTo>
                    <a:pt x="2304" y="229"/>
                    <a:pt x="4477" y="256"/>
                    <a:pt x="6655" y="284"/>
                  </a:cubicBezTo>
                  <a:cubicBezTo>
                    <a:pt x="7263" y="293"/>
                    <a:pt x="7872" y="298"/>
                    <a:pt x="8485" y="307"/>
                  </a:cubicBezTo>
                  <a:cubicBezTo>
                    <a:pt x="8610" y="307"/>
                    <a:pt x="8610" y="112"/>
                    <a:pt x="8485" y="107"/>
                  </a:cubicBezTo>
                  <a:cubicBezTo>
                    <a:pt x="6307" y="79"/>
                    <a:pt x="4134" y="51"/>
                    <a:pt x="1955" y="24"/>
                  </a:cubicBezTo>
                  <a:lnTo>
                    <a:pt x="126" y="0"/>
                  </a:lnTo>
                  <a:cubicBezTo>
                    <a:pt x="125" y="0"/>
                    <a:pt x="124" y="0"/>
                    <a:pt x="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4">
              <a:extLst>
                <a:ext uri="{FF2B5EF4-FFF2-40B4-BE49-F238E27FC236}">
                  <a16:creationId xmlns:a16="http://schemas.microsoft.com/office/drawing/2014/main" id="{1BD23C2F-7648-81B0-2B4D-F1CA1A1F6E4C}"/>
                </a:ext>
              </a:extLst>
            </p:cNvPr>
            <p:cNvSpPr/>
            <p:nvPr/>
          </p:nvSpPr>
          <p:spPr>
            <a:xfrm>
              <a:off x="-3874790" y="3068550"/>
              <a:ext cx="1031748" cy="37366"/>
            </a:xfrm>
            <a:custGeom>
              <a:avLst/>
              <a:gdLst/>
              <a:ahLst/>
              <a:cxnLst/>
              <a:rect l="l" t="t" r="r" b="b"/>
              <a:pathLst>
                <a:path w="8615" h="312" extrusionOk="0">
                  <a:moveTo>
                    <a:pt x="125" y="1"/>
                  </a:moveTo>
                  <a:cubicBezTo>
                    <a:pt x="0" y="1"/>
                    <a:pt x="0" y="200"/>
                    <a:pt x="125" y="200"/>
                  </a:cubicBezTo>
                  <a:cubicBezTo>
                    <a:pt x="2303" y="228"/>
                    <a:pt x="4476" y="256"/>
                    <a:pt x="6654" y="288"/>
                  </a:cubicBezTo>
                  <a:cubicBezTo>
                    <a:pt x="7262" y="292"/>
                    <a:pt x="7875" y="301"/>
                    <a:pt x="8484" y="311"/>
                  </a:cubicBezTo>
                  <a:cubicBezTo>
                    <a:pt x="8614" y="311"/>
                    <a:pt x="8614" y="112"/>
                    <a:pt x="8484" y="112"/>
                  </a:cubicBezTo>
                  <a:cubicBezTo>
                    <a:pt x="6306" y="84"/>
                    <a:pt x="4133" y="56"/>
                    <a:pt x="1955" y="23"/>
                  </a:cubicBezTo>
                  <a:lnTo>
                    <a:pt x="1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4">
              <a:extLst>
                <a:ext uri="{FF2B5EF4-FFF2-40B4-BE49-F238E27FC236}">
                  <a16:creationId xmlns:a16="http://schemas.microsoft.com/office/drawing/2014/main" id="{4E0AB305-01CF-304D-FE61-F31245066DED}"/>
                </a:ext>
              </a:extLst>
            </p:cNvPr>
            <p:cNvSpPr/>
            <p:nvPr/>
          </p:nvSpPr>
          <p:spPr>
            <a:xfrm>
              <a:off x="-4168448" y="2729740"/>
              <a:ext cx="1136779" cy="217008"/>
            </a:xfrm>
            <a:custGeom>
              <a:avLst/>
              <a:gdLst/>
              <a:ahLst/>
              <a:cxnLst/>
              <a:rect l="l" t="t" r="r" b="b"/>
              <a:pathLst>
                <a:path w="9492" h="1812" extrusionOk="0">
                  <a:moveTo>
                    <a:pt x="1" y="1"/>
                  </a:moveTo>
                  <a:lnTo>
                    <a:pt x="1" y="1812"/>
                  </a:lnTo>
                  <a:lnTo>
                    <a:pt x="9491" y="1812"/>
                  </a:lnTo>
                  <a:lnTo>
                    <a:pt x="94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4">
              <a:extLst>
                <a:ext uri="{FF2B5EF4-FFF2-40B4-BE49-F238E27FC236}">
                  <a16:creationId xmlns:a16="http://schemas.microsoft.com/office/drawing/2014/main" id="{BA0B80E9-3C2B-FE24-04F2-3739B4AAE6CF}"/>
                </a:ext>
              </a:extLst>
            </p:cNvPr>
            <p:cNvSpPr/>
            <p:nvPr/>
          </p:nvSpPr>
          <p:spPr>
            <a:xfrm>
              <a:off x="-4199706" y="2676925"/>
              <a:ext cx="1208637" cy="52935"/>
            </a:xfrm>
            <a:custGeom>
              <a:avLst/>
              <a:gdLst/>
              <a:ahLst/>
              <a:cxnLst/>
              <a:rect l="l" t="t" r="r" b="b"/>
              <a:pathLst>
                <a:path w="10092" h="442" extrusionOk="0">
                  <a:moveTo>
                    <a:pt x="200" y="1"/>
                  </a:moveTo>
                  <a:cubicBezTo>
                    <a:pt x="89" y="1"/>
                    <a:pt x="1" y="89"/>
                    <a:pt x="1" y="200"/>
                  </a:cubicBezTo>
                  <a:lnTo>
                    <a:pt x="1" y="243"/>
                  </a:lnTo>
                  <a:cubicBezTo>
                    <a:pt x="1" y="354"/>
                    <a:pt x="89" y="442"/>
                    <a:pt x="200" y="442"/>
                  </a:cubicBezTo>
                  <a:lnTo>
                    <a:pt x="9892" y="442"/>
                  </a:lnTo>
                  <a:cubicBezTo>
                    <a:pt x="9999" y="442"/>
                    <a:pt x="10091" y="354"/>
                    <a:pt x="10091" y="243"/>
                  </a:cubicBezTo>
                  <a:lnTo>
                    <a:pt x="10091" y="200"/>
                  </a:lnTo>
                  <a:cubicBezTo>
                    <a:pt x="10091" y="89"/>
                    <a:pt x="9999" y="1"/>
                    <a:pt x="98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4">
              <a:extLst>
                <a:ext uri="{FF2B5EF4-FFF2-40B4-BE49-F238E27FC236}">
                  <a16:creationId xmlns:a16="http://schemas.microsoft.com/office/drawing/2014/main" id="{9A9D5900-46D8-C181-4CBA-15FE2A999E59}"/>
                </a:ext>
              </a:extLst>
            </p:cNvPr>
            <p:cNvSpPr/>
            <p:nvPr/>
          </p:nvSpPr>
          <p:spPr>
            <a:xfrm>
              <a:off x="-4209646" y="2930583"/>
              <a:ext cx="1208517" cy="53414"/>
            </a:xfrm>
            <a:custGeom>
              <a:avLst/>
              <a:gdLst/>
              <a:ahLst/>
              <a:cxnLst/>
              <a:rect l="l" t="t" r="r" b="b"/>
              <a:pathLst>
                <a:path w="10091" h="446" extrusionOk="0">
                  <a:moveTo>
                    <a:pt x="200" y="0"/>
                  </a:moveTo>
                  <a:cubicBezTo>
                    <a:pt x="88" y="0"/>
                    <a:pt x="0" y="94"/>
                    <a:pt x="0" y="200"/>
                  </a:cubicBezTo>
                  <a:lnTo>
                    <a:pt x="0" y="246"/>
                  </a:lnTo>
                  <a:cubicBezTo>
                    <a:pt x="0" y="353"/>
                    <a:pt x="88" y="446"/>
                    <a:pt x="200" y="446"/>
                  </a:cubicBezTo>
                  <a:lnTo>
                    <a:pt x="9891" y="446"/>
                  </a:lnTo>
                  <a:cubicBezTo>
                    <a:pt x="9998" y="446"/>
                    <a:pt x="10091" y="353"/>
                    <a:pt x="10091" y="246"/>
                  </a:cubicBezTo>
                  <a:lnTo>
                    <a:pt x="10091" y="200"/>
                  </a:lnTo>
                  <a:cubicBezTo>
                    <a:pt x="10091" y="94"/>
                    <a:pt x="9998" y="0"/>
                    <a:pt x="98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4">
              <a:extLst>
                <a:ext uri="{FF2B5EF4-FFF2-40B4-BE49-F238E27FC236}">
                  <a16:creationId xmlns:a16="http://schemas.microsoft.com/office/drawing/2014/main" id="{62728EFD-CB39-A033-0875-493D855280FC}"/>
                </a:ext>
              </a:extLst>
            </p:cNvPr>
            <p:cNvSpPr/>
            <p:nvPr/>
          </p:nvSpPr>
          <p:spPr>
            <a:xfrm>
              <a:off x="-4100063" y="2876091"/>
              <a:ext cx="1012826" cy="31737"/>
            </a:xfrm>
            <a:custGeom>
              <a:avLst/>
              <a:gdLst/>
              <a:ahLst/>
              <a:cxnLst/>
              <a:rect l="l" t="t" r="r" b="b"/>
              <a:pathLst>
                <a:path w="8457" h="265" extrusionOk="0">
                  <a:moveTo>
                    <a:pt x="126" y="0"/>
                  </a:moveTo>
                  <a:cubicBezTo>
                    <a:pt x="0" y="0"/>
                    <a:pt x="2" y="195"/>
                    <a:pt x="131" y="195"/>
                  </a:cubicBezTo>
                  <a:cubicBezTo>
                    <a:pt x="2261" y="214"/>
                    <a:pt x="4393" y="232"/>
                    <a:pt x="6524" y="251"/>
                  </a:cubicBezTo>
                  <a:cubicBezTo>
                    <a:pt x="7124" y="256"/>
                    <a:pt x="7727" y="260"/>
                    <a:pt x="8326" y="265"/>
                  </a:cubicBezTo>
                  <a:cubicBezTo>
                    <a:pt x="8457" y="265"/>
                    <a:pt x="8457" y="65"/>
                    <a:pt x="8326" y="65"/>
                  </a:cubicBezTo>
                  <a:cubicBezTo>
                    <a:pt x="6194" y="47"/>
                    <a:pt x="4063" y="33"/>
                    <a:pt x="1932" y="14"/>
                  </a:cubicBezTo>
                  <a:cubicBezTo>
                    <a:pt x="1333" y="9"/>
                    <a:pt x="729" y="5"/>
                    <a:pt x="131" y="0"/>
                  </a:cubicBezTo>
                  <a:cubicBezTo>
                    <a:pt x="129" y="0"/>
                    <a:pt x="128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4">
              <a:extLst>
                <a:ext uri="{FF2B5EF4-FFF2-40B4-BE49-F238E27FC236}">
                  <a16:creationId xmlns:a16="http://schemas.microsoft.com/office/drawing/2014/main" id="{4CE44026-B6DD-10C7-ACA0-BB42961F494F}"/>
                </a:ext>
              </a:extLst>
            </p:cNvPr>
            <p:cNvSpPr/>
            <p:nvPr/>
          </p:nvSpPr>
          <p:spPr>
            <a:xfrm>
              <a:off x="-3453346" y="2196076"/>
              <a:ext cx="581803" cy="483718"/>
            </a:xfrm>
            <a:custGeom>
              <a:avLst/>
              <a:gdLst/>
              <a:ahLst/>
              <a:cxnLst/>
              <a:rect l="l" t="t" r="r" b="b"/>
              <a:pathLst>
                <a:path w="4858" h="4039" extrusionOk="0">
                  <a:moveTo>
                    <a:pt x="3429" y="1"/>
                  </a:moveTo>
                  <a:cubicBezTo>
                    <a:pt x="3384" y="1"/>
                    <a:pt x="3339" y="3"/>
                    <a:pt x="3293" y="8"/>
                  </a:cubicBezTo>
                  <a:cubicBezTo>
                    <a:pt x="2745" y="69"/>
                    <a:pt x="2309" y="432"/>
                    <a:pt x="2026" y="886"/>
                  </a:cubicBezTo>
                  <a:cubicBezTo>
                    <a:pt x="1917" y="531"/>
                    <a:pt x="1562" y="288"/>
                    <a:pt x="1194" y="288"/>
                  </a:cubicBezTo>
                  <a:cubicBezTo>
                    <a:pt x="1168" y="288"/>
                    <a:pt x="1142" y="290"/>
                    <a:pt x="1115" y="292"/>
                  </a:cubicBezTo>
                  <a:cubicBezTo>
                    <a:pt x="627" y="338"/>
                    <a:pt x="261" y="719"/>
                    <a:pt x="140" y="1174"/>
                  </a:cubicBezTo>
                  <a:cubicBezTo>
                    <a:pt x="1" y="1685"/>
                    <a:pt x="159" y="2219"/>
                    <a:pt x="419" y="2665"/>
                  </a:cubicBezTo>
                  <a:cubicBezTo>
                    <a:pt x="563" y="2901"/>
                    <a:pt x="730" y="3120"/>
                    <a:pt x="901" y="3334"/>
                  </a:cubicBezTo>
                  <a:cubicBezTo>
                    <a:pt x="1055" y="3519"/>
                    <a:pt x="1222" y="3705"/>
                    <a:pt x="1426" y="3835"/>
                  </a:cubicBezTo>
                  <a:cubicBezTo>
                    <a:pt x="1602" y="3951"/>
                    <a:pt x="1803" y="4009"/>
                    <a:pt x="2002" y="4009"/>
                  </a:cubicBezTo>
                  <a:cubicBezTo>
                    <a:pt x="2250" y="4009"/>
                    <a:pt x="2494" y="3919"/>
                    <a:pt x="2685" y="3742"/>
                  </a:cubicBezTo>
                  <a:cubicBezTo>
                    <a:pt x="2823" y="3947"/>
                    <a:pt x="3046" y="4039"/>
                    <a:pt x="3279" y="4039"/>
                  </a:cubicBezTo>
                  <a:cubicBezTo>
                    <a:pt x="3483" y="4039"/>
                    <a:pt x="3695" y="3968"/>
                    <a:pt x="3865" y="3840"/>
                  </a:cubicBezTo>
                  <a:cubicBezTo>
                    <a:pt x="4101" y="3664"/>
                    <a:pt x="4259" y="3407"/>
                    <a:pt x="4384" y="3148"/>
                  </a:cubicBezTo>
                  <a:cubicBezTo>
                    <a:pt x="4519" y="2873"/>
                    <a:pt x="4635" y="2590"/>
                    <a:pt x="4714" y="2293"/>
                  </a:cubicBezTo>
                  <a:cubicBezTo>
                    <a:pt x="4858" y="1754"/>
                    <a:pt x="4853" y="1169"/>
                    <a:pt x="4561" y="677"/>
                  </a:cubicBezTo>
                  <a:cubicBezTo>
                    <a:pt x="4319" y="265"/>
                    <a:pt x="3902" y="1"/>
                    <a:pt x="34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4">
              <a:extLst>
                <a:ext uri="{FF2B5EF4-FFF2-40B4-BE49-F238E27FC236}">
                  <a16:creationId xmlns:a16="http://schemas.microsoft.com/office/drawing/2014/main" id="{5CDF7F29-2431-B503-DD0D-C6A921D5B0E3}"/>
                </a:ext>
              </a:extLst>
            </p:cNvPr>
            <p:cNvSpPr/>
            <p:nvPr/>
          </p:nvSpPr>
          <p:spPr>
            <a:xfrm>
              <a:off x="-3235378" y="2082900"/>
              <a:ext cx="170301" cy="213296"/>
            </a:xfrm>
            <a:custGeom>
              <a:avLst/>
              <a:gdLst/>
              <a:ahLst/>
              <a:cxnLst/>
              <a:rect l="l" t="t" r="r" b="b"/>
              <a:pathLst>
                <a:path w="1422" h="1781" extrusionOk="0">
                  <a:moveTo>
                    <a:pt x="1024" y="370"/>
                  </a:moveTo>
                  <a:cubicBezTo>
                    <a:pt x="1057" y="370"/>
                    <a:pt x="1089" y="376"/>
                    <a:pt x="1120" y="391"/>
                  </a:cubicBezTo>
                  <a:cubicBezTo>
                    <a:pt x="1171" y="419"/>
                    <a:pt x="1199" y="471"/>
                    <a:pt x="1181" y="526"/>
                  </a:cubicBezTo>
                  <a:cubicBezTo>
                    <a:pt x="1162" y="596"/>
                    <a:pt x="1097" y="642"/>
                    <a:pt x="1036" y="674"/>
                  </a:cubicBezTo>
                  <a:cubicBezTo>
                    <a:pt x="967" y="717"/>
                    <a:pt x="892" y="754"/>
                    <a:pt x="819" y="781"/>
                  </a:cubicBezTo>
                  <a:cubicBezTo>
                    <a:pt x="669" y="837"/>
                    <a:pt x="517" y="869"/>
                    <a:pt x="359" y="884"/>
                  </a:cubicBezTo>
                  <a:cubicBezTo>
                    <a:pt x="466" y="657"/>
                    <a:pt x="669" y="457"/>
                    <a:pt x="916" y="387"/>
                  </a:cubicBezTo>
                  <a:cubicBezTo>
                    <a:pt x="952" y="377"/>
                    <a:pt x="989" y="370"/>
                    <a:pt x="1024" y="370"/>
                  </a:cubicBezTo>
                  <a:close/>
                  <a:moveTo>
                    <a:pt x="432" y="1"/>
                  </a:moveTo>
                  <a:cubicBezTo>
                    <a:pt x="404" y="1"/>
                    <a:pt x="376" y="15"/>
                    <a:pt x="359" y="48"/>
                  </a:cubicBezTo>
                  <a:cubicBezTo>
                    <a:pt x="75" y="554"/>
                    <a:pt x="1" y="1158"/>
                    <a:pt x="150" y="1715"/>
                  </a:cubicBezTo>
                  <a:cubicBezTo>
                    <a:pt x="163" y="1761"/>
                    <a:pt x="199" y="1781"/>
                    <a:pt x="235" y="1781"/>
                  </a:cubicBezTo>
                  <a:cubicBezTo>
                    <a:pt x="292" y="1781"/>
                    <a:pt x="350" y="1734"/>
                    <a:pt x="331" y="1664"/>
                  </a:cubicBezTo>
                  <a:cubicBezTo>
                    <a:pt x="279" y="1474"/>
                    <a:pt x="256" y="1274"/>
                    <a:pt x="262" y="1079"/>
                  </a:cubicBezTo>
                  <a:cubicBezTo>
                    <a:pt x="474" y="1075"/>
                    <a:pt x="688" y="1032"/>
                    <a:pt x="883" y="953"/>
                  </a:cubicBezTo>
                  <a:cubicBezTo>
                    <a:pt x="1070" y="884"/>
                    <a:pt x="1301" y="781"/>
                    <a:pt x="1362" y="577"/>
                  </a:cubicBezTo>
                  <a:cubicBezTo>
                    <a:pt x="1422" y="368"/>
                    <a:pt x="1246" y="196"/>
                    <a:pt x="1046" y="183"/>
                  </a:cubicBezTo>
                  <a:cubicBezTo>
                    <a:pt x="1035" y="182"/>
                    <a:pt x="1024" y="182"/>
                    <a:pt x="1013" y="182"/>
                  </a:cubicBezTo>
                  <a:cubicBezTo>
                    <a:pt x="828" y="182"/>
                    <a:pt x="643" y="291"/>
                    <a:pt x="507" y="401"/>
                  </a:cubicBezTo>
                  <a:cubicBezTo>
                    <a:pt x="442" y="452"/>
                    <a:pt x="391" y="507"/>
                    <a:pt x="340" y="569"/>
                  </a:cubicBezTo>
                  <a:cubicBezTo>
                    <a:pt x="386" y="419"/>
                    <a:pt x="442" y="275"/>
                    <a:pt x="517" y="141"/>
                  </a:cubicBezTo>
                  <a:cubicBezTo>
                    <a:pt x="558" y="67"/>
                    <a:pt x="494" y="1"/>
                    <a:pt x="4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4">
              <a:extLst>
                <a:ext uri="{FF2B5EF4-FFF2-40B4-BE49-F238E27FC236}">
                  <a16:creationId xmlns:a16="http://schemas.microsoft.com/office/drawing/2014/main" id="{DCFA64BC-EDA1-517F-1DD9-4CE6FF883C4C}"/>
                </a:ext>
              </a:extLst>
            </p:cNvPr>
            <p:cNvSpPr/>
            <p:nvPr/>
          </p:nvSpPr>
          <p:spPr>
            <a:xfrm>
              <a:off x="-3405561" y="2305779"/>
              <a:ext cx="52336" cy="137008"/>
            </a:xfrm>
            <a:custGeom>
              <a:avLst/>
              <a:gdLst/>
              <a:ahLst/>
              <a:cxnLst/>
              <a:rect l="l" t="t" r="r" b="b"/>
              <a:pathLst>
                <a:path w="437" h="1144" extrusionOk="0">
                  <a:moveTo>
                    <a:pt x="309" y="0"/>
                  </a:moveTo>
                  <a:cubicBezTo>
                    <a:pt x="281" y="0"/>
                    <a:pt x="252" y="13"/>
                    <a:pt x="234" y="45"/>
                  </a:cubicBezTo>
                  <a:cubicBezTo>
                    <a:pt x="43" y="351"/>
                    <a:pt x="1" y="736"/>
                    <a:pt x="122" y="1076"/>
                  </a:cubicBezTo>
                  <a:cubicBezTo>
                    <a:pt x="134" y="1114"/>
                    <a:pt x="169" y="1143"/>
                    <a:pt x="210" y="1143"/>
                  </a:cubicBezTo>
                  <a:cubicBezTo>
                    <a:pt x="218" y="1143"/>
                    <a:pt x="226" y="1143"/>
                    <a:pt x="234" y="1140"/>
                  </a:cubicBezTo>
                  <a:cubicBezTo>
                    <a:pt x="279" y="1126"/>
                    <a:pt x="317" y="1070"/>
                    <a:pt x="298" y="1025"/>
                  </a:cubicBezTo>
                  <a:cubicBezTo>
                    <a:pt x="196" y="731"/>
                    <a:pt x="228" y="402"/>
                    <a:pt x="391" y="137"/>
                  </a:cubicBezTo>
                  <a:cubicBezTo>
                    <a:pt x="436" y="66"/>
                    <a:pt x="372" y="0"/>
                    <a:pt x="3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4">
              <a:extLst>
                <a:ext uri="{FF2B5EF4-FFF2-40B4-BE49-F238E27FC236}">
                  <a16:creationId xmlns:a16="http://schemas.microsoft.com/office/drawing/2014/main" id="{B907E1E8-ACAE-1BCB-AD1D-AC0039780F33}"/>
                </a:ext>
              </a:extLst>
            </p:cNvPr>
            <p:cNvSpPr/>
            <p:nvPr/>
          </p:nvSpPr>
          <p:spPr>
            <a:xfrm>
              <a:off x="-3385441" y="2471531"/>
              <a:ext cx="42396" cy="49701"/>
            </a:xfrm>
            <a:custGeom>
              <a:avLst/>
              <a:gdLst/>
              <a:ahLst/>
              <a:cxnLst/>
              <a:rect l="l" t="t" r="r" b="b"/>
              <a:pathLst>
                <a:path w="354" h="415" extrusionOk="0">
                  <a:moveTo>
                    <a:pt x="104" y="0"/>
                  </a:moveTo>
                  <a:cubicBezTo>
                    <a:pt x="88" y="0"/>
                    <a:pt x="72" y="3"/>
                    <a:pt x="60" y="12"/>
                  </a:cubicBezTo>
                  <a:cubicBezTo>
                    <a:pt x="19" y="40"/>
                    <a:pt x="0" y="95"/>
                    <a:pt x="28" y="138"/>
                  </a:cubicBezTo>
                  <a:cubicBezTo>
                    <a:pt x="70" y="216"/>
                    <a:pt x="116" y="290"/>
                    <a:pt x="163" y="369"/>
                  </a:cubicBezTo>
                  <a:cubicBezTo>
                    <a:pt x="177" y="388"/>
                    <a:pt x="195" y="406"/>
                    <a:pt x="218" y="411"/>
                  </a:cubicBezTo>
                  <a:cubicBezTo>
                    <a:pt x="227" y="413"/>
                    <a:pt x="237" y="414"/>
                    <a:pt x="247" y="414"/>
                  </a:cubicBezTo>
                  <a:cubicBezTo>
                    <a:pt x="263" y="414"/>
                    <a:pt x="279" y="411"/>
                    <a:pt x="293" y="402"/>
                  </a:cubicBezTo>
                  <a:cubicBezTo>
                    <a:pt x="334" y="374"/>
                    <a:pt x="353" y="318"/>
                    <a:pt x="325" y="277"/>
                  </a:cubicBezTo>
                  <a:cubicBezTo>
                    <a:pt x="279" y="198"/>
                    <a:pt x="233" y="123"/>
                    <a:pt x="186" y="44"/>
                  </a:cubicBezTo>
                  <a:cubicBezTo>
                    <a:pt x="177" y="26"/>
                    <a:pt x="154" y="7"/>
                    <a:pt x="130" y="3"/>
                  </a:cubicBezTo>
                  <a:cubicBezTo>
                    <a:pt x="122" y="1"/>
                    <a:pt x="113" y="0"/>
                    <a:pt x="1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4">
              <a:extLst>
                <a:ext uri="{FF2B5EF4-FFF2-40B4-BE49-F238E27FC236}">
                  <a16:creationId xmlns:a16="http://schemas.microsoft.com/office/drawing/2014/main" id="{72C5ACA3-B24B-CF42-8029-97AE563D04A0}"/>
                </a:ext>
              </a:extLst>
            </p:cNvPr>
            <p:cNvSpPr/>
            <p:nvPr/>
          </p:nvSpPr>
          <p:spPr>
            <a:xfrm>
              <a:off x="-4943910" y="3011543"/>
              <a:ext cx="985999" cy="389346"/>
            </a:xfrm>
            <a:custGeom>
              <a:avLst/>
              <a:gdLst/>
              <a:ahLst/>
              <a:cxnLst/>
              <a:rect l="l" t="t" r="r" b="b"/>
              <a:pathLst>
                <a:path w="8233" h="3251" extrusionOk="0">
                  <a:moveTo>
                    <a:pt x="145" y="0"/>
                  </a:moveTo>
                  <a:cubicBezTo>
                    <a:pt x="38" y="0"/>
                    <a:pt x="1" y="172"/>
                    <a:pt x="117" y="198"/>
                  </a:cubicBezTo>
                  <a:cubicBezTo>
                    <a:pt x="1446" y="490"/>
                    <a:pt x="2161" y="1767"/>
                    <a:pt x="2700" y="2895"/>
                  </a:cubicBezTo>
                  <a:cubicBezTo>
                    <a:pt x="2715" y="2929"/>
                    <a:pt x="2751" y="2947"/>
                    <a:pt x="2786" y="2947"/>
                  </a:cubicBezTo>
                  <a:cubicBezTo>
                    <a:pt x="2803" y="2947"/>
                    <a:pt x="2820" y="2942"/>
                    <a:pt x="2835" y="2933"/>
                  </a:cubicBezTo>
                  <a:cubicBezTo>
                    <a:pt x="3209" y="2713"/>
                    <a:pt x="3629" y="2617"/>
                    <a:pt x="4052" y="2617"/>
                  </a:cubicBezTo>
                  <a:cubicBezTo>
                    <a:pt x="4301" y="2617"/>
                    <a:pt x="4551" y="2650"/>
                    <a:pt x="4794" y="2710"/>
                  </a:cubicBezTo>
                  <a:cubicBezTo>
                    <a:pt x="5124" y="2793"/>
                    <a:pt x="5445" y="2923"/>
                    <a:pt x="5737" y="3095"/>
                  </a:cubicBezTo>
                  <a:cubicBezTo>
                    <a:pt x="5863" y="3171"/>
                    <a:pt x="5974" y="3251"/>
                    <a:pt x="6122" y="3251"/>
                  </a:cubicBezTo>
                  <a:cubicBezTo>
                    <a:pt x="6137" y="3251"/>
                    <a:pt x="6153" y="3250"/>
                    <a:pt x="6169" y="3248"/>
                  </a:cubicBezTo>
                  <a:cubicBezTo>
                    <a:pt x="6350" y="3225"/>
                    <a:pt x="6531" y="3146"/>
                    <a:pt x="6712" y="3109"/>
                  </a:cubicBezTo>
                  <a:cubicBezTo>
                    <a:pt x="6929" y="3066"/>
                    <a:pt x="7150" y="3045"/>
                    <a:pt x="7370" y="3045"/>
                  </a:cubicBezTo>
                  <a:cubicBezTo>
                    <a:pt x="7601" y="3045"/>
                    <a:pt x="7832" y="3068"/>
                    <a:pt x="8058" y="3113"/>
                  </a:cubicBezTo>
                  <a:cubicBezTo>
                    <a:pt x="8065" y="3115"/>
                    <a:pt x="8072" y="3115"/>
                    <a:pt x="8079" y="3115"/>
                  </a:cubicBezTo>
                  <a:cubicBezTo>
                    <a:pt x="8190" y="3115"/>
                    <a:pt x="8232" y="2945"/>
                    <a:pt x="8114" y="2923"/>
                  </a:cubicBezTo>
                  <a:cubicBezTo>
                    <a:pt x="7865" y="2873"/>
                    <a:pt x="7613" y="2847"/>
                    <a:pt x="7361" y="2847"/>
                  </a:cubicBezTo>
                  <a:cubicBezTo>
                    <a:pt x="7217" y="2847"/>
                    <a:pt x="7073" y="2856"/>
                    <a:pt x="6930" y="2873"/>
                  </a:cubicBezTo>
                  <a:cubicBezTo>
                    <a:pt x="6735" y="2900"/>
                    <a:pt x="6540" y="2937"/>
                    <a:pt x="6350" y="2993"/>
                  </a:cubicBezTo>
                  <a:cubicBezTo>
                    <a:pt x="6273" y="3018"/>
                    <a:pt x="6191" y="3053"/>
                    <a:pt x="6112" y="3053"/>
                  </a:cubicBezTo>
                  <a:cubicBezTo>
                    <a:pt x="6090" y="3053"/>
                    <a:pt x="6069" y="3050"/>
                    <a:pt x="6048" y="3044"/>
                  </a:cubicBezTo>
                  <a:cubicBezTo>
                    <a:pt x="5960" y="3016"/>
                    <a:pt x="5880" y="2951"/>
                    <a:pt x="5801" y="2905"/>
                  </a:cubicBezTo>
                  <a:cubicBezTo>
                    <a:pt x="5279" y="2605"/>
                    <a:pt x="4669" y="2417"/>
                    <a:pt x="4062" y="2417"/>
                  </a:cubicBezTo>
                  <a:cubicBezTo>
                    <a:pt x="3984" y="2417"/>
                    <a:pt x="3906" y="2420"/>
                    <a:pt x="3829" y="2427"/>
                  </a:cubicBezTo>
                  <a:cubicBezTo>
                    <a:pt x="3480" y="2455"/>
                    <a:pt x="3141" y="2547"/>
                    <a:pt x="2830" y="2710"/>
                  </a:cubicBezTo>
                  <a:cubicBezTo>
                    <a:pt x="2273" y="1553"/>
                    <a:pt x="1516" y="299"/>
                    <a:pt x="169" y="3"/>
                  </a:cubicBezTo>
                  <a:cubicBezTo>
                    <a:pt x="160" y="1"/>
                    <a:pt x="153" y="0"/>
                    <a:pt x="1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4">
              <a:extLst>
                <a:ext uri="{FF2B5EF4-FFF2-40B4-BE49-F238E27FC236}">
                  <a16:creationId xmlns:a16="http://schemas.microsoft.com/office/drawing/2014/main" id="{DCFD03BC-4108-D90E-3FDC-B190805364DB}"/>
                </a:ext>
              </a:extLst>
            </p:cNvPr>
            <p:cNvSpPr/>
            <p:nvPr/>
          </p:nvSpPr>
          <p:spPr>
            <a:xfrm>
              <a:off x="-4275276" y="3355981"/>
              <a:ext cx="601324" cy="440364"/>
            </a:xfrm>
            <a:custGeom>
              <a:avLst/>
              <a:gdLst/>
              <a:ahLst/>
              <a:cxnLst/>
              <a:rect l="l" t="t" r="r" b="b"/>
              <a:pathLst>
                <a:path w="5021" h="3677" extrusionOk="0">
                  <a:moveTo>
                    <a:pt x="2343" y="1"/>
                  </a:moveTo>
                  <a:cubicBezTo>
                    <a:pt x="1748" y="1"/>
                    <a:pt x="1152" y="134"/>
                    <a:pt x="618" y="387"/>
                  </a:cubicBezTo>
                  <a:cubicBezTo>
                    <a:pt x="558" y="415"/>
                    <a:pt x="516" y="586"/>
                    <a:pt x="484" y="623"/>
                  </a:cubicBezTo>
                  <a:cubicBezTo>
                    <a:pt x="163" y="957"/>
                    <a:pt x="1" y="1445"/>
                    <a:pt x="130" y="1900"/>
                  </a:cubicBezTo>
                  <a:cubicBezTo>
                    <a:pt x="261" y="2359"/>
                    <a:pt x="636" y="2731"/>
                    <a:pt x="1013" y="3010"/>
                  </a:cubicBezTo>
                  <a:cubicBezTo>
                    <a:pt x="1399" y="3293"/>
                    <a:pt x="1844" y="3493"/>
                    <a:pt x="2308" y="3595"/>
                  </a:cubicBezTo>
                  <a:cubicBezTo>
                    <a:pt x="2557" y="3649"/>
                    <a:pt x="2809" y="3677"/>
                    <a:pt x="3062" y="3677"/>
                  </a:cubicBezTo>
                  <a:cubicBezTo>
                    <a:pt x="3268" y="3677"/>
                    <a:pt x="3474" y="3658"/>
                    <a:pt x="3679" y="3619"/>
                  </a:cubicBezTo>
                  <a:cubicBezTo>
                    <a:pt x="4119" y="3535"/>
                    <a:pt x="4603" y="3334"/>
                    <a:pt x="4811" y="2903"/>
                  </a:cubicBezTo>
                  <a:cubicBezTo>
                    <a:pt x="5021" y="2476"/>
                    <a:pt x="4974" y="1909"/>
                    <a:pt x="4862" y="1459"/>
                  </a:cubicBezTo>
                  <a:cubicBezTo>
                    <a:pt x="4742" y="976"/>
                    <a:pt x="4444" y="604"/>
                    <a:pt x="3999" y="381"/>
                  </a:cubicBezTo>
                  <a:cubicBezTo>
                    <a:pt x="3486" y="124"/>
                    <a:pt x="2915" y="1"/>
                    <a:pt x="2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4">
              <a:extLst>
                <a:ext uri="{FF2B5EF4-FFF2-40B4-BE49-F238E27FC236}">
                  <a16:creationId xmlns:a16="http://schemas.microsoft.com/office/drawing/2014/main" id="{01FB336C-BD49-8A6E-410D-5873E7C7E18D}"/>
                </a:ext>
              </a:extLst>
            </p:cNvPr>
            <p:cNvSpPr/>
            <p:nvPr/>
          </p:nvSpPr>
          <p:spPr>
            <a:xfrm>
              <a:off x="-4940436" y="3182205"/>
              <a:ext cx="83474" cy="114133"/>
            </a:xfrm>
            <a:custGeom>
              <a:avLst/>
              <a:gdLst/>
              <a:ahLst/>
              <a:cxnLst/>
              <a:rect l="l" t="t" r="r" b="b"/>
              <a:pathLst>
                <a:path w="697" h="953" extrusionOk="0">
                  <a:moveTo>
                    <a:pt x="432" y="0"/>
                  </a:moveTo>
                  <a:cubicBezTo>
                    <a:pt x="385" y="0"/>
                    <a:pt x="338" y="11"/>
                    <a:pt x="298" y="36"/>
                  </a:cubicBezTo>
                  <a:cubicBezTo>
                    <a:pt x="279" y="49"/>
                    <a:pt x="261" y="63"/>
                    <a:pt x="242" y="77"/>
                  </a:cubicBezTo>
                  <a:cubicBezTo>
                    <a:pt x="210" y="110"/>
                    <a:pt x="191" y="151"/>
                    <a:pt x="178" y="194"/>
                  </a:cubicBezTo>
                  <a:cubicBezTo>
                    <a:pt x="122" y="338"/>
                    <a:pt x="71" y="477"/>
                    <a:pt x="15" y="621"/>
                  </a:cubicBezTo>
                  <a:cubicBezTo>
                    <a:pt x="5" y="653"/>
                    <a:pt x="0" y="690"/>
                    <a:pt x="10" y="723"/>
                  </a:cubicBezTo>
                  <a:cubicBezTo>
                    <a:pt x="10" y="760"/>
                    <a:pt x="24" y="792"/>
                    <a:pt x="43" y="820"/>
                  </a:cubicBezTo>
                  <a:cubicBezTo>
                    <a:pt x="75" y="876"/>
                    <a:pt x="135" y="932"/>
                    <a:pt x="200" y="946"/>
                  </a:cubicBezTo>
                  <a:cubicBezTo>
                    <a:pt x="223" y="951"/>
                    <a:pt x="247" y="953"/>
                    <a:pt x="270" y="953"/>
                  </a:cubicBezTo>
                  <a:cubicBezTo>
                    <a:pt x="318" y="953"/>
                    <a:pt x="365" y="943"/>
                    <a:pt x="405" y="918"/>
                  </a:cubicBezTo>
                  <a:cubicBezTo>
                    <a:pt x="423" y="904"/>
                    <a:pt x="442" y="890"/>
                    <a:pt x="456" y="876"/>
                  </a:cubicBezTo>
                  <a:cubicBezTo>
                    <a:pt x="489" y="844"/>
                    <a:pt x="512" y="807"/>
                    <a:pt x="525" y="760"/>
                  </a:cubicBezTo>
                  <a:cubicBezTo>
                    <a:pt x="581" y="616"/>
                    <a:pt x="632" y="477"/>
                    <a:pt x="688" y="333"/>
                  </a:cubicBezTo>
                  <a:cubicBezTo>
                    <a:pt x="697" y="300"/>
                    <a:pt x="697" y="263"/>
                    <a:pt x="693" y="231"/>
                  </a:cubicBezTo>
                  <a:cubicBezTo>
                    <a:pt x="688" y="194"/>
                    <a:pt x="679" y="160"/>
                    <a:pt x="660" y="133"/>
                  </a:cubicBezTo>
                  <a:cubicBezTo>
                    <a:pt x="628" y="77"/>
                    <a:pt x="562" y="27"/>
                    <a:pt x="502" y="8"/>
                  </a:cubicBezTo>
                  <a:cubicBezTo>
                    <a:pt x="479" y="3"/>
                    <a:pt x="456" y="0"/>
                    <a:pt x="43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4">
              <a:extLst>
                <a:ext uri="{FF2B5EF4-FFF2-40B4-BE49-F238E27FC236}">
                  <a16:creationId xmlns:a16="http://schemas.microsoft.com/office/drawing/2014/main" id="{ED1F008B-B9FD-349D-E50C-6F1C52C27A05}"/>
                </a:ext>
              </a:extLst>
            </p:cNvPr>
            <p:cNvSpPr/>
            <p:nvPr/>
          </p:nvSpPr>
          <p:spPr>
            <a:xfrm>
              <a:off x="-5011575" y="3453109"/>
              <a:ext cx="91857" cy="123115"/>
            </a:xfrm>
            <a:custGeom>
              <a:avLst/>
              <a:gdLst/>
              <a:ahLst/>
              <a:cxnLst/>
              <a:rect l="l" t="t" r="r" b="b"/>
              <a:pathLst>
                <a:path w="767" h="1028" extrusionOk="0">
                  <a:moveTo>
                    <a:pt x="280" y="0"/>
                  </a:moveTo>
                  <a:cubicBezTo>
                    <a:pt x="257" y="0"/>
                    <a:pt x="234" y="4"/>
                    <a:pt x="214" y="11"/>
                  </a:cubicBezTo>
                  <a:cubicBezTo>
                    <a:pt x="149" y="30"/>
                    <a:pt x="88" y="72"/>
                    <a:pt x="56" y="133"/>
                  </a:cubicBezTo>
                  <a:cubicBezTo>
                    <a:pt x="24" y="193"/>
                    <a:pt x="0" y="272"/>
                    <a:pt x="28" y="337"/>
                  </a:cubicBezTo>
                  <a:cubicBezTo>
                    <a:pt x="93" y="504"/>
                    <a:pt x="163" y="667"/>
                    <a:pt x="228" y="834"/>
                  </a:cubicBezTo>
                  <a:cubicBezTo>
                    <a:pt x="237" y="866"/>
                    <a:pt x="256" y="899"/>
                    <a:pt x="279" y="922"/>
                  </a:cubicBezTo>
                  <a:cubicBezTo>
                    <a:pt x="298" y="950"/>
                    <a:pt x="320" y="973"/>
                    <a:pt x="354" y="991"/>
                  </a:cubicBezTo>
                  <a:cubicBezTo>
                    <a:pt x="392" y="1014"/>
                    <a:pt x="444" y="1028"/>
                    <a:pt x="493" y="1028"/>
                  </a:cubicBezTo>
                  <a:cubicBezTo>
                    <a:pt x="516" y="1028"/>
                    <a:pt x="538" y="1025"/>
                    <a:pt x="558" y="1019"/>
                  </a:cubicBezTo>
                  <a:cubicBezTo>
                    <a:pt x="618" y="997"/>
                    <a:pt x="682" y="959"/>
                    <a:pt x="716" y="894"/>
                  </a:cubicBezTo>
                  <a:cubicBezTo>
                    <a:pt x="744" y="838"/>
                    <a:pt x="766" y="755"/>
                    <a:pt x="738" y="695"/>
                  </a:cubicBezTo>
                  <a:cubicBezTo>
                    <a:pt x="674" y="527"/>
                    <a:pt x="604" y="360"/>
                    <a:pt x="539" y="198"/>
                  </a:cubicBezTo>
                  <a:cubicBezTo>
                    <a:pt x="530" y="161"/>
                    <a:pt x="515" y="133"/>
                    <a:pt x="493" y="105"/>
                  </a:cubicBezTo>
                  <a:cubicBezTo>
                    <a:pt x="474" y="77"/>
                    <a:pt x="446" y="54"/>
                    <a:pt x="418" y="39"/>
                  </a:cubicBezTo>
                  <a:cubicBezTo>
                    <a:pt x="378" y="15"/>
                    <a:pt x="327" y="0"/>
                    <a:pt x="28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4">
              <a:extLst>
                <a:ext uri="{FF2B5EF4-FFF2-40B4-BE49-F238E27FC236}">
                  <a16:creationId xmlns:a16="http://schemas.microsoft.com/office/drawing/2014/main" id="{37D4A058-6A2E-81DE-822E-69D2BF0CF557}"/>
                </a:ext>
              </a:extLst>
            </p:cNvPr>
            <p:cNvSpPr/>
            <p:nvPr/>
          </p:nvSpPr>
          <p:spPr>
            <a:xfrm>
              <a:off x="-4843189" y="3379095"/>
              <a:ext cx="85869" cy="96289"/>
            </a:xfrm>
            <a:custGeom>
              <a:avLst/>
              <a:gdLst/>
              <a:ahLst/>
              <a:cxnLst/>
              <a:rect l="l" t="t" r="r" b="b"/>
              <a:pathLst>
                <a:path w="717" h="804" extrusionOk="0">
                  <a:moveTo>
                    <a:pt x="275" y="0"/>
                  </a:moveTo>
                  <a:cubicBezTo>
                    <a:pt x="260" y="0"/>
                    <a:pt x="245" y="1"/>
                    <a:pt x="229" y="3"/>
                  </a:cubicBezTo>
                  <a:cubicBezTo>
                    <a:pt x="196" y="8"/>
                    <a:pt x="164" y="16"/>
                    <a:pt x="131" y="35"/>
                  </a:cubicBezTo>
                  <a:cubicBezTo>
                    <a:pt x="76" y="72"/>
                    <a:pt x="24" y="128"/>
                    <a:pt x="11" y="194"/>
                  </a:cubicBezTo>
                  <a:cubicBezTo>
                    <a:pt x="6" y="216"/>
                    <a:pt x="6" y="239"/>
                    <a:pt x="1" y="263"/>
                  </a:cubicBezTo>
                  <a:cubicBezTo>
                    <a:pt x="1" y="314"/>
                    <a:pt x="15" y="355"/>
                    <a:pt x="39" y="398"/>
                  </a:cubicBezTo>
                  <a:cubicBezTo>
                    <a:pt x="99" y="490"/>
                    <a:pt x="159" y="578"/>
                    <a:pt x="224" y="672"/>
                  </a:cubicBezTo>
                  <a:cubicBezTo>
                    <a:pt x="238" y="704"/>
                    <a:pt x="262" y="727"/>
                    <a:pt x="290" y="745"/>
                  </a:cubicBezTo>
                  <a:cubicBezTo>
                    <a:pt x="317" y="769"/>
                    <a:pt x="345" y="788"/>
                    <a:pt x="382" y="792"/>
                  </a:cubicBezTo>
                  <a:cubicBezTo>
                    <a:pt x="400" y="800"/>
                    <a:pt x="419" y="804"/>
                    <a:pt x="439" y="804"/>
                  </a:cubicBezTo>
                  <a:cubicBezTo>
                    <a:pt x="455" y="804"/>
                    <a:pt x="472" y="801"/>
                    <a:pt x="489" y="797"/>
                  </a:cubicBezTo>
                  <a:cubicBezTo>
                    <a:pt x="521" y="797"/>
                    <a:pt x="554" y="788"/>
                    <a:pt x="586" y="769"/>
                  </a:cubicBezTo>
                  <a:cubicBezTo>
                    <a:pt x="642" y="732"/>
                    <a:pt x="693" y="676"/>
                    <a:pt x="707" y="612"/>
                  </a:cubicBezTo>
                  <a:cubicBezTo>
                    <a:pt x="712" y="584"/>
                    <a:pt x="712" y="560"/>
                    <a:pt x="716" y="537"/>
                  </a:cubicBezTo>
                  <a:cubicBezTo>
                    <a:pt x="716" y="490"/>
                    <a:pt x="703" y="449"/>
                    <a:pt x="680" y="407"/>
                  </a:cubicBezTo>
                  <a:cubicBezTo>
                    <a:pt x="619" y="314"/>
                    <a:pt x="554" y="222"/>
                    <a:pt x="493" y="132"/>
                  </a:cubicBezTo>
                  <a:cubicBezTo>
                    <a:pt x="480" y="100"/>
                    <a:pt x="457" y="77"/>
                    <a:pt x="424" y="59"/>
                  </a:cubicBezTo>
                  <a:cubicBezTo>
                    <a:pt x="401" y="35"/>
                    <a:pt x="373" y="16"/>
                    <a:pt x="335" y="8"/>
                  </a:cubicBezTo>
                  <a:cubicBezTo>
                    <a:pt x="316" y="2"/>
                    <a:pt x="296" y="0"/>
                    <a:pt x="27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4">
              <a:extLst>
                <a:ext uri="{FF2B5EF4-FFF2-40B4-BE49-F238E27FC236}">
                  <a16:creationId xmlns:a16="http://schemas.microsoft.com/office/drawing/2014/main" id="{16F5DF22-F3D8-09E2-F78B-7A433D5B8057}"/>
                </a:ext>
              </a:extLst>
            </p:cNvPr>
            <p:cNvSpPr/>
            <p:nvPr/>
          </p:nvSpPr>
          <p:spPr>
            <a:xfrm>
              <a:off x="-5170141" y="3250350"/>
              <a:ext cx="125870" cy="116409"/>
            </a:xfrm>
            <a:custGeom>
              <a:avLst/>
              <a:gdLst/>
              <a:ahLst/>
              <a:cxnLst/>
              <a:rect l="l" t="t" r="r" b="b"/>
              <a:pathLst>
                <a:path w="1051" h="972" extrusionOk="0">
                  <a:moveTo>
                    <a:pt x="266" y="0"/>
                  </a:moveTo>
                  <a:cubicBezTo>
                    <a:pt x="201" y="0"/>
                    <a:pt x="126" y="28"/>
                    <a:pt x="80" y="80"/>
                  </a:cubicBezTo>
                  <a:cubicBezTo>
                    <a:pt x="34" y="131"/>
                    <a:pt x="0" y="195"/>
                    <a:pt x="0" y="266"/>
                  </a:cubicBezTo>
                  <a:cubicBezTo>
                    <a:pt x="6" y="330"/>
                    <a:pt x="28" y="405"/>
                    <a:pt x="80" y="451"/>
                  </a:cubicBezTo>
                  <a:cubicBezTo>
                    <a:pt x="251" y="600"/>
                    <a:pt x="424" y="748"/>
                    <a:pt x="596" y="892"/>
                  </a:cubicBezTo>
                  <a:cubicBezTo>
                    <a:pt x="647" y="939"/>
                    <a:pt x="707" y="971"/>
                    <a:pt x="781" y="971"/>
                  </a:cubicBezTo>
                  <a:cubicBezTo>
                    <a:pt x="846" y="971"/>
                    <a:pt x="925" y="943"/>
                    <a:pt x="967" y="892"/>
                  </a:cubicBezTo>
                  <a:cubicBezTo>
                    <a:pt x="1013" y="841"/>
                    <a:pt x="1050" y="776"/>
                    <a:pt x="1046" y="706"/>
                  </a:cubicBezTo>
                  <a:cubicBezTo>
                    <a:pt x="1041" y="641"/>
                    <a:pt x="1022" y="567"/>
                    <a:pt x="967" y="521"/>
                  </a:cubicBezTo>
                  <a:cubicBezTo>
                    <a:pt x="795" y="372"/>
                    <a:pt x="623" y="223"/>
                    <a:pt x="456" y="80"/>
                  </a:cubicBezTo>
                  <a:cubicBezTo>
                    <a:pt x="401" y="33"/>
                    <a:pt x="340" y="0"/>
                    <a:pt x="26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4">
              <a:extLst>
                <a:ext uri="{FF2B5EF4-FFF2-40B4-BE49-F238E27FC236}">
                  <a16:creationId xmlns:a16="http://schemas.microsoft.com/office/drawing/2014/main" id="{1AD47600-B647-AB9F-B7C5-A6B81C0238D7}"/>
                </a:ext>
              </a:extLst>
            </p:cNvPr>
            <p:cNvSpPr/>
            <p:nvPr/>
          </p:nvSpPr>
          <p:spPr>
            <a:xfrm>
              <a:off x="-5064391" y="3632035"/>
              <a:ext cx="72935" cy="122756"/>
            </a:xfrm>
            <a:custGeom>
              <a:avLst/>
              <a:gdLst/>
              <a:ahLst/>
              <a:cxnLst/>
              <a:rect l="l" t="t" r="r" b="b"/>
              <a:pathLst>
                <a:path w="609" h="1025" extrusionOk="0">
                  <a:moveTo>
                    <a:pt x="263" y="0"/>
                  </a:moveTo>
                  <a:cubicBezTo>
                    <a:pt x="241" y="0"/>
                    <a:pt x="220" y="3"/>
                    <a:pt x="200" y="9"/>
                  </a:cubicBezTo>
                  <a:cubicBezTo>
                    <a:pt x="135" y="32"/>
                    <a:pt x="75" y="69"/>
                    <a:pt x="42" y="129"/>
                  </a:cubicBezTo>
                  <a:cubicBezTo>
                    <a:pt x="32" y="152"/>
                    <a:pt x="24" y="171"/>
                    <a:pt x="15" y="194"/>
                  </a:cubicBezTo>
                  <a:cubicBezTo>
                    <a:pt x="0" y="240"/>
                    <a:pt x="0" y="287"/>
                    <a:pt x="15" y="333"/>
                  </a:cubicBezTo>
                  <a:cubicBezTo>
                    <a:pt x="37" y="500"/>
                    <a:pt x="60" y="663"/>
                    <a:pt x="84" y="830"/>
                  </a:cubicBezTo>
                  <a:cubicBezTo>
                    <a:pt x="93" y="890"/>
                    <a:pt x="158" y="960"/>
                    <a:pt x="210" y="988"/>
                  </a:cubicBezTo>
                  <a:cubicBezTo>
                    <a:pt x="248" y="1011"/>
                    <a:pt x="301" y="1024"/>
                    <a:pt x="350" y="1024"/>
                  </a:cubicBezTo>
                  <a:cubicBezTo>
                    <a:pt x="372" y="1024"/>
                    <a:pt x="394" y="1022"/>
                    <a:pt x="414" y="1016"/>
                  </a:cubicBezTo>
                  <a:cubicBezTo>
                    <a:pt x="474" y="993"/>
                    <a:pt x="538" y="956"/>
                    <a:pt x="572" y="896"/>
                  </a:cubicBezTo>
                  <a:lnTo>
                    <a:pt x="594" y="830"/>
                  </a:lnTo>
                  <a:cubicBezTo>
                    <a:pt x="609" y="784"/>
                    <a:pt x="609" y="737"/>
                    <a:pt x="594" y="691"/>
                  </a:cubicBezTo>
                  <a:cubicBezTo>
                    <a:pt x="572" y="523"/>
                    <a:pt x="548" y="356"/>
                    <a:pt x="525" y="194"/>
                  </a:cubicBezTo>
                  <a:cubicBezTo>
                    <a:pt x="516" y="133"/>
                    <a:pt x="455" y="64"/>
                    <a:pt x="405" y="36"/>
                  </a:cubicBezTo>
                  <a:cubicBezTo>
                    <a:pt x="366" y="14"/>
                    <a:pt x="314" y="0"/>
                    <a:pt x="26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4">
              <a:extLst>
                <a:ext uri="{FF2B5EF4-FFF2-40B4-BE49-F238E27FC236}">
                  <a16:creationId xmlns:a16="http://schemas.microsoft.com/office/drawing/2014/main" id="{3BF7E648-8C01-040B-F83B-CBDF39ED78FA}"/>
                </a:ext>
              </a:extLst>
            </p:cNvPr>
            <p:cNvSpPr/>
            <p:nvPr/>
          </p:nvSpPr>
          <p:spPr>
            <a:xfrm>
              <a:off x="-4811333" y="3754912"/>
              <a:ext cx="97366" cy="117965"/>
            </a:xfrm>
            <a:custGeom>
              <a:avLst/>
              <a:gdLst/>
              <a:ahLst/>
              <a:cxnLst/>
              <a:rect l="l" t="t" r="r" b="b"/>
              <a:pathLst>
                <a:path w="813" h="985" extrusionOk="0">
                  <a:moveTo>
                    <a:pt x="264" y="0"/>
                  </a:moveTo>
                  <a:cubicBezTo>
                    <a:pt x="242" y="0"/>
                    <a:pt x="220" y="3"/>
                    <a:pt x="200" y="9"/>
                  </a:cubicBezTo>
                  <a:cubicBezTo>
                    <a:pt x="135" y="31"/>
                    <a:pt x="75" y="69"/>
                    <a:pt x="41" y="129"/>
                  </a:cubicBezTo>
                  <a:cubicBezTo>
                    <a:pt x="9" y="194"/>
                    <a:pt x="0" y="264"/>
                    <a:pt x="14" y="333"/>
                  </a:cubicBezTo>
                  <a:cubicBezTo>
                    <a:pt x="24" y="380"/>
                    <a:pt x="37" y="421"/>
                    <a:pt x="56" y="464"/>
                  </a:cubicBezTo>
                  <a:cubicBezTo>
                    <a:pt x="79" y="528"/>
                    <a:pt x="107" y="589"/>
                    <a:pt x="144" y="650"/>
                  </a:cubicBezTo>
                  <a:cubicBezTo>
                    <a:pt x="200" y="742"/>
                    <a:pt x="274" y="835"/>
                    <a:pt x="362" y="905"/>
                  </a:cubicBezTo>
                  <a:cubicBezTo>
                    <a:pt x="386" y="933"/>
                    <a:pt x="414" y="951"/>
                    <a:pt x="446" y="961"/>
                  </a:cubicBezTo>
                  <a:cubicBezTo>
                    <a:pt x="478" y="979"/>
                    <a:pt x="511" y="984"/>
                    <a:pt x="548" y="984"/>
                  </a:cubicBezTo>
                  <a:cubicBezTo>
                    <a:pt x="613" y="984"/>
                    <a:pt x="688" y="956"/>
                    <a:pt x="733" y="905"/>
                  </a:cubicBezTo>
                  <a:cubicBezTo>
                    <a:pt x="780" y="854"/>
                    <a:pt x="813" y="789"/>
                    <a:pt x="813" y="719"/>
                  </a:cubicBezTo>
                  <a:cubicBezTo>
                    <a:pt x="808" y="654"/>
                    <a:pt x="789" y="575"/>
                    <a:pt x="733" y="533"/>
                  </a:cubicBezTo>
                  <a:cubicBezTo>
                    <a:pt x="692" y="500"/>
                    <a:pt x="660" y="459"/>
                    <a:pt x="626" y="421"/>
                  </a:cubicBezTo>
                  <a:cubicBezTo>
                    <a:pt x="604" y="385"/>
                    <a:pt x="581" y="348"/>
                    <a:pt x="562" y="310"/>
                  </a:cubicBezTo>
                  <a:cubicBezTo>
                    <a:pt x="548" y="273"/>
                    <a:pt x="534" y="236"/>
                    <a:pt x="525" y="194"/>
                  </a:cubicBezTo>
                  <a:cubicBezTo>
                    <a:pt x="511" y="129"/>
                    <a:pt x="459" y="69"/>
                    <a:pt x="404" y="37"/>
                  </a:cubicBezTo>
                  <a:cubicBezTo>
                    <a:pt x="365" y="14"/>
                    <a:pt x="314" y="0"/>
                    <a:pt x="26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4">
              <a:extLst>
                <a:ext uri="{FF2B5EF4-FFF2-40B4-BE49-F238E27FC236}">
                  <a16:creationId xmlns:a16="http://schemas.microsoft.com/office/drawing/2014/main" id="{6F25574C-AE94-0D3E-05DB-2703039A938B}"/>
                </a:ext>
              </a:extLst>
            </p:cNvPr>
            <p:cNvSpPr/>
            <p:nvPr/>
          </p:nvSpPr>
          <p:spPr>
            <a:xfrm>
              <a:off x="-4599592" y="3763774"/>
              <a:ext cx="123594" cy="81079"/>
            </a:xfrm>
            <a:custGeom>
              <a:avLst/>
              <a:gdLst/>
              <a:ahLst/>
              <a:cxnLst/>
              <a:rect l="l" t="t" r="r" b="b"/>
              <a:pathLst>
                <a:path w="1032" h="677" extrusionOk="0">
                  <a:moveTo>
                    <a:pt x="748" y="1"/>
                  </a:moveTo>
                  <a:cubicBezTo>
                    <a:pt x="726" y="1"/>
                    <a:pt x="705" y="3"/>
                    <a:pt x="684" y="9"/>
                  </a:cubicBezTo>
                  <a:cubicBezTo>
                    <a:pt x="526" y="60"/>
                    <a:pt x="369" y="107"/>
                    <a:pt x="210" y="158"/>
                  </a:cubicBezTo>
                  <a:cubicBezTo>
                    <a:pt x="146" y="176"/>
                    <a:pt x="84" y="218"/>
                    <a:pt x="52" y="278"/>
                  </a:cubicBezTo>
                  <a:cubicBezTo>
                    <a:pt x="15" y="334"/>
                    <a:pt x="1" y="418"/>
                    <a:pt x="24" y="482"/>
                  </a:cubicBezTo>
                  <a:cubicBezTo>
                    <a:pt x="43" y="548"/>
                    <a:pt x="84" y="608"/>
                    <a:pt x="146" y="640"/>
                  </a:cubicBezTo>
                  <a:cubicBezTo>
                    <a:pt x="188" y="663"/>
                    <a:pt x="236" y="677"/>
                    <a:pt x="285" y="677"/>
                  </a:cubicBezTo>
                  <a:cubicBezTo>
                    <a:pt x="306" y="677"/>
                    <a:pt x="328" y="674"/>
                    <a:pt x="350" y="668"/>
                  </a:cubicBezTo>
                  <a:cubicBezTo>
                    <a:pt x="508" y="617"/>
                    <a:pt x="665" y="570"/>
                    <a:pt x="828" y="520"/>
                  </a:cubicBezTo>
                  <a:cubicBezTo>
                    <a:pt x="892" y="501"/>
                    <a:pt x="948" y="459"/>
                    <a:pt x="986" y="399"/>
                  </a:cubicBezTo>
                  <a:cubicBezTo>
                    <a:pt x="1018" y="343"/>
                    <a:pt x="1032" y="259"/>
                    <a:pt x="1014" y="195"/>
                  </a:cubicBezTo>
                  <a:cubicBezTo>
                    <a:pt x="990" y="130"/>
                    <a:pt x="954" y="69"/>
                    <a:pt x="888" y="36"/>
                  </a:cubicBezTo>
                  <a:cubicBezTo>
                    <a:pt x="846" y="14"/>
                    <a:pt x="797" y="1"/>
                    <a:pt x="74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4">
              <a:extLst>
                <a:ext uri="{FF2B5EF4-FFF2-40B4-BE49-F238E27FC236}">
                  <a16:creationId xmlns:a16="http://schemas.microsoft.com/office/drawing/2014/main" id="{FB98EA2C-5D3F-5908-7BFF-9706E2ED46F1}"/>
                </a:ext>
              </a:extLst>
            </p:cNvPr>
            <p:cNvSpPr/>
            <p:nvPr/>
          </p:nvSpPr>
          <p:spPr>
            <a:xfrm>
              <a:off x="-4498273" y="3477780"/>
              <a:ext cx="117486" cy="85031"/>
            </a:xfrm>
            <a:custGeom>
              <a:avLst/>
              <a:gdLst/>
              <a:ahLst/>
              <a:cxnLst/>
              <a:rect l="l" t="t" r="r" b="b"/>
              <a:pathLst>
                <a:path w="981" h="710" extrusionOk="0">
                  <a:moveTo>
                    <a:pt x="273" y="0"/>
                  </a:moveTo>
                  <a:cubicBezTo>
                    <a:pt x="251" y="0"/>
                    <a:pt x="228" y="4"/>
                    <a:pt x="205" y="10"/>
                  </a:cubicBezTo>
                  <a:cubicBezTo>
                    <a:pt x="144" y="28"/>
                    <a:pt x="80" y="75"/>
                    <a:pt x="46" y="131"/>
                  </a:cubicBezTo>
                  <a:cubicBezTo>
                    <a:pt x="14" y="191"/>
                    <a:pt x="1" y="266"/>
                    <a:pt x="24" y="335"/>
                  </a:cubicBezTo>
                  <a:cubicBezTo>
                    <a:pt x="33" y="358"/>
                    <a:pt x="42" y="377"/>
                    <a:pt x="46" y="401"/>
                  </a:cubicBezTo>
                  <a:cubicBezTo>
                    <a:pt x="70" y="437"/>
                    <a:pt x="102" y="470"/>
                    <a:pt x="144" y="493"/>
                  </a:cubicBezTo>
                  <a:cubicBezTo>
                    <a:pt x="284" y="553"/>
                    <a:pt x="428" y="613"/>
                    <a:pt x="567" y="674"/>
                  </a:cubicBezTo>
                  <a:cubicBezTo>
                    <a:pt x="599" y="693"/>
                    <a:pt x="631" y="701"/>
                    <a:pt x="665" y="707"/>
                  </a:cubicBezTo>
                  <a:cubicBezTo>
                    <a:pt x="680" y="709"/>
                    <a:pt x="694" y="710"/>
                    <a:pt x="707" y="710"/>
                  </a:cubicBezTo>
                  <a:cubicBezTo>
                    <a:pt x="728" y="710"/>
                    <a:pt x="749" y="707"/>
                    <a:pt x="771" y="701"/>
                  </a:cubicBezTo>
                  <a:cubicBezTo>
                    <a:pt x="832" y="684"/>
                    <a:pt x="901" y="637"/>
                    <a:pt x="929" y="581"/>
                  </a:cubicBezTo>
                  <a:cubicBezTo>
                    <a:pt x="961" y="516"/>
                    <a:pt x="980" y="442"/>
                    <a:pt x="957" y="377"/>
                  </a:cubicBezTo>
                  <a:cubicBezTo>
                    <a:pt x="948" y="354"/>
                    <a:pt x="938" y="335"/>
                    <a:pt x="929" y="311"/>
                  </a:cubicBezTo>
                  <a:cubicBezTo>
                    <a:pt x="906" y="275"/>
                    <a:pt x="873" y="242"/>
                    <a:pt x="837" y="219"/>
                  </a:cubicBezTo>
                  <a:cubicBezTo>
                    <a:pt x="693" y="159"/>
                    <a:pt x="553" y="99"/>
                    <a:pt x="409" y="38"/>
                  </a:cubicBezTo>
                  <a:cubicBezTo>
                    <a:pt x="381" y="19"/>
                    <a:pt x="348" y="5"/>
                    <a:pt x="312" y="5"/>
                  </a:cubicBezTo>
                  <a:cubicBezTo>
                    <a:pt x="300" y="2"/>
                    <a:pt x="287" y="0"/>
                    <a:pt x="27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4">
              <a:extLst>
                <a:ext uri="{FF2B5EF4-FFF2-40B4-BE49-F238E27FC236}">
                  <a16:creationId xmlns:a16="http://schemas.microsoft.com/office/drawing/2014/main" id="{177FC2E2-A008-0656-7C98-D8C9853D0F6F}"/>
                </a:ext>
              </a:extLst>
            </p:cNvPr>
            <p:cNvSpPr/>
            <p:nvPr/>
          </p:nvSpPr>
          <p:spPr>
            <a:xfrm>
              <a:off x="-4466656" y="3664610"/>
              <a:ext cx="106349" cy="103594"/>
            </a:xfrm>
            <a:custGeom>
              <a:avLst/>
              <a:gdLst/>
              <a:ahLst/>
              <a:cxnLst/>
              <a:rect l="l" t="t" r="r" b="b"/>
              <a:pathLst>
                <a:path w="888" h="865" extrusionOk="0">
                  <a:moveTo>
                    <a:pt x="271" y="1"/>
                  </a:moveTo>
                  <a:cubicBezTo>
                    <a:pt x="234" y="1"/>
                    <a:pt x="200" y="11"/>
                    <a:pt x="168" y="24"/>
                  </a:cubicBezTo>
                  <a:cubicBezTo>
                    <a:pt x="136" y="39"/>
                    <a:pt x="108" y="56"/>
                    <a:pt x="84" y="80"/>
                  </a:cubicBezTo>
                  <a:cubicBezTo>
                    <a:pt x="39" y="131"/>
                    <a:pt x="1" y="196"/>
                    <a:pt x="5" y="266"/>
                  </a:cubicBezTo>
                  <a:cubicBezTo>
                    <a:pt x="11" y="335"/>
                    <a:pt x="29" y="405"/>
                    <a:pt x="84" y="457"/>
                  </a:cubicBezTo>
                  <a:cubicBezTo>
                    <a:pt x="200" y="562"/>
                    <a:pt x="317" y="674"/>
                    <a:pt x="433" y="785"/>
                  </a:cubicBezTo>
                  <a:cubicBezTo>
                    <a:pt x="479" y="832"/>
                    <a:pt x="549" y="864"/>
                    <a:pt x="618" y="864"/>
                  </a:cubicBezTo>
                  <a:cubicBezTo>
                    <a:pt x="656" y="864"/>
                    <a:pt x="688" y="855"/>
                    <a:pt x="721" y="841"/>
                  </a:cubicBezTo>
                  <a:cubicBezTo>
                    <a:pt x="753" y="832"/>
                    <a:pt x="781" y="813"/>
                    <a:pt x="804" y="785"/>
                  </a:cubicBezTo>
                  <a:cubicBezTo>
                    <a:pt x="851" y="735"/>
                    <a:pt x="888" y="669"/>
                    <a:pt x="883" y="600"/>
                  </a:cubicBezTo>
                  <a:cubicBezTo>
                    <a:pt x="879" y="530"/>
                    <a:pt x="856" y="461"/>
                    <a:pt x="804" y="414"/>
                  </a:cubicBezTo>
                  <a:cubicBezTo>
                    <a:pt x="688" y="303"/>
                    <a:pt x="573" y="191"/>
                    <a:pt x="457" y="80"/>
                  </a:cubicBezTo>
                  <a:cubicBezTo>
                    <a:pt x="405" y="33"/>
                    <a:pt x="340" y="1"/>
                    <a:pt x="271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4">
              <a:extLst>
                <a:ext uri="{FF2B5EF4-FFF2-40B4-BE49-F238E27FC236}">
                  <a16:creationId xmlns:a16="http://schemas.microsoft.com/office/drawing/2014/main" id="{CC98BBDF-222C-5012-78C4-382218CD9271}"/>
                </a:ext>
              </a:extLst>
            </p:cNvPr>
            <p:cNvSpPr/>
            <p:nvPr/>
          </p:nvSpPr>
          <p:spPr>
            <a:xfrm>
              <a:off x="-4294198" y="3564848"/>
              <a:ext cx="105151" cy="119403"/>
            </a:xfrm>
            <a:custGeom>
              <a:avLst/>
              <a:gdLst/>
              <a:ahLst/>
              <a:cxnLst/>
              <a:rect l="l" t="t" r="r" b="b"/>
              <a:pathLst>
                <a:path w="878" h="997" extrusionOk="0">
                  <a:moveTo>
                    <a:pt x="269" y="0"/>
                  </a:moveTo>
                  <a:cubicBezTo>
                    <a:pt x="221" y="0"/>
                    <a:pt x="172" y="11"/>
                    <a:pt x="136" y="36"/>
                  </a:cubicBezTo>
                  <a:cubicBezTo>
                    <a:pt x="80" y="73"/>
                    <a:pt x="29" y="128"/>
                    <a:pt x="14" y="193"/>
                  </a:cubicBezTo>
                  <a:cubicBezTo>
                    <a:pt x="1" y="259"/>
                    <a:pt x="1" y="342"/>
                    <a:pt x="37" y="398"/>
                  </a:cubicBezTo>
                  <a:cubicBezTo>
                    <a:pt x="153" y="555"/>
                    <a:pt x="270" y="709"/>
                    <a:pt x="382" y="866"/>
                  </a:cubicBezTo>
                  <a:cubicBezTo>
                    <a:pt x="400" y="899"/>
                    <a:pt x="423" y="922"/>
                    <a:pt x="451" y="941"/>
                  </a:cubicBezTo>
                  <a:cubicBezTo>
                    <a:pt x="474" y="964"/>
                    <a:pt x="507" y="983"/>
                    <a:pt x="539" y="987"/>
                  </a:cubicBezTo>
                  <a:cubicBezTo>
                    <a:pt x="561" y="994"/>
                    <a:pt x="586" y="997"/>
                    <a:pt x="611" y="997"/>
                  </a:cubicBezTo>
                  <a:cubicBezTo>
                    <a:pt x="658" y="997"/>
                    <a:pt x="707" y="985"/>
                    <a:pt x="744" y="964"/>
                  </a:cubicBezTo>
                  <a:cubicBezTo>
                    <a:pt x="800" y="927"/>
                    <a:pt x="850" y="872"/>
                    <a:pt x="864" y="806"/>
                  </a:cubicBezTo>
                  <a:cubicBezTo>
                    <a:pt x="878" y="741"/>
                    <a:pt x="878" y="658"/>
                    <a:pt x="837" y="602"/>
                  </a:cubicBezTo>
                  <a:lnTo>
                    <a:pt x="498" y="133"/>
                  </a:lnTo>
                  <a:cubicBezTo>
                    <a:pt x="479" y="100"/>
                    <a:pt x="455" y="77"/>
                    <a:pt x="428" y="58"/>
                  </a:cubicBezTo>
                  <a:cubicBezTo>
                    <a:pt x="404" y="36"/>
                    <a:pt x="372" y="17"/>
                    <a:pt x="340" y="8"/>
                  </a:cubicBezTo>
                  <a:cubicBezTo>
                    <a:pt x="318" y="3"/>
                    <a:pt x="294" y="0"/>
                    <a:pt x="26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4">
              <a:extLst>
                <a:ext uri="{FF2B5EF4-FFF2-40B4-BE49-F238E27FC236}">
                  <a16:creationId xmlns:a16="http://schemas.microsoft.com/office/drawing/2014/main" id="{163987B0-5A1E-7030-21C2-49C09393F425}"/>
                </a:ext>
              </a:extLst>
            </p:cNvPr>
            <p:cNvSpPr/>
            <p:nvPr/>
          </p:nvSpPr>
          <p:spPr>
            <a:xfrm>
              <a:off x="-4050002" y="3640179"/>
              <a:ext cx="105750" cy="114253"/>
            </a:xfrm>
            <a:custGeom>
              <a:avLst/>
              <a:gdLst/>
              <a:ahLst/>
              <a:cxnLst/>
              <a:rect l="l" t="t" r="r" b="b"/>
              <a:pathLst>
                <a:path w="883" h="954" extrusionOk="0">
                  <a:moveTo>
                    <a:pt x="265" y="1"/>
                  </a:moveTo>
                  <a:cubicBezTo>
                    <a:pt x="200" y="1"/>
                    <a:pt x="126" y="33"/>
                    <a:pt x="79" y="80"/>
                  </a:cubicBezTo>
                  <a:cubicBezTo>
                    <a:pt x="32" y="131"/>
                    <a:pt x="0" y="196"/>
                    <a:pt x="0" y="265"/>
                  </a:cubicBezTo>
                  <a:cubicBezTo>
                    <a:pt x="5" y="288"/>
                    <a:pt x="9" y="316"/>
                    <a:pt x="9" y="340"/>
                  </a:cubicBezTo>
                  <a:cubicBezTo>
                    <a:pt x="23" y="382"/>
                    <a:pt x="47" y="423"/>
                    <a:pt x="79" y="455"/>
                  </a:cubicBezTo>
                  <a:cubicBezTo>
                    <a:pt x="195" y="595"/>
                    <a:pt x="311" y="734"/>
                    <a:pt x="427" y="878"/>
                  </a:cubicBezTo>
                  <a:cubicBezTo>
                    <a:pt x="455" y="901"/>
                    <a:pt x="483" y="920"/>
                    <a:pt x="516" y="929"/>
                  </a:cubicBezTo>
                  <a:cubicBezTo>
                    <a:pt x="543" y="945"/>
                    <a:pt x="570" y="954"/>
                    <a:pt x="599" y="954"/>
                  </a:cubicBezTo>
                  <a:cubicBezTo>
                    <a:pt x="605" y="954"/>
                    <a:pt x="611" y="953"/>
                    <a:pt x="617" y="953"/>
                  </a:cubicBezTo>
                  <a:cubicBezTo>
                    <a:pt x="683" y="953"/>
                    <a:pt x="757" y="925"/>
                    <a:pt x="804" y="878"/>
                  </a:cubicBezTo>
                  <a:cubicBezTo>
                    <a:pt x="850" y="828"/>
                    <a:pt x="883" y="762"/>
                    <a:pt x="883" y="688"/>
                  </a:cubicBezTo>
                  <a:cubicBezTo>
                    <a:pt x="878" y="665"/>
                    <a:pt x="873" y="642"/>
                    <a:pt x="873" y="618"/>
                  </a:cubicBezTo>
                  <a:cubicBezTo>
                    <a:pt x="859" y="577"/>
                    <a:pt x="836" y="535"/>
                    <a:pt x="804" y="502"/>
                  </a:cubicBezTo>
                  <a:cubicBezTo>
                    <a:pt x="688" y="363"/>
                    <a:pt x="572" y="219"/>
                    <a:pt x="455" y="80"/>
                  </a:cubicBezTo>
                  <a:cubicBezTo>
                    <a:pt x="427" y="56"/>
                    <a:pt x="399" y="38"/>
                    <a:pt x="367" y="24"/>
                  </a:cubicBezTo>
                  <a:cubicBezTo>
                    <a:pt x="339" y="10"/>
                    <a:pt x="302" y="1"/>
                    <a:pt x="26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4">
              <a:extLst>
                <a:ext uri="{FF2B5EF4-FFF2-40B4-BE49-F238E27FC236}">
                  <a16:creationId xmlns:a16="http://schemas.microsoft.com/office/drawing/2014/main" id="{0B34E54A-8677-55B8-49AA-AD0938A2E72C}"/>
                </a:ext>
              </a:extLst>
            </p:cNvPr>
            <p:cNvSpPr/>
            <p:nvPr/>
          </p:nvSpPr>
          <p:spPr>
            <a:xfrm>
              <a:off x="-4177909" y="3796829"/>
              <a:ext cx="81797" cy="105151"/>
            </a:xfrm>
            <a:custGeom>
              <a:avLst/>
              <a:gdLst/>
              <a:ahLst/>
              <a:cxnLst/>
              <a:rect l="l" t="t" r="r" b="b"/>
              <a:pathLst>
                <a:path w="683" h="878" extrusionOk="0">
                  <a:moveTo>
                    <a:pt x="256" y="0"/>
                  </a:moveTo>
                  <a:cubicBezTo>
                    <a:pt x="237" y="0"/>
                    <a:pt x="218" y="4"/>
                    <a:pt x="200" y="11"/>
                  </a:cubicBezTo>
                  <a:cubicBezTo>
                    <a:pt x="135" y="30"/>
                    <a:pt x="74" y="71"/>
                    <a:pt x="42" y="133"/>
                  </a:cubicBezTo>
                  <a:lnTo>
                    <a:pt x="14" y="193"/>
                  </a:lnTo>
                  <a:cubicBezTo>
                    <a:pt x="0" y="239"/>
                    <a:pt x="0" y="290"/>
                    <a:pt x="14" y="337"/>
                  </a:cubicBezTo>
                  <a:lnTo>
                    <a:pt x="158" y="684"/>
                  </a:lnTo>
                  <a:cubicBezTo>
                    <a:pt x="168" y="718"/>
                    <a:pt x="185" y="750"/>
                    <a:pt x="209" y="773"/>
                  </a:cubicBezTo>
                  <a:cubicBezTo>
                    <a:pt x="228" y="801"/>
                    <a:pt x="251" y="824"/>
                    <a:pt x="283" y="843"/>
                  </a:cubicBezTo>
                  <a:cubicBezTo>
                    <a:pt x="311" y="861"/>
                    <a:pt x="344" y="870"/>
                    <a:pt x="380" y="875"/>
                  </a:cubicBezTo>
                  <a:cubicBezTo>
                    <a:pt x="394" y="877"/>
                    <a:pt x="409" y="878"/>
                    <a:pt x="423" y="878"/>
                  </a:cubicBezTo>
                  <a:cubicBezTo>
                    <a:pt x="444" y="878"/>
                    <a:pt x="466" y="876"/>
                    <a:pt x="487" y="870"/>
                  </a:cubicBezTo>
                  <a:cubicBezTo>
                    <a:pt x="548" y="847"/>
                    <a:pt x="613" y="810"/>
                    <a:pt x="646" y="746"/>
                  </a:cubicBezTo>
                  <a:cubicBezTo>
                    <a:pt x="650" y="727"/>
                    <a:pt x="659" y="703"/>
                    <a:pt x="669" y="684"/>
                  </a:cubicBezTo>
                  <a:cubicBezTo>
                    <a:pt x="682" y="639"/>
                    <a:pt x="682" y="592"/>
                    <a:pt x="669" y="545"/>
                  </a:cubicBezTo>
                  <a:lnTo>
                    <a:pt x="525" y="193"/>
                  </a:lnTo>
                  <a:cubicBezTo>
                    <a:pt x="515" y="160"/>
                    <a:pt x="497" y="127"/>
                    <a:pt x="474" y="105"/>
                  </a:cubicBezTo>
                  <a:cubicBezTo>
                    <a:pt x="455" y="77"/>
                    <a:pt x="432" y="54"/>
                    <a:pt x="399" y="35"/>
                  </a:cubicBezTo>
                  <a:cubicBezTo>
                    <a:pt x="372" y="16"/>
                    <a:pt x="339" y="7"/>
                    <a:pt x="302" y="7"/>
                  </a:cubicBezTo>
                  <a:cubicBezTo>
                    <a:pt x="287" y="3"/>
                    <a:pt x="272" y="0"/>
                    <a:pt x="25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4">
              <a:extLst>
                <a:ext uri="{FF2B5EF4-FFF2-40B4-BE49-F238E27FC236}">
                  <a16:creationId xmlns:a16="http://schemas.microsoft.com/office/drawing/2014/main" id="{34738786-4FE4-ACB8-9C42-E918D974F26A}"/>
                </a:ext>
              </a:extLst>
            </p:cNvPr>
            <p:cNvSpPr/>
            <p:nvPr/>
          </p:nvSpPr>
          <p:spPr>
            <a:xfrm>
              <a:off x="-4324259" y="3803416"/>
              <a:ext cx="73055" cy="129223"/>
            </a:xfrm>
            <a:custGeom>
              <a:avLst/>
              <a:gdLst/>
              <a:ahLst/>
              <a:cxnLst/>
              <a:rect l="l" t="t" r="r" b="b"/>
              <a:pathLst>
                <a:path w="610" h="1079" extrusionOk="0">
                  <a:moveTo>
                    <a:pt x="344" y="1"/>
                  </a:moveTo>
                  <a:cubicBezTo>
                    <a:pt x="297" y="1"/>
                    <a:pt x="250" y="11"/>
                    <a:pt x="209" y="35"/>
                  </a:cubicBezTo>
                  <a:cubicBezTo>
                    <a:pt x="159" y="68"/>
                    <a:pt x="98" y="128"/>
                    <a:pt x="89" y="194"/>
                  </a:cubicBezTo>
                  <a:cubicBezTo>
                    <a:pt x="61" y="379"/>
                    <a:pt x="38" y="560"/>
                    <a:pt x="10" y="746"/>
                  </a:cubicBezTo>
                  <a:cubicBezTo>
                    <a:pt x="1" y="779"/>
                    <a:pt x="1" y="815"/>
                    <a:pt x="5" y="848"/>
                  </a:cubicBezTo>
                  <a:cubicBezTo>
                    <a:pt x="10" y="886"/>
                    <a:pt x="20" y="918"/>
                    <a:pt x="38" y="950"/>
                  </a:cubicBezTo>
                  <a:cubicBezTo>
                    <a:pt x="70" y="1002"/>
                    <a:pt x="136" y="1057"/>
                    <a:pt x="196" y="1071"/>
                  </a:cubicBezTo>
                  <a:cubicBezTo>
                    <a:pt x="219" y="1076"/>
                    <a:pt x="243" y="1078"/>
                    <a:pt x="267" y="1078"/>
                  </a:cubicBezTo>
                  <a:cubicBezTo>
                    <a:pt x="314" y="1078"/>
                    <a:pt x="360" y="1068"/>
                    <a:pt x="400" y="1043"/>
                  </a:cubicBezTo>
                  <a:cubicBezTo>
                    <a:pt x="456" y="1010"/>
                    <a:pt x="511" y="950"/>
                    <a:pt x="521" y="886"/>
                  </a:cubicBezTo>
                  <a:cubicBezTo>
                    <a:pt x="549" y="700"/>
                    <a:pt x="572" y="518"/>
                    <a:pt x="599" y="333"/>
                  </a:cubicBezTo>
                  <a:cubicBezTo>
                    <a:pt x="609" y="301"/>
                    <a:pt x="609" y="263"/>
                    <a:pt x="605" y="230"/>
                  </a:cubicBezTo>
                  <a:cubicBezTo>
                    <a:pt x="599" y="194"/>
                    <a:pt x="591" y="161"/>
                    <a:pt x="572" y="128"/>
                  </a:cubicBezTo>
                  <a:cubicBezTo>
                    <a:pt x="539" y="78"/>
                    <a:pt x="475" y="22"/>
                    <a:pt x="414" y="7"/>
                  </a:cubicBezTo>
                  <a:cubicBezTo>
                    <a:pt x="391" y="3"/>
                    <a:pt x="368" y="1"/>
                    <a:pt x="34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4">
              <a:extLst>
                <a:ext uri="{FF2B5EF4-FFF2-40B4-BE49-F238E27FC236}">
                  <a16:creationId xmlns:a16="http://schemas.microsoft.com/office/drawing/2014/main" id="{2FD572B8-EF83-2D97-2C07-BAB1951417F9}"/>
                </a:ext>
              </a:extLst>
            </p:cNvPr>
            <p:cNvSpPr/>
            <p:nvPr/>
          </p:nvSpPr>
          <p:spPr>
            <a:xfrm>
              <a:off x="-4512166" y="3864854"/>
              <a:ext cx="90300" cy="87546"/>
            </a:xfrm>
            <a:custGeom>
              <a:avLst/>
              <a:gdLst/>
              <a:ahLst/>
              <a:cxnLst/>
              <a:rect l="l" t="t" r="r" b="b"/>
              <a:pathLst>
                <a:path w="754" h="731" extrusionOk="0">
                  <a:moveTo>
                    <a:pt x="265" y="0"/>
                  </a:moveTo>
                  <a:cubicBezTo>
                    <a:pt x="233" y="0"/>
                    <a:pt x="196" y="5"/>
                    <a:pt x="162" y="24"/>
                  </a:cubicBezTo>
                  <a:cubicBezTo>
                    <a:pt x="130" y="33"/>
                    <a:pt x="102" y="52"/>
                    <a:pt x="79" y="80"/>
                  </a:cubicBezTo>
                  <a:cubicBezTo>
                    <a:pt x="65" y="94"/>
                    <a:pt x="51" y="112"/>
                    <a:pt x="38" y="131"/>
                  </a:cubicBezTo>
                  <a:cubicBezTo>
                    <a:pt x="14" y="172"/>
                    <a:pt x="1" y="219"/>
                    <a:pt x="1" y="266"/>
                  </a:cubicBezTo>
                  <a:cubicBezTo>
                    <a:pt x="5" y="289"/>
                    <a:pt x="10" y="311"/>
                    <a:pt x="10" y="335"/>
                  </a:cubicBezTo>
                  <a:cubicBezTo>
                    <a:pt x="23" y="382"/>
                    <a:pt x="46" y="418"/>
                    <a:pt x="79" y="451"/>
                  </a:cubicBezTo>
                  <a:cubicBezTo>
                    <a:pt x="153" y="521"/>
                    <a:pt x="228" y="585"/>
                    <a:pt x="302" y="656"/>
                  </a:cubicBezTo>
                  <a:cubicBezTo>
                    <a:pt x="325" y="679"/>
                    <a:pt x="353" y="697"/>
                    <a:pt x="385" y="707"/>
                  </a:cubicBezTo>
                  <a:cubicBezTo>
                    <a:pt x="412" y="721"/>
                    <a:pt x="439" y="731"/>
                    <a:pt x="468" y="731"/>
                  </a:cubicBezTo>
                  <a:cubicBezTo>
                    <a:pt x="474" y="731"/>
                    <a:pt x="481" y="730"/>
                    <a:pt x="488" y="729"/>
                  </a:cubicBezTo>
                  <a:cubicBezTo>
                    <a:pt x="495" y="730"/>
                    <a:pt x="501" y="731"/>
                    <a:pt x="508" y="731"/>
                  </a:cubicBezTo>
                  <a:cubicBezTo>
                    <a:pt x="537" y="731"/>
                    <a:pt x="564" y="721"/>
                    <a:pt x="590" y="707"/>
                  </a:cubicBezTo>
                  <a:cubicBezTo>
                    <a:pt x="623" y="697"/>
                    <a:pt x="651" y="679"/>
                    <a:pt x="674" y="656"/>
                  </a:cubicBezTo>
                  <a:cubicBezTo>
                    <a:pt x="687" y="637"/>
                    <a:pt x="702" y="618"/>
                    <a:pt x="715" y="600"/>
                  </a:cubicBezTo>
                  <a:cubicBezTo>
                    <a:pt x="739" y="558"/>
                    <a:pt x="753" y="516"/>
                    <a:pt x="753" y="465"/>
                  </a:cubicBezTo>
                  <a:cubicBezTo>
                    <a:pt x="747" y="442"/>
                    <a:pt x="743" y="418"/>
                    <a:pt x="743" y="395"/>
                  </a:cubicBezTo>
                  <a:cubicBezTo>
                    <a:pt x="730" y="354"/>
                    <a:pt x="706" y="311"/>
                    <a:pt x="674" y="279"/>
                  </a:cubicBezTo>
                  <a:cubicBezTo>
                    <a:pt x="599" y="214"/>
                    <a:pt x="525" y="144"/>
                    <a:pt x="455" y="80"/>
                  </a:cubicBezTo>
                  <a:cubicBezTo>
                    <a:pt x="432" y="52"/>
                    <a:pt x="400" y="33"/>
                    <a:pt x="367" y="24"/>
                  </a:cubicBezTo>
                  <a:cubicBezTo>
                    <a:pt x="340" y="5"/>
                    <a:pt x="302" y="0"/>
                    <a:pt x="26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4">
              <a:extLst>
                <a:ext uri="{FF2B5EF4-FFF2-40B4-BE49-F238E27FC236}">
                  <a16:creationId xmlns:a16="http://schemas.microsoft.com/office/drawing/2014/main" id="{8F1B0F50-1353-CF25-A22C-1BB0E8CC625B}"/>
                </a:ext>
              </a:extLst>
            </p:cNvPr>
            <p:cNvSpPr/>
            <p:nvPr/>
          </p:nvSpPr>
          <p:spPr>
            <a:xfrm>
              <a:off x="-4835764" y="2900762"/>
              <a:ext cx="70180" cy="107666"/>
            </a:xfrm>
            <a:custGeom>
              <a:avLst/>
              <a:gdLst/>
              <a:ahLst/>
              <a:cxnLst/>
              <a:rect l="l" t="t" r="r" b="b"/>
              <a:pathLst>
                <a:path w="586" h="899" extrusionOk="0">
                  <a:moveTo>
                    <a:pt x="259" y="0"/>
                  </a:moveTo>
                  <a:cubicBezTo>
                    <a:pt x="238" y="0"/>
                    <a:pt x="217" y="2"/>
                    <a:pt x="195" y="8"/>
                  </a:cubicBezTo>
                  <a:cubicBezTo>
                    <a:pt x="129" y="31"/>
                    <a:pt x="69" y="69"/>
                    <a:pt x="37" y="133"/>
                  </a:cubicBezTo>
                  <a:cubicBezTo>
                    <a:pt x="28" y="152"/>
                    <a:pt x="18" y="176"/>
                    <a:pt x="9" y="193"/>
                  </a:cubicBezTo>
                  <a:cubicBezTo>
                    <a:pt x="0" y="240"/>
                    <a:pt x="0" y="287"/>
                    <a:pt x="9" y="337"/>
                  </a:cubicBezTo>
                  <a:cubicBezTo>
                    <a:pt x="28" y="459"/>
                    <a:pt x="46" y="579"/>
                    <a:pt x="60" y="705"/>
                  </a:cubicBezTo>
                  <a:cubicBezTo>
                    <a:pt x="69" y="737"/>
                    <a:pt x="88" y="770"/>
                    <a:pt x="112" y="793"/>
                  </a:cubicBezTo>
                  <a:cubicBezTo>
                    <a:pt x="129" y="821"/>
                    <a:pt x="153" y="844"/>
                    <a:pt x="185" y="862"/>
                  </a:cubicBezTo>
                  <a:cubicBezTo>
                    <a:pt x="213" y="881"/>
                    <a:pt x="245" y="890"/>
                    <a:pt x="283" y="894"/>
                  </a:cubicBezTo>
                  <a:cubicBezTo>
                    <a:pt x="297" y="897"/>
                    <a:pt x="312" y="898"/>
                    <a:pt x="326" y="898"/>
                  </a:cubicBezTo>
                  <a:cubicBezTo>
                    <a:pt x="346" y="898"/>
                    <a:pt x="366" y="896"/>
                    <a:pt x="385" y="890"/>
                  </a:cubicBezTo>
                  <a:cubicBezTo>
                    <a:pt x="450" y="867"/>
                    <a:pt x="515" y="830"/>
                    <a:pt x="543" y="765"/>
                  </a:cubicBezTo>
                  <a:lnTo>
                    <a:pt x="571" y="705"/>
                  </a:lnTo>
                  <a:cubicBezTo>
                    <a:pt x="585" y="658"/>
                    <a:pt x="585" y="611"/>
                    <a:pt x="571" y="566"/>
                  </a:cubicBezTo>
                  <a:lnTo>
                    <a:pt x="520" y="193"/>
                  </a:lnTo>
                  <a:cubicBezTo>
                    <a:pt x="515" y="161"/>
                    <a:pt x="496" y="129"/>
                    <a:pt x="474" y="105"/>
                  </a:cubicBezTo>
                  <a:cubicBezTo>
                    <a:pt x="455" y="78"/>
                    <a:pt x="431" y="54"/>
                    <a:pt x="399" y="36"/>
                  </a:cubicBezTo>
                  <a:cubicBezTo>
                    <a:pt x="371" y="17"/>
                    <a:pt x="339" y="8"/>
                    <a:pt x="301" y="3"/>
                  </a:cubicBezTo>
                  <a:cubicBezTo>
                    <a:pt x="286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4">
              <a:extLst>
                <a:ext uri="{FF2B5EF4-FFF2-40B4-BE49-F238E27FC236}">
                  <a16:creationId xmlns:a16="http://schemas.microsoft.com/office/drawing/2014/main" id="{D76F9DA8-05D3-2EB2-710E-D64EA27C5A9D}"/>
                </a:ext>
              </a:extLst>
            </p:cNvPr>
            <p:cNvSpPr/>
            <p:nvPr/>
          </p:nvSpPr>
          <p:spPr>
            <a:xfrm>
              <a:off x="-4705103" y="2864579"/>
              <a:ext cx="121319" cy="87786"/>
            </a:xfrm>
            <a:custGeom>
              <a:avLst/>
              <a:gdLst/>
              <a:ahLst/>
              <a:cxnLst/>
              <a:rect l="l" t="t" r="r" b="b"/>
              <a:pathLst>
                <a:path w="1013" h="733" extrusionOk="0">
                  <a:moveTo>
                    <a:pt x="265" y="0"/>
                  </a:moveTo>
                  <a:cubicBezTo>
                    <a:pt x="245" y="0"/>
                    <a:pt x="224" y="4"/>
                    <a:pt x="204" y="11"/>
                  </a:cubicBezTo>
                  <a:cubicBezTo>
                    <a:pt x="144" y="26"/>
                    <a:pt x="79" y="71"/>
                    <a:pt x="46" y="133"/>
                  </a:cubicBezTo>
                  <a:cubicBezTo>
                    <a:pt x="14" y="193"/>
                    <a:pt x="0" y="266"/>
                    <a:pt x="24" y="336"/>
                  </a:cubicBezTo>
                  <a:cubicBezTo>
                    <a:pt x="41" y="397"/>
                    <a:pt x="84" y="467"/>
                    <a:pt x="144" y="495"/>
                  </a:cubicBezTo>
                  <a:cubicBezTo>
                    <a:pt x="297" y="559"/>
                    <a:pt x="450" y="628"/>
                    <a:pt x="603" y="694"/>
                  </a:cubicBezTo>
                  <a:cubicBezTo>
                    <a:pt x="631" y="718"/>
                    <a:pt x="664" y="727"/>
                    <a:pt x="701" y="727"/>
                  </a:cubicBezTo>
                  <a:cubicBezTo>
                    <a:pt x="716" y="731"/>
                    <a:pt x="731" y="733"/>
                    <a:pt x="747" y="733"/>
                  </a:cubicBezTo>
                  <a:cubicBezTo>
                    <a:pt x="767" y="733"/>
                    <a:pt x="787" y="729"/>
                    <a:pt x="808" y="722"/>
                  </a:cubicBezTo>
                  <a:cubicBezTo>
                    <a:pt x="868" y="708"/>
                    <a:pt x="933" y="656"/>
                    <a:pt x="965" y="601"/>
                  </a:cubicBezTo>
                  <a:cubicBezTo>
                    <a:pt x="999" y="540"/>
                    <a:pt x="1012" y="467"/>
                    <a:pt x="989" y="397"/>
                  </a:cubicBezTo>
                  <a:cubicBezTo>
                    <a:pt x="971" y="336"/>
                    <a:pt x="929" y="266"/>
                    <a:pt x="868" y="238"/>
                  </a:cubicBezTo>
                  <a:lnTo>
                    <a:pt x="408" y="34"/>
                  </a:lnTo>
                  <a:cubicBezTo>
                    <a:pt x="380" y="16"/>
                    <a:pt x="348" y="7"/>
                    <a:pt x="311" y="7"/>
                  </a:cubicBezTo>
                  <a:cubicBezTo>
                    <a:pt x="297" y="3"/>
                    <a:pt x="281" y="0"/>
                    <a:pt x="26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4">
              <a:extLst>
                <a:ext uri="{FF2B5EF4-FFF2-40B4-BE49-F238E27FC236}">
                  <a16:creationId xmlns:a16="http://schemas.microsoft.com/office/drawing/2014/main" id="{D1C6C4F4-519C-AA2E-08D0-2609A01DA1B1}"/>
                </a:ext>
              </a:extLst>
            </p:cNvPr>
            <p:cNvSpPr/>
            <p:nvPr/>
          </p:nvSpPr>
          <p:spPr>
            <a:xfrm>
              <a:off x="-4632288" y="3035960"/>
              <a:ext cx="72337" cy="123116"/>
            </a:xfrm>
            <a:custGeom>
              <a:avLst/>
              <a:gdLst/>
              <a:ahLst/>
              <a:cxnLst/>
              <a:rect l="l" t="t" r="r" b="b"/>
              <a:pathLst>
                <a:path w="604" h="1028" extrusionOk="0">
                  <a:moveTo>
                    <a:pt x="285" y="1"/>
                  </a:moveTo>
                  <a:cubicBezTo>
                    <a:pt x="281" y="1"/>
                    <a:pt x="277" y="1"/>
                    <a:pt x="274" y="1"/>
                  </a:cubicBezTo>
                  <a:cubicBezTo>
                    <a:pt x="205" y="5"/>
                    <a:pt x="134" y="29"/>
                    <a:pt x="89" y="80"/>
                  </a:cubicBezTo>
                  <a:cubicBezTo>
                    <a:pt x="42" y="127"/>
                    <a:pt x="1" y="196"/>
                    <a:pt x="10" y="266"/>
                  </a:cubicBezTo>
                  <a:lnTo>
                    <a:pt x="70" y="763"/>
                  </a:lnTo>
                  <a:cubicBezTo>
                    <a:pt x="65" y="800"/>
                    <a:pt x="74" y="832"/>
                    <a:pt x="93" y="865"/>
                  </a:cubicBezTo>
                  <a:cubicBezTo>
                    <a:pt x="102" y="897"/>
                    <a:pt x="121" y="925"/>
                    <a:pt x="145" y="948"/>
                  </a:cubicBezTo>
                  <a:cubicBezTo>
                    <a:pt x="190" y="995"/>
                    <a:pt x="265" y="1027"/>
                    <a:pt x="335" y="1027"/>
                  </a:cubicBezTo>
                  <a:cubicBezTo>
                    <a:pt x="400" y="1023"/>
                    <a:pt x="474" y="1000"/>
                    <a:pt x="520" y="948"/>
                  </a:cubicBezTo>
                  <a:cubicBezTo>
                    <a:pt x="562" y="903"/>
                    <a:pt x="604" y="828"/>
                    <a:pt x="599" y="763"/>
                  </a:cubicBezTo>
                  <a:lnTo>
                    <a:pt x="539" y="266"/>
                  </a:lnTo>
                  <a:cubicBezTo>
                    <a:pt x="539" y="228"/>
                    <a:pt x="535" y="196"/>
                    <a:pt x="516" y="164"/>
                  </a:cubicBezTo>
                  <a:cubicBezTo>
                    <a:pt x="507" y="131"/>
                    <a:pt x="488" y="104"/>
                    <a:pt x="460" y="80"/>
                  </a:cubicBezTo>
                  <a:cubicBezTo>
                    <a:pt x="416" y="36"/>
                    <a:pt x="348" y="1"/>
                    <a:pt x="28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4">
              <a:extLst>
                <a:ext uri="{FF2B5EF4-FFF2-40B4-BE49-F238E27FC236}">
                  <a16:creationId xmlns:a16="http://schemas.microsoft.com/office/drawing/2014/main" id="{C46D6163-369D-C8E2-6DC8-CFA2823E9CE1}"/>
                </a:ext>
              </a:extLst>
            </p:cNvPr>
            <p:cNvSpPr/>
            <p:nvPr/>
          </p:nvSpPr>
          <p:spPr>
            <a:xfrm>
              <a:off x="-4476117" y="3080632"/>
              <a:ext cx="115810" cy="124673"/>
            </a:xfrm>
            <a:custGeom>
              <a:avLst/>
              <a:gdLst/>
              <a:ahLst/>
              <a:cxnLst/>
              <a:rect l="l" t="t" r="r" b="b"/>
              <a:pathLst>
                <a:path w="967" h="1041" extrusionOk="0">
                  <a:moveTo>
                    <a:pt x="270" y="0"/>
                  </a:moveTo>
                  <a:cubicBezTo>
                    <a:pt x="206" y="0"/>
                    <a:pt x="127" y="33"/>
                    <a:pt x="84" y="78"/>
                  </a:cubicBezTo>
                  <a:cubicBezTo>
                    <a:pt x="39" y="130"/>
                    <a:pt x="1" y="195"/>
                    <a:pt x="6" y="264"/>
                  </a:cubicBezTo>
                  <a:cubicBezTo>
                    <a:pt x="11" y="288"/>
                    <a:pt x="11" y="311"/>
                    <a:pt x="15" y="335"/>
                  </a:cubicBezTo>
                  <a:cubicBezTo>
                    <a:pt x="29" y="380"/>
                    <a:pt x="52" y="418"/>
                    <a:pt x="84" y="455"/>
                  </a:cubicBezTo>
                  <a:cubicBezTo>
                    <a:pt x="224" y="622"/>
                    <a:pt x="368" y="794"/>
                    <a:pt x="512" y="961"/>
                  </a:cubicBezTo>
                  <a:cubicBezTo>
                    <a:pt x="553" y="1012"/>
                    <a:pt x="637" y="1040"/>
                    <a:pt x="697" y="1040"/>
                  </a:cubicBezTo>
                  <a:cubicBezTo>
                    <a:pt x="763" y="1040"/>
                    <a:pt x="842" y="1012"/>
                    <a:pt x="883" y="961"/>
                  </a:cubicBezTo>
                  <a:cubicBezTo>
                    <a:pt x="930" y="914"/>
                    <a:pt x="967" y="845"/>
                    <a:pt x="962" y="775"/>
                  </a:cubicBezTo>
                  <a:cubicBezTo>
                    <a:pt x="958" y="752"/>
                    <a:pt x="958" y="729"/>
                    <a:pt x="954" y="706"/>
                  </a:cubicBezTo>
                  <a:cubicBezTo>
                    <a:pt x="939" y="659"/>
                    <a:pt x="916" y="622"/>
                    <a:pt x="883" y="590"/>
                  </a:cubicBezTo>
                  <a:cubicBezTo>
                    <a:pt x="744" y="418"/>
                    <a:pt x="600" y="251"/>
                    <a:pt x="457" y="78"/>
                  </a:cubicBezTo>
                  <a:cubicBezTo>
                    <a:pt x="414" y="28"/>
                    <a:pt x="331" y="0"/>
                    <a:pt x="27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4">
              <a:extLst>
                <a:ext uri="{FF2B5EF4-FFF2-40B4-BE49-F238E27FC236}">
                  <a16:creationId xmlns:a16="http://schemas.microsoft.com/office/drawing/2014/main" id="{920BA4B1-5115-BAF2-E490-22D504639547}"/>
                </a:ext>
              </a:extLst>
            </p:cNvPr>
            <p:cNvSpPr/>
            <p:nvPr/>
          </p:nvSpPr>
          <p:spPr>
            <a:xfrm>
              <a:off x="-4312642" y="3231773"/>
              <a:ext cx="103116" cy="104193"/>
            </a:xfrm>
            <a:custGeom>
              <a:avLst/>
              <a:gdLst/>
              <a:ahLst/>
              <a:cxnLst/>
              <a:rect l="l" t="t" r="r" b="b"/>
              <a:pathLst>
                <a:path w="861" h="870" extrusionOk="0">
                  <a:moveTo>
                    <a:pt x="270" y="1"/>
                  </a:moveTo>
                  <a:cubicBezTo>
                    <a:pt x="248" y="1"/>
                    <a:pt x="226" y="4"/>
                    <a:pt x="206" y="10"/>
                  </a:cubicBezTo>
                  <a:cubicBezTo>
                    <a:pt x="140" y="33"/>
                    <a:pt x="80" y="70"/>
                    <a:pt x="48" y="131"/>
                  </a:cubicBezTo>
                  <a:cubicBezTo>
                    <a:pt x="15" y="196"/>
                    <a:pt x="1" y="265"/>
                    <a:pt x="20" y="335"/>
                  </a:cubicBezTo>
                  <a:cubicBezTo>
                    <a:pt x="57" y="456"/>
                    <a:pt x="118" y="563"/>
                    <a:pt x="202" y="655"/>
                  </a:cubicBezTo>
                  <a:cubicBezTo>
                    <a:pt x="243" y="702"/>
                    <a:pt x="294" y="739"/>
                    <a:pt x="341" y="772"/>
                  </a:cubicBezTo>
                  <a:cubicBezTo>
                    <a:pt x="378" y="800"/>
                    <a:pt x="410" y="818"/>
                    <a:pt x="447" y="832"/>
                  </a:cubicBezTo>
                  <a:cubicBezTo>
                    <a:pt x="480" y="850"/>
                    <a:pt x="512" y="865"/>
                    <a:pt x="545" y="865"/>
                  </a:cubicBezTo>
                  <a:cubicBezTo>
                    <a:pt x="559" y="868"/>
                    <a:pt x="573" y="869"/>
                    <a:pt x="587" y="869"/>
                  </a:cubicBezTo>
                  <a:cubicBezTo>
                    <a:pt x="610" y="869"/>
                    <a:pt x="632" y="866"/>
                    <a:pt x="652" y="860"/>
                  </a:cubicBezTo>
                  <a:cubicBezTo>
                    <a:pt x="689" y="850"/>
                    <a:pt x="716" y="837"/>
                    <a:pt x="740" y="813"/>
                  </a:cubicBezTo>
                  <a:cubicBezTo>
                    <a:pt x="772" y="794"/>
                    <a:pt x="796" y="767"/>
                    <a:pt x="809" y="739"/>
                  </a:cubicBezTo>
                  <a:cubicBezTo>
                    <a:pt x="842" y="679"/>
                    <a:pt x="860" y="605"/>
                    <a:pt x="837" y="535"/>
                  </a:cubicBezTo>
                  <a:lnTo>
                    <a:pt x="809" y="470"/>
                  </a:lnTo>
                  <a:cubicBezTo>
                    <a:pt x="787" y="432"/>
                    <a:pt x="753" y="400"/>
                    <a:pt x="716" y="376"/>
                  </a:cubicBezTo>
                  <a:cubicBezTo>
                    <a:pt x="689" y="363"/>
                    <a:pt x="661" y="349"/>
                    <a:pt x="633" y="331"/>
                  </a:cubicBezTo>
                  <a:cubicBezTo>
                    <a:pt x="609" y="312"/>
                    <a:pt x="586" y="288"/>
                    <a:pt x="568" y="265"/>
                  </a:cubicBezTo>
                  <a:cubicBezTo>
                    <a:pt x="554" y="247"/>
                    <a:pt x="545" y="228"/>
                    <a:pt x="536" y="209"/>
                  </a:cubicBezTo>
                  <a:cubicBezTo>
                    <a:pt x="536" y="205"/>
                    <a:pt x="530" y="200"/>
                    <a:pt x="530" y="196"/>
                  </a:cubicBezTo>
                  <a:cubicBezTo>
                    <a:pt x="512" y="131"/>
                    <a:pt x="470" y="70"/>
                    <a:pt x="410" y="38"/>
                  </a:cubicBezTo>
                  <a:cubicBezTo>
                    <a:pt x="378" y="20"/>
                    <a:pt x="345" y="5"/>
                    <a:pt x="313" y="5"/>
                  </a:cubicBezTo>
                  <a:cubicBezTo>
                    <a:pt x="298" y="2"/>
                    <a:pt x="284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4">
              <a:extLst>
                <a:ext uri="{FF2B5EF4-FFF2-40B4-BE49-F238E27FC236}">
                  <a16:creationId xmlns:a16="http://schemas.microsoft.com/office/drawing/2014/main" id="{208B7608-87C8-2B94-E22B-43744A1C4DB3}"/>
                </a:ext>
              </a:extLst>
            </p:cNvPr>
            <p:cNvSpPr/>
            <p:nvPr/>
          </p:nvSpPr>
          <p:spPr>
            <a:xfrm>
              <a:off x="-4227490" y="3123626"/>
              <a:ext cx="93654" cy="107307"/>
            </a:xfrm>
            <a:custGeom>
              <a:avLst/>
              <a:gdLst/>
              <a:ahLst/>
              <a:cxnLst/>
              <a:rect l="l" t="t" r="r" b="b"/>
              <a:pathLst>
                <a:path w="782" h="896" extrusionOk="0">
                  <a:moveTo>
                    <a:pt x="514" y="1"/>
                  </a:moveTo>
                  <a:cubicBezTo>
                    <a:pt x="490" y="1"/>
                    <a:pt x="466" y="4"/>
                    <a:pt x="442" y="12"/>
                  </a:cubicBezTo>
                  <a:cubicBezTo>
                    <a:pt x="419" y="21"/>
                    <a:pt x="400" y="31"/>
                    <a:pt x="377" y="36"/>
                  </a:cubicBezTo>
                  <a:cubicBezTo>
                    <a:pt x="340" y="64"/>
                    <a:pt x="307" y="91"/>
                    <a:pt x="284" y="133"/>
                  </a:cubicBezTo>
                  <a:cubicBezTo>
                    <a:pt x="200" y="254"/>
                    <a:pt x="121" y="375"/>
                    <a:pt x="38" y="495"/>
                  </a:cubicBezTo>
                  <a:cubicBezTo>
                    <a:pt x="20" y="527"/>
                    <a:pt x="10" y="561"/>
                    <a:pt x="10" y="597"/>
                  </a:cubicBezTo>
                  <a:cubicBezTo>
                    <a:pt x="1" y="630"/>
                    <a:pt x="1" y="667"/>
                    <a:pt x="14" y="700"/>
                  </a:cubicBezTo>
                  <a:cubicBezTo>
                    <a:pt x="20" y="737"/>
                    <a:pt x="38" y="765"/>
                    <a:pt x="61" y="792"/>
                  </a:cubicBezTo>
                  <a:cubicBezTo>
                    <a:pt x="80" y="820"/>
                    <a:pt x="103" y="844"/>
                    <a:pt x="136" y="857"/>
                  </a:cubicBezTo>
                  <a:cubicBezTo>
                    <a:pt x="177" y="879"/>
                    <a:pt x="226" y="895"/>
                    <a:pt x="275" y="895"/>
                  </a:cubicBezTo>
                  <a:cubicBezTo>
                    <a:pt x="297" y="895"/>
                    <a:pt x="318" y="892"/>
                    <a:pt x="340" y="885"/>
                  </a:cubicBezTo>
                  <a:lnTo>
                    <a:pt x="400" y="857"/>
                  </a:lnTo>
                  <a:cubicBezTo>
                    <a:pt x="442" y="834"/>
                    <a:pt x="475" y="801"/>
                    <a:pt x="498" y="765"/>
                  </a:cubicBezTo>
                  <a:cubicBezTo>
                    <a:pt x="577" y="644"/>
                    <a:pt x="661" y="523"/>
                    <a:pt x="739" y="398"/>
                  </a:cubicBezTo>
                  <a:cubicBezTo>
                    <a:pt x="758" y="370"/>
                    <a:pt x="772" y="338"/>
                    <a:pt x="772" y="300"/>
                  </a:cubicBezTo>
                  <a:cubicBezTo>
                    <a:pt x="781" y="268"/>
                    <a:pt x="777" y="231"/>
                    <a:pt x="767" y="193"/>
                  </a:cubicBezTo>
                  <a:cubicBezTo>
                    <a:pt x="758" y="161"/>
                    <a:pt x="744" y="133"/>
                    <a:pt x="721" y="105"/>
                  </a:cubicBezTo>
                  <a:cubicBezTo>
                    <a:pt x="702" y="77"/>
                    <a:pt x="674" y="54"/>
                    <a:pt x="646" y="36"/>
                  </a:cubicBezTo>
                  <a:cubicBezTo>
                    <a:pt x="606" y="14"/>
                    <a:pt x="560" y="1"/>
                    <a:pt x="51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4">
              <a:extLst>
                <a:ext uri="{FF2B5EF4-FFF2-40B4-BE49-F238E27FC236}">
                  <a16:creationId xmlns:a16="http://schemas.microsoft.com/office/drawing/2014/main" id="{84DD1ED4-797A-FEF4-6CB3-FABACBA8EA60}"/>
                </a:ext>
              </a:extLst>
            </p:cNvPr>
            <p:cNvSpPr/>
            <p:nvPr/>
          </p:nvSpPr>
          <p:spPr>
            <a:xfrm>
              <a:off x="-4326414" y="2997276"/>
              <a:ext cx="82995" cy="108026"/>
            </a:xfrm>
            <a:custGeom>
              <a:avLst/>
              <a:gdLst/>
              <a:ahLst/>
              <a:cxnLst/>
              <a:rect l="l" t="t" r="r" b="b"/>
              <a:pathLst>
                <a:path w="693" h="902" extrusionOk="0">
                  <a:moveTo>
                    <a:pt x="419" y="0"/>
                  </a:moveTo>
                  <a:cubicBezTo>
                    <a:pt x="398" y="0"/>
                    <a:pt x="377" y="3"/>
                    <a:pt x="358" y="9"/>
                  </a:cubicBezTo>
                  <a:cubicBezTo>
                    <a:pt x="334" y="18"/>
                    <a:pt x="317" y="28"/>
                    <a:pt x="293" y="36"/>
                  </a:cubicBezTo>
                  <a:cubicBezTo>
                    <a:pt x="255" y="60"/>
                    <a:pt x="223" y="92"/>
                    <a:pt x="199" y="133"/>
                  </a:cubicBezTo>
                  <a:cubicBezTo>
                    <a:pt x="144" y="255"/>
                    <a:pt x="94" y="380"/>
                    <a:pt x="38" y="501"/>
                  </a:cubicBezTo>
                  <a:cubicBezTo>
                    <a:pt x="19" y="534"/>
                    <a:pt x="10" y="566"/>
                    <a:pt x="4" y="598"/>
                  </a:cubicBezTo>
                  <a:cubicBezTo>
                    <a:pt x="0" y="635"/>
                    <a:pt x="0" y="673"/>
                    <a:pt x="10" y="705"/>
                  </a:cubicBezTo>
                  <a:cubicBezTo>
                    <a:pt x="19" y="742"/>
                    <a:pt x="32" y="770"/>
                    <a:pt x="56" y="793"/>
                  </a:cubicBezTo>
                  <a:cubicBezTo>
                    <a:pt x="79" y="826"/>
                    <a:pt x="103" y="849"/>
                    <a:pt x="130" y="863"/>
                  </a:cubicBezTo>
                  <a:cubicBezTo>
                    <a:pt x="175" y="886"/>
                    <a:pt x="225" y="901"/>
                    <a:pt x="272" y="901"/>
                  </a:cubicBezTo>
                  <a:cubicBezTo>
                    <a:pt x="294" y="901"/>
                    <a:pt x="314" y="898"/>
                    <a:pt x="334" y="891"/>
                  </a:cubicBezTo>
                  <a:cubicBezTo>
                    <a:pt x="358" y="881"/>
                    <a:pt x="377" y="872"/>
                    <a:pt x="400" y="863"/>
                  </a:cubicBezTo>
                  <a:cubicBezTo>
                    <a:pt x="441" y="840"/>
                    <a:pt x="469" y="808"/>
                    <a:pt x="493" y="770"/>
                  </a:cubicBezTo>
                  <a:cubicBezTo>
                    <a:pt x="548" y="645"/>
                    <a:pt x="600" y="523"/>
                    <a:pt x="655" y="399"/>
                  </a:cubicBezTo>
                  <a:cubicBezTo>
                    <a:pt x="673" y="371"/>
                    <a:pt x="683" y="338"/>
                    <a:pt x="688" y="301"/>
                  </a:cubicBezTo>
                  <a:cubicBezTo>
                    <a:pt x="692" y="264"/>
                    <a:pt x="692" y="231"/>
                    <a:pt x="683" y="195"/>
                  </a:cubicBezTo>
                  <a:cubicBezTo>
                    <a:pt x="673" y="161"/>
                    <a:pt x="660" y="129"/>
                    <a:pt x="636" y="106"/>
                  </a:cubicBezTo>
                  <a:cubicBezTo>
                    <a:pt x="617" y="78"/>
                    <a:pt x="590" y="55"/>
                    <a:pt x="562" y="36"/>
                  </a:cubicBezTo>
                  <a:cubicBezTo>
                    <a:pt x="517" y="14"/>
                    <a:pt x="467" y="0"/>
                    <a:pt x="41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4">
              <a:extLst>
                <a:ext uri="{FF2B5EF4-FFF2-40B4-BE49-F238E27FC236}">
                  <a16:creationId xmlns:a16="http://schemas.microsoft.com/office/drawing/2014/main" id="{CBDC3EC4-1D99-014D-50FE-D00F201CB112}"/>
                </a:ext>
              </a:extLst>
            </p:cNvPr>
            <p:cNvSpPr/>
            <p:nvPr/>
          </p:nvSpPr>
          <p:spPr>
            <a:xfrm>
              <a:off x="-4419949" y="2857633"/>
              <a:ext cx="79762" cy="138206"/>
            </a:xfrm>
            <a:custGeom>
              <a:avLst/>
              <a:gdLst/>
              <a:ahLst/>
              <a:cxnLst/>
              <a:rect l="l" t="t" r="r" b="b"/>
              <a:pathLst>
                <a:path w="666" h="1154" extrusionOk="0">
                  <a:moveTo>
                    <a:pt x="264" y="0"/>
                  </a:moveTo>
                  <a:cubicBezTo>
                    <a:pt x="242" y="0"/>
                    <a:pt x="220" y="3"/>
                    <a:pt x="200" y="9"/>
                  </a:cubicBezTo>
                  <a:cubicBezTo>
                    <a:pt x="136" y="32"/>
                    <a:pt x="76" y="69"/>
                    <a:pt x="43" y="129"/>
                  </a:cubicBezTo>
                  <a:cubicBezTo>
                    <a:pt x="5" y="199"/>
                    <a:pt x="1" y="264"/>
                    <a:pt x="15" y="334"/>
                  </a:cubicBezTo>
                  <a:cubicBezTo>
                    <a:pt x="57" y="543"/>
                    <a:pt x="99" y="752"/>
                    <a:pt x="140" y="956"/>
                  </a:cubicBezTo>
                  <a:cubicBezTo>
                    <a:pt x="150" y="1021"/>
                    <a:pt x="206" y="1087"/>
                    <a:pt x="262" y="1114"/>
                  </a:cubicBezTo>
                  <a:cubicBezTo>
                    <a:pt x="299" y="1139"/>
                    <a:pt x="349" y="1154"/>
                    <a:pt x="397" y="1154"/>
                  </a:cubicBezTo>
                  <a:cubicBezTo>
                    <a:pt x="421" y="1154"/>
                    <a:pt x="444" y="1150"/>
                    <a:pt x="466" y="1142"/>
                  </a:cubicBezTo>
                  <a:cubicBezTo>
                    <a:pt x="530" y="1123"/>
                    <a:pt x="590" y="1082"/>
                    <a:pt x="624" y="1021"/>
                  </a:cubicBezTo>
                  <a:cubicBezTo>
                    <a:pt x="656" y="956"/>
                    <a:pt x="665" y="892"/>
                    <a:pt x="652" y="817"/>
                  </a:cubicBezTo>
                  <a:cubicBezTo>
                    <a:pt x="609" y="608"/>
                    <a:pt x="568" y="403"/>
                    <a:pt x="526" y="195"/>
                  </a:cubicBezTo>
                  <a:cubicBezTo>
                    <a:pt x="512" y="135"/>
                    <a:pt x="457" y="69"/>
                    <a:pt x="405" y="37"/>
                  </a:cubicBezTo>
                  <a:cubicBezTo>
                    <a:pt x="367" y="14"/>
                    <a:pt x="315" y="0"/>
                    <a:pt x="26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4">
              <a:extLst>
                <a:ext uri="{FF2B5EF4-FFF2-40B4-BE49-F238E27FC236}">
                  <a16:creationId xmlns:a16="http://schemas.microsoft.com/office/drawing/2014/main" id="{36CD9171-6F2F-2497-AECC-33EDE1F9E3C1}"/>
                </a:ext>
              </a:extLst>
            </p:cNvPr>
            <p:cNvSpPr/>
            <p:nvPr/>
          </p:nvSpPr>
          <p:spPr>
            <a:xfrm>
              <a:off x="-4427134" y="2722420"/>
              <a:ext cx="114613" cy="92457"/>
            </a:xfrm>
            <a:custGeom>
              <a:avLst/>
              <a:gdLst/>
              <a:ahLst/>
              <a:cxnLst/>
              <a:rect l="l" t="t" r="r" b="b"/>
              <a:pathLst>
                <a:path w="957" h="772" extrusionOk="0">
                  <a:moveTo>
                    <a:pt x="282" y="0"/>
                  </a:moveTo>
                  <a:cubicBezTo>
                    <a:pt x="257" y="0"/>
                    <a:pt x="233" y="3"/>
                    <a:pt x="210" y="10"/>
                  </a:cubicBezTo>
                  <a:cubicBezTo>
                    <a:pt x="144" y="23"/>
                    <a:pt x="80" y="75"/>
                    <a:pt x="52" y="130"/>
                  </a:cubicBezTo>
                  <a:cubicBezTo>
                    <a:pt x="20" y="191"/>
                    <a:pt x="1" y="265"/>
                    <a:pt x="24" y="334"/>
                  </a:cubicBezTo>
                  <a:cubicBezTo>
                    <a:pt x="48" y="400"/>
                    <a:pt x="84" y="456"/>
                    <a:pt x="144" y="493"/>
                  </a:cubicBezTo>
                  <a:cubicBezTo>
                    <a:pt x="279" y="572"/>
                    <a:pt x="414" y="655"/>
                    <a:pt x="549" y="734"/>
                  </a:cubicBezTo>
                  <a:cubicBezTo>
                    <a:pt x="586" y="759"/>
                    <a:pt x="634" y="771"/>
                    <a:pt x="681" y="771"/>
                  </a:cubicBezTo>
                  <a:cubicBezTo>
                    <a:pt x="704" y="771"/>
                    <a:pt x="727" y="768"/>
                    <a:pt x="749" y="762"/>
                  </a:cubicBezTo>
                  <a:cubicBezTo>
                    <a:pt x="813" y="743"/>
                    <a:pt x="879" y="697"/>
                    <a:pt x="911" y="641"/>
                  </a:cubicBezTo>
                  <a:cubicBezTo>
                    <a:pt x="939" y="581"/>
                    <a:pt x="957" y="506"/>
                    <a:pt x="935" y="437"/>
                  </a:cubicBezTo>
                  <a:cubicBezTo>
                    <a:pt x="916" y="372"/>
                    <a:pt x="873" y="317"/>
                    <a:pt x="813" y="279"/>
                  </a:cubicBezTo>
                  <a:cubicBezTo>
                    <a:pt x="678" y="195"/>
                    <a:pt x="545" y="116"/>
                    <a:pt x="414" y="32"/>
                  </a:cubicBezTo>
                  <a:cubicBezTo>
                    <a:pt x="375" y="11"/>
                    <a:pt x="328" y="0"/>
                    <a:pt x="28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4">
              <a:extLst>
                <a:ext uri="{FF2B5EF4-FFF2-40B4-BE49-F238E27FC236}">
                  <a16:creationId xmlns:a16="http://schemas.microsoft.com/office/drawing/2014/main" id="{4AE8203B-753B-4155-84E3-5505703E68B3}"/>
                </a:ext>
              </a:extLst>
            </p:cNvPr>
            <p:cNvSpPr/>
            <p:nvPr/>
          </p:nvSpPr>
          <p:spPr>
            <a:xfrm>
              <a:off x="-4604503" y="3209377"/>
              <a:ext cx="124074" cy="76528"/>
            </a:xfrm>
            <a:custGeom>
              <a:avLst/>
              <a:gdLst/>
              <a:ahLst/>
              <a:cxnLst/>
              <a:rect l="l" t="t" r="r" b="b"/>
              <a:pathLst>
                <a:path w="1036" h="639" extrusionOk="0">
                  <a:moveTo>
                    <a:pt x="752" y="0"/>
                  </a:moveTo>
                  <a:cubicBezTo>
                    <a:pt x="731" y="0"/>
                    <a:pt x="710" y="2"/>
                    <a:pt x="688" y="6"/>
                  </a:cubicBezTo>
                  <a:cubicBezTo>
                    <a:pt x="530" y="44"/>
                    <a:pt x="367" y="81"/>
                    <a:pt x="205" y="123"/>
                  </a:cubicBezTo>
                  <a:cubicBezTo>
                    <a:pt x="144" y="137"/>
                    <a:pt x="80" y="188"/>
                    <a:pt x="47" y="244"/>
                  </a:cubicBezTo>
                  <a:cubicBezTo>
                    <a:pt x="14" y="299"/>
                    <a:pt x="1" y="383"/>
                    <a:pt x="24" y="448"/>
                  </a:cubicBezTo>
                  <a:cubicBezTo>
                    <a:pt x="42" y="508"/>
                    <a:pt x="84" y="574"/>
                    <a:pt x="144" y="606"/>
                  </a:cubicBezTo>
                  <a:cubicBezTo>
                    <a:pt x="187" y="627"/>
                    <a:pt x="230" y="638"/>
                    <a:pt x="276" y="638"/>
                  </a:cubicBezTo>
                  <a:cubicBezTo>
                    <a:pt x="299" y="638"/>
                    <a:pt x="323" y="635"/>
                    <a:pt x="348" y="629"/>
                  </a:cubicBezTo>
                  <a:cubicBezTo>
                    <a:pt x="507" y="591"/>
                    <a:pt x="669" y="555"/>
                    <a:pt x="827" y="518"/>
                  </a:cubicBezTo>
                  <a:cubicBezTo>
                    <a:pt x="892" y="503"/>
                    <a:pt x="957" y="452"/>
                    <a:pt x="985" y="396"/>
                  </a:cubicBezTo>
                  <a:cubicBezTo>
                    <a:pt x="1023" y="341"/>
                    <a:pt x="1036" y="257"/>
                    <a:pt x="1013" y="192"/>
                  </a:cubicBezTo>
                  <a:cubicBezTo>
                    <a:pt x="995" y="128"/>
                    <a:pt x="952" y="68"/>
                    <a:pt x="892" y="34"/>
                  </a:cubicBezTo>
                  <a:cubicBezTo>
                    <a:pt x="847" y="11"/>
                    <a:pt x="801" y="0"/>
                    <a:pt x="75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44">
              <a:extLst>
                <a:ext uri="{FF2B5EF4-FFF2-40B4-BE49-F238E27FC236}">
                  <a16:creationId xmlns:a16="http://schemas.microsoft.com/office/drawing/2014/main" id="{20591DDC-272D-10D4-DB16-0E083C90CBCD}"/>
                </a:ext>
              </a:extLst>
            </p:cNvPr>
            <p:cNvSpPr/>
            <p:nvPr/>
          </p:nvSpPr>
          <p:spPr>
            <a:xfrm>
              <a:off x="-4583904" y="2749607"/>
              <a:ext cx="95810" cy="131978"/>
            </a:xfrm>
            <a:custGeom>
              <a:avLst/>
              <a:gdLst/>
              <a:ahLst/>
              <a:cxnLst/>
              <a:rect l="l" t="t" r="r" b="b"/>
              <a:pathLst>
                <a:path w="800" h="1102" extrusionOk="0">
                  <a:moveTo>
                    <a:pt x="266" y="1"/>
                  </a:moveTo>
                  <a:cubicBezTo>
                    <a:pt x="220" y="1"/>
                    <a:pt x="171" y="12"/>
                    <a:pt x="135" y="34"/>
                  </a:cubicBezTo>
                  <a:cubicBezTo>
                    <a:pt x="75" y="71"/>
                    <a:pt x="28" y="126"/>
                    <a:pt x="9" y="191"/>
                  </a:cubicBezTo>
                  <a:cubicBezTo>
                    <a:pt x="9" y="214"/>
                    <a:pt x="5" y="242"/>
                    <a:pt x="0" y="266"/>
                  </a:cubicBezTo>
                  <a:cubicBezTo>
                    <a:pt x="0" y="312"/>
                    <a:pt x="15" y="354"/>
                    <a:pt x="37" y="396"/>
                  </a:cubicBezTo>
                  <a:lnTo>
                    <a:pt x="307" y="971"/>
                  </a:lnTo>
                  <a:cubicBezTo>
                    <a:pt x="330" y="1027"/>
                    <a:pt x="405" y="1078"/>
                    <a:pt x="465" y="1093"/>
                  </a:cubicBezTo>
                  <a:cubicBezTo>
                    <a:pt x="485" y="1098"/>
                    <a:pt x="508" y="1101"/>
                    <a:pt x="532" y="1101"/>
                  </a:cubicBezTo>
                  <a:cubicBezTo>
                    <a:pt x="580" y="1101"/>
                    <a:pt x="632" y="1089"/>
                    <a:pt x="669" y="1065"/>
                  </a:cubicBezTo>
                  <a:cubicBezTo>
                    <a:pt x="725" y="1027"/>
                    <a:pt x="776" y="976"/>
                    <a:pt x="789" y="906"/>
                  </a:cubicBezTo>
                  <a:cubicBezTo>
                    <a:pt x="795" y="883"/>
                    <a:pt x="795" y="860"/>
                    <a:pt x="799" y="836"/>
                  </a:cubicBezTo>
                  <a:cubicBezTo>
                    <a:pt x="799" y="791"/>
                    <a:pt x="785" y="744"/>
                    <a:pt x="761" y="702"/>
                  </a:cubicBezTo>
                  <a:cubicBezTo>
                    <a:pt x="673" y="512"/>
                    <a:pt x="585" y="321"/>
                    <a:pt x="493" y="131"/>
                  </a:cubicBezTo>
                  <a:cubicBezTo>
                    <a:pt x="469" y="75"/>
                    <a:pt x="395" y="24"/>
                    <a:pt x="335" y="10"/>
                  </a:cubicBezTo>
                  <a:cubicBezTo>
                    <a:pt x="314" y="4"/>
                    <a:pt x="290" y="1"/>
                    <a:pt x="266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44">
              <a:extLst>
                <a:ext uri="{FF2B5EF4-FFF2-40B4-BE49-F238E27FC236}">
                  <a16:creationId xmlns:a16="http://schemas.microsoft.com/office/drawing/2014/main" id="{ED777466-097C-490B-79FC-02DAF59491B6}"/>
                </a:ext>
              </a:extLst>
            </p:cNvPr>
            <p:cNvSpPr/>
            <p:nvPr/>
          </p:nvSpPr>
          <p:spPr>
            <a:xfrm>
              <a:off x="-4151202" y="2554033"/>
              <a:ext cx="129703" cy="72097"/>
            </a:xfrm>
            <a:custGeom>
              <a:avLst/>
              <a:gdLst/>
              <a:ahLst/>
              <a:cxnLst/>
              <a:rect l="l" t="t" r="r" b="b"/>
              <a:pathLst>
                <a:path w="1083" h="602" extrusionOk="0">
                  <a:moveTo>
                    <a:pt x="799" y="1"/>
                  </a:moveTo>
                  <a:cubicBezTo>
                    <a:pt x="783" y="1"/>
                    <a:pt x="766" y="2"/>
                    <a:pt x="748" y="4"/>
                  </a:cubicBezTo>
                  <a:cubicBezTo>
                    <a:pt x="571" y="32"/>
                    <a:pt x="395" y="55"/>
                    <a:pt x="219" y="83"/>
                  </a:cubicBezTo>
                  <a:cubicBezTo>
                    <a:pt x="153" y="92"/>
                    <a:pt x="84" y="143"/>
                    <a:pt x="52" y="199"/>
                  </a:cubicBezTo>
                  <a:cubicBezTo>
                    <a:pt x="18" y="255"/>
                    <a:pt x="0" y="334"/>
                    <a:pt x="18" y="399"/>
                  </a:cubicBezTo>
                  <a:cubicBezTo>
                    <a:pt x="37" y="463"/>
                    <a:pt x="74" y="529"/>
                    <a:pt x="135" y="561"/>
                  </a:cubicBezTo>
                  <a:cubicBezTo>
                    <a:pt x="184" y="589"/>
                    <a:pt x="231" y="602"/>
                    <a:pt x="283" y="602"/>
                  </a:cubicBezTo>
                  <a:cubicBezTo>
                    <a:pt x="300" y="602"/>
                    <a:pt x="317" y="600"/>
                    <a:pt x="335" y="598"/>
                  </a:cubicBezTo>
                  <a:cubicBezTo>
                    <a:pt x="511" y="570"/>
                    <a:pt x="687" y="547"/>
                    <a:pt x="864" y="519"/>
                  </a:cubicBezTo>
                  <a:cubicBezTo>
                    <a:pt x="929" y="510"/>
                    <a:pt x="999" y="454"/>
                    <a:pt x="1031" y="403"/>
                  </a:cubicBezTo>
                  <a:cubicBezTo>
                    <a:pt x="1064" y="347"/>
                    <a:pt x="1082" y="268"/>
                    <a:pt x="1064" y="204"/>
                  </a:cubicBezTo>
                  <a:cubicBezTo>
                    <a:pt x="1045" y="139"/>
                    <a:pt x="1008" y="73"/>
                    <a:pt x="948" y="36"/>
                  </a:cubicBezTo>
                  <a:cubicBezTo>
                    <a:pt x="898" y="12"/>
                    <a:pt x="851" y="1"/>
                    <a:pt x="799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44">
              <a:extLst>
                <a:ext uri="{FF2B5EF4-FFF2-40B4-BE49-F238E27FC236}">
                  <a16:creationId xmlns:a16="http://schemas.microsoft.com/office/drawing/2014/main" id="{648BDCB7-80DD-44D6-28A7-AC36823E6F0A}"/>
                </a:ext>
              </a:extLst>
            </p:cNvPr>
            <p:cNvSpPr/>
            <p:nvPr/>
          </p:nvSpPr>
          <p:spPr>
            <a:xfrm>
              <a:off x="-3708679" y="2576070"/>
              <a:ext cx="103595" cy="79642"/>
            </a:xfrm>
            <a:custGeom>
              <a:avLst/>
              <a:gdLst/>
              <a:ahLst/>
              <a:cxnLst/>
              <a:rect l="l" t="t" r="r" b="b"/>
              <a:pathLst>
                <a:path w="865" h="665" extrusionOk="0">
                  <a:moveTo>
                    <a:pt x="609" y="1"/>
                  </a:moveTo>
                  <a:cubicBezTo>
                    <a:pt x="564" y="1"/>
                    <a:pt x="517" y="11"/>
                    <a:pt x="470" y="34"/>
                  </a:cubicBezTo>
                  <a:cubicBezTo>
                    <a:pt x="363" y="80"/>
                    <a:pt x="252" y="122"/>
                    <a:pt x="146" y="168"/>
                  </a:cubicBezTo>
                  <a:cubicBezTo>
                    <a:pt x="112" y="182"/>
                    <a:pt x="84" y="206"/>
                    <a:pt x="67" y="233"/>
                  </a:cubicBezTo>
                  <a:cubicBezTo>
                    <a:pt x="43" y="257"/>
                    <a:pt x="29" y="285"/>
                    <a:pt x="15" y="322"/>
                  </a:cubicBezTo>
                  <a:cubicBezTo>
                    <a:pt x="6" y="354"/>
                    <a:pt x="1" y="386"/>
                    <a:pt x="11" y="424"/>
                  </a:cubicBezTo>
                  <a:cubicBezTo>
                    <a:pt x="11" y="461"/>
                    <a:pt x="20" y="493"/>
                    <a:pt x="39" y="525"/>
                  </a:cubicBezTo>
                  <a:cubicBezTo>
                    <a:pt x="71" y="581"/>
                    <a:pt x="122" y="632"/>
                    <a:pt x="191" y="651"/>
                  </a:cubicBezTo>
                  <a:cubicBezTo>
                    <a:pt x="215" y="656"/>
                    <a:pt x="234" y="660"/>
                    <a:pt x="257" y="665"/>
                  </a:cubicBezTo>
                  <a:cubicBezTo>
                    <a:pt x="307" y="665"/>
                    <a:pt x="354" y="656"/>
                    <a:pt x="397" y="632"/>
                  </a:cubicBezTo>
                  <a:cubicBezTo>
                    <a:pt x="502" y="586"/>
                    <a:pt x="614" y="544"/>
                    <a:pt x="721" y="498"/>
                  </a:cubicBezTo>
                  <a:cubicBezTo>
                    <a:pt x="753" y="484"/>
                    <a:pt x="781" y="461"/>
                    <a:pt x="800" y="433"/>
                  </a:cubicBezTo>
                  <a:cubicBezTo>
                    <a:pt x="823" y="410"/>
                    <a:pt x="842" y="382"/>
                    <a:pt x="851" y="345"/>
                  </a:cubicBezTo>
                  <a:cubicBezTo>
                    <a:pt x="860" y="313"/>
                    <a:pt x="865" y="279"/>
                    <a:pt x="860" y="242"/>
                  </a:cubicBezTo>
                  <a:cubicBezTo>
                    <a:pt x="860" y="206"/>
                    <a:pt x="851" y="173"/>
                    <a:pt x="832" y="140"/>
                  </a:cubicBezTo>
                  <a:cubicBezTo>
                    <a:pt x="795" y="84"/>
                    <a:pt x="744" y="34"/>
                    <a:pt x="680" y="15"/>
                  </a:cubicBezTo>
                  <a:lnTo>
                    <a:pt x="609" y="1"/>
                  </a:ln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44">
              <a:extLst>
                <a:ext uri="{FF2B5EF4-FFF2-40B4-BE49-F238E27FC236}">
                  <a16:creationId xmlns:a16="http://schemas.microsoft.com/office/drawing/2014/main" id="{B9F660F5-1851-DA7D-3E3C-6CC366C7F6FC}"/>
                </a:ext>
              </a:extLst>
            </p:cNvPr>
            <p:cNvSpPr/>
            <p:nvPr/>
          </p:nvSpPr>
          <p:spPr>
            <a:xfrm>
              <a:off x="-3681972" y="2405887"/>
              <a:ext cx="68624" cy="116409"/>
            </a:xfrm>
            <a:custGeom>
              <a:avLst/>
              <a:gdLst/>
              <a:ahLst/>
              <a:cxnLst/>
              <a:rect l="l" t="t" r="r" b="b"/>
              <a:pathLst>
                <a:path w="573" h="972" extrusionOk="0">
                  <a:moveTo>
                    <a:pt x="270" y="1"/>
                  </a:moveTo>
                  <a:cubicBezTo>
                    <a:pt x="206" y="6"/>
                    <a:pt x="131" y="28"/>
                    <a:pt x="84" y="80"/>
                  </a:cubicBezTo>
                  <a:cubicBezTo>
                    <a:pt x="39" y="131"/>
                    <a:pt x="1" y="196"/>
                    <a:pt x="6" y="266"/>
                  </a:cubicBezTo>
                  <a:cubicBezTo>
                    <a:pt x="20" y="414"/>
                    <a:pt x="29" y="563"/>
                    <a:pt x="39" y="712"/>
                  </a:cubicBezTo>
                  <a:cubicBezTo>
                    <a:pt x="43" y="781"/>
                    <a:pt x="67" y="846"/>
                    <a:pt x="118" y="898"/>
                  </a:cubicBezTo>
                  <a:cubicBezTo>
                    <a:pt x="161" y="941"/>
                    <a:pt x="229" y="972"/>
                    <a:pt x="291" y="972"/>
                  </a:cubicBezTo>
                  <a:cubicBezTo>
                    <a:pt x="295" y="972"/>
                    <a:pt x="299" y="972"/>
                    <a:pt x="303" y="971"/>
                  </a:cubicBezTo>
                  <a:cubicBezTo>
                    <a:pt x="373" y="971"/>
                    <a:pt x="442" y="948"/>
                    <a:pt x="489" y="898"/>
                  </a:cubicBezTo>
                  <a:cubicBezTo>
                    <a:pt x="536" y="846"/>
                    <a:pt x="572" y="781"/>
                    <a:pt x="568" y="712"/>
                  </a:cubicBezTo>
                  <a:cubicBezTo>
                    <a:pt x="558" y="563"/>
                    <a:pt x="545" y="414"/>
                    <a:pt x="536" y="266"/>
                  </a:cubicBezTo>
                  <a:cubicBezTo>
                    <a:pt x="530" y="196"/>
                    <a:pt x="512" y="131"/>
                    <a:pt x="461" y="80"/>
                  </a:cubicBezTo>
                  <a:cubicBezTo>
                    <a:pt x="414" y="34"/>
                    <a:pt x="335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4">
              <a:extLst>
                <a:ext uri="{FF2B5EF4-FFF2-40B4-BE49-F238E27FC236}">
                  <a16:creationId xmlns:a16="http://schemas.microsoft.com/office/drawing/2014/main" id="{3CE50295-AA8B-8B58-A169-C50D15A838E0}"/>
                </a:ext>
              </a:extLst>
            </p:cNvPr>
            <p:cNvSpPr/>
            <p:nvPr/>
          </p:nvSpPr>
          <p:spPr>
            <a:xfrm>
              <a:off x="-3853233" y="2534991"/>
              <a:ext cx="127547" cy="98325"/>
            </a:xfrm>
            <a:custGeom>
              <a:avLst/>
              <a:gdLst/>
              <a:ahLst/>
              <a:cxnLst/>
              <a:rect l="l" t="t" r="r" b="b"/>
              <a:pathLst>
                <a:path w="1065" h="821" extrusionOk="0">
                  <a:moveTo>
                    <a:pt x="789" y="0"/>
                  </a:moveTo>
                  <a:cubicBezTo>
                    <a:pt x="743" y="0"/>
                    <a:pt x="699" y="11"/>
                    <a:pt x="656" y="33"/>
                  </a:cubicBezTo>
                  <a:lnTo>
                    <a:pt x="140" y="330"/>
                  </a:lnTo>
                  <a:cubicBezTo>
                    <a:pt x="84" y="363"/>
                    <a:pt x="38" y="423"/>
                    <a:pt x="20" y="488"/>
                  </a:cubicBezTo>
                  <a:cubicBezTo>
                    <a:pt x="1" y="549"/>
                    <a:pt x="10" y="632"/>
                    <a:pt x="48" y="692"/>
                  </a:cubicBezTo>
                  <a:cubicBezTo>
                    <a:pt x="84" y="748"/>
                    <a:pt x="136" y="795"/>
                    <a:pt x="205" y="813"/>
                  </a:cubicBezTo>
                  <a:cubicBezTo>
                    <a:pt x="229" y="818"/>
                    <a:pt x="252" y="820"/>
                    <a:pt x="276" y="820"/>
                  </a:cubicBezTo>
                  <a:cubicBezTo>
                    <a:pt x="321" y="820"/>
                    <a:pt x="366" y="810"/>
                    <a:pt x="410" y="785"/>
                  </a:cubicBezTo>
                  <a:cubicBezTo>
                    <a:pt x="582" y="688"/>
                    <a:pt x="753" y="590"/>
                    <a:pt x="925" y="493"/>
                  </a:cubicBezTo>
                  <a:cubicBezTo>
                    <a:pt x="981" y="461"/>
                    <a:pt x="1027" y="395"/>
                    <a:pt x="1046" y="335"/>
                  </a:cubicBezTo>
                  <a:cubicBezTo>
                    <a:pt x="1064" y="270"/>
                    <a:pt x="1055" y="186"/>
                    <a:pt x="1018" y="131"/>
                  </a:cubicBezTo>
                  <a:cubicBezTo>
                    <a:pt x="981" y="75"/>
                    <a:pt x="929" y="24"/>
                    <a:pt x="860" y="9"/>
                  </a:cubicBezTo>
                  <a:cubicBezTo>
                    <a:pt x="836" y="3"/>
                    <a:pt x="812" y="0"/>
                    <a:pt x="789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4">
              <a:extLst>
                <a:ext uri="{FF2B5EF4-FFF2-40B4-BE49-F238E27FC236}">
                  <a16:creationId xmlns:a16="http://schemas.microsoft.com/office/drawing/2014/main" id="{DA79F54C-A645-D3C5-4814-9C7847926D57}"/>
                </a:ext>
              </a:extLst>
            </p:cNvPr>
            <p:cNvSpPr/>
            <p:nvPr/>
          </p:nvSpPr>
          <p:spPr>
            <a:xfrm>
              <a:off x="-3845927" y="2325047"/>
              <a:ext cx="73534" cy="122996"/>
            </a:xfrm>
            <a:custGeom>
              <a:avLst/>
              <a:gdLst/>
              <a:ahLst/>
              <a:cxnLst/>
              <a:rect l="l" t="t" r="r" b="b"/>
              <a:pathLst>
                <a:path w="614" h="1027" extrusionOk="0">
                  <a:moveTo>
                    <a:pt x="273" y="1"/>
                  </a:moveTo>
                  <a:cubicBezTo>
                    <a:pt x="247" y="1"/>
                    <a:pt x="222" y="4"/>
                    <a:pt x="200" y="13"/>
                  </a:cubicBezTo>
                  <a:cubicBezTo>
                    <a:pt x="135" y="30"/>
                    <a:pt x="75" y="73"/>
                    <a:pt x="42" y="133"/>
                  </a:cubicBezTo>
                  <a:cubicBezTo>
                    <a:pt x="32" y="152"/>
                    <a:pt x="23" y="174"/>
                    <a:pt x="15" y="193"/>
                  </a:cubicBezTo>
                  <a:cubicBezTo>
                    <a:pt x="0" y="240"/>
                    <a:pt x="0" y="291"/>
                    <a:pt x="15" y="337"/>
                  </a:cubicBezTo>
                  <a:cubicBezTo>
                    <a:pt x="38" y="500"/>
                    <a:pt x="66" y="667"/>
                    <a:pt x="88" y="829"/>
                  </a:cubicBezTo>
                  <a:cubicBezTo>
                    <a:pt x="98" y="894"/>
                    <a:pt x="158" y="960"/>
                    <a:pt x="210" y="992"/>
                  </a:cubicBezTo>
                  <a:cubicBezTo>
                    <a:pt x="246" y="1013"/>
                    <a:pt x="295" y="1027"/>
                    <a:pt x="343" y="1027"/>
                  </a:cubicBezTo>
                  <a:cubicBezTo>
                    <a:pt x="367" y="1027"/>
                    <a:pt x="392" y="1023"/>
                    <a:pt x="414" y="1016"/>
                  </a:cubicBezTo>
                  <a:cubicBezTo>
                    <a:pt x="478" y="997"/>
                    <a:pt x="539" y="954"/>
                    <a:pt x="572" y="894"/>
                  </a:cubicBezTo>
                  <a:cubicBezTo>
                    <a:pt x="581" y="876"/>
                    <a:pt x="590" y="853"/>
                    <a:pt x="600" y="829"/>
                  </a:cubicBezTo>
                  <a:cubicBezTo>
                    <a:pt x="613" y="783"/>
                    <a:pt x="613" y="737"/>
                    <a:pt x="600" y="690"/>
                  </a:cubicBezTo>
                  <a:cubicBezTo>
                    <a:pt x="576" y="527"/>
                    <a:pt x="548" y="360"/>
                    <a:pt x="525" y="193"/>
                  </a:cubicBezTo>
                  <a:cubicBezTo>
                    <a:pt x="516" y="133"/>
                    <a:pt x="456" y="68"/>
                    <a:pt x="405" y="35"/>
                  </a:cubicBezTo>
                  <a:cubicBezTo>
                    <a:pt x="368" y="14"/>
                    <a:pt x="320" y="1"/>
                    <a:pt x="273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4">
              <a:extLst>
                <a:ext uri="{FF2B5EF4-FFF2-40B4-BE49-F238E27FC236}">
                  <a16:creationId xmlns:a16="http://schemas.microsoft.com/office/drawing/2014/main" id="{77AA19FA-C8CF-3D59-8FD5-86069CA11747}"/>
                </a:ext>
              </a:extLst>
            </p:cNvPr>
            <p:cNvSpPr/>
            <p:nvPr/>
          </p:nvSpPr>
          <p:spPr>
            <a:xfrm>
              <a:off x="-3944372" y="2261333"/>
              <a:ext cx="68983" cy="118685"/>
            </a:xfrm>
            <a:custGeom>
              <a:avLst/>
              <a:gdLst/>
              <a:ahLst/>
              <a:cxnLst/>
              <a:rect l="l" t="t" r="r" b="b"/>
              <a:pathLst>
                <a:path w="576" h="991" extrusionOk="0">
                  <a:moveTo>
                    <a:pt x="282" y="0"/>
                  </a:moveTo>
                  <a:cubicBezTo>
                    <a:pt x="277" y="0"/>
                    <a:pt x="273" y="0"/>
                    <a:pt x="269" y="1"/>
                  </a:cubicBezTo>
                  <a:cubicBezTo>
                    <a:pt x="200" y="1"/>
                    <a:pt x="130" y="24"/>
                    <a:pt x="84" y="75"/>
                  </a:cubicBezTo>
                  <a:cubicBezTo>
                    <a:pt x="38" y="127"/>
                    <a:pt x="1" y="196"/>
                    <a:pt x="5" y="266"/>
                  </a:cubicBezTo>
                  <a:lnTo>
                    <a:pt x="42" y="725"/>
                  </a:lnTo>
                  <a:cubicBezTo>
                    <a:pt x="46" y="795"/>
                    <a:pt x="65" y="860"/>
                    <a:pt x="121" y="911"/>
                  </a:cubicBezTo>
                  <a:cubicBezTo>
                    <a:pt x="163" y="957"/>
                    <a:pt x="241" y="990"/>
                    <a:pt x="307" y="990"/>
                  </a:cubicBezTo>
                  <a:cubicBezTo>
                    <a:pt x="376" y="985"/>
                    <a:pt x="447" y="962"/>
                    <a:pt x="492" y="911"/>
                  </a:cubicBezTo>
                  <a:cubicBezTo>
                    <a:pt x="539" y="860"/>
                    <a:pt x="576" y="795"/>
                    <a:pt x="571" y="725"/>
                  </a:cubicBezTo>
                  <a:lnTo>
                    <a:pt x="535" y="266"/>
                  </a:lnTo>
                  <a:cubicBezTo>
                    <a:pt x="530" y="191"/>
                    <a:pt x="511" y="127"/>
                    <a:pt x="455" y="75"/>
                  </a:cubicBezTo>
                  <a:cubicBezTo>
                    <a:pt x="417" y="31"/>
                    <a:pt x="345" y="0"/>
                    <a:pt x="28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4">
              <a:extLst>
                <a:ext uri="{FF2B5EF4-FFF2-40B4-BE49-F238E27FC236}">
                  <a16:creationId xmlns:a16="http://schemas.microsoft.com/office/drawing/2014/main" id="{E87A1C3C-85EE-551D-4883-9F7595F8D186}"/>
                </a:ext>
              </a:extLst>
            </p:cNvPr>
            <p:cNvSpPr/>
            <p:nvPr/>
          </p:nvSpPr>
          <p:spPr>
            <a:xfrm>
              <a:off x="-3883173" y="2108874"/>
              <a:ext cx="90181" cy="85271"/>
            </a:xfrm>
            <a:custGeom>
              <a:avLst/>
              <a:gdLst/>
              <a:ahLst/>
              <a:cxnLst/>
              <a:rect l="l" t="t" r="r" b="b"/>
              <a:pathLst>
                <a:path w="753" h="712" extrusionOk="0">
                  <a:moveTo>
                    <a:pt x="488" y="1"/>
                  </a:moveTo>
                  <a:cubicBezTo>
                    <a:pt x="465" y="1"/>
                    <a:pt x="441" y="7"/>
                    <a:pt x="418" y="11"/>
                  </a:cubicBezTo>
                  <a:cubicBezTo>
                    <a:pt x="371" y="20"/>
                    <a:pt x="334" y="43"/>
                    <a:pt x="302" y="76"/>
                  </a:cubicBezTo>
                  <a:cubicBezTo>
                    <a:pt x="228" y="140"/>
                    <a:pt x="154" y="202"/>
                    <a:pt x="79" y="262"/>
                  </a:cubicBezTo>
                  <a:cubicBezTo>
                    <a:pt x="56" y="285"/>
                    <a:pt x="37" y="313"/>
                    <a:pt x="24" y="345"/>
                  </a:cubicBezTo>
                  <a:cubicBezTo>
                    <a:pt x="9" y="378"/>
                    <a:pt x="0" y="414"/>
                    <a:pt x="5" y="447"/>
                  </a:cubicBezTo>
                  <a:cubicBezTo>
                    <a:pt x="0" y="485"/>
                    <a:pt x="9" y="521"/>
                    <a:pt x="24" y="549"/>
                  </a:cubicBezTo>
                  <a:cubicBezTo>
                    <a:pt x="37" y="582"/>
                    <a:pt x="56" y="614"/>
                    <a:pt x="79" y="637"/>
                  </a:cubicBezTo>
                  <a:cubicBezTo>
                    <a:pt x="98" y="652"/>
                    <a:pt x="116" y="665"/>
                    <a:pt x="135" y="680"/>
                  </a:cubicBezTo>
                  <a:cubicBezTo>
                    <a:pt x="176" y="703"/>
                    <a:pt x="219" y="712"/>
                    <a:pt x="270" y="712"/>
                  </a:cubicBezTo>
                  <a:cubicBezTo>
                    <a:pt x="293" y="712"/>
                    <a:pt x="316" y="708"/>
                    <a:pt x="339" y="703"/>
                  </a:cubicBezTo>
                  <a:cubicBezTo>
                    <a:pt x="381" y="693"/>
                    <a:pt x="423" y="670"/>
                    <a:pt x="455" y="637"/>
                  </a:cubicBezTo>
                  <a:cubicBezTo>
                    <a:pt x="530" y="573"/>
                    <a:pt x="600" y="512"/>
                    <a:pt x="673" y="452"/>
                  </a:cubicBezTo>
                  <a:cubicBezTo>
                    <a:pt x="701" y="429"/>
                    <a:pt x="720" y="401"/>
                    <a:pt x="729" y="369"/>
                  </a:cubicBezTo>
                  <a:cubicBezTo>
                    <a:pt x="744" y="335"/>
                    <a:pt x="752" y="299"/>
                    <a:pt x="752" y="266"/>
                  </a:cubicBezTo>
                  <a:cubicBezTo>
                    <a:pt x="752" y="229"/>
                    <a:pt x="744" y="192"/>
                    <a:pt x="729" y="164"/>
                  </a:cubicBezTo>
                  <a:cubicBezTo>
                    <a:pt x="720" y="131"/>
                    <a:pt x="701" y="99"/>
                    <a:pt x="673" y="76"/>
                  </a:cubicBezTo>
                  <a:cubicBezTo>
                    <a:pt x="655" y="62"/>
                    <a:pt x="637" y="48"/>
                    <a:pt x="622" y="34"/>
                  </a:cubicBezTo>
                  <a:cubicBezTo>
                    <a:pt x="581" y="11"/>
                    <a:pt x="534" y="1"/>
                    <a:pt x="48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4">
              <a:extLst>
                <a:ext uri="{FF2B5EF4-FFF2-40B4-BE49-F238E27FC236}">
                  <a16:creationId xmlns:a16="http://schemas.microsoft.com/office/drawing/2014/main" id="{A9861472-3D49-6C92-4490-21640F8B7C05}"/>
                </a:ext>
              </a:extLst>
            </p:cNvPr>
            <p:cNvSpPr/>
            <p:nvPr/>
          </p:nvSpPr>
          <p:spPr>
            <a:xfrm>
              <a:off x="-3733111" y="2056179"/>
              <a:ext cx="118086" cy="112936"/>
            </a:xfrm>
            <a:custGeom>
              <a:avLst/>
              <a:gdLst/>
              <a:ahLst/>
              <a:cxnLst/>
              <a:rect l="l" t="t" r="r" b="b"/>
              <a:pathLst>
                <a:path w="986" h="943" extrusionOk="0">
                  <a:moveTo>
                    <a:pt x="271" y="1"/>
                  </a:moveTo>
                  <a:cubicBezTo>
                    <a:pt x="205" y="1"/>
                    <a:pt x="127" y="33"/>
                    <a:pt x="80" y="79"/>
                  </a:cubicBezTo>
                  <a:cubicBezTo>
                    <a:pt x="33" y="130"/>
                    <a:pt x="1" y="196"/>
                    <a:pt x="5" y="265"/>
                  </a:cubicBezTo>
                  <a:cubicBezTo>
                    <a:pt x="5" y="335"/>
                    <a:pt x="29" y="404"/>
                    <a:pt x="80" y="455"/>
                  </a:cubicBezTo>
                  <a:cubicBezTo>
                    <a:pt x="233" y="590"/>
                    <a:pt x="382" y="730"/>
                    <a:pt x="530" y="869"/>
                  </a:cubicBezTo>
                  <a:cubicBezTo>
                    <a:pt x="582" y="915"/>
                    <a:pt x="646" y="942"/>
                    <a:pt x="721" y="942"/>
                  </a:cubicBezTo>
                  <a:cubicBezTo>
                    <a:pt x="786" y="942"/>
                    <a:pt x="860" y="915"/>
                    <a:pt x="907" y="869"/>
                  </a:cubicBezTo>
                  <a:cubicBezTo>
                    <a:pt x="953" y="818"/>
                    <a:pt x="985" y="753"/>
                    <a:pt x="985" y="678"/>
                  </a:cubicBezTo>
                  <a:cubicBezTo>
                    <a:pt x="981" y="614"/>
                    <a:pt x="957" y="539"/>
                    <a:pt x="907" y="492"/>
                  </a:cubicBezTo>
                  <a:cubicBezTo>
                    <a:pt x="758" y="353"/>
                    <a:pt x="605" y="218"/>
                    <a:pt x="456" y="79"/>
                  </a:cubicBezTo>
                  <a:cubicBezTo>
                    <a:pt x="405" y="33"/>
                    <a:pt x="340" y="1"/>
                    <a:pt x="271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4">
              <a:extLst>
                <a:ext uri="{FF2B5EF4-FFF2-40B4-BE49-F238E27FC236}">
                  <a16:creationId xmlns:a16="http://schemas.microsoft.com/office/drawing/2014/main" id="{5F216B07-D591-9865-57AD-3A0629AF3EB1}"/>
                </a:ext>
              </a:extLst>
            </p:cNvPr>
            <p:cNvSpPr/>
            <p:nvPr/>
          </p:nvSpPr>
          <p:spPr>
            <a:xfrm>
              <a:off x="-3681254" y="2270794"/>
              <a:ext cx="114613" cy="105151"/>
            </a:xfrm>
            <a:custGeom>
              <a:avLst/>
              <a:gdLst/>
              <a:ahLst/>
              <a:cxnLst/>
              <a:rect l="l" t="t" r="r" b="b"/>
              <a:pathLst>
                <a:path w="957" h="878" extrusionOk="0">
                  <a:moveTo>
                    <a:pt x="264" y="1"/>
                  </a:moveTo>
                  <a:cubicBezTo>
                    <a:pt x="200" y="1"/>
                    <a:pt x="125" y="29"/>
                    <a:pt x="78" y="80"/>
                  </a:cubicBezTo>
                  <a:cubicBezTo>
                    <a:pt x="33" y="131"/>
                    <a:pt x="0" y="196"/>
                    <a:pt x="0" y="265"/>
                  </a:cubicBezTo>
                  <a:cubicBezTo>
                    <a:pt x="5" y="331"/>
                    <a:pt x="23" y="410"/>
                    <a:pt x="78" y="451"/>
                  </a:cubicBezTo>
                  <a:lnTo>
                    <a:pt x="502" y="800"/>
                  </a:lnTo>
                  <a:cubicBezTo>
                    <a:pt x="524" y="828"/>
                    <a:pt x="558" y="846"/>
                    <a:pt x="590" y="856"/>
                  </a:cubicBezTo>
                  <a:cubicBezTo>
                    <a:pt x="618" y="873"/>
                    <a:pt x="655" y="878"/>
                    <a:pt x="691" y="878"/>
                  </a:cubicBezTo>
                  <a:cubicBezTo>
                    <a:pt x="757" y="878"/>
                    <a:pt x="831" y="850"/>
                    <a:pt x="877" y="800"/>
                  </a:cubicBezTo>
                  <a:cubicBezTo>
                    <a:pt x="924" y="749"/>
                    <a:pt x="957" y="683"/>
                    <a:pt x="957" y="614"/>
                  </a:cubicBezTo>
                  <a:cubicBezTo>
                    <a:pt x="952" y="549"/>
                    <a:pt x="929" y="470"/>
                    <a:pt x="877" y="428"/>
                  </a:cubicBezTo>
                  <a:lnTo>
                    <a:pt x="451" y="80"/>
                  </a:lnTo>
                  <a:cubicBezTo>
                    <a:pt x="427" y="52"/>
                    <a:pt x="399" y="33"/>
                    <a:pt x="367" y="24"/>
                  </a:cubicBezTo>
                  <a:cubicBezTo>
                    <a:pt x="335" y="10"/>
                    <a:pt x="301" y="1"/>
                    <a:pt x="26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4">
              <a:extLst>
                <a:ext uri="{FF2B5EF4-FFF2-40B4-BE49-F238E27FC236}">
                  <a16:creationId xmlns:a16="http://schemas.microsoft.com/office/drawing/2014/main" id="{12B90B59-AF7A-6018-605D-2C61EF0D8A03}"/>
                </a:ext>
              </a:extLst>
            </p:cNvPr>
            <p:cNvSpPr/>
            <p:nvPr/>
          </p:nvSpPr>
          <p:spPr>
            <a:xfrm>
              <a:off x="-3569036" y="2464451"/>
              <a:ext cx="86948" cy="120242"/>
            </a:xfrm>
            <a:custGeom>
              <a:avLst/>
              <a:gdLst/>
              <a:ahLst/>
              <a:cxnLst/>
              <a:rect l="l" t="t" r="r" b="b"/>
              <a:pathLst>
                <a:path w="726" h="1004" extrusionOk="0">
                  <a:moveTo>
                    <a:pt x="442" y="1"/>
                  </a:moveTo>
                  <a:cubicBezTo>
                    <a:pt x="396" y="1"/>
                    <a:pt x="351" y="10"/>
                    <a:pt x="312" y="37"/>
                  </a:cubicBezTo>
                  <a:cubicBezTo>
                    <a:pt x="251" y="74"/>
                    <a:pt x="215" y="125"/>
                    <a:pt x="191" y="195"/>
                  </a:cubicBezTo>
                  <a:cubicBezTo>
                    <a:pt x="135" y="353"/>
                    <a:pt x="80" y="510"/>
                    <a:pt x="24" y="668"/>
                  </a:cubicBezTo>
                  <a:cubicBezTo>
                    <a:pt x="1" y="733"/>
                    <a:pt x="20" y="817"/>
                    <a:pt x="52" y="872"/>
                  </a:cubicBezTo>
                  <a:cubicBezTo>
                    <a:pt x="84" y="928"/>
                    <a:pt x="144" y="979"/>
                    <a:pt x="210" y="994"/>
                  </a:cubicBezTo>
                  <a:cubicBezTo>
                    <a:pt x="234" y="1000"/>
                    <a:pt x="260" y="1004"/>
                    <a:pt x="286" y="1004"/>
                  </a:cubicBezTo>
                  <a:cubicBezTo>
                    <a:pt x="331" y="1004"/>
                    <a:pt x="376" y="994"/>
                    <a:pt x="414" y="970"/>
                  </a:cubicBezTo>
                  <a:cubicBezTo>
                    <a:pt x="474" y="928"/>
                    <a:pt x="512" y="877"/>
                    <a:pt x="534" y="812"/>
                  </a:cubicBezTo>
                  <a:cubicBezTo>
                    <a:pt x="590" y="649"/>
                    <a:pt x="646" y="492"/>
                    <a:pt x="702" y="334"/>
                  </a:cubicBezTo>
                  <a:cubicBezTo>
                    <a:pt x="725" y="274"/>
                    <a:pt x="707" y="186"/>
                    <a:pt x="674" y="130"/>
                  </a:cubicBezTo>
                  <a:cubicBezTo>
                    <a:pt x="641" y="74"/>
                    <a:pt x="581" y="23"/>
                    <a:pt x="517" y="9"/>
                  </a:cubicBezTo>
                  <a:cubicBezTo>
                    <a:pt x="493" y="4"/>
                    <a:pt x="467" y="1"/>
                    <a:pt x="442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4">
              <a:extLst>
                <a:ext uri="{FF2B5EF4-FFF2-40B4-BE49-F238E27FC236}">
                  <a16:creationId xmlns:a16="http://schemas.microsoft.com/office/drawing/2014/main" id="{3B03FF0B-5573-6000-43D2-67A48E75E6ED}"/>
                </a:ext>
              </a:extLst>
            </p:cNvPr>
            <p:cNvSpPr/>
            <p:nvPr/>
          </p:nvSpPr>
          <p:spPr>
            <a:xfrm>
              <a:off x="-5128943" y="3072742"/>
              <a:ext cx="139044" cy="74971"/>
            </a:xfrm>
            <a:custGeom>
              <a:avLst/>
              <a:gdLst/>
              <a:ahLst/>
              <a:cxnLst/>
              <a:rect l="l" t="t" r="r" b="b"/>
              <a:pathLst>
                <a:path w="1161" h="626" extrusionOk="0">
                  <a:moveTo>
                    <a:pt x="887" y="0"/>
                  </a:moveTo>
                  <a:cubicBezTo>
                    <a:pt x="864" y="0"/>
                    <a:pt x="841" y="2"/>
                    <a:pt x="818" y="7"/>
                  </a:cubicBezTo>
                  <a:cubicBezTo>
                    <a:pt x="614" y="39"/>
                    <a:pt x="409" y="71"/>
                    <a:pt x="205" y="109"/>
                  </a:cubicBezTo>
                  <a:cubicBezTo>
                    <a:pt x="145" y="118"/>
                    <a:pt x="74" y="178"/>
                    <a:pt x="47" y="230"/>
                  </a:cubicBezTo>
                  <a:cubicBezTo>
                    <a:pt x="14" y="285"/>
                    <a:pt x="1" y="369"/>
                    <a:pt x="19" y="434"/>
                  </a:cubicBezTo>
                  <a:cubicBezTo>
                    <a:pt x="42" y="495"/>
                    <a:pt x="80" y="560"/>
                    <a:pt x="140" y="592"/>
                  </a:cubicBezTo>
                  <a:cubicBezTo>
                    <a:pt x="164" y="601"/>
                    <a:pt x="181" y="606"/>
                    <a:pt x="205" y="615"/>
                  </a:cubicBezTo>
                  <a:cubicBezTo>
                    <a:pt x="228" y="622"/>
                    <a:pt x="251" y="625"/>
                    <a:pt x="274" y="625"/>
                  </a:cubicBezTo>
                  <a:cubicBezTo>
                    <a:pt x="298" y="625"/>
                    <a:pt x="321" y="622"/>
                    <a:pt x="344" y="615"/>
                  </a:cubicBezTo>
                  <a:cubicBezTo>
                    <a:pt x="548" y="583"/>
                    <a:pt x="753" y="551"/>
                    <a:pt x="957" y="517"/>
                  </a:cubicBezTo>
                  <a:cubicBezTo>
                    <a:pt x="1017" y="508"/>
                    <a:pt x="1087" y="448"/>
                    <a:pt x="1115" y="397"/>
                  </a:cubicBezTo>
                  <a:cubicBezTo>
                    <a:pt x="1148" y="341"/>
                    <a:pt x="1161" y="257"/>
                    <a:pt x="1143" y="193"/>
                  </a:cubicBezTo>
                  <a:cubicBezTo>
                    <a:pt x="1120" y="127"/>
                    <a:pt x="1083" y="67"/>
                    <a:pt x="1022" y="35"/>
                  </a:cubicBezTo>
                  <a:cubicBezTo>
                    <a:pt x="999" y="26"/>
                    <a:pt x="980" y="16"/>
                    <a:pt x="957" y="7"/>
                  </a:cubicBezTo>
                  <a:cubicBezTo>
                    <a:pt x="934" y="2"/>
                    <a:pt x="910" y="0"/>
                    <a:pt x="887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4">
              <a:extLst>
                <a:ext uri="{FF2B5EF4-FFF2-40B4-BE49-F238E27FC236}">
                  <a16:creationId xmlns:a16="http://schemas.microsoft.com/office/drawing/2014/main" id="{07AA8EAA-2D88-F5FC-E043-B0D96F36E9B4}"/>
                </a:ext>
              </a:extLst>
            </p:cNvPr>
            <p:cNvSpPr/>
            <p:nvPr/>
          </p:nvSpPr>
          <p:spPr>
            <a:xfrm>
              <a:off x="-5260801" y="3040406"/>
              <a:ext cx="79642" cy="127666"/>
            </a:xfrm>
            <a:custGeom>
              <a:avLst/>
              <a:gdLst/>
              <a:ahLst/>
              <a:cxnLst/>
              <a:rect l="l" t="t" r="r" b="b"/>
              <a:pathLst>
                <a:path w="665" h="1066" extrusionOk="0">
                  <a:moveTo>
                    <a:pt x="395" y="0"/>
                  </a:moveTo>
                  <a:cubicBezTo>
                    <a:pt x="348" y="0"/>
                    <a:pt x="302" y="10"/>
                    <a:pt x="262" y="35"/>
                  </a:cubicBezTo>
                  <a:cubicBezTo>
                    <a:pt x="206" y="73"/>
                    <a:pt x="155" y="124"/>
                    <a:pt x="140" y="193"/>
                  </a:cubicBezTo>
                  <a:lnTo>
                    <a:pt x="15" y="731"/>
                  </a:lnTo>
                  <a:cubicBezTo>
                    <a:pt x="1" y="802"/>
                    <a:pt x="5" y="876"/>
                    <a:pt x="43" y="937"/>
                  </a:cubicBezTo>
                  <a:cubicBezTo>
                    <a:pt x="75" y="992"/>
                    <a:pt x="140" y="1043"/>
                    <a:pt x="200" y="1057"/>
                  </a:cubicBezTo>
                  <a:cubicBezTo>
                    <a:pt x="226" y="1062"/>
                    <a:pt x="253" y="1066"/>
                    <a:pt x="279" y="1066"/>
                  </a:cubicBezTo>
                  <a:cubicBezTo>
                    <a:pt x="324" y="1066"/>
                    <a:pt x="367" y="1056"/>
                    <a:pt x="405" y="1029"/>
                  </a:cubicBezTo>
                  <a:cubicBezTo>
                    <a:pt x="461" y="997"/>
                    <a:pt x="512" y="941"/>
                    <a:pt x="526" y="871"/>
                  </a:cubicBezTo>
                  <a:lnTo>
                    <a:pt x="652" y="332"/>
                  </a:lnTo>
                  <a:cubicBezTo>
                    <a:pt x="665" y="263"/>
                    <a:pt x="660" y="193"/>
                    <a:pt x="624" y="129"/>
                  </a:cubicBezTo>
                  <a:cubicBezTo>
                    <a:pt x="590" y="77"/>
                    <a:pt x="526" y="22"/>
                    <a:pt x="465" y="7"/>
                  </a:cubicBezTo>
                  <a:cubicBezTo>
                    <a:pt x="442" y="3"/>
                    <a:pt x="419" y="0"/>
                    <a:pt x="39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4">
              <a:extLst>
                <a:ext uri="{FF2B5EF4-FFF2-40B4-BE49-F238E27FC236}">
                  <a16:creationId xmlns:a16="http://schemas.microsoft.com/office/drawing/2014/main" id="{E440F334-684E-ACDD-AED9-CD74D71F3D6C}"/>
                </a:ext>
              </a:extLst>
            </p:cNvPr>
            <p:cNvSpPr/>
            <p:nvPr/>
          </p:nvSpPr>
          <p:spPr>
            <a:xfrm>
              <a:off x="-5313017" y="3318974"/>
              <a:ext cx="88025" cy="131019"/>
            </a:xfrm>
            <a:custGeom>
              <a:avLst/>
              <a:gdLst/>
              <a:ahLst/>
              <a:cxnLst/>
              <a:rect l="l" t="t" r="r" b="b"/>
              <a:pathLst>
                <a:path w="735" h="1094" extrusionOk="0">
                  <a:moveTo>
                    <a:pt x="294" y="1"/>
                  </a:moveTo>
                  <a:cubicBezTo>
                    <a:pt x="270" y="1"/>
                    <a:pt x="246" y="5"/>
                    <a:pt x="224" y="12"/>
                  </a:cubicBezTo>
                  <a:cubicBezTo>
                    <a:pt x="85" y="55"/>
                    <a:pt x="1" y="194"/>
                    <a:pt x="38" y="338"/>
                  </a:cubicBezTo>
                  <a:lnTo>
                    <a:pt x="186" y="900"/>
                  </a:lnTo>
                  <a:cubicBezTo>
                    <a:pt x="200" y="964"/>
                    <a:pt x="252" y="1024"/>
                    <a:pt x="307" y="1058"/>
                  </a:cubicBezTo>
                  <a:cubicBezTo>
                    <a:pt x="346" y="1080"/>
                    <a:pt x="399" y="1094"/>
                    <a:pt x="449" y="1094"/>
                  </a:cubicBezTo>
                  <a:cubicBezTo>
                    <a:pt x="470" y="1094"/>
                    <a:pt x="492" y="1091"/>
                    <a:pt x="511" y="1086"/>
                  </a:cubicBezTo>
                  <a:cubicBezTo>
                    <a:pt x="651" y="1039"/>
                    <a:pt x="734" y="904"/>
                    <a:pt x="698" y="760"/>
                  </a:cubicBezTo>
                  <a:lnTo>
                    <a:pt x="548" y="194"/>
                  </a:lnTo>
                  <a:cubicBezTo>
                    <a:pt x="530" y="133"/>
                    <a:pt x="484" y="68"/>
                    <a:pt x="428" y="36"/>
                  </a:cubicBezTo>
                  <a:cubicBezTo>
                    <a:pt x="391" y="15"/>
                    <a:pt x="342" y="1"/>
                    <a:pt x="29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4">
              <a:extLst>
                <a:ext uri="{FF2B5EF4-FFF2-40B4-BE49-F238E27FC236}">
                  <a16:creationId xmlns:a16="http://schemas.microsoft.com/office/drawing/2014/main" id="{668F5825-CE12-643F-24CA-F2D3C5E8B62C}"/>
                </a:ext>
              </a:extLst>
            </p:cNvPr>
            <p:cNvSpPr/>
            <p:nvPr/>
          </p:nvSpPr>
          <p:spPr>
            <a:xfrm>
              <a:off x="-5208465" y="3456941"/>
              <a:ext cx="104073" cy="127906"/>
            </a:xfrm>
            <a:custGeom>
              <a:avLst/>
              <a:gdLst/>
              <a:ahLst/>
              <a:cxnLst/>
              <a:rect l="l" t="t" r="r" b="b"/>
              <a:pathLst>
                <a:path w="869" h="1068" extrusionOk="0">
                  <a:moveTo>
                    <a:pt x="594" y="1"/>
                  </a:moveTo>
                  <a:cubicBezTo>
                    <a:pt x="571" y="1"/>
                    <a:pt x="547" y="4"/>
                    <a:pt x="526" y="12"/>
                  </a:cubicBezTo>
                  <a:cubicBezTo>
                    <a:pt x="460" y="31"/>
                    <a:pt x="404" y="73"/>
                    <a:pt x="367" y="133"/>
                  </a:cubicBezTo>
                  <a:cubicBezTo>
                    <a:pt x="260" y="309"/>
                    <a:pt x="149" y="491"/>
                    <a:pt x="42" y="667"/>
                  </a:cubicBezTo>
                  <a:cubicBezTo>
                    <a:pt x="10" y="727"/>
                    <a:pt x="1" y="806"/>
                    <a:pt x="14" y="871"/>
                  </a:cubicBezTo>
                  <a:cubicBezTo>
                    <a:pt x="33" y="931"/>
                    <a:pt x="80" y="1001"/>
                    <a:pt x="140" y="1029"/>
                  </a:cubicBezTo>
                  <a:cubicBezTo>
                    <a:pt x="181" y="1052"/>
                    <a:pt x="230" y="1068"/>
                    <a:pt x="279" y="1068"/>
                  </a:cubicBezTo>
                  <a:cubicBezTo>
                    <a:pt x="301" y="1068"/>
                    <a:pt x="322" y="1064"/>
                    <a:pt x="344" y="1057"/>
                  </a:cubicBezTo>
                  <a:cubicBezTo>
                    <a:pt x="410" y="1034"/>
                    <a:pt x="465" y="997"/>
                    <a:pt x="502" y="937"/>
                  </a:cubicBezTo>
                  <a:cubicBezTo>
                    <a:pt x="609" y="755"/>
                    <a:pt x="716" y="579"/>
                    <a:pt x="822" y="397"/>
                  </a:cubicBezTo>
                  <a:cubicBezTo>
                    <a:pt x="860" y="342"/>
                    <a:pt x="869" y="258"/>
                    <a:pt x="850" y="193"/>
                  </a:cubicBezTo>
                  <a:cubicBezTo>
                    <a:pt x="832" y="133"/>
                    <a:pt x="785" y="67"/>
                    <a:pt x="729" y="35"/>
                  </a:cubicBezTo>
                  <a:cubicBezTo>
                    <a:pt x="687" y="14"/>
                    <a:pt x="640" y="1"/>
                    <a:pt x="594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4">
              <a:extLst>
                <a:ext uri="{FF2B5EF4-FFF2-40B4-BE49-F238E27FC236}">
                  <a16:creationId xmlns:a16="http://schemas.microsoft.com/office/drawing/2014/main" id="{913ADD8F-BE98-9670-3738-A67BFE85D505}"/>
                </a:ext>
              </a:extLst>
            </p:cNvPr>
            <p:cNvSpPr/>
            <p:nvPr/>
          </p:nvSpPr>
          <p:spPr>
            <a:xfrm>
              <a:off x="-5225112" y="3791440"/>
              <a:ext cx="74013" cy="148744"/>
            </a:xfrm>
            <a:custGeom>
              <a:avLst/>
              <a:gdLst/>
              <a:ahLst/>
              <a:cxnLst/>
              <a:rect l="l" t="t" r="r" b="b"/>
              <a:pathLst>
                <a:path w="618" h="1242" extrusionOk="0">
                  <a:moveTo>
                    <a:pt x="270" y="0"/>
                  </a:moveTo>
                  <a:cubicBezTo>
                    <a:pt x="204" y="5"/>
                    <a:pt x="131" y="28"/>
                    <a:pt x="84" y="80"/>
                  </a:cubicBezTo>
                  <a:cubicBezTo>
                    <a:pt x="42" y="126"/>
                    <a:pt x="0" y="195"/>
                    <a:pt x="5" y="266"/>
                  </a:cubicBezTo>
                  <a:cubicBezTo>
                    <a:pt x="33" y="502"/>
                    <a:pt x="56" y="739"/>
                    <a:pt x="79" y="976"/>
                  </a:cubicBezTo>
                  <a:cubicBezTo>
                    <a:pt x="88" y="1050"/>
                    <a:pt x="107" y="1110"/>
                    <a:pt x="159" y="1166"/>
                  </a:cubicBezTo>
                  <a:cubicBezTo>
                    <a:pt x="202" y="1206"/>
                    <a:pt x="271" y="1241"/>
                    <a:pt x="333" y="1241"/>
                  </a:cubicBezTo>
                  <a:cubicBezTo>
                    <a:pt x="336" y="1241"/>
                    <a:pt x="340" y="1241"/>
                    <a:pt x="344" y="1241"/>
                  </a:cubicBezTo>
                  <a:cubicBezTo>
                    <a:pt x="414" y="1241"/>
                    <a:pt x="483" y="1217"/>
                    <a:pt x="534" y="1166"/>
                  </a:cubicBezTo>
                  <a:cubicBezTo>
                    <a:pt x="576" y="1115"/>
                    <a:pt x="618" y="1046"/>
                    <a:pt x="609" y="976"/>
                  </a:cubicBezTo>
                  <a:cubicBezTo>
                    <a:pt x="585" y="739"/>
                    <a:pt x="562" y="502"/>
                    <a:pt x="534" y="266"/>
                  </a:cubicBezTo>
                  <a:cubicBezTo>
                    <a:pt x="530" y="195"/>
                    <a:pt x="511" y="131"/>
                    <a:pt x="459" y="80"/>
                  </a:cubicBezTo>
                  <a:cubicBezTo>
                    <a:pt x="414" y="33"/>
                    <a:pt x="339" y="0"/>
                    <a:pt x="27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4">
              <a:extLst>
                <a:ext uri="{FF2B5EF4-FFF2-40B4-BE49-F238E27FC236}">
                  <a16:creationId xmlns:a16="http://schemas.microsoft.com/office/drawing/2014/main" id="{64DC7784-3210-10E7-D5C8-5CCF65FD127D}"/>
                </a:ext>
              </a:extLst>
            </p:cNvPr>
            <p:cNvSpPr/>
            <p:nvPr/>
          </p:nvSpPr>
          <p:spPr>
            <a:xfrm>
              <a:off x="-5291820" y="3994198"/>
              <a:ext cx="94013" cy="125391"/>
            </a:xfrm>
            <a:custGeom>
              <a:avLst/>
              <a:gdLst/>
              <a:ahLst/>
              <a:cxnLst/>
              <a:rect l="l" t="t" r="r" b="b"/>
              <a:pathLst>
                <a:path w="785" h="1047" extrusionOk="0">
                  <a:moveTo>
                    <a:pt x="283" y="1"/>
                  </a:moveTo>
                  <a:cubicBezTo>
                    <a:pt x="259" y="1"/>
                    <a:pt x="235" y="4"/>
                    <a:pt x="214" y="11"/>
                  </a:cubicBezTo>
                  <a:cubicBezTo>
                    <a:pt x="148" y="30"/>
                    <a:pt x="88" y="73"/>
                    <a:pt x="56" y="133"/>
                  </a:cubicBezTo>
                  <a:cubicBezTo>
                    <a:pt x="23" y="193"/>
                    <a:pt x="0" y="272"/>
                    <a:pt x="28" y="337"/>
                  </a:cubicBezTo>
                  <a:cubicBezTo>
                    <a:pt x="103" y="509"/>
                    <a:pt x="172" y="680"/>
                    <a:pt x="246" y="853"/>
                  </a:cubicBezTo>
                  <a:cubicBezTo>
                    <a:pt x="255" y="885"/>
                    <a:pt x="270" y="918"/>
                    <a:pt x="292" y="941"/>
                  </a:cubicBezTo>
                  <a:cubicBezTo>
                    <a:pt x="311" y="973"/>
                    <a:pt x="334" y="992"/>
                    <a:pt x="367" y="1010"/>
                  </a:cubicBezTo>
                  <a:cubicBezTo>
                    <a:pt x="405" y="1032"/>
                    <a:pt x="458" y="1046"/>
                    <a:pt x="508" y="1046"/>
                  </a:cubicBezTo>
                  <a:cubicBezTo>
                    <a:pt x="529" y="1046"/>
                    <a:pt x="551" y="1044"/>
                    <a:pt x="571" y="1038"/>
                  </a:cubicBezTo>
                  <a:cubicBezTo>
                    <a:pt x="636" y="1014"/>
                    <a:pt x="697" y="978"/>
                    <a:pt x="729" y="918"/>
                  </a:cubicBezTo>
                  <a:cubicBezTo>
                    <a:pt x="761" y="857"/>
                    <a:pt x="785" y="774"/>
                    <a:pt x="757" y="714"/>
                  </a:cubicBezTo>
                  <a:cubicBezTo>
                    <a:pt x="682" y="541"/>
                    <a:pt x="613" y="369"/>
                    <a:pt x="538" y="198"/>
                  </a:cubicBezTo>
                  <a:cubicBezTo>
                    <a:pt x="529" y="161"/>
                    <a:pt x="515" y="133"/>
                    <a:pt x="493" y="105"/>
                  </a:cubicBezTo>
                  <a:cubicBezTo>
                    <a:pt x="474" y="77"/>
                    <a:pt x="446" y="54"/>
                    <a:pt x="418" y="39"/>
                  </a:cubicBezTo>
                  <a:cubicBezTo>
                    <a:pt x="381" y="15"/>
                    <a:pt x="331" y="1"/>
                    <a:pt x="283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4">
              <a:extLst>
                <a:ext uri="{FF2B5EF4-FFF2-40B4-BE49-F238E27FC236}">
                  <a16:creationId xmlns:a16="http://schemas.microsoft.com/office/drawing/2014/main" id="{1AF47858-69A3-2F40-662C-B608AD676B6B}"/>
                </a:ext>
              </a:extLst>
            </p:cNvPr>
            <p:cNvSpPr/>
            <p:nvPr/>
          </p:nvSpPr>
          <p:spPr>
            <a:xfrm>
              <a:off x="-5129422" y="4002941"/>
              <a:ext cx="90779" cy="125031"/>
            </a:xfrm>
            <a:custGeom>
              <a:avLst/>
              <a:gdLst/>
              <a:ahLst/>
              <a:cxnLst/>
              <a:rect l="l" t="t" r="r" b="b"/>
              <a:pathLst>
                <a:path w="758" h="1044" extrusionOk="0">
                  <a:moveTo>
                    <a:pt x="272" y="0"/>
                  </a:moveTo>
                  <a:cubicBezTo>
                    <a:pt x="250" y="0"/>
                    <a:pt x="228" y="3"/>
                    <a:pt x="209" y="9"/>
                  </a:cubicBezTo>
                  <a:cubicBezTo>
                    <a:pt x="144" y="32"/>
                    <a:pt x="84" y="69"/>
                    <a:pt x="51" y="133"/>
                  </a:cubicBezTo>
                  <a:cubicBezTo>
                    <a:pt x="18" y="189"/>
                    <a:pt x="0" y="268"/>
                    <a:pt x="23" y="334"/>
                  </a:cubicBezTo>
                  <a:cubicBezTo>
                    <a:pt x="88" y="506"/>
                    <a:pt x="153" y="677"/>
                    <a:pt x="218" y="849"/>
                  </a:cubicBezTo>
                  <a:cubicBezTo>
                    <a:pt x="246" y="914"/>
                    <a:pt x="279" y="969"/>
                    <a:pt x="344" y="1007"/>
                  </a:cubicBezTo>
                  <a:cubicBezTo>
                    <a:pt x="382" y="1030"/>
                    <a:pt x="435" y="1043"/>
                    <a:pt x="483" y="1043"/>
                  </a:cubicBezTo>
                  <a:cubicBezTo>
                    <a:pt x="504" y="1043"/>
                    <a:pt x="525" y="1041"/>
                    <a:pt x="543" y="1035"/>
                  </a:cubicBezTo>
                  <a:cubicBezTo>
                    <a:pt x="608" y="1016"/>
                    <a:pt x="669" y="975"/>
                    <a:pt x="701" y="914"/>
                  </a:cubicBezTo>
                  <a:cubicBezTo>
                    <a:pt x="734" y="853"/>
                    <a:pt x="757" y="774"/>
                    <a:pt x="729" y="710"/>
                  </a:cubicBezTo>
                  <a:cubicBezTo>
                    <a:pt x="663" y="538"/>
                    <a:pt x="599" y="366"/>
                    <a:pt x="534" y="195"/>
                  </a:cubicBezTo>
                  <a:cubicBezTo>
                    <a:pt x="511" y="129"/>
                    <a:pt x="474" y="73"/>
                    <a:pt x="413" y="37"/>
                  </a:cubicBezTo>
                  <a:cubicBezTo>
                    <a:pt x="374" y="14"/>
                    <a:pt x="322" y="0"/>
                    <a:pt x="27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4">
              <a:extLst>
                <a:ext uri="{FF2B5EF4-FFF2-40B4-BE49-F238E27FC236}">
                  <a16:creationId xmlns:a16="http://schemas.microsoft.com/office/drawing/2014/main" id="{BBA3A7F3-21FE-4C9D-F3C3-9F037058FF70}"/>
                </a:ext>
              </a:extLst>
            </p:cNvPr>
            <p:cNvSpPr/>
            <p:nvPr/>
          </p:nvSpPr>
          <p:spPr>
            <a:xfrm>
              <a:off x="-4993252" y="3975994"/>
              <a:ext cx="129702" cy="86588"/>
            </a:xfrm>
            <a:custGeom>
              <a:avLst/>
              <a:gdLst/>
              <a:ahLst/>
              <a:cxnLst/>
              <a:rect l="l" t="t" r="r" b="b"/>
              <a:pathLst>
                <a:path w="1083" h="723" extrusionOk="0">
                  <a:moveTo>
                    <a:pt x="802" y="0"/>
                  </a:moveTo>
                  <a:cubicBezTo>
                    <a:pt x="780" y="0"/>
                    <a:pt x="759" y="4"/>
                    <a:pt x="739" y="11"/>
                  </a:cubicBezTo>
                  <a:cubicBezTo>
                    <a:pt x="557" y="75"/>
                    <a:pt x="381" y="141"/>
                    <a:pt x="205" y="201"/>
                  </a:cubicBezTo>
                  <a:cubicBezTo>
                    <a:pt x="139" y="229"/>
                    <a:pt x="84" y="262"/>
                    <a:pt x="47" y="326"/>
                  </a:cubicBezTo>
                  <a:cubicBezTo>
                    <a:pt x="15" y="382"/>
                    <a:pt x="0" y="465"/>
                    <a:pt x="19" y="531"/>
                  </a:cubicBezTo>
                  <a:cubicBezTo>
                    <a:pt x="42" y="591"/>
                    <a:pt x="79" y="656"/>
                    <a:pt x="139" y="688"/>
                  </a:cubicBezTo>
                  <a:cubicBezTo>
                    <a:pt x="181" y="707"/>
                    <a:pt x="231" y="722"/>
                    <a:pt x="279" y="722"/>
                  </a:cubicBezTo>
                  <a:cubicBezTo>
                    <a:pt x="302" y="722"/>
                    <a:pt x="324" y="719"/>
                    <a:pt x="344" y="712"/>
                  </a:cubicBezTo>
                  <a:cubicBezTo>
                    <a:pt x="521" y="652"/>
                    <a:pt x="702" y="587"/>
                    <a:pt x="878" y="521"/>
                  </a:cubicBezTo>
                  <a:cubicBezTo>
                    <a:pt x="943" y="498"/>
                    <a:pt x="999" y="461"/>
                    <a:pt x="1037" y="401"/>
                  </a:cubicBezTo>
                  <a:cubicBezTo>
                    <a:pt x="1069" y="345"/>
                    <a:pt x="1082" y="262"/>
                    <a:pt x="1064" y="197"/>
                  </a:cubicBezTo>
                  <a:cubicBezTo>
                    <a:pt x="1041" y="131"/>
                    <a:pt x="1003" y="71"/>
                    <a:pt x="943" y="39"/>
                  </a:cubicBezTo>
                  <a:cubicBezTo>
                    <a:pt x="901" y="16"/>
                    <a:pt x="851" y="0"/>
                    <a:pt x="80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4">
              <a:extLst>
                <a:ext uri="{FF2B5EF4-FFF2-40B4-BE49-F238E27FC236}">
                  <a16:creationId xmlns:a16="http://schemas.microsoft.com/office/drawing/2014/main" id="{5756C53B-12B4-46A2-35D2-7236014B3082}"/>
                </a:ext>
              </a:extLst>
            </p:cNvPr>
            <p:cNvSpPr/>
            <p:nvPr/>
          </p:nvSpPr>
          <p:spPr>
            <a:xfrm>
              <a:off x="-4952532" y="4137914"/>
              <a:ext cx="101798" cy="122995"/>
            </a:xfrm>
            <a:custGeom>
              <a:avLst/>
              <a:gdLst/>
              <a:ahLst/>
              <a:cxnLst/>
              <a:rect l="l" t="t" r="r" b="b"/>
              <a:pathLst>
                <a:path w="850" h="1027" extrusionOk="0">
                  <a:moveTo>
                    <a:pt x="275" y="1"/>
                  </a:moveTo>
                  <a:cubicBezTo>
                    <a:pt x="226" y="1"/>
                    <a:pt x="177" y="13"/>
                    <a:pt x="139" y="37"/>
                  </a:cubicBezTo>
                  <a:cubicBezTo>
                    <a:pt x="84" y="75"/>
                    <a:pt x="32" y="127"/>
                    <a:pt x="18" y="196"/>
                  </a:cubicBezTo>
                  <a:cubicBezTo>
                    <a:pt x="0" y="266"/>
                    <a:pt x="4" y="339"/>
                    <a:pt x="41" y="400"/>
                  </a:cubicBezTo>
                  <a:cubicBezTo>
                    <a:pt x="148" y="562"/>
                    <a:pt x="251" y="729"/>
                    <a:pt x="352" y="897"/>
                  </a:cubicBezTo>
                  <a:cubicBezTo>
                    <a:pt x="390" y="952"/>
                    <a:pt x="446" y="999"/>
                    <a:pt x="510" y="1018"/>
                  </a:cubicBezTo>
                  <a:cubicBezTo>
                    <a:pt x="532" y="1024"/>
                    <a:pt x="555" y="1027"/>
                    <a:pt x="579" y="1027"/>
                  </a:cubicBezTo>
                  <a:cubicBezTo>
                    <a:pt x="627" y="1027"/>
                    <a:pt x="677" y="1015"/>
                    <a:pt x="714" y="990"/>
                  </a:cubicBezTo>
                  <a:cubicBezTo>
                    <a:pt x="770" y="952"/>
                    <a:pt x="821" y="901"/>
                    <a:pt x="836" y="832"/>
                  </a:cubicBezTo>
                  <a:cubicBezTo>
                    <a:pt x="849" y="762"/>
                    <a:pt x="845" y="688"/>
                    <a:pt x="808" y="628"/>
                  </a:cubicBezTo>
                  <a:cubicBezTo>
                    <a:pt x="705" y="465"/>
                    <a:pt x="603" y="298"/>
                    <a:pt x="502" y="131"/>
                  </a:cubicBezTo>
                  <a:cubicBezTo>
                    <a:pt x="464" y="75"/>
                    <a:pt x="408" y="28"/>
                    <a:pt x="343" y="9"/>
                  </a:cubicBezTo>
                  <a:cubicBezTo>
                    <a:pt x="322" y="4"/>
                    <a:pt x="298" y="1"/>
                    <a:pt x="27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4">
              <a:extLst>
                <a:ext uri="{FF2B5EF4-FFF2-40B4-BE49-F238E27FC236}">
                  <a16:creationId xmlns:a16="http://schemas.microsoft.com/office/drawing/2014/main" id="{DD719F33-8FA7-9705-2613-4DDD337A458E}"/>
                </a:ext>
              </a:extLst>
            </p:cNvPr>
            <p:cNvSpPr/>
            <p:nvPr/>
          </p:nvSpPr>
          <p:spPr>
            <a:xfrm>
              <a:off x="-5132775" y="4177316"/>
              <a:ext cx="136888" cy="120001"/>
            </a:xfrm>
            <a:custGeom>
              <a:avLst/>
              <a:gdLst/>
              <a:ahLst/>
              <a:cxnLst/>
              <a:rect l="l" t="t" r="r" b="b"/>
              <a:pathLst>
                <a:path w="1143" h="1002" extrusionOk="0">
                  <a:moveTo>
                    <a:pt x="288" y="0"/>
                  </a:moveTo>
                  <a:cubicBezTo>
                    <a:pt x="282" y="0"/>
                    <a:pt x="276" y="1"/>
                    <a:pt x="269" y="1"/>
                  </a:cubicBezTo>
                  <a:cubicBezTo>
                    <a:pt x="204" y="1"/>
                    <a:pt x="125" y="29"/>
                    <a:pt x="84" y="76"/>
                  </a:cubicBezTo>
                  <a:cubicBezTo>
                    <a:pt x="37" y="126"/>
                    <a:pt x="0" y="196"/>
                    <a:pt x="5" y="266"/>
                  </a:cubicBezTo>
                  <a:cubicBezTo>
                    <a:pt x="9" y="331"/>
                    <a:pt x="28" y="410"/>
                    <a:pt x="84" y="452"/>
                  </a:cubicBezTo>
                  <a:cubicBezTo>
                    <a:pt x="284" y="610"/>
                    <a:pt x="488" y="767"/>
                    <a:pt x="687" y="925"/>
                  </a:cubicBezTo>
                  <a:cubicBezTo>
                    <a:pt x="715" y="949"/>
                    <a:pt x="743" y="968"/>
                    <a:pt x="775" y="981"/>
                  </a:cubicBezTo>
                  <a:cubicBezTo>
                    <a:pt x="803" y="993"/>
                    <a:pt x="829" y="1001"/>
                    <a:pt x="859" y="1001"/>
                  </a:cubicBezTo>
                  <a:cubicBezTo>
                    <a:pt x="865" y="1001"/>
                    <a:pt x="871" y="1001"/>
                    <a:pt x="878" y="1000"/>
                  </a:cubicBezTo>
                  <a:cubicBezTo>
                    <a:pt x="942" y="1000"/>
                    <a:pt x="1017" y="972"/>
                    <a:pt x="1064" y="925"/>
                  </a:cubicBezTo>
                  <a:cubicBezTo>
                    <a:pt x="1109" y="874"/>
                    <a:pt x="1143" y="809"/>
                    <a:pt x="1143" y="739"/>
                  </a:cubicBezTo>
                  <a:cubicBezTo>
                    <a:pt x="1137" y="675"/>
                    <a:pt x="1119" y="591"/>
                    <a:pt x="1064" y="550"/>
                  </a:cubicBezTo>
                  <a:lnTo>
                    <a:pt x="455" y="76"/>
                  </a:lnTo>
                  <a:cubicBezTo>
                    <a:pt x="432" y="53"/>
                    <a:pt x="404" y="34"/>
                    <a:pt x="372" y="25"/>
                  </a:cubicBezTo>
                  <a:cubicBezTo>
                    <a:pt x="345" y="9"/>
                    <a:pt x="318" y="0"/>
                    <a:pt x="288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44">
              <a:extLst>
                <a:ext uri="{FF2B5EF4-FFF2-40B4-BE49-F238E27FC236}">
                  <a16:creationId xmlns:a16="http://schemas.microsoft.com/office/drawing/2014/main" id="{890275F9-364C-E65A-C35A-D8129DC19F7B}"/>
                </a:ext>
              </a:extLst>
            </p:cNvPr>
            <p:cNvSpPr/>
            <p:nvPr/>
          </p:nvSpPr>
          <p:spPr>
            <a:xfrm>
              <a:off x="-4820794" y="4219712"/>
              <a:ext cx="129702" cy="101319"/>
            </a:xfrm>
            <a:custGeom>
              <a:avLst/>
              <a:gdLst/>
              <a:ahLst/>
              <a:cxnLst/>
              <a:rect l="l" t="t" r="r" b="b"/>
              <a:pathLst>
                <a:path w="1083" h="846" extrusionOk="0">
                  <a:moveTo>
                    <a:pt x="812" y="0"/>
                  </a:moveTo>
                  <a:cubicBezTo>
                    <a:pt x="765" y="0"/>
                    <a:pt x="719" y="13"/>
                    <a:pt x="678" y="38"/>
                  </a:cubicBezTo>
                  <a:cubicBezTo>
                    <a:pt x="497" y="140"/>
                    <a:pt x="315" y="246"/>
                    <a:pt x="139" y="353"/>
                  </a:cubicBezTo>
                  <a:cubicBezTo>
                    <a:pt x="79" y="385"/>
                    <a:pt x="32" y="447"/>
                    <a:pt x="19" y="511"/>
                  </a:cubicBezTo>
                  <a:cubicBezTo>
                    <a:pt x="0" y="576"/>
                    <a:pt x="9" y="659"/>
                    <a:pt x="42" y="715"/>
                  </a:cubicBezTo>
                  <a:cubicBezTo>
                    <a:pt x="79" y="771"/>
                    <a:pt x="135" y="822"/>
                    <a:pt x="199" y="837"/>
                  </a:cubicBezTo>
                  <a:cubicBezTo>
                    <a:pt x="223" y="842"/>
                    <a:pt x="246" y="845"/>
                    <a:pt x="270" y="845"/>
                  </a:cubicBezTo>
                  <a:cubicBezTo>
                    <a:pt x="317" y="845"/>
                    <a:pt x="364" y="833"/>
                    <a:pt x="405" y="809"/>
                  </a:cubicBezTo>
                  <a:cubicBezTo>
                    <a:pt x="585" y="706"/>
                    <a:pt x="767" y="599"/>
                    <a:pt x="943" y="492"/>
                  </a:cubicBezTo>
                  <a:cubicBezTo>
                    <a:pt x="1003" y="460"/>
                    <a:pt x="1050" y="400"/>
                    <a:pt x="1068" y="335"/>
                  </a:cubicBezTo>
                  <a:cubicBezTo>
                    <a:pt x="1082" y="269"/>
                    <a:pt x="1078" y="186"/>
                    <a:pt x="1040" y="130"/>
                  </a:cubicBezTo>
                  <a:cubicBezTo>
                    <a:pt x="1003" y="74"/>
                    <a:pt x="947" y="23"/>
                    <a:pt x="883" y="10"/>
                  </a:cubicBezTo>
                  <a:cubicBezTo>
                    <a:pt x="859" y="3"/>
                    <a:pt x="836" y="0"/>
                    <a:pt x="812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4">
              <a:extLst>
                <a:ext uri="{FF2B5EF4-FFF2-40B4-BE49-F238E27FC236}">
                  <a16:creationId xmlns:a16="http://schemas.microsoft.com/office/drawing/2014/main" id="{74A32A30-7C25-1D05-0B19-10DC73025622}"/>
                </a:ext>
              </a:extLst>
            </p:cNvPr>
            <p:cNvSpPr/>
            <p:nvPr/>
          </p:nvSpPr>
          <p:spPr>
            <a:xfrm>
              <a:off x="-4772410" y="4065218"/>
              <a:ext cx="133654" cy="83354"/>
            </a:xfrm>
            <a:custGeom>
              <a:avLst/>
              <a:gdLst/>
              <a:ahLst/>
              <a:cxnLst/>
              <a:rect l="l" t="t" r="r" b="b"/>
              <a:pathLst>
                <a:path w="1116" h="696" extrusionOk="0">
                  <a:moveTo>
                    <a:pt x="293" y="0"/>
                  </a:moveTo>
                  <a:cubicBezTo>
                    <a:pt x="243" y="0"/>
                    <a:pt x="192" y="14"/>
                    <a:pt x="153" y="37"/>
                  </a:cubicBezTo>
                  <a:cubicBezTo>
                    <a:pt x="98" y="69"/>
                    <a:pt x="46" y="129"/>
                    <a:pt x="33" y="194"/>
                  </a:cubicBezTo>
                  <a:cubicBezTo>
                    <a:pt x="1" y="338"/>
                    <a:pt x="74" y="473"/>
                    <a:pt x="218" y="520"/>
                  </a:cubicBezTo>
                  <a:cubicBezTo>
                    <a:pt x="395" y="575"/>
                    <a:pt x="576" y="631"/>
                    <a:pt x="757" y="687"/>
                  </a:cubicBezTo>
                  <a:cubicBezTo>
                    <a:pt x="777" y="692"/>
                    <a:pt x="798" y="695"/>
                    <a:pt x="820" y="695"/>
                  </a:cubicBezTo>
                  <a:cubicBezTo>
                    <a:pt x="868" y="695"/>
                    <a:pt x="919" y="681"/>
                    <a:pt x="961" y="659"/>
                  </a:cubicBezTo>
                  <a:cubicBezTo>
                    <a:pt x="1017" y="627"/>
                    <a:pt x="1068" y="566"/>
                    <a:pt x="1082" y="501"/>
                  </a:cubicBezTo>
                  <a:cubicBezTo>
                    <a:pt x="1115" y="357"/>
                    <a:pt x="1040" y="218"/>
                    <a:pt x="897" y="176"/>
                  </a:cubicBezTo>
                  <a:cubicBezTo>
                    <a:pt x="715" y="121"/>
                    <a:pt x="539" y="65"/>
                    <a:pt x="357" y="9"/>
                  </a:cubicBezTo>
                  <a:cubicBezTo>
                    <a:pt x="337" y="3"/>
                    <a:pt x="315" y="0"/>
                    <a:pt x="29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4">
              <a:extLst>
                <a:ext uri="{FF2B5EF4-FFF2-40B4-BE49-F238E27FC236}">
                  <a16:creationId xmlns:a16="http://schemas.microsoft.com/office/drawing/2014/main" id="{08428A66-08BD-7A90-BD64-F8452D4FA866}"/>
                </a:ext>
              </a:extLst>
            </p:cNvPr>
            <p:cNvSpPr/>
            <p:nvPr/>
          </p:nvSpPr>
          <p:spPr>
            <a:xfrm>
              <a:off x="-4551089" y="4050128"/>
              <a:ext cx="145870" cy="98324"/>
            </a:xfrm>
            <a:custGeom>
              <a:avLst/>
              <a:gdLst/>
              <a:ahLst/>
              <a:cxnLst/>
              <a:rect l="l" t="t" r="r" b="b"/>
              <a:pathLst>
                <a:path w="1218" h="821" extrusionOk="0">
                  <a:moveTo>
                    <a:pt x="270" y="1"/>
                  </a:moveTo>
                  <a:cubicBezTo>
                    <a:pt x="249" y="1"/>
                    <a:pt x="227" y="3"/>
                    <a:pt x="204" y="9"/>
                  </a:cubicBezTo>
                  <a:cubicBezTo>
                    <a:pt x="144" y="28"/>
                    <a:pt x="79" y="74"/>
                    <a:pt x="47" y="130"/>
                  </a:cubicBezTo>
                  <a:cubicBezTo>
                    <a:pt x="14" y="191"/>
                    <a:pt x="0" y="264"/>
                    <a:pt x="24" y="335"/>
                  </a:cubicBezTo>
                  <a:cubicBezTo>
                    <a:pt x="42" y="395"/>
                    <a:pt x="84" y="464"/>
                    <a:pt x="144" y="492"/>
                  </a:cubicBezTo>
                  <a:cubicBezTo>
                    <a:pt x="363" y="590"/>
                    <a:pt x="585" y="687"/>
                    <a:pt x="808" y="785"/>
                  </a:cubicBezTo>
                  <a:cubicBezTo>
                    <a:pt x="855" y="805"/>
                    <a:pt x="902" y="820"/>
                    <a:pt x="951" y="820"/>
                  </a:cubicBezTo>
                  <a:cubicBezTo>
                    <a:pt x="969" y="820"/>
                    <a:pt x="988" y="818"/>
                    <a:pt x="1008" y="813"/>
                  </a:cubicBezTo>
                  <a:cubicBezTo>
                    <a:pt x="1072" y="794"/>
                    <a:pt x="1138" y="748"/>
                    <a:pt x="1171" y="692"/>
                  </a:cubicBezTo>
                  <a:cubicBezTo>
                    <a:pt x="1203" y="627"/>
                    <a:pt x="1217" y="553"/>
                    <a:pt x="1194" y="487"/>
                  </a:cubicBezTo>
                  <a:cubicBezTo>
                    <a:pt x="1175" y="427"/>
                    <a:pt x="1134" y="358"/>
                    <a:pt x="1072" y="330"/>
                  </a:cubicBezTo>
                  <a:cubicBezTo>
                    <a:pt x="855" y="232"/>
                    <a:pt x="632" y="135"/>
                    <a:pt x="409" y="37"/>
                  </a:cubicBezTo>
                  <a:cubicBezTo>
                    <a:pt x="364" y="15"/>
                    <a:pt x="319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4">
              <a:extLst>
                <a:ext uri="{FF2B5EF4-FFF2-40B4-BE49-F238E27FC236}">
                  <a16:creationId xmlns:a16="http://schemas.microsoft.com/office/drawing/2014/main" id="{7A556DB0-F611-E540-4A69-71B3B96CDC4D}"/>
                </a:ext>
              </a:extLst>
            </p:cNvPr>
            <p:cNvSpPr/>
            <p:nvPr/>
          </p:nvSpPr>
          <p:spPr>
            <a:xfrm>
              <a:off x="-4600072" y="4190969"/>
              <a:ext cx="79642" cy="139642"/>
            </a:xfrm>
            <a:custGeom>
              <a:avLst/>
              <a:gdLst/>
              <a:ahLst/>
              <a:cxnLst/>
              <a:rect l="l" t="t" r="r" b="b"/>
              <a:pathLst>
                <a:path w="665" h="1166" extrusionOk="0">
                  <a:moveTo>
                    <a:pt x="395" y="1"/>
                  </a:moveTo>
                  <a:cubicBezTo>
                    <a:pt x="348" y="1"/>
                    <a:pt x="301" y="11"/>
                    <a:pt x="261" y="36"/>
                  </a:cubicBezTo>
                  <a:cubicBezTo>
                    <a:pt x="205" y="74"/>
                    <a:pt x="154" y="129"/>
                    <a:pt x="140" y="194"/>
                  </a:cubicBezTo>
                  <a:cubicBezTo>
                    <a:pt x="98" y="408"/>
                    <a:pt x="56" y="616"/>
                    <a:pt x="15" y="830"/>
                  </a:cubicBezTo>
                  <a:cubicBezTo>
                    <a:pt x="0" y="899"/>
                    <a:pt x="5" y="970"/>
                    <a:pt x="43" y="1034"/>
                  </a:cubicBezTo>
                  <a:cubicBezTo>
                    <a:pt x="75" y="1090"/>
                    <a:pt x="140" y="1141"/>
                    <a:pt x="200" y="1155"/>
                  </a:cubicBezTo>
                  <a:cubicBezTo>
                    <a:pt x="225" y="1162"/>
                    <a:pt x="252" y="1165"/>
                    <a:pt x="277" y="1165"/>
                  </a:cubicBezTo>
                  <a:cubicBezTo>
                    <a:pt x="322" y="1165"/>
                    <a:pt x="367" y="1154"/>
                    <a:pt x="405" y="1127"/>
                  </a:cubicBezTo>
                  <a:cubicBezTo>
                    <a:pt x="461" y="1094"/>
                    <a:pt x="512" y="1039"/>
                    <a:pt x="525" y="970"/>
                  </a:cubicBezTo>
                  <a:cubicBezTo>
                    <a:pt x="568" y="760"/>
                    <a:pt x="609" y="547"/>
                    <a:pt x="651" y="333"/>
                  </a:cubicBezTo>
                  <a:cubicBezTo>
                    <a:pt x="665" y="263"/>
                    <a:pt x="660" y="194"/>
                    <a:pt x="623" y="129"/>
                  </a:cubicBezTo>
                  <a:cubicBezTo>
                    <a:pt x="590" y="78"/>
                    <a:pt x="530" y="22"/>
                    <a:pt x="465" y="8"/>
                  </a:cubicBezTo>
                  <a:cubicBezTo>
                    <a:pt x="442" y="3"/>
                    <a:pt x="418" y="1"/>
                    <a:pt x="395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4">
              <a:extLst>
                <a:ext uri="{FF2B5EF4-FFF2-40B4-BE49-F238E27FC236}">
                  <a16:creationId xmlns:a16="http://schemas.microsoft.com/office/drawing/2014/main" id="{04B9D81D-2CF1-D430-E50E-52AB4231031D}"/>
                </a:ext>
              </a:extLst>
            </p:cNvPr>
            <p:cNvSpPr/>
            <p:nvPr/>
          </p:nvSpPr>
          <p:spPr>
            <a:xfrm>
              <a:off x="-4410368" y="4219952"/>
              <a:ext cx="87306" cy="119283"/>
            </a:xfrm>
            <a:custGeom>
              <a:avLst/>
              <a:gdLst/>
              <a:ahLst/>
              <a:cxnLst/>
              <a:rect l="l" t="t" r="r" b="b"/>
              <a:pathLst>
                <a:path w="729" h="996" extrusionOk="0">
                  <a:moveTo>
                    <a:pt x="278" y="1"/>
                  </a:moveTo>
                  <a:cubicBezTo>
                    <a:pt x="254" y="1"/>
                    <a:pt x="231" y="4"/>
                    <a:pt x="210" y="12"/>
                  </a:cubicBezTo>
                  <a:cubicBezTo>
                    <a:pt x="144" y="31"/>
                    <a:pt x="84" y="72"/>
                    <a:pt x="51" y="132"/>
                  </a:cubicBezTo>
                  <a:cubicBezTo>
                    <a:pt x="19" y="194"/>
                    <a:pt x="0" y="272"/>
                    <a:pt x="23" y="338"/>
                  </a:cubicBezTo>
                  <a:cubicBezTo>
                    <a:pt x="79" y="490"/>
                    <a:pt x="139" y="648"/>
                    <a:pt x="195" y="801"/>
                  </a:cubicBezTo>
                  <a:cubicBezTo>
                    <a:pt x="218" y="867"/>
                    <a:pt x="255" y="923"/>
                    <a:pt x="315" y="959"/>
                  </a:cubicBezTo>
                  <a:cubicBezTo>
                    <a:pt x="354" y="982"/>
                    <a:pt x="406" y="996"/>
                    <a:pt x="457" y="996"/>
                  </a:cubicBezTo>
                  <a:cubicBezTo>
                    <a:pt x="479" y="996"/>
                    <a:pt x="500" y="993"/>
                    <a:pt x="520" y="987"/>
                  </a:cubicBezTo>
                  <a:cubicBezTo>
                    <a:pt x="585" y="968"/>
                    <a:pt x="645" y="927"/>
                    <a:pt x="678" y="867"/>
                  </a:cubicBezTo>
                  <a:cubicBezTo>
                    <a:pt x="711" y="807"/>
                    <a:pt x="729" y="728"/>
                    <a:pt x="705" y="662"/>
                  </a:cubicBezTo>
                  <a:cubicBezTo>
                    <a:pt x="650" y="509"/>
                    <a:pt x="590" y="351"/>
                    <a:pt x="534" y="198"/>
                  </a:cubicBezTo>
                  <a:cubicBezTo>
                    <a:pt x="510" y="128"/>
                    <a:pt x="474" y="72"/>
                    <a:pt x="413" y="40"/>
                  </a:cubicBezTo>
                  <a:cubicBezTo>
                    <a:pt x="376" y="15"/>
                    <a:pt x="327" y="1"/>
                    <a:pt x="27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4">
              <a:extLst>
                <a:ext uri="{FF2B5EF4-FFF2-40B4-BE49-F238E27FC236}">
                  <a16:creationId xmlns:a16="http://schemas.microsoft.com/office/drawing/2014/main" id="{2C2E1B95-84A4-847D-1BF5-82679DA1BF92}"/>
                </a:ext>
              </a:extLst>
            </p:cNvPr>
            <p:cNvSpPr/>
            <p:nvPr/>
          </p:nvSpPr>
          <p:spPr>
            <a:xfrm>
              <a:off x="-4312642" y="4152166"/>
              <a:ext cx="126948" cy="81438"/>
            </a:xfrm>
            <a:custGeom>
              <a:avLst/>
              <a:gdLst/>
              <a:ahLst/>
              <a:cxnLst/>
              <a:rect l="l" t="t" r="r" b="b"/>
              <a:pathLst>
                <a:path w="1060" h="680" extrusionOk="0">
                  <a:moveTo>
                    <a:pt x="787" y="0"/>
                  </a:moveTo>
                  <a:cubicBezTo>
                    <a:pt x="764" y="0"/>
                    <a:pt x="740" y="4"/>
                    <a:pt x="716" y="12"/>
                  </a:cubicBezTo>
                  <a:cubicBezTo>
                    <a:pt x="545" y="58"/>
                    <a:pt x="378" y="109"/>
                    <a:pt x="210" y="160"/>
                  </a:cubicBezTo>
                  <a:cubicBezTo>
                    <a:pt x="146" y="179"/>
                    <a:pt x="84" y="220"/>
                    <a:pt x="52" y="281"/>
                  </a:cubicBezTo>
                  <a:cubicBezTo>
                    <a:pt x="15" y="336"/>
                    <a:pt x="1" y="420"/>
                    <a:pt x="24" y="486"/>
                  </a:cubicBezTo>
                  <a:cubicBezTo>
                    <a:pt x="43" y="550"/>
                    <a:pt x="84" y="610"/>
                    <a:pt x="146" y="643"/>
                  </a:cubicBezTo>
                  <a:cubicBezTo>
                    <a:pt x="187" y="666"/>
                    <a:pt x="235" y="679"/>
                    <a:pt x="284" y="679"/>
                  </a:cubicBezTo>
                  <a:cubicBezTo>
                    <a:pt x="306" y="679"/>
                    <a:pt x="328" y="677"/>
                    <a:pt x="350" y="671"/>
                  </a:cubicBezTo>
                  <a:cubicBezTo>
                    <a:pt x="517" y="620"/>
                    <a:pt x="689" y="569"/>
                    <a:pt x="856" y="522"/>
                  </a:cubicBezTo>
                  <a:cubicBezTo>
                    <a:pt x="920" y="503"/>
                    <a:pt x="982" y="458"/>
                    <a:pt x="1014" y="398"/>
                  </a:cubicBezTo>
                  <a:cubicBezTo>
                    <a:pt x="1046" y="342"/>
                    <a:pt x="1060" y="258"/>
                    <a:pt x="1042" y="197"/>
                  </a:cubicBezTo>
                  <a:cubicBezTo>
                    <a:pt x="1018" y="132"/>
                    <a:pt x="982" y="68"/>
                    <a:pt x="920" y="40"/>
                  </a:cubicBezTo>
                  <a:cubicBezTo>
                    <a:pt x="877" y="15"/>
                    <a:pt x="833" y="0"/>
                    <a:pt x="787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4">
              <a:extLst>
                <a:ext uri="{FF2B5EF4-FFF2-40B4-BE49-F238E27FC236}">
                  <a16:creationId xmlns:a16="http://schemas.microsoft.com/office/drawing/2014/main" id="{61E7C6C2-9173-EF67-32A5-EBF6733619AE}"/>
                </a:ext>
              </a:extLst>
            </p:cNvPr>
            <p:cNvSpPr/>
            <p:nvPr/>
          </p:nvSpPr>
          <p:spPr>
            <a:xfrm>
              <a:off x="-4319229" y="4036475"/>
              <a:ext cx="130181" cy="82037"/>
            </a:xfrm>
            <a:custGeom>
              <a:avLst/>
              <a:gdLst/>
              <a:ahLst/>
              <a:cxnLst/>
              <a:rect l="l" t="t" r="r" b="b"/>
              <a:pathLst>
                <a:path w="1087" h="685" extrusionOk="0">
                  <a:moveTo>
                    <a:pt x="813" y="0"/>
                  </a:moveTo>
                  <a:cubicBezTo>
                    <a:pt x="790" y="0"/>
                    <a:pt x="767" y="4"/>
                    <a:pt x="744" y="12"/>
                  </a:cubicBezTo>
                  <a:cubicBezTo>
                    <a:pt x="563" y="63"/>
                    <a:pt x="386" y="114"/>
                    <a:pt x="205" y="166"/>
                  </a:cubicBezTo>
                  <a:cubicBezTo>
                    <a:pt x="139" y="183"/>
                    <a:pt x="84" y="230"/>
                    <a:pt x="47" y="286"/>
                  </a:cubicBezTo>
                  <a:cubicBezTo>
                    <a:pt x="15" y="346"/>
                    <a:pt x="0" y="430"/>
                    <a:pt x="19" y="490"/>
                  </a:cubicBezTo>
                  <a:cubicBezTo>
                    <a:pt x="43" y="556"/>
                    <a:pt x="79" y="616"/>
                    <a:pt x="145" y="648"/>
                  </a:cubicBezTo>
                  <a:cubicBezTo>
                    <a:pt x="187" y="671"/>
                    <a:pt x="235" y="684"/>
                    <a:pt x="284" y="684"/>
                  </a:cubicBezTo>
                  <a:cubicBezTo>
                    <a:pt x="306" y="684"/>
                    <a:pt x="328" y="682"/>
                    <a:pt x="349" y="676"/>
                  </a:cubicBezTo>
                  <a:cubicBezTo>
                    <a:pt x="525" y="625"/>
                    <a:pt x="707" y="573"/>
                    <a:pt x="883" y="522"/>
                  </a:cubicBezTo>
                  <a:cubicBezTo>
                    <a:pt x="947" y="504"/>
                    <a:pt x="1009" y="458"/>
                    <a:pt x="1041" y="397"/>
                  </a:cubicBezTo>
                  <a:cubicBezTo>
                    <a:pt x="1073" y="342"/>
                    <a:pt x="1087" y="258"/>
                    <a:pt x="1069" y="198"/>
                  </a:cubicBezTo>
                  <a:cubicBezTo>
                    <a:pt x="1046" y="132"/>
                    <a:pt x="1009" y="67"/>
                    <a:pt x="947" y="40"/>
                  </a:cubicBezTo>
                  <a:cubicBezTo>
                    <a:pt x="904" y="15"/>
                    <a:pt x="859" y="0"/>
                    <a:pt x="813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4">
              <a:extLst>
                <a:ext uri="{FF2B5EF4-FFF2-40B4-BE49-F238E27FC236}">
                  <a16:creationId xmlns:a16="http://schemas.microsoft.com/office/drawing/2014/main" id="{DC193C29-50C9-5CD7-F989-12353A80EA3F}"/>
                </a:ext>
              </a:extLst>
            </p:cNvPr>
            <p:cNvSpPr/>
            <p:nvPr/>
          </p:nvSpPr>
          <p:spPr>
            <a:xfrm>
              <a:off x="-4116830" y="3981743"/>
              <a:ext cx="90300" cy="134373"/>
            </a:xfrm>
            <a:custGeom>
              <a:avLst/>
              <a:gdLst/>
              <a:ahLst/>
              <a:cxnLst/>
              <a:rect l="l" t="t" r="r" b="b"/>
              <a:pathLst>
                <a:path w="754" h="1122" extrusionOk="0">
                  <a:moveTo>
                    <a:pt x="288" y="1"/>
                  </a:moveTo>
                  <a:cubicBezTo>
                    <a:pt x="266" y="1"/>
                    <a:pt x="244" y="4"/>
                    <a:pt x="224" y="10"/>
                  </a:cubicBezTo>
                  <a:cubicBezTo>
                    <a:pt x="89" y="55"/>
                    <a:pt x="1" y="195"/>
                    <a:pt x="38" y="334"/>
                  </a:cubicBezTo>
                  <a:cubicBezTo>
                    <a:pt x="93" y="533"/>
                    <a:pt x="149" y="728"/>
                    <a:pt x="200" y="929"/>
                  </a:cubicBezTo>
                  <a:cubicBezTo>
                    <a:pt x="219" y="994"/>
                    <a:pt x="266" y="1054"/>
                    <a:pt x="326" y="1086"/>
                  </a:cubicBezTo>
                  <a:cubicBezTo>
                    <a:pt x="363" y="1108"/>
                    <a:pt x="412" y="1121"/>
                    <a:pt x="460" y="1121"/>
                  </a:cubicBezTo>
                  <a:cubicBezTo>
                    <a:pt x="484" y="1121"/>
                    <a:pt x="508" y="1117"/>
                    <a:pt x="530" y="1110"/>
                  </a:cubicBezTo>
                  <a:cubicBezTo>
                    <a:pt x="665" y="1068"/>
                    <a:pt x="753" y="929"/>
                    <a:pt x="712" y="784"/>
                  </a:cubicBezTo>
                  <a:cubicBezTo>
                    <a:pt x="661" y="589"/>
                    <a:pt x="605" y="394"/>
                    <a:pt x="549" y="195"/>
                  </a:cubicBezTo>
                  <a:cubicBezTo>
                    <a:pt x="530" y="130"/>
                    <a:pt x="483" y="70"/>
                    <a:pt x="428" y="37"/>
                  </a:cubicBezTo>
                  <a:cubicBezTo>
                    <a:pt x="389" y="14"/>
                    <a:pt x="338" y="1"/>
                    <a:pt x="288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4">
              <a:extLst>
                <a:ext uri="{FF2B5EF4-FFF2-40B4-BE49-F238E27FC236}">
                  <a16:creationId xmlns:a16="http://schemas.microsoft.com/office/drawing/2014/main" id="{BC94D7AD-9C77-DC9F-1BF9-89D6670739CD}"/>
                </a:ext>
              </a:extLst>
            </p:cNvPr>
            <p:cNvSpPr/>
            <p:nvPr/>
          </p:nvSpPr>
          <p:spPr>
            <a:xfrm>
              <a:off x="-4276952" y="4325822"/>
              <a:ext cx="66827" cy="139762"/>
            </a:xfrm>
            <a:custGeom>
              <a:avLst/>
              <a:gdLst/>
              <a:ahLst/>
              <a:cxnLst/>
              <a:rect l="l" t="t" r="r" b="b"/>
              <a:pathLst>
                <a:path w="558" h="1167" extrusionOk="0">
                  <a:moveTo>
                    <a:pt x="276" y="0"/>
                  </a:moveTo>
                  <a:cubicBezTo>
                    <a:pt x="273" y="0"/>
                    <a:pt x="269" y="1"/>
                    <a:pt x="266" y="1"/>
                  </a:cubicBezTo>
                  <a:cubicBezTo>
                    <a:pt x="196" y="6"/>
                    <a:pt x="126" y="24"/>
                    <a:pt x="80" y="80"/>
                  </a:cubicBezTo>
                  <a:cubicBezTo>
                    <a:pt x="33" y="127"/>
                    <a:pt x="0" y="196"/>
                    <a:pt x="0" y="266"/>
                  </a:cubicBezTo>
                  <a:cubicBezTo>
                    <a:pt x="9" y="480"/>
                    <a:pt x="19" y="688"/>
                    <a:pt x="24" y="902"/>
                  </a:cubicBezTo>
                  <a:cubicBezTo>
                    <a:pt x="28" y="971"/>
                    <a:pt x="52" y="1042"/>
                    <a:pt x="103" y="1087"/>
                  </a:cubicBezTo>
                  <a:cubicBezTo>
                    <a:pt x="146" y="1132"/>
                    <a:pt x="215" y="1167"/>
                    <a:pt x="277" y="1167"/>
                  </a:cubicBezTo>
                  <a:cubicBezTo>
                    <a:pt x="281" y="1167"/>
                    <a:pt x="284" y="1167"/>
                    <a:pt x="288" y="1166"/>
                  </a:cubicBezTo>
                  <a:cubicBezTo>
                    <a:pt x="358" y="1162"/>
                    <a:pt x="427" y="1143"/>
                    <a:pt x="479" y="1087"/>
                  </a:cubicBezTo>
                  <a:cubicBezTo>
                    <a:pt x="525" y="1037"/>
                    <a:pt x="558" y="971"/>
                    <a:pt x="553" y="902"/>
                  </a:cubicBezTo>
                  <a:cubicBezTo>
                    <a:pt x="549" y="688"/>
                    <a:pt x="539" y="480"/>
                    <a:pt x="530" y="266"/>
                  </a:cubicBezTo>
                  <a:cubicBezTo>
                    <a:pt x="530" y="196"/>
                    <a:pt x="502" y="127"/>
                    <a:pt x="451" y="80"/>
                  </a:cubicBezTo>
                  <a:cubicBezTo>
                    <a:pt x="412" y="37"/>
                    <a:pt x="339" y="0"/>
                    <a:pt x="27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4">
              <a:extLst>
                <a:ext uri="{FF2B5EF4-FFF2-40B4-BE49-F238E27FC236}">
                  <a16:creationId xmlns:a16="http://schemas.microsoft.com/office/drawing/2014/main" id="{5A2924C0-0157-683E-6F8C-A5625BC7C359}"/>
                </a:ext>
              </a:extLst>
            </p:cNvPr>
            <p:cNvSpPr/>
            <p:nvPr/>
          </p:nvSpPr>
          <p:spPr>
            <a:xfrm>
              <a:off x="-4468213" y="4393608"/>
              <a:ext cx="94612" cy="118684"/>
            </a:xfrm>
            <a:custGeom>
              <a:avLst/>
              <a:gdLst/>
              <a:ahLst/>
              <a:cxnLst/>
              <a:rect l="l" t="t" r="r" b="b"/>
              <a:pathLst>
                <a:path w="790" h="991" extrusionOk="0">
                  <a:moveTo>
                    <a:pt x="264" y="0"/>
                  </a:moveTo>
                  <a:cubicBezTo>
                    <a:pt x="219" y="0"/>
                    <a:pt x="171" y="11"/>
                    <a:pt x="135" y="34"/>
                  </a:cubicBezTo>
                  <a:cubicBezTo>
                    <a:pt x="80" y="71"/>
                    <a:pt x="28" y="127"/>
                    <a:pt x="14" y="193"/>
                  </a:cubicBezTo>
                  <a:cubicBezTo>
                    <a:pt x="0" y="266"/>
                    <a:pt x="5" y="332"/>
                    <a:pt x="42" y="397"/>
                  </a:cubicBezTo>
                  <a:cubicBezTo>
                    <a:pt x="125" y="549"/>
                    <a:pt x="209" y="707"/>
                    <a:pt x="292" y="861"/>
                  </a:cubicBezTo>
                  <a:cubicBezTo>
                    <a:pt x="320" y="917"/>
                    <a:pt x="386" y="967"/>
                    <a:pt x="451" y="982"/>
                  </a:cubicBezTo>
                  <a:cubicBezTo>
                    <a:pt x="471" y="988"/>
                    <a:pt x="493" y="991"/>
                    <a:pt x="516" y="991"/>
                  </a:cubicBezTo>
                  <a:cubicBezTo>
                    <a:pt x="563" y="991"/>
                    <a:pt x="613" y="978"/>
                    <a:pt x="650" y="954"/>
                  </a:cubicBezTo>
                  <a:cubicBezTo>
                    <a:pt x="710" y="921"/>
                    <a:pt x="757" y="866"/>
                    <a:pt x="776" y="796"/>
                  </a:cubicBezTo>
                  <a:cubicBezTo>
                    <a:pt x="789" y="726"/>
                    <a:pt x="781" y="656"/>
                    <a:pt x="748" y="596"/>
                  </a:cubicBezTo>
                  <a:cubicBezTo>
                    <a:pt x="665" y="438"/>
                    <a:pt x="581" y="285"/>
                    <a:pt x="497" y="131"/>
                  </a:cubicBezTo>
                  <a:cubicBezTo>
                    <a:pt x="470" y="71"/>
                    <a:pt x="404" y="25"/>
                    <a:pt x="339" y="11"/>
                  </a:cubicBezTo>
                  <a:cubicBezTo>
                    <a:pt x="317" y="4"/>
                    <a:pt x="291" y="0"/>
                    <a:pt x="26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4">
              <a:extLst>
                <a:ext uri="{FF2B5EF4-FFF2-40B4-BE49-F238E27FC236}">
                  <a16:creationId xmlns:a16="http://schemas.microsoft.com/office/drawing/2014/main" id="{52147689-473D-5559-2FB2-7E84A3C9A07F}"/>
                </a:ext>
              </a:extLst>
            </p:cNvPr>
            <p:cNvSpPr/>
            <p:nvPr/>
          </p:nvSpPr>
          <p:spPr>
            <a:xfrm>
              <a:off x="-4198508" y="4345583"/>
              <a:ext cx="131379" cy="124313"/>
            </a:xfrm>
            <a:custGeom>
              <a:avLst/>
              <a:gdLst/>
              <a:ahLst/>
              <a:cxnLst/>
              <a:rect l="l" t="t" r="r" b="b"/>
              <a:pathLst>
                <a:path w="1097" h="1038" extrusionOk="0">
                  <a:moveTo>
                    <a:pt x="829" y="1"/>
                  </a:moveTo>
                  <a:cubicBezTo>
                    <a:pt x="763" y="1"/>
                    <a:pt x="697" y="26"/>
                    <a:pt x="642" y="78"/>
                  </a:cubicBezTo>
                  <a:cubicBezTo>
                    <a:pt x="455" y="245"/>
                    <a:pt x="265" y="416"/>
                    <a:pt x="79" y="588"/>
                  </a:cubicBezTo>
                  <a:cubicBezTo>
                    <a:pt x="29" y="635"/>
                    <a:pt x="1" y="714"/>
                    <a:pt x="1" y="774"/>
                  </a:cubicBezTo>
                  <a:cubicBezTo>
                    <a:pt x="1" y="839"/>
                    <a:pt x="29" y="918"/>
                    <a:pt x="79" y="965"/>
                  </a:cubicBezTo>
                  <a:cubicBezTo>
                    <a:pt x="132" y="1013"/>
                    <a:pt x="199" y="1037"/>
                    <a:pt x="265" y="1037"/>
                  </a:cubicBezTo>
                  <a:cubicBezTo>
                    <a:pt x="331" y="1037"/>
                    <a:pt x="398" y="1013"/>
                    <a:pt x="451" y="965"/>
                  </a:cubicBezTo>
                  <a:cubicBezTo>
                    <a:pt x="642" y="793"/>
                    <a:pt x="827" y="621"/>
                    <a:pt x="1017" y="449"/>
                  </a:cubicBezTo>
                  <a:cubicBezTo>
                    <a:pt x="1064" y="407"/>
                    <a:pt x="1096" y="328"/>
                    <a:pt x="1096" y="264"/>
                  </a:cubicBezTo>
                  <a:cubicBezTo>
                    <a:pt x="1096" y="198"/>
                    <a:pt x="1064" y="120"/>
                    <a:pt x="1017" y="78"/>
                  </a:cubicBezTo>
                  <a:cubicBezTo>
                    <a:pt x="961" y="26"/>
                    <a:pt x="895" y="1"/>
                    <a:pt x="829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44">
              <a:extLst>
                <a:ext uri="{FF2B5EF4-FFF2-40B4-BE49-F238E27FC236}">
                  <a16:creationId xmlns:a16="http://schemas.microsoft.com/office/drawing/2014/main" id="{C479EC9C-905A-E237-D6AB-46F0D9FAFD63}"/>
                </a:ext>
              </a:extLst>
            </p:cNvPr>
            <p:cNvSpPr/>
            <p:nvPr/>
          </p:nvSpPr>
          <p:spPr>
            <a:xfrm>
              <a:off x="-4711331" y="4391812"/>
              <a:ext cx="141918" cy="120241"/>
            </a:xfrm>
            <a:custGeom>
              <a:avLst/>
              <a:gdLst/>
              <a:ahLst/>
              <a:cxnLst/>
              <a:rect l="l" t="t" r="r" b="b"/>
              <a:pathLst>
                <a:path w="1185" h="1004" extrusionOk="0">
                  <a:moveTo>
                    <a:pt x="274" y="0"/>
                  </a:moveTo>
                  <a:cubicBezTo>
                    <a:pt x="250" y="0"/>
                    <a:pt x="228" y="3"/>
                    <a:pt x="209" y="7"/>
                  </a:cubicBezTo>
                  <a:cubicBezTo>
                    <a:pt x="145" y="26"/>
                    <a:pt x="80" y="73"/>
                    <a:pt x="52" y="133"/>
                  </a:cubicBezTo>
                  <a:cubicBezTo>
                    <a:pt x="20" y="193"/>
                    <a:pt x="1" y="268"/>
                    <a:pt x="24" y="332"/>
                  </a:cubicBezTo>
                  <a:cubicBezTo>
                    <a:pt x="33" y="356"/>
                    <a:pt x="42" y="375"/>
                    <a:pt x="52" y="397"/>
                  </a:cubicBezTo>
                  <a:cubicBezTo>
                    <a:pt x="76" y="439"/>
                    <a:pt x="104" y="467"/>
                    <a:pt x="145" y="491"/>
                  </a:cubicBezTo>
                  <a:cubicBezTo>
                    <a:pt x="354" y="653"/>
                    <a:pt x="563" y="811"/>
                    <a:pt x="777" y="969"/>
                  </a:cubicBezTo>
                  <a:cubicBezTo>
                    <a:pt x="811" y="993"/>
                    <a:pt x="864" y="1004"/>
                    <a:pt x="912" y="1004"/>
                  </a:cubicBezTo>
                  <a:cubicBezTo>
                    <a:pt x="935" y="1004"/>
                    <a:pt x="958" y="1001"/>
                    <a:pt x="976" y="997"/>
                  </a:cubicBezTo>
                  <a:cubicBezTo>
                    <a:pt x="1041" y="978"/>
                    <a:pt x="1107" y="932"/>
                    <a:pt x="1134" y="871"/>
                  </a:cubicBezTo>
                  <a:cubicBezTo>
                    <a:pt x="1167" y="811"/>
                    <a:pt x="1185" y="737"/>
                    <a:pt x="1162" y="671"/>
                  </a:cubicBezTo>
                  <a:cubicBezTo>
                    <a:pt x="1152" y="648"/>
                    <a:pt x="1143" y="630"/>
                    <a:pt x="1134" y="607"/>
                  </a:cubicBezTo>
                  <a:cubicBezTo>
                    <a:pt x="1111" y="564"/>
                    <a:pt x="1083" y="536"/>
                    <a:pt x="1041" y="514"/>
                  </a:cubicBezTo>
                  <a:cubicBezTo>
                    <a:pt x="832" y="351"/>
                    <a:pt x="623" y="193"/>
                    <a:pt x="410" y="35"/>
                  </a:cubicBezTo>
                  <a:cubicBezTo>
                    <a:pt x="376" y="10"/>
                    <a:pt x="322" y="0"/>
                    <a:pt x="274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4">
              <a:extLst>
                <a:ext uri="{FF2B5EF4-FFF2-40B4-BE49-F238E27FC236}">
                  <a16:creationId xmlns:a16="http://schemas.microsoft.com/office/drawing/2014/main" id="{E7C854E2-1CCF-18CE-8B00-9B8DAFD1E155}"/>
                </a:ext>
              </a:extLst>
            </p:cNvPr>
            <p:cNvSpPr/>
            <p:nvPr/>
          </p:nvSpPr>
          <p:spPr>
            <a:xfrm>
              <a:off x="-4888100" y="4416603"/>
              <a:ext cx="97366" cy="124792"/>
            </a:xfrm>
            <a:custGeom>
              <a:avLst/>
              <a:gdLst/>
              <a:ahLst/>
              <a:cxnLst/>
              <a:rect l="l" t="t" r="r" b="b"/>
              <a:pathLst>
                <a:path w="813" h="1042" extrusionOk="0">
                  <a:moveTo>
                    <a:pt x="549" y="1"/>
                  </a:moveTo>
                  <a:cubicBezTo>
                    <a:pt x="478" y="5"/>
                    <a:pt x="409" y="28"/>
                    <a:pt x="363" y="79"/>
                  </a:cubicBezTo>
                  <a:cubicBezTo>
                    <a:pt x="311" y="130"/>
                    <a:pt x="283" y="196"/>
                    <a:pt x="283" y="265"/>
                  </a:cubicBezTo>
                  <a:cubicBezTo>
                    <a:pt x="283" y="279"/>
                    <a:pt x="283" y="293"/>
                    <a:pt x="279" y="307"/>
                  </a:cubicBezTo>
                  <a:cubicBezTo>
                    <a:pt x="274" y="335"/>
                    <a:pt x="264" y="367"/>
                    <a:pt x="256" y="400"/>
                  </a:cubicBezTo>
                  <a:cubicBezTo>
                    <a:pt x="242" y="427"/>
                    <a:pt x="223" y="455"/>
                    <a:pt x="209" y="479"/>
                  </a:cubicBezTo>
                  <a:cubicBezTo>
                    <a:pt x="186" y="507"/>
                    <a:pt x="159" y="530"/>
                    <a:pt x="135" y="552"/>
                  </a:cubicBezTo>
                  <a:cubicBezTo>
                    <a:pt x="79" y="590"/>
                    <a:pt x="33" y="641"/>
                    <a:pt x="14" y="706"/>
                  </a:cubicBezTo>
                  <a:cubicBezTo>
                    <a:pt x="0" y="771"/>
                    <a:pt x="5" y="854"/>
                    <a:pt x="42" y="910"/>
                  </a:cubicBezTo>
                  <a:cubicBezTo>
                    <a:pt x="79" y="966"/>
                    <a:pt x="135" y="1017"/>
                    <a:pt x="200" y="1031"/>
                  </a:cubicBezTo>
                  <a:cubicBezTo>
                    <a:pt x="226" y="1038"/>
                    <a:pt x="252" y="1042"/>
                    <a:pt x="278" y="1042"/>
                  </a:cubicBezTo>
                  <a:cubicBezTo>
                    <a:pt x="323" y="1042"/>
                    <a:pt x="366" y="1031"/>
                    <a:pt x="404" y="1008"/>
                  </a:cubicBezTo>
                  <a:cubicBezTo>
                    <a:pt x="525" y="924"/>
                    <a:pt x="632" y="817"/>
                    <a:pt x="701" y="692"/>
                  </a:cubicBezTo>
                  <a:cubicBezTo>
                    <a:pt x="772" y="558"/>
                    <a:pt x="813" y="413"/>
                    <a:pt x="813" y="265"/>
                  </a:cubicBezTo>
                  <a:cubicBezTo>
                    <a:pt x="813" y="200"/>
                    <a:pt x="780" y="125"/>
                    <a:pt x="734" y="79"/>
                  </a:cubicBezTo>
                  <a:cubicBezTo>
                    <a:pt x="688" y="33"/>
                    <a:pt x="613" y="1"/>
                    <a:pt x="549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44">
              <a:extLst>
                <a:ext uri="{FF2B5EF4-FFF2-40B4-BE49-F238E27FC236}">
                  <a16:creationId xmlns:a16="http://schemas.microsoft.com/office/drawing/2014/main" id="{76995EDF-A2D7-FF32-E2FA-17979D8653E5}"/>
                </a:ext>
              </a:extLst>
            </p:cNvPr>
            <p:cNvSpPr/>
            <p:nvPr/>
          </p:nvSpPr>
          <p:spPr>
            <a:xfrm>
              <a:off x="-5076008" y="4402590"/>
              <a:ext cx="115091" cy="130301"/>
            </a:xfrm>
            <a:custGeom>
              <a:avLst/>
              <a:gdLst/>
              <a:ahLst/>
              <a:cxnLst/>
              <a:rect l="l" t="t" r="r" b="b"/>
              <a:pathLst>
                <a:path w="961" h="1088" extrusionOk="0">
                  <a:moveTo>
                    <a:pt x="270" y="1"/>
                  </a:moveTo>
                  <a:cubicBezTo>
                    <a:pt x="224" y="1"/>
                    <a:pt x="176" y="12"/>
                    <a:pt x="139" y="34"/>
                  </a:cubicBezTo>
                  <a:cubicBezTo>
                    <a:pt x="78" y="71"/>
                    <a:pt x="32" y="126"/>
                    <a:pt x="14" y="191"/>
                  </a:cubicBezTo>
                  <a:cubicBezTo>
                    <a:pt x="0" y="257"/>
                    <a:pt x="0" y="340"/>
                    <a:pt x="41" y="396"/>
                  </a:cubicBezTo>
                  <a:cubicBezTo>
                    <a:pt x="181" y="586"/>
                    <a:pt x="324" y="772"/>
                    <a:pt x="464" y="958"/>
                  </a:cubicBezTo>
                  <a:cubicBezTo>
                    <a:pt x="478" y="990"/>
                    <a:pt x="502" y="1014"/>
                    <a:pt x="534" y="1031"/>
                  </a:cubicBezTo>
                  <a:cubicBezTo>
                    <a:pt x="557" y="1055"/>
                    <a:pt x="585" y="1069"/>
                    <a:pt x="622" y="1078"/>
                  </a:cubicBezTo>
                  <a:cubicBezTo>
                    <a:pt x="643" y="1085"/>
                    <a:pt x="667" y="1088"/>
                    <a:pt x="691" y="1088"/>
                  </a:cubicBezTo>
                  <a:cubicBezTo>
                    <a:pt x="739" y="1088"/>
                    <a:pt x="789" y="1075"/>
                    <a:pt x="826" y="1050"/>
                  </a:cubicBezTo>
                  <a:cubicBezTo>
                    <a:pt x="882" y="1018"/>
                    <a:pt x="933" y="962"/>
                    <a:pt x="947" y="892"/>
                  </a:cubicBezTo>
                  <a:cubicBezTo>
                    <a:pt x="961" y="827"/>
                    <a:pt x="961" y="744"/>
                    <a:pt x="920" y="688"/>
                  </a:cubicBezTo>
                  <a:cubicBezTo>
                    <a:pt x="780" y="502"/>
                    <a:pt x="641" y="317"/>
                    <a:pt x="502" y="131"/>
                  </a:cubicBezTo>
                  <a:cubicBezTo>
                    <a:pt x="483" y="99"/>
                    <a:pt x="459" y="75"/>
                    <a:pt x="431" y="56"/>
                  </a:cubicBezTo>
                  <a:cubicBezTo>
                    <a:pt x="404" y="34"/>
                    <a:pt x="376" y="15"/>
                    <a:pt x="339" y="11"/>
                  </a:cubicBezTo>
                  <a:cubicBezTo>
                    <a:pt x="318" y="4"/>
                    <a:pt x="294" y="1"/>
                    <a:pt x="270" y="1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44">
              <a:extLst>
                <a:ext uri="{FF2B5EF4-FFF2-40B4-BE49-F238E27FC236}">
                  <a16:creationId xmlns:a16="http://schemas.microsoft.com/office/drawing/2014/main" id="{FC5135CA-6C74-728C-6594-053B44D1AE90}"/>
                </a:ext>
              </a:extLst>
            </p:cNvPr>
            <p:cNvSpPr/>
            <p:nvPr/>
          </p:nvSpPr>
          <p:spPr>
            <a:xfrm>
              <a:off x="-5285233" y="4374326"/>
              <a:ext cx="122516" cy="119642"/>
            </a:xfrm>
            <a:custGeom>
              <a:avLst/>
              <a:gdLst/>
              <a:ahLst/>
              <a:cxnLst/>
              <a:rect l="l" t="t" r="r" b="b"/>
              <a:pathLst>
                <a:path w="1023" h="999" extrusionOk="0">
                  <a:moveTo>
                    <a:pt x="265" y="0"/>
                  </a:moveTo>
                  <a:cubicBezTo>
                    <a:pt x="200" y="0"/>
                    <a:pt x="126" y="28"/>
                    <a:pt x="80" y="79"/>
                  </a:cubicBezTo>
                  <a:cubicBezTo>
                    <a:pt x="33" y="131"/>
                    <a:pt x="1" y="195"/>
                    <a:pt x="1" y="264"/>
                  </a:cubicBezTo>
                  <a:cubicBezTo>
                    <a:pt x="5" y="335"/>
                    <a:pt x="29" y="404"/>
                    <a:pt x="80" y="451"/>
                  </a:cubicBezTo>
                  <a:cubicBezTo>
                    <a:pt x="243" y="609"/>
                    <a:pt x="404" y="761"/>
                    <a:pt x="567" y="920"/>
                  </a:cubicBezTo>
                  <a:cubicBezTo>
                    <a:pt x="618" y="967"/>
                    <a:pt x="688" y="999"/>
                    <a:pt x="757" y="999"/>
                  </a:cubicBezTo>
                  <a:cubicBezTo>
                    <a:pt x="822" y="999"/>
                    <a:pt x="897" y="967"/>
                    <a:pt x="944" y="920"/>
                  </a:cubicBezTo>
                  <a:cubicBezTo>
                    <a:pt x="989" y="868"/>
                    <a:pt x="1023" y="804"/>
                    <a:pt x="1023" y="734"/>
                  </a:cubicBezTo>
                  <a:cubicBezTo>
                    <a:pt x="1017" y="665"/>
                    <a:pt x="995" y="594"/>
                    <a:pt x="944" y="543"/>
                  </a:cubicBezTo>
                  <a:cubicBezTo>
                    <a:pt x="781" y="390"/>
                    <a:pt x="618" y="232"/>
                    <a:pt x="455" y="79"/>
                  </a:cubicBezTo>
                  <a:cubicBezTo>
                    <a:pt x="404" y="33"/>
                    <a:pt x="335" y="0"/>
                    <a:pt x="265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4">
              <a:extLst>
                <a:ext uri="{FF2B5EF4-FFF2-40B4-BE49-F238E27FC236}">
                  <a16:creationId xmlns:a16="http://schemas.microsoft.com/office/drawing/2014/main" id="{06D24682-7A4B-F964-D538-F902D965B537}"/>
                </a:ext>
              </a:extLst>
            </p:cNvPr>
            <p:cNvSpPr/>
            <p:nvPr/>
          </p:nvSpPr>
          <p:spPr>
            <a:xfrm>
              <a:off x="-4142938" y="3445324"/>
              <a:ext cx="114133" cy="77486"/>
            </a:xfrm>
            <a:custGeom>
              <a:avLst/>
              <a:gdLst/>
              <a:ahLst/>
              <a:cxnLst/>
              <a:rect l="l" t="t" r="r" b="b"/>
              <a:pathLst>
                <a:path w="953" h="647" extrusionOk="0">
                  <a:moveTo>
                    <a:pt x="676" y="0"/>
                  </a:moveTo>
                  <a:cubicBezTo>
                    <a:pt x="652" y="0"/>
                    <a:pt x="628" y="4"/>
                    <a:pt x="604" y="12"/>
                  </a:cubicBezTo>
                  <a:cubicBezTo>
                    <a:pt x="474" y="49"/>
                    <a:pt x="339" y="86"/>
                    <a:pt x="205" y="128"/>
                  </a:cubicBezTo>
                  <a:cubicBezTo>
                    <a:pt x="140" y="147"/>
                    <a:pt x="80" y="188"/>
                    <a:pt x="47" y="248"/>
                  </a:cubicBezTo>
                  <a:cubicBezTo>
                    <a:pt x="15" y="304"/>
                    <a:pt x="0" y="387"/>
                    <a:pt x="19" y="453"/>
                  </a:cubicBezTo>
                  <a:cubicBezTo>
                    <a:pt x="38" y="518"/>
                    <a:pt x="80" y="578"/>
                    <a:pt x="140" y="610"/>
                  </a:cubicBezTo>
                  <a:cubicBezTo>
                    <a:pt x="185" y="633"/>
                    <a:pt x="232" y="647"/>
                    <a:pt x="280" y="647"/>
                  </a:cubicBezTo>
                  <a:cubicBezTo>
                    <a:pt x="301" y="647"/>
                    <a:pt x="323" y="644"/>
                    <a:pt x="345" y="638"/>
                  </a:cubicBezTo>
                  <a:cubicBezTo>
                    <a:pt x="479" y="597"/>
                    <a:pt x="613" y="560"/>
                    <a:pt x="748" y="518"/>
                  </a:cubicBezTo>
                  <a:cubicBezTo>
                    <a:pt x="813" y="499"/>
                    <a:pt x="869" y="458"/>
                    <a:pt x="906" y="397"/>
                  </a:cubicBezTo>
                  <a:cubicBezTo>
                    <a:pt x="939" y="342"/>
                    <a:pt x="952" y="258"/>
                    <a:pt x="930" y="192"/>
                  </a:cubicBezTo>
                  <a:cubicBezTo>
                    <a:pt x="911" y="132"/>
                    <a:pt x="869" y="68"/>
                    <a:pt x="808" y="35"/>
                  </a:cubicBezTo>
                  <a:cubicBezTo>
                    <a:pt x="769" y="14"/>
                    <a:pt x="723" y="0"/>
                    <a:pt x="676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4">
              <a:extLst>
                <a:ext uri="{FF2B5EF4-FFF2-40B4-BE49-F238E27FC236}">
                  <a16:creationId xmlns:a16="http://schemas.microsoft.com/office/drawing/2014/main" id="{7BB475D3-691C-5847-5081-B7B1558D9A8A}"/>
                </a:ext>
              </a:extLst>
            </p:cNvPr>
            <p:cNvSpPr/>
            <p:nvPr/>
          </p:nvSpPr>
          <p:spPr>
            <a:xfrm>
              <a:off x="-3968923" y="3472870"/>
              <a:ext cx="110899" cy="103474"/>
            </a:xfrm>
            <a:custGeom>
              <a:avLst/>
              <a:gdLst/>
              <a:ahLst/>
              <a:cxnLst/>
              <a:rect l="l" t="t" r="r" b="b"/>
              <a:pathLst>
                <a:path w="926" h="864" extrusionOk="0">
                  <a:moveTo>
                    <a:pt x="270" y="0"/>
                  </a:moveTo>
                  <a:cubicBezTo>
                    <a:pt x="206" y="0"/>
                    <a:pt x="127" y="33"/>
                    <a:pt x="84" y="79"/>
                  </a:cubicBezTo>
                  <a:cubicBezTo>
                    <a:pt x="39" y="129"/>
                    <a:pt x="1" y="195"/>
                    <a:pt x="6" y="264"/>
                  </a:cubicBezTo>
                  <a:cubicBezTo>
                    <a:pt x="11" y="335"/>
                    <a:pt x="29" y="408"/>
                    <a:pt x="84" y="455"/>
                  </a:cubicBezTo>
                  <a:lnTo>
                    <a:pt x="470" y="785"/>
                  </a:lnTo>
                  <a:cubicBezTo>
                    <a:pt x="493" y="808"/>
                    <a:pt x="521" y="826"/>
                    <a:pt x="553" y="841"/>
                  </a:cubicBezTo>
                  <a:cubicBezTo>
                    <a:pt x="586" y="854"/>
                    <a:pt x="619" y="864"/>
                    <a:pt x="656" y="864"/>
                  </a:cubicBezTo>
                  <a:cubicBezTo>
                    <a:pt x="721" y="864"/>
                    <a:pt x="800" y="832"/>
                    <a:pt x="842" y="785"/>
                  </a:cubicBezTo>
                  <a:cubicBezTo>
                    <a:pt x="888" y="734"/>
                    <a:pt x="926" y="669"/>
                    <a:pt x="920" y="599"/>
                  </a:cubicBezTo>
                  <a:cubicBezTo>
                    <a:pt x="916" y="530"/>
                    <a:pt x="898" y="455"/>
                    <a:pt x="842" y="408"/>
                  </a:cubicBezTo>
                  <a:lnTo>
                    <a:pt x="456" y="79"/>
                  </a:lnTo>
                  <a:cubicBezTo>
                    <a:pt x="433" y="51"/>
                    <a:pt x="405" y="37"/>
                    <a:pt x="373" y="24"/>
                  </a:cubicBezTo>
                  <a:cubicBezTo>
                    <a:pt x="341" y="9"/>
                    <a:pt x="307" y="0"/>
                    <a:pt x="270" y="0"/>
                  </a:cubicBezTo>
                  <a:close/>
                </a:path>
              </a:pathLst>
            </a:custGeom>
            <a:solidFill>
              <a:srgbClr val="FF7550">
                <a:alpha val="577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4">
              <a:extLst>
                <a:ext uri="{FF2B5EF4-FFF2-40B4-BE49-F238E27FC236}">
                  <a16:creationId xmlns:a16="http://schemas.microsoft.com/office/drawing/2014/main" id="{1F9E96D0-1B1D-6AD7-61CF-5F093EF240B2}"/>
                </a:ext>
              </a:extLst>
            </p:cNvPr>
            <p:cNvSpPr/>
            <p:nvPr/>
          </p:nvSpPr>
          <p:spPr>
            <a:xfrm>
              <a:off x="-3819819" y="3464127"/>
              <a:ext cx="101917" cy="43234"/>
            </a:xfrm>
            <a:custGeom>
              <a:avLst/>
              <a:gdLst/>
              <a:ahLst/>
              <a:cxnLst/>
              <a:rect l="l" t="t" r="r" b="b"/>
              <a:pathLst>
                <a:path w="851" h="361" extrusionOk="0">
                  <a:moveTo>
                    <a:pt x="740" y="1"/>
                  </a:moveTo>
                  <a:cubicBezTo>
                    <a:pt x="723" y="1"/>
                    <a:pt x="706" y="5"/>
                    <a:pt x="688" y="13"/>
                  </a:cubicBezTo>
                  <a:cubicBezTo>
                    <a:pt x="511" y="91"/>
                    <a:pt x="294" y="147"/>
                    <a:pt x="103" y="161"/>
                  </a:cubicBezTo>
                  <a:cubicBezTo>
                    <a:pt x="52" y="166"/>
                    <a:pt x="1" y="202"/>
                    <a:pt x="5" y="258"/>
                  </a:cubicBezTo>
                  <a:cubicBezTo>
                    <a:pt x="5" y="308"/>
                    <a:pt x="44" y="361"/>
                    <a:pt x="97" y="361"/>
                  </a:cubicBezTo>
                  <a:cubicBezTo>
                    <a:pt x="99" y="361"/>
                    <a:pt x="101" y="361"/>
                    <a:pt x="103" y="361"/>
                  </a:cubicBezTo>
                  <a:cubicBezTo>
                    <a:pt x="339" y="342"/>
                    <a:pt x="567" y="282"/>
                    <a:pt x="785" y="185"/>
                  </a:cubicBezTo>
                  <a:cubicBezTo>
                    <a:pt x="832" y="166"/>
                    <a:pt x="851" y="91"/>
                    <a:pt x="823" y="50"/>
                  </a:cubicBezTo>
                  <a:cubicBezTo>
                    <a:pt x="801" y="16"/>
                    <a:pt x="772" y="1"/>
                    <a:pt x="7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4">
              <a:extLst>
                <a:ext uri="{FF2B5EF4-FFF2-40B4-BE49-F238E27FC236}">
                  <a16:creationId xmlns:a16="http://schemas.microsoft.com/office/drawing/2014/main" id="{92E027E2-26A4-384B-0A16-2DBFBCA29FAF}"/>
                </a:ext>
              </a:extLst>
            </p:cNvPr>
            <p:cNvSpPr/>
            <p:nvPr/>
          </p:nvSpPr>
          <p:spPr>
            <a:xfrm>
              <a:off x="-3794669" y="3523410"/>
              <a:ext cx="98923" cy="35569"/>
            </a:xfrm>
            <a:custGeom>
              <a:avLst/>
              <a:gdLst/>
              <a:ahLst/>
              <a:cxnLst/>
              <a:rect l="l" t="t" r="r" b="b"/>
              <a:pathLst>
                <a:path w="826" h="297" extrusionOk="0">
                  <a:moveTo>
                    <a:pt x="731" y="0"/>
                  </a:moveTo>
                  <a:cubicBezTo>
                    <a:pt x="729" y="0"/>
                    <a:pt x="727" y="0"/>
                    <a:pt x="724" y="1"/>
                  </a:cubicBezTo>
                  <a:cubicBezTo>
                    <a:pt x="510" y="24"/>
                    <a:pt x="296" y="61"/>
                    <a:pt x="88" y="103"/>
                  </a:cubicBezTo>
                  <a:cubicBezTo>
                    <a:pt x="37" y="117"/>
                    <a:pt x="0" y="177"/>
                    <a:pt x="18" y="228"/>
                  </a:cubicBezTo>
                  <a:cubicBezTo>
                    <a:pt x="33" y="270"/>
                    <a:pt x="68" y="296"/>
                    <a:pt x="111" y="296"/>
                  </a:cubicBezTo>
                  <a:cubicBezTo>
                    <a:pt x="120" y="296"/>
                    <a:pt x="129" y="295"/>
                    <a:pt x="139" y="293"/>
                  </a:cubicBezTo>
                  <a:cubicBezTo>
                    <a:pt x="236" y="275"/>
                    <a:pt x="339" y="256"/>
                    <a:pt x="440" y="237"/>
                  </a:cubicBezTo>
                  <a:cubicBezTo>
                    <a:pt x="538" y="223"/>
                    <a:pt x="626" y="209"/>
                    <a:pt x="724" y="200"/>
                  </a:cubicBezTo>
                  <a:cubicBezTo>
                    <a:pt x="775" y="196"/>
                    <a:pt x="826" y="159"/>
                    <a:pt x="826" y="103"/>
                  </a:cubicBezTo>
                  <a:cubicBezTo>
                    <a:pt x="822" y="54"/>
                    <a:pt x="783" y="0"/>
                    <a:pt x="7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4">
              <a:extLst>
                <a:ext uri="{FF2B5EF4-FFF2-40B4-BE49-F238E27FC236}">
                  <a16:creationId xmlns:a16="http://schemas.microsoft.com/office/drawing/2014/main" id="{C340F389-D5E2-FF96-9B37-A5D8693FC990}"/>
                </a:ext>
              </a:extLst>
            </p:cNvPr>
            <p:cNvSpPr/>
            <p:nvPr/>
          </p:nvSpPr>
          <p:spPr>
            <a:xfrm>
              <a:off x="-3788681" y="3595507"/>
              <a:ext cx="110899" cy="30659"/>
            </a:xfrm>
            <a:custGeom>
              <a:avLst/>
              <a:gdLst/>
              <a:ahLst/>
              <a:cxnLst/>
              <a:rect l="l" t="t" r="r" b="b"/>
              <a:pathLst>
                <a:path w="926" h="256" extrusionOk="0">
                  <a:moveTo>
                    <a:pt x="696" y="0"/>
                  </a:moveTo>
                  <a:cubicBezTo>
                    <a:pt x="491" y="0"/>
                    <a:pt x="284" y="20"/>
                    <a:pt x="84" y="63"/>
                  </a:cubicBezTo>
                  <a:cubicBezTo>
                    <a:pt x="34" y="72"/>
                    <a:pt x="0" y="132"/>
                    <a:pt x="15" y="183"/>
                  </a:cubicBezTo>
                  <a:cubicBezTo>
                    <a:pt x="26" y="231"/>
                    <a:pt x="69" y="255"/>
                    <a:pt x="114" y="255"/>
                  </a:cubicBezTo>
                  <a:cubicBezTo>
                    <a:pt x="121" y="255"/>
                    <a:pt x="128" y="255"/>
                    <a:pt x="135" y="253"/>
                  </a:cubicBezTo>
                  <a:cubicBezTo>
                    <a:pt x="317" y="216"/>
                    <a:pt x="503" y="199"/>
                    <a:pt x="687" y="199"/>
                  </a:cubicBezTo>
                  <a:cubicBezTo>
                    <a:pt x="732" y="199"/>
                    <a:pt x="778" y="200"/>
                    <a:pt x="823" y="202"/>
                  </a:cubicBezTo>
                  <a:cubicBezTo>
                    <a:pt x="878" y="202"/>
                    <a:pt x="925" y="155"/>
                    <a:pt x="925" y="100"/>
                  </a:cubicBezTo>
                  <a:cubicBezTo>
                    <a:pt x="925" y="44"/>
                    <a:pt x="878" y="7"/>
                    <a:pt x="823" y="3"/>
                  </a:cubicBezTo>
                  <a:cubicBezTo>
                    <a:pt x="780" y="1"/>
                    <a:pt x="738" y="0"/>
                    <a:pt x="6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4">
              <a:extLst>
                <a:ext uri="{FF2B5EF4-FFF2-40B4-BE49-F238E27FC236}">
                  <a16:creationId xmlns:a16="http://schemas.microsoft.com/office/drawing/2014/main" id="{5E388E1C-859E-07F3-A379-CE4B89961B66}"/>
                </a:ext>
              </a:extLst>
            </p:cNvPr>
            <p:cNvSpPr/>
            <p:nvPr/>
          </p:nvSpPr>
          <p:spPr>
            <a:xfrm>
              <a:off x="-3772513" y="3661856"/>
              <a:ext cx="100720" cy="30779"/>
            </a:xfrm>
            <a:custGeom>
              <a:avLst/>
              <a:gdLst/>
              <a:ahLst/>
              <a:cxnLst/>
              <a:rect l="l" t="t" r="r" b="b"/>
              <a:pathLst>
                <a:path w="841" h="257" extrusionOk="0">
                  <a:moveTo>
                    <a:pt x="745" y="0"/>
                  </a:moveTo>
                  <a:cubicBezTo>
                    <a:pt x="743" y="0"/>
                    <a:pt x="741" y="0"/>
                    <a:pt x="739" y="0"/>
                  </a:cubicBezTo>
                  <a:cubicBezTo>
                    <a:pt x="525" y="19"/>
                    <a:pt x="311" y="38"/>
                    <a:pt x="103" y="56"/>
                  </a:cubicBezTo>
                  <a:cubicBezTo>
                    <a:pt x="47" y="62"/>
                    <a:pt x="0" y="98"/>
                    <a:pt x="0" y="154"/>
                  </a:cubicBezTo>
                  <a:cubicBezTo>
                    <a:pt x="4" y="203"/>
                    <a:pt x="44" y="257"/>
                    <a:pt x="96" y="257"/>
                  </a:cubicBezTo>
                  <a:cubicBezTo>
                    <a:pt x="98" y="257"/>
                    <a:pt x="100" y="257"/>
                    <a:pt x="103" y="257"/>
                  </a:cubicBezTo>
                  <a:cubicBezTo>
                    <a:pt x="311" y="238"/>
                    <a:pt x="525" y="219"/>
                    <a:pt x="739" y="201"/>
                  </a:cubicBezTo>
                  <a:cubicBezTo>
                    <a:pt x="790" y="195"/>
                    <a:pt x="840" y="159"/>
                    <a:pt x="836" y="103"/>
                  </a:cubicBezTo>
                  <a:cubicBezTo>
                    <a:pt x="836" y="53"/>
                    <a:pt x="798" y="0"/>
                    <a:pt x="7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4">
              <a:extLst>
                <a:ext uri="{FF2B5EF4-FFF2-40B4-BE49-F238E27FC236}">
                  <a16:creationId xmlns:a16="http://schemas.microsoft.com/office/drawing/2014/main" id="{DB59A0A7-8009-4D56-6F43-AEE5143F598E}"/>
                </a:ext>
              </a:extLst>
            </p:cNvPr>
            <p:cNvSpPr/>
            <p:nvPr/>
          </p:nvSpPr>
          <p:spPr>
            <a:xfrm>
              <a:off x="-3778740" y="3737905"/>
              <a:ext cx="91977" cy="30420"/>
            </a:xfrm>
            <a:custGeom>
              <a:avLst/>
              <a:gdLst/>
              <a:ahLst/>
              <a:cxnLst/>
              <a:rect l="l" t="t" r="r" b="b"/>
              <a:pathLst>
                <a:path w="768" h="254" extrusionOk="0">
                  <a:moveTo>
                    <a:pt x="677" y="1"/>
                  </a:moveTo>
                  <a:cubicBezTo>
                    <a:pt x="673" y="1"/>
                    <a:pt x="669" y="1"/>
                    <a:pt x="665" y="2"/>
                  </a:cubicBezTo>
                  <a:cubicBezTo>
                    <a:pt x="480" y="21"/>
                    <a:pt x="289" y="40"/>
                    <a:pt x="103" y="57"/>
                  </a:cubicBezTo>
                  <a:cubicBezTo>
                    <a:pt x="52" y="62"/>
                    <a:pt x="1" y="100"/>
                    <a:pt x="6" y="155"/>
                  </a:cubicBezTo>
                  <a:cubicBezTo>
                    <a:pt x="6" y="203"/>
                    <a:pt x="41" y="254"/>
                    <a:pt x="90" y="254"/>
                  </a:cubicBezTo>
                  <a:cubicBezTo>
                    <a:pt x="95" y="254"/>
                    <a:pt x="99" y="253"/>
                    <a:pt x="103" y="252"/>
                  </a:cubicBezTo>
                  <a:cubicBezTo>
                    <a:pt x="289" y="235"/>
                    <a:pt x="480" y="216"/>
                    <a:pt x="665" y="197"/>
                  </a:cubicBezTo>
                  <a:cubicBezTo>
                    <a:pt x="716" y="192"/>
                    <a:pt x="768" y="155"/>
                    <a:pt x="768" y="100"/>
                  </a:cubicBezTo>
                  <a:cubicBezTo>
                    <a:pt x="763" y="52"/>
                    <a:pt x="727" y="1"/>
                    <a:pt x="6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4">
              <a:extLst>
                <a:ext uri="{FF2B5EF4-FFF2-40B4-BE49-F238E27FC236}">
                  <a16:creationId xmlns:a16="http://schemas.microsoft.com/office/drawing/2014/main" id="{8DB72A3F-459E-4399-CFE2-0CEFF1098E90}"/>
                </a:ext>
              </a:extLst>
            </p:cNvPr>
            <p:cNvSpPr/>
            <p:nvPr/>
          </p:nvSpPr>
          <p:spPr>
            <a:xfrm>
              <a:off x="-3725326" y="3293225"/>
              <a:ext cx="465634" cy="452820"/>
            </a:xfrm>
            <a:custGeom>
              <a:avLst/>
              <a:gdLst/>
              <a:ahLst/>
              <a:cxnLst/>
              <a:rect l="l" t="t" r="r" b="b"/>
              <a:pathLst>
                <a:path w="3888" h="3781" extrusionOk="0">
                  <a:moveTo>
                    <a:pt x="1599" y="1"/>
                  </a:moveTo>
                  <a:cubicBezTo>
                    <a:pt x="1492" y="1"/>
                    <a:pt x="1389" y="49"/>
                    <a:pt x="1297" y="97"/>
                  </a:cubicBezTo>
                  <a:cubicBezTo>
                    <a:pt x="1171" y="167"/>
                    <a:pt x="1050" y="255"/>
                    <a:pt x="934" y="343"/>
                  </a:cubicBezTo>
                  <a:cubicBezTo>
                    <a:pt x="703" y="534"/>
                    <a:pt x="498" y="766"/>
                    <a:pt x="322" y="1012"/>
                  </a:cubicBezTo>
                  <a:cubicBezTo>
                    <a:pt x="257" y="1100"/>
                    <a:pt x="196" y="1194"/>
                    <a:pt x="135" y="1291"/>
                  </a:cubicBezTo>
                  <a:cubicBezTo>
                    <a:pt x="90" y="1338"/>
                    <a:pt x="43" y="1384"/>
                    <a:pt x="1" y="1430"/>
                  </a:cubicBezTo>
                  <a:cubicBezTo>
                    <a:pt x="34" y="1481"/>
                    <a:pt x="71" y="1533"/>
                    <a:pt x="99" y="1588"/>
                  </a:cubicBezTo>
                  <a:cubicBezTo>
                    <a:pt x="242" y="1839"/>
                    <a:pt x="345" y="2113"/>
                    <a:pt x="424" y="2392"/>
                  </a:cubicBezTo>
                  <a:cubicBezTo>
                    <a:pt x="521" y="2735"/>
                    <a:pt x="609" y="3102"/>
                    <a:pt x="581" y="3464"/>
                  </a:cubicBezTo>
                  <a:cubicBezTo>
                    <a:pt x="572" y="3571"/>
                    <a:pt x="553" y="3678"/>
                    <a:pt x="521" y="3780"/>
                  </a:cubicBezTo>
                  <a:cubicBezTo>
                    <a:pt x="888" y="3743"/>
                    <a:pt x="1254" y="3738"/>
                    <a:pt x="1622" y="3691"/>
                  </a:cubicBezTo>
                  <a:cubicBezTo>
                    <a:pt x="2012" y="3641"/>
                    <a:pt x="2397" y="3571"/>
                    <a:pt x="2778" y="3474"/>
                  </a:cubicBezTo>
                  <a:cubicBezTo>
                    <a:pt x="2949" y="3432"/>
                    <a:pt x="3121" y="3376"/>
                    <a:pt x="3284" y="3307"/>
                  </a:cubicBezTo>
                  <a:cubicBezTo>
                    <a:pt x="3326" y="3288"/>
                    <a:pt x="3377" y="3264"/>
                    <a:pt x="3423" y="3241"/>
                  </a:cubicBezTo>
                  <a:cubicBezTo>
                    <a:pt x="3428" y="3241"/>
                    <a:pt x="3433" y="3237"/>
                    <a:pt x="3442" y="3237"/>
                  </a:cubicBezTo>
                  <a:cubicBezTo>
                    <a:pt x="3465" y="3232"/>
                    <a:pt x="3483" y="3213"/>
                    <a:pt x="3493" y="3195"/>
                  </a:cubicBezTo>
                  <a:cubicBezTo>
                    <a:pt x="3554" y="3149"/>
                    <a:pt x="3595" y="3088"/>
                    <a:pt x="3581" y="3009"/>
                  </a:cubicBezTo>
                  <a:cubicBezTo>
                    <a:pt x="3548" y="2879"/>
                    <a:pt x="3380" y="2855"/>
                    <a:pt x="3259" y="2855"/>
                  </a:cubicBezTo>
                  <a:cubicBezTo>
                    <a:pt x="3247" y="2855"/>
                    <a:pt x="3235" y="2855"/>
                    <a:pt x="3224" y="2855"/>
                  </a:cubicBezTo>
                  <a:cubicBezTo>
                    <a:pt x="3196" y="2855"/>
                    <a:pt x="3168" y="2861"/>
                    <a:pt x="3140" y="2861"/>
                  </a:cubicBezTo>
                  <a:cubicBezTo>
                    <a:pt x="3159" y="2851"/>
                    <a:pt x="3172" y="2842"/>
                    <a:pt x="3191" y="2833"/>
                  </a:cubicBezTo>
                  <a:cubicBezTo>
                    <a:pt x="3358" y="2739"/>
                    <a:pt x="3521" y="2628"/>
                    <a:pt x="3674" y="2508"/>
                  </a:cubicBezTo>
                  <a:cubicBezTo>
                    <a:pt x="3785" y="2415"/>
                    <a:pt x="3888" y="2298"/>
                    <a:pt x="3818" y="2145"/>
                  </a:cubicBezTo>
                  <a:cubicBezTo>
                    <a:pt x="3730" y="1946"/>
                    <a:pt x="3502" y="1876"/>
                    <a:pt x="3279" y="1858"/>
                  </a:cubicBezTo>
                  <a:cubicBezTo>
                    <a:pt x="3350" y="1811"/>
                    <a:pt x="3423" y="1769"/>
                    <a:pt x="3489" y="1719"/>
                  </a:cubicBezTo>
                  <a:cubicBezTo>
                    <a:pt x="3595" y="1640"/>
                    <a:pt x="3678" y="1509"/>
                    <a:pt x="3623" y="1370"/>
                  </a:cubicBezTo>
                  <a:cubicBezTo>
                    <a:pt x="3570" y="1235"/>
                    <a:pt x="3401" y="1202"/>
                    <a:pt x="3265" y="1202"/>
                  </a:cubicBezTo>
                  <a:cubicBezTo>
                    <a:pt x="3256" y="1202"/>
                    <a:pt x="3247" y="1202"/>
                    <a:pt x="3238" y="1203"/>
                  </a:cubicBezTo>
                  <a:cubicBezTo>
                    <a:pt x="3155" y="1203"/>
                    <a:pt x="3075" y="1217"/>
                    <a:pt x="2992" y="1231"/>
                  </a:cubicBezTo>
                  <a:cubicBezTo>
                    <a:pt x="3015" y="1203"/>
                    <a:pt x="3038" y="1184"/>
                    <a:pt x="3056" y="1156"/>
                  </a:cubicBezTo>
                  <a:cubicBezTo>
                    <a:pt x="3131" y="1068"/>
                    <a:pt x="3247" y="952"/>
                    <a:pt x="3243" y="827"/>
                  </a:cubicBezTo>
                  <a:cubicBezTo>
                    <a:pt x="3233" y="675"/>
                    <a:pt x="3126" y="631"/>
                    <a:pt x="3000" y="631"/>
                  </a:cubicBezTo>
                  <a:cubicBezTo>
                    <a:pt x="2877" y="631"/>
                    <a:pt x="2736" y="673"/>
                    <a:pt x="2653" y="697"/>
                  </a:cubicBezTo>
                  <a:cubicBezTo>
                    <a:pt x="2221" y="822"/>
                    <a:pt x="1812" y="1012"/>
                    <a:pt x="1389" y="1179"/>
                  </a:cubicBezTo>
                  <a:cubicBezTo>
                    <a:pt x="1524" y="1003"/>
                    <a:pt x="1644" y="817"/>
                    <a:pt x="1751" y="622"/>
                  </a:cubicBezTo>
                  <a:cubicBezTo>
                    <a:pt x="1775" y="576"/>
                    <a:pt x="1798" y="525"/>
                    <a:pt x="1822" y="478"/>
                  </a:cubicBezTo>
                  <a:cubicBezTo>
                    <a:pt x="1867" y="390"/>
                    <a:pt x="1910" y="288"/>
                    <a:pt x="1867" y="204"/>
                  </a:cubicBezTo>
                  <a:cubicBezTo>
                    <a:pt x="1845" y="97"/>
                    <a:pt x="1761" y="19"/>
                    <a:pt x="1650" y="5"/>
                  </a:cubicBezTo>
                  <a:cubicBezTo>
                    <a:pt x="1633" y="2"/>
                    <a:pt x="1616" y="1"/>
                    <a:pt x="1599" y="1"/>
                  </a:cubicBez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4">
              <a:extLst>
                <a:ext uri="{FF2B5EF4-FFF2-40B4-BE49-F238E27FC236}">
                  <a16:creationId xmlns:a16="http://schemas.microsoft.com/office/drawing/2014/main" id="{EEE9B7EE-075F-F727-7A1D-C11B739C91CB}"/>
                </a:ext>
              </a:extLst>
            </p:cNvPr>
            <p:cNvSpPr/>
            <p:nvPr/>
          </p:nvSpPr>
          <p:spPr>
            <a:xfrm>
              <a:off x="-3574426" y="3426761"/>
              <a:ext cx="229823" cy="118444"/>
            </a:xfrm>
            <a:custGeom>
              <a:avLst/>
              <a:gdLst/>
              <a:ahLst/>
              <a:cxnLst/>
              <a:rect l="l" t="t" r="r" b="b"/>
              <a:pathLst>
                <a:path w="1919" h="989" extrusionOk="0">
                  <a:moveTo>
                    <a:pt x="1769" y="0"/>
                  </a:moveTo>
                  <a:cubicBezTo>
                    <a:pt x="1754" y="0"/>
                    <a:pt x="1738" y="4"/>
                    <a:pt x="1722" y="13"/>
                  </a:cubicBezTo>
                  <a:cubicBezTo>
                    <a:pt x="1192" y="297"/>
                    <a:pt x="650" y="561"/>
                    <a:pt x="101" y="808"/>
                  </a:cubicBezTo>
                  <a:cubicBezTo>
                    <a:pt x="0" y="852"/>
                    <a:pt x="65" y="989"/>
                    <a:pt x="161" y="989"/>
                  </a:cubicBezTo>
                  <a:cubicBezTo>
                    <a:pt x="175" y="989"/>
                    <a:pt x="189" y="986"/>
                    <a:pt x="204" y="979"/>
                  </a:cubicBezTo>
                  <a:cubicBezTo>
                    <a:pt x="752" y="733"/>
                    <a:pt x="1290" y="469"/>
                    <a:pt x="1820" y="186"/>
                  </a:cubicBezTo>
                  <a:cubicBezTo>
                    <a:pt x="1919" y="133"/>
                    <a:pt x="1858" y="0"/>
                    <a:pt x="17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4">
              <a:extLst>
                <a:ext uri="{FF2B5EF4-FFF2-40B4-BE49-F238E27FC236}">
                  <a16:creationId xmlns:a16="http://schemas.microsoft.com/office/drawing/2014/main" id="{482132F2-2FAE-E36C-C084-DABAE435A24A}"/>
                </a:ext>
              </a:extLst>
            </p:cNvPr>
            <p:cNvSpPr/>
            <p:nvPr/>
          </p:nvSpPr>
          <p:spPr>
            <a:xfrm>
              <a:off x="-3492269" y="3501733"/>
              <a:ext cx="185990" cy="104073"/>
            </a:xfrm>
            <a:custGeom>
              <a:avLst/>
              <a:gdLst/>
              <a:ahLst/>
              <a:cxnLst/>
              <a:rect l="l" t="t" r="r" b="b"/>
              <a:pathLst>
                <a:path w="1553" h="869" extrusionOk="0">
                  <a:moveTo>
                    <a:pt x="1417" y="1"/>
                  </a:moveTo>
                  <a:cubicBezTo>
                    <a:pt x="1399" y="1"/>
                    <a:pt x="1380" y="6"/>
                    <a:pt x="1361" y="19"/>
                  </a:cubicBezTo>
                  <a:cubicBezTo>
                    <a:pt x="962" y="279"/>
                    <a:pt x="534" y="501"/>
                    <a:pt x="84" y="674"/>
                  </a:cubicBezTo>
                  <a:cubicBezTo>
                    <a:pt x="33" y="692"/>
                    <a:pt x="0" y="739"/>
                    <a:pt x="15" y="795"/>
                  </a:cubicBezTo>
                  <a:cubicBezTo>
                    <a:pt x="26" y="833"/>
                    <a:pt x="66" y="868"/>
                    <a:pt x="109" y="868"/>
                  </a:cubicBezTo>
                  <a:cubicBezTo>
                    <a:pt x="118" y="868"/>
                    <a:pt x="127" y="867"/>
                    <a:pt x="135" y="864"/>
                  </a:cubicBezTo>
                  <a:cubicBezTo>
                    <a:pt x="600" y="683"/>
                    <a:pt x="1046" y="460"/>
                    <a:pt x="1464" y="186"/>
                  </a:cubicBezTo>
                  <a:cubicBezTo>
                    <a:pt x="1552" y="129"/>
                    <a:pt x="1500" y="1"/>
                    <a:pt x="14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4">
              <a:extLst>
                <a:ext uri="{FF2B5EF4-FFF2-40B4-BE49-F238E27FC236}">
                  <a16:creationId xmlns:a16="http://schemas.microsoft.com/office/drawing/2014/main" id="{636B036D-FD41-8048-BC45-FB1783CE3B56}"/>
                </a:ext>
              </a:extLst>
            </p:cNvPr>
            <p:cNvSpPr/>
            <p:nvPr/>
          </p:nvSpPr>
          <p:spPr>
            <a:xfrm>
              <a:off x="-3495622" y="3622454"/>
              <a:ext cx="164193" cy="62037"/>
            </a:xfrm>
            <a:custGeom>
              <a:avLst/>
              <a:gdLst/>
              <a:ahLst/>
              <a:cxnLst/>
              <a:rect l="l" t="t" r="r" b="b"/>
              <a:pathLst>
                <a:path w="1371" h="518" extrusionOk="0">
                  <a:moveTo>
                    <a:pt x="1262" y="0"/>
                  </a:moveTo>
                  <a:cubicBezTo>
                    <a:pt x="1254" y="0"/>
                    <a:pt x="1245" y="2"/>
                    <a:pt x="1237" y="5"/>
                  </a:cubicBezTo>
                  <a:cubicBezTo>
                    <a:pt x="864" y="153"/>
                    <a:pt x="479" y="260"/>
                    <a:pt x="84" y="325"/>
                  </a:cubicBezTo>
                  <a:cubicBezTo>
                    <a:pt x="28" y="335"/>
                    <a:pt x="1" y="400"/>
                    <a:pt x="15" y="446"/>
                  </a:cubicBezTo>
                  <a:cubicBezTo>
                    <a:pt x="27" y="494"/>
                    <a:pt x="66" y="517"/>
                    <a:pt x="112" y="517"/>
                  </a:cubicBezTo>
                  <a:cubicBezTo>
                    <a:pt x="120" y="517"/>
                    <a:pt x="128" y="517"/>
                    <a:pt x="135" y="515"/>
                  </a:cubicBezTo>
                  <a:cubicBezTo>
                    <a:pt x="530" y="451"/>
                    <a:pt x="916" y="344"/>
                    <a:pt x="1287" y="200"/>
                  </a:cubicBezTo>
                  <a:cubicBezTo>
                    <a:pt x="1338" y="177"/>
                    <a:pt x="1370" y="130"/>
                    <a:pt x="1357" y="74"/>
                  </a:cubicBezTo>
                  <a:cubicBezTo>
                    <a:pt x="1345" y="36"/>
                    <a:pt x="1304" y="0"/>
                    <a:pt x="12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4">
              <a:extLst>
                <a:ext uri="{FF2B5EF4-FFF2-40B4-BE49-F238E27FC236}">
                  <a16:creationId xmlns:a16="http://schemas.microsoft.com/office/drawing/2014/main" id="{CEC80339-D651-5F7D-20D0-4F907FAC3B15}"/>
                </a:ext>
              </a:extLst>
            </p:cNvPr>
            <p:cNvSpPr/>
            <p:nvPr/>
          </p:nvSpPr>
          <p:spPr>
            <a:xfrm>
              <a:off x="-5693383" y="684906"/>
              <a:ext cx="1094623" cy="854980"/>
            </a:xfrm>
            <a:custGeom>
              <a:avLst/>
              <a:gdLst/>
              <a:ahLst/>
              <a:cxnLst/>
              <a:rect l="l" t="t" r="r" b="b"/>
              <a:pathLst>
                <a:path w="9140" h="7139" extrusionOk="0">
                  <a:moveTo>
                    <a:pt x="3217" y="1"/>
                  </a:moveTo>
                  <a:cubicBezTo>
                    <a:pt x="3032" y="1"/>
                    <a:pt x="2843" y="47"/>
                    <a:pt x="2652" y="154"/>
                  </a:cubicBezTo>
                  <a:cubicBezTo>
                    <a:pt x="2029" y="506"/>
                    <a:pt x="1876" y="1314"/>
                    <a:pt x="2262" y="1877"/>
                  </a:cubicBezTo>
                  <a:cubicBezTo>
                    <a:pt x="1491" y="1914"/>
                    <a:pt x="636" y="2085"/>
                    <a:pt x="284" y="2857"/>
                  </a:cubicBezTo>
                  <a:cubicBezTo>
                    <a:pt x="130" y="3191"/>
                    <a:pt x="130" y="3581"/>
                    <a:pt x="335" y="3896"/>
                  </a:cubicBezTo>
                  <a:cubicBezTo>
                    <a:pt x="497" y="4143"/>
                    <a:pt x="753" y="4319"/>
                    <a:pt x="1026" y="4426"/>
                  </a:cubicBezTo>
                  <a:cubicBezTo>
                    <a:pt x="363" y="4811"/>
                    <a:pt x="1" y="5605"/>
                    <a:pt x="329" y="6353"/>
                  </a:cubicBezTo>
                  <a:cubicBezTo>
                    <a:pt x="588" y="6925"/>
                    <a:pt x="1138" y="7138"/>
                    <a:pt x="1709" y="7138"/>
                  </a:cubicBezTo>
                  <a:cubicBezTo>
                    <a:pt x="2023" y="7138"/>
                    <a:pt x="2343" y="7074"/>
                    <a:pt x="2624" y="6970"/>
                  </a:cubicBezTo>
                  <a:cubicBezTo>
                    <a:pt x="3107" y="6790"/>
                    <a:pt x="3553" y="6520"/>
                    <a:pt x="4026" y="6325"/>
                  </a:cubicBezTo>
                  <a:cubicBezTo>
                    <a:pt x="4523" y="6121"/>
                    <a:pt x="5057" y="5995"/>
                    <a:pt x="5591" y="5935"/>
                  </a:cubicBezTo>
                  <a:cubicBezTo>
                    <a:pt x="5990" y="5886"/>
                    <a:pt x="6390" y="5869"/>
                    <a:pt x="6791" y="5869"/>
                  </a:cubicBezTo>
                  <a:cubicBezTo>
                    <a:pt x="6927" y="5869"/>
                    <a:pt x="7062" y="5871"/>
                    <a:pt x="7198" y="5875"/>
                  </a:cubicBezTo>
                  <a:cubicBezTo>
                    <a:pt x="7364" y="5878"/>
                    <a:pt x="7537" y="5888"/>
                    <a:pt x="7710" y="5888"/>
                  </a:cubicBezTo>
                  <a:cubicBezTo>
                    <a:pt x="8040" y="5888"/>
                    <a:pt x="8370" y="5852"/>
                    <a:pt x="8647" y="5666"/>
                  </a:cubicBezTo>
                  <a:cubicBezTo>
                    <a:pt x="9060" y="5382"/>
                    <a:pt x="9139" y="4876"/>
                    <a:pt x="8870" y="4458"/>
                  </a:cubicBezTo>
                  <a:cubicBezTo>
                    <a:pt x="8632" y="4083"/>
                    <a:pt x="8220" y="3920"/>
                    <a:pt x="7806" y="3808"/>
                  </a:cubicBezTo>
                  <a:cubicBezTo>
                    <a:pt x="8210" y="3530"/>
                    <a:pt x="8321" y="2921"/>
                    <a:pt x="8043" y="2494"/>
                  </a:cubicBezTo>
                  <a:cubicBezTo>
                    <a:pt x="7791" y="2099"/>
                    <a:pt x="7379" y="1930"/>
                    <a:pt x="6951" y="1930"/>
                  </a:cubicBezTo>
                  <a:cubicBezTo>
                    <a:pt x="6810" y="1930"/>
                    <a:pt x="6668" y="1949"/>
                    <a:pt x="6529" y="1983"/>
                  </a:cubicBezTo>
                  <a:cubicBezTo>
                    <a:pt x="6864" y="1370"/>
                    <a:pt x="6780" y="558"/>
                    <a:pt x="6111" y="191"/>
                  </a:cubicBezTo>
                  <a:cubicBezTo>
                    <a:pt x="5951" y="104"/>
                    <a:pt x="5773" y="58"/>
                    <a:pt x="5596" y="58"/>
                  </a:cubicBezTo>
                  <a:cubicBezTo>
                    <a:pt x="5405" y="58"/>
                    <a:pt x="5216" y="112"/>
                    <a:pt x="5053" y="228"/>
                  </a:cubicBezTo>
                  <a:cubicBezTo>
                    <a:pt x="4839" y="377"/>
                    <a:pt x="4695" y="600"/>
                    <a:pt x="4644" y="846"/>
                  </a:cubicBezTo>
                  <a:cubicBezTo>
                    <a:pt x="4279" y="414"/>
                    <a:pt x="3770" y="1"/>
                    <a:pt x="32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4">
              <a:extLst>
                <a:ext uri="{FF2B5EF4-FFF2-40B4-BE49-F238E27FC236}">
                  <a16:creationId xmlns:a16="http://schemas.microsoft.com/office/drawing/2014/main" id="{E9D22FD0-B631-8AB5-2D60-3CD1B96ABB8C}"/>
                </a:ext>
              </a:extLst>
            </p:cNvPr>
            <p:cNvSpPr/>
            <p:nvPr/>
          </p:nvSpPr>
          <p:spPr>
            <a:xfrm>
              <a:off x="-4946544" y="2678122"/>
              <a:ext cx="283117" cy="165271"/>
            </a:xfrm>
            <a:custGeom>
              <a:avLst/>
              <a:gdLst/>
              <a:ahLst/>
              <a:cxnLst/>
              <a:rect l="l" t="t" r="r" b="b"/>
              <a:pathLst>
                <a:path w="2364" h="1380" extrusionOk="0">
                  <a:moveTo>
                    <a:pt x="2183" y="1"/>
                  </a:moveTo>
                  <a:lnTo>
                    <a:pt x="0" y="614"/>
                  </a:lnTo>
                  <a:lnTo>
                    <a:pt x="43" y="1319"/>
                  </a:lnTo>
                  <a:cubicBezTo>
                    <a:pt x="43" y="1319"/>
                    <a:pt x="230" y="1379"/>
                    <a:pt x="534" y="1379"/>
                  </a:cubicBezTo>
                  <a:cubicBezTo>
                    <a:pt x="751" y="1379"/>
                    <a:pt x="1027" y="1349"/>
                    <a:pt x="1338" y="1244"/>
                  </a:cubicBezTo>
                  <a:cubicBezTo>
                    <a:pt x="2085" y="994"/>
                    <a:pt x="2364" y="580"/>
                    <a:pt x="2364" y="580"/>
                  </a:cubicBezTo>
                  <a:lnTo>
                    <a:pt x="2183" y="1"/>
                  </a:ln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4">
              <a:extLst>
                <a:ext uri="{FF2B5EF4-FFF2-40B4-BE49-F238E27FC236}">
                  <a16:creationId xmlns:a16="http://schemas.microsoft.com/office/drawing/2014/main" id="{B8228AAE-B5C3-B56F-D8FE-E6C10B72B498}"/>
                </a:ext>
              </a:extLst>
            </p:cNvPr>
            <p:cNvSpPr/>
            <p:nvPr/>
          </p:nvSpPr>
          <p:spPr>
            <a:xfrm>
              <a:off x="-5971472" y="1365040"/>
              <a:ext cx="1899902" cy="1408519"/>
            </a:xfrm>
            <a:custGeom>
              <a:avLst/>
              <a:gdLst/>
              <a:ahLst/>
              <a:cxnLst/>
              <a:rect l="l" t="t" r="r" b="b"/>
              <a:pathLst>
                <a:path w="15864" h="11761" extrusionOk="0">
                  <a:moveTo>
                    <a:pt x="8233" y="1"/>
                  </a:moveTo>
                  <a:cubicBezTo>
                    <a:pt x="7797" y="1"/>
                    <a:pt x="7356" y="49"/>
                    <a:pt x="6914" y="149"/>
                  </a:cubicBezTo>
                  <a:cubicBezTo>
                    <a:pt x="4481" y="702"/>
                    <a:pt x="2731" y="2690"/>
                    <a:pt x="2308" y="5058"/>
                  </a:cubicBezTo>
                  <a:cubicBezTo>
                    <a:pt x="2241" y="5051"/>
                    <a:pt x="2173" y="5047"/>
                    <a:pt x="2105" y="5047"/>
                  </a:cubicBezTo>
                  <a:cubicBezTo>
                    <a:pt x="1855" y="5047"/>
                    <a:pt x="1603" y="5097"/>
                    <a:pt x="1365" y="5206"/>
                  </a:cubicBezTo>
                  <a:cubicBezTo>
                    <a:pt x="386" y="5657"/>
                    <a:pt x="0" y="6915"/>
                    <a:pt x="506" y="8016"/>
                  </a:cubicBezTo>
                  <a:cubicBezTo>
                    <a:pt x="891" y="8852"/>
                    <a:pt x="1675" y="9358"/>
                    <a:pt x="2458" y="9358"/>
                  </a:cubicBezTo>
                  <a:cubicBezTo>
                    <a:pt x="2648" y="9358"/>
                    <a:pt x="2839" y="9328"/>
                    <a:pt x="3024" y="9265"/>
                  </a:cubicBezTo>
                  <a:cubicBezTo>
                    <a:pt x="4011" y="10925"/>
                    <a:pt x="5777" y="11760"/>
                    <a:pt x="7772" y="11760"/>
                  </a:cubicBezTo>
                  <a:cubicBezTo>
                    <a:pt x="8337" y="11760"/>
                    <a:pt x="8921" y="11693"/>
                    <a:pt x="9511" y="11559"/>
                  </a:cubicBezTo>
                  <a:cubicBezTo>
                    <a:pt x="12176" y="10955"/>
                    <a:pt x="14141" y="9158"/>
                    <a:pt x="14363" y="6692"/>
                  </a:cubicBezTo>
                  <a:cubicBezTo>
                    <a:pt x="15232" y="6460"/>
                    <a:pt x="15864" y="5573"/>
                    <a:pt x="15845" y="4529"/>
                  </a:cubicBezTo>
                  <a:cubicBezTo>
                    <a:pt x="15826" y="3328"/>
                    <a:pt x="14951" y="2369"/>
                    <a:pt x="13889" y="2369"/>
                  </a:cubicBezTo>
                  <a:cubicBezTo>
                    <a:pt x="13878" y="2369"/>
                    <a:pt x="13868" y="2369"/>
                    <a:pt x="13857" y="2369"/>
                  </a:cubicBezTo>
                  <a:cubicBezTo>
                    <a:pt x="13607" y="2369"/>
                    <a:pt x="13369" y="2429"/>
                    <a:pt x="13151" y="2532"/>
                  </a:cubicBezTo>
                  <a:cubicBezTo>
                    <a:pt x="11998" y="961"/>
                    <a:pt x="10178" y="1"/>
                    <a:pt x="8233" y="1"/>
                  </a:cubicBezTo>
                  <a:close/>
                </a:path>
              </a:pathLst>
            </a:custGeom>
            <a:solidFill>
              <a:srgbClr val="8E6C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4">
              <a:extLst>
                <a:ext uri="{FF2B5EF4-FFF2-40B4-BE49-F238E27FC236}">
                  <a16:creationId xmlns:a16="http://schemas.microsoft.com/office/drawing/2014/main" id="{CC5F1F3E-72B5-3C4F-5D65-170A0C194009}"/>
                </a:ext>
              </a:extLst>
            </p:cNvPr>
            <p:cNvSpPr/>
            <p:nvPr/>
          </p:nvSpPr>
          <p:spPr>
            <a:xfrm>
              <a:off x="-5388109" y="2042300"/>
              <a:ext cx="148624" cy="164433"/>
            </a:xfrm>
            <a:custGeom>
              <a:avLst/>
              <a:gdLst/>
              <a:ahLst/>
              <a:cxnLst/>
              <a:rect l="l" t="t" r="r" b="b"/>
              <a:pathLst>
                <a:path w="1241" h="1373" extrusionOk="0">
                  <a:moveTo>
                    <a:pt x="561" y="0"/>
                  </a:moveTo>
                  <a:cubicBezTo>
                    <a:pt x="529" y="0"/>
                    <a:pt x="497" y="3"/>
                    <a:pt x="465" y="10"/>
                  </a:cubicBezTo>
                  <a:cubicBezTo>
                    <a:pt x="172" y="81"/>
                    <a:pt x="1" y="434"/>
                    <a:pt x="84" y="810"/>
                  </a:cubicBezTo>
                  <a:cubicBezTo>
                    <a:pt x="159" y="1141"/>
                    <a:pt x="414" y="1373"/>
                    <a:pt x="677" y="1373"/>
                  </a:cubicBezTo>
                  <a:cubicBezTo>
                    <a:pt x="709" y="1373"/>
                    <a:pt x="740" y="1369"/>
                    <a:pt x="772" y="1362"/>
                  </a:cubicBezTo>
                  <a:cubicBezTo>
                    <a:pt x="1068" y="1292"/>
                    <a:pt x="1241" y="940"/>
                    <a:pt x="1157" y="563"/>
                  </a:cubicBezTo>
                  <a:cubicBezTo>
                    <a:pt x="1078" y="232"/>
                    <a:pt x="825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4">
              <a:extLst>
                <a:ext uri="{FF2B5EF4-FFF2-40B4-BE49-F238E27FC236}">
                  <a16:creationId xmlns:a16="http://schemas.microsoft.com/office/drawing/2014/main" id="{50163C10-4885-A6BE-B00E-F098FC7C79EE}"/>
                </a:ext>
              </a:extLst>
            </p:cNvPr>
            <p:cNvSpPr/>
            <p:nvPr/>
          </p:nvSpPr>
          <p:spPr>
            <a:xfrm>
              <a:off x="-4857082" y="1903854"/>
              <a:ext cx="148744" cy="164433"/>
            </a:xfrm>
            <a:custGeom>
              <a:avLst/>
              <a:gdLst/>
              <a:ahLst/>
              <a:cxnLst/>
              <a:rect l="l" t="t" r="r" b="b"/>
              <a:pathLst>
                <a:path w="1242" h="1373" extrusionOk="0">
                  <a:moveTo>
                    <a:pt x="565" y="0"/>
                  </a:moveTo>
                  <a:cubicBezTo>
                    <a:pt x="533" y="0"/>
                    <a:pt x="502" y="4"/>
                    <a:pt x="470" y="11"/>
                  </a:cubicBezTo>
                  <a:cubicBezTo>
                    <a:pt x="173" y="80"/>
                    <a:pt x="1" y="438"/>
                    <a:pt x="85" y="810"/>
                  </a:cubicBezTo>
                  <a:cubicBezTo>
                    <a:pt x="163" y="1140"/>
                    <a:pt x="415" y="1372"/>
                    <a:pt x="679" y="1372"/>
                  </a:cubicBezTo>
                  <a:cubicBezTo>
                    <a:pt x="712" y="1372"/>
                    <a:pt x="744" y="1369"/>
                    <a:pt x="777" y="1361"/>
                  </a:cubicBezTo>
                  <a:cubicBezTo>
                    <a:pt x="1070" y="1292"/>
                    <a:pt x="1241" y="939"/>
                    <a:pt x="1158" y="564"/>
                  </a:cubicBezTo>
                  <a:cubicBezTo>
                    <a:pt x="1079" y="231"/>
                    <a:pt x="827" y="0"/>
                    <a:pt x="5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4">
              <a:extLst>
                <a:ext uri="{FF2B5EF4-FFF2-40B4-BE49-F238E27FC236}">
                  <a16:creationId xmlns:a16="http://schemas.microsoft.com/office/drawing/2014/main" id="{94557773-52BA-2F84-1CB4-BBAC3BC35058}"/>
                </a:ext>
              </a:extLst>
            </p:cNvPr>
            <p:cNvSpPr/>
            <p:nvPr/>
          </p:nvSpPr>
          <p:spPr>
            <a:xfrm>
              <a:off x="-5549908" y="2272126"/>
              <a:ext cx="287069" cy="261440"/>
            </a:xfrm>
            <a:custGeom>
              <a:avLst/>
              <a:gdLst/>
              <a:ahLst/>
              <a:cxnLst/>
              <a:rect l="l" t="t" r="r" b="b"/>
              <a:pathLst>
                <a:path w="2397" h="2183" extrusionOk="0">
                  <a:moveTo>
                    <a:pt x="1203" y="0"/>
                  </a:moveTo>
                  <a:cubicBezTo>
                    <a:pt x="1122" y="0"/>
                    <a:pt x="1039" y="10"/>
                    <a:pt x="957" y="28"/>
                  </a:cubicBezTo>
                  <a:cubicBezTo>
                    <a:pt x="367" y="159"/>
                    <a:pt x="1" y="748"/>
                    <a:pt x="135" y="1333"/>
                  </a:cubicBezTo>
                  <a:cubicBezTo>
                    <a:pt x="250" y="1840"/>
                    <a:pt x="700" y="2183"/>
                    <a:pt x="1195" y="2183"/>
                  </a:cubicBezTo>
                  <a:cubicBezTo>
                    <a:pt x="1276" y="2183"/>
                    <a:pt x="1358" y="2174"/>
                    <a:pt x="1440" y="2155"/>
                  </a:cubicBezTo>
                  <a:cubicBezTo>
                    <a:pt x="2029" y="2025"/>
                    <a:pt x="2397" y="1440"/>
                    <a:pt x="2266" y="850"/>
                  </a:cubicBezTo>
                  <a:cubicBezTo>
                    <a:pt x="2151" y="343"/>
                    <a:pt x="1701" y="0"/>
                    <a:pt x="1203" y="0"/>
                  </a:cubicBezTo>
                  <a:close/>
                </a:path>
              </a:pathLst>
            </a:custGeom>
            <a:solidFill>
              <a:srgbClr val="FF7550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4">
              <a:extLst>
                <a:ext uri="{FF2B5EF4-FFF2-40B4-BE49-F238E27FC236}">
                  <a16:creationId xmlns:a16="http://schemas.microsoft.com/office/drawing/2014/main" id="{A3983BB2-DF32-141E-5CC5-5190A3DFFA4E}"/>
                </a:ext>
              </a:extLst>
            </p:cNvPr>
            <p:cNvSpPr/>
            <p:nvPr/>
          </p:nvSpPr>
          <p:spPr>
            <a:xfrm>
              <a:off x="-4576239" y="1990922"/>
              <a:ext cx="287788" cy="261799"/>
            </a:xfrm>
            <a:custGeom>
              <a:avLst/>
              <a:gdLst/>
              <a:ahLst/>
              <a:cxnLst/>
              <a:rect l="l" t="t" r="r" b="b"/>
              <a:pathLst>
                <a:path w="2403" h="2186" extrusionOk="0">
                  <a:moveTo>
                    <a:pt x="1198" y="1"/>
                  </a:moveTo>
                  <a:cubicBezTo>
                    <a:pt x="1119" y="1"/>
                    <a:pt x="1039" y="9"/>
                    <a:pt x="958" y="27"/>
                  </a:cubicBezTo>
                  <a:cubicBezTo>
                    <a:pt x="373" y="161"/>
                    <a:pt x="1" y="746"/>
                    <a:pt x="136" y="1337"/>
                  </a:cubicBezTo>
                  <a:cubicBezTo>
                    <a:pt x="252" y="1844"/>
                    <a:pt x="701" y="2186"/>
                    <a:pt x="1199" y="2186"/>
                  </a:cubicBezTo>
                  <a:cubicBezTo>
                    <a:pt x="1280" y="2186"/>
                    <a:pt x="1363" y="2177"/>
                    <a:pt x="1445" y="2158"/>
                  </a:cubicBezTo>
                  <a:cubicBezTo>
                    <a:pt x="2030" y="2023"/>
                    <a:pt x="2403" y="1438"/>
                    <a:pt x="2268" y="853"/>
                  </a:cubicBezTo>
                  <a:cubicBezTo>
                    <a:pt x="2151" y="344"/>
                    <a:pt x="1699" y="1"/>
                    <a:pt x="1198" y="1"/>
                  </a:cubicBezTo>
                  <a:close/>
                </a:path>
              </a:pathLst>
            </a:custGeom>
            <a:solidFill>
              <a:srgbClr val="FF7550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4">
              <a:extLst>
                <a:ext uri="{FF2B5EF4-FFF2-40B4-BE49-F238E27FC236}">
                  <a16:creationId xmlns:a16="http://schemas.microsoft.com/office/drawing/2014/main" id="{BD7DAA1E-B543-2BE6-E8CA-10FC1294BDEA}"/>
                </a:ext>
              </a:extLst>
            </p:cNvPr>
            <p:cNvSpPr/>
            <p:nvPr/>
          </p:nvSpPr>
          <p:spPr>
            <a:xfrm>
              <a:off x="-5708593" y="2161584"/>
              <a:ext cx="265512" cy="502640"/>
            </a:xfrm>
            <a:custGeom>
              <a:avLst/>
              <a:gdLst/>
              <a:ahLst/>
              <a:cxnLst/>
              <a:rect l="l" t="t" r="r" b="b"/>
              <a:pathLst>
                <a:path w="2217" h="4197" extrusionOk="0">
                  <a:moveTo>
                    <a:pt x="121" y="1"/>
                  </a:moveTo>
                  <a:cubicBezTo>
                    <a:pt x="62" y="1"/>
                    <a:pt x="0" y="47"/>
                    <a:pt x="11" y="120"/>
                  </a:cubicBezTo>
                  <a:cubicBezTo>
                    <a:pt x="239" y="1639"/>
                    <a:pt x="707" y="3249"/>
                    <a:pt x="2022" y="4179"/>
                  </a:cubicBezTo>
                  <a:cubicBezTo>
                    <a:pt x="2040" y="4191"/>
                    <a:pt x="2058" y="4197"/>
                    <a:pt x="2075" y="4197"/>
                  </a:cubicBezTo>
                  <a:cubicBezTo>
                    <a:pt x="2158" y="4197"/>
                    <a:pt x="2217" y="4068"/>
                    <a:pt x="2128" y="4007"/>
                  </a:cubicBezTo>
                  <a:cubicBezTo>
                    <a:pt x="861" y="3110"/>
                    <a:pt x="429" y="1532"/>
                    <a:pt x="211" y="79"/>
                  </a:cubicBezTo>
                  <a:cubicBezTo>
                    <a:pt x="202" y="24"/>
                    <a:pt x="162" y="1"/>
                    <a:pt x="1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4">
              <a:extLst>
                <a:ext uri="{FF2B5EF4-FFF2-40B4-BE49-F238E27FC236}">
                  <a16:creationId xmlns:a16="http://schemas.microsoft.com/office/drawing/2014/main" id="{3E891479-8961-9837-5C82-2BB140B4A260}"/>
                </a:ext>
              </a:extLst>
            </p:cNvPr>
            <p:cNvSpPr/>
            <p:nvPr/>
          </p:nvSpPr>
          <p:spPr>
            <a:xfrm>
              <a:off x="-4345456" y="1809122"/>
              <a:ext cx="112576" cy="552461"/>
            </a:xfrm>
            <a:custGeom>
              <a:avLst/>
              <a:gdLst/>
              <a:ahLst/>
              <a:cxnLst/>
              <a:rect l="l" t="t" r="r" b="b"/>
              <a:pathLst>
                <a:path w="940" h="4613" extrusionOk="0">
                  <a:moveTo>
                    <a:pt x="138" y="0"/>
                  </a:moveTo>
                  <a:cubicBezTo>
                    <a:pt x="68" y="0"/>
                    <a:pt x="0" y="70"/>
                    <a:pt x="48" y="146"/>
                  </a:cubicBezTo>
                  <a:cubicBezTo>
                    <a:pt x="465" y="797"/>
                    <a:pt x="568" y="1573"/>
                    <a:pt x="661" y="2325"/>
                  </a:cubicBezTo>
                  <a:cubicBezTo>
                    <a:pt x="707" y="2696"/>
                    <a:pt x="740" y="3059"/>
                    <a:pt x="688" y="3430"/>
                  </a:cubicBezTo>
                  <a:cubicBezTo>
                    <a:pt x="637" y="3787"/>
                    <a:pt x="521" y="4136"/>
                    <a:pt x="345" y="4456"/>
                  </a:cubicBezTo>
                  <a:cubicBezTo>
                    <a:pt x="303" y="4537"/>
                    <a:pt x="374" y="4613"/>
                    <a:pt x="440" y="4613"/>
                  </a:cubicBezTo>
                  <a:cubicBezTo>
                    <a:pt x="470" y="4613"/>
                    <a:pt x="498" y="4598"/>
                    <a:pt x="517" y="4563"/>
                  </a:cubicBezTo>
                  <a:cubicBezTo>
                    <a:pt x="698" y="4238"/>
                    <a:pt x="819" y="3890"/>
                    <a:pt x="879" y="3523"/>
                  </a:cubicBezTo>
                  <a:cubicBezTo>
                    <a:pt x="939" y="3138"/>
                    <a:pt x="916" y="2761"/>
                    <a:pt x="870" y="2375"/>
                  </a:cubicBezTo>
                  <a:cubicBezTo>
                    <a:pt x="772" y="1577"/>
                    <a:pt x="671" y="742"/>
                    <a:pt x="225" y="49"/>
                  </a:cubicBezTo>
                  <a:cubicBezTo>
                    <a:pt x="203" y="15"/>
                    <a:pt x="170" y="0"/>
                    <a:pt x="1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4">
              <a:extLst>
                <a:ext uri="{FF2B5EF4-FFF2-40B4-BE49-F238E27FC236}">
                  <a16:creationId xmlns:a16="http://schemas.microsoft.com/office/drawing/2014/main" id="{78DA5EF7-45B6-F335-0C7F-72116C4A3ED8}"/>
                </a:ext>
              </a:extLst>
            </p:cNvPr>
            <p:cNvSpPr/>
            <p:nvPr/>
          </p:nvSpPr>
          <p:spPr>
            <a:xfrm>
              <a:off x="-5910033" y="2127691"/>
              <a:ext cx="198924" cy="279524"/>
            </a:xfrm>
            <a:custGeom>
              <a:avLst/>
              <a:gdLst/>
              <a:ahLst/>
              <a:cxnLst/>
              <a:rect l="l" t="t" r="r" b="b"/>
              <a:pathLst>
                <a:path w="1661" h="2334" extrusionOk="0">
                  <a:moveTo>
                    <a:pt x="571" y="1"/>
                  </a:moveTo>
                  <a:cubicBezTo>
                    <a:pt x="274" y="1"/>
                    <a:pt x="119" y="270"/>
                    <a:pt x="27" y="533"/>
                  </a:cubicBezTo>
                  <a:cubicBezTo>
                    <a:pt x="1" y="610"/>
                    <a:pt x="64" y="662"/>
                    <a:pt x="127" y="662"/>
                  </a:cubicBezTo>
                  <a:cubicBezTo>
                    <a:pt x="166" y="662"/>
                    <a:pt x="205" y="642"/>
                    <a:pt x="222" y="594"/>
                  </a:cubicBezTo>
                  <a:cubicBezTo>
                    <a:pt x="263" y="482"/>
                    <a:pt x="305" y="352"/>
                    <a:pt x="398" y="268"/>
                  </a:cubicBezTo>
                  <a:cubicBezTo>
                    <a:pt x="450" y="223"/>
                    <a:pt x="512" y="204"/>
                    <a:pt x="574" y="204"/>
                  </a:cubicBezTo>
                  <a:cubicBezTo>
                    <a:pt x="639" y="204"/>
                    <a:pt x="705" y="224"/>
                    <a:pt x="764" y="255"/>
                  </a:cubicBezTo>
                  <a:cubicBezTo>
                    <a:pt x="1006" y="384"/>
                    <a:pt x="1135" y="658"/>
                    <a:pt x="1229" y="904"/>
                  </a:cubicBezTo>
                  <a:cubicBezTo>
                    <a:pt x="1322" y="1170"/>
                    <a:pt x="1442" y="1466"/>
                    <a:pt x="1429" y="1749"/>
                  </a:cubicBezTo>
                  <a:cubicBezTo>
                    <a:pt x="1424" y="1866"/>
                    <a:pt x="1396" y="2006"/>
                    <a:pt x="1298" y="2084"/>
                  </a:cubicBezTo>
                  <a:cubicBezTo>
                    <a:pt x="1261" y="2115"/>
                    <a:pt x="1208" y="2133"/>
                    <a:pt x="1157" y="2133"/>
                  </a:cubicBezTo>
                  <a:cubicBezTo>
                    <a:pt x="1100" y="2133"/>
                    <a:pt x="1045" y="2110"/>
                    <a:pt x="1015" y="2056"/>
                  </a:cubicBezTo>
                  <a:cubicBezTo>
                    <a:pt x="995" y="2021"/>
                    <a:pt x="964" y="2007"/>
                    <a:pt x="932" y="2007"/>
                  </a:cubicBezTo>
                  <a:cubicBezTo>
                    <a:pt x="861" y="2007"/>
                    <a:pt x="789" y="2077"/>
                    <a:pt x="835" y="2154"/>
                  </a:cubicBezTo>
                  <a:cubicBezTo>
                    <a:pt x="904" y="2275"/>
                    <a:pt x="1030" y="2333"/>
                    <a:pt x="1159" y="2333"/>
                  </a:cubicBezTo>
                  <a:cubicBezTo>
                    <a:pt x="1253" y="2333"/>
                    <a:pt x="1348" y="2302"/>
                    <a:pt x="1424" y="2242"/>
                  </a:cubicBezTo>
                  <a:cubicBezTo>
                    <a:pt x="1660" y="2051"/>
                    <a:pt x="1656" y="1699"/>
                    <a:pt x="1600" y="1429"/>
                  </a:cubicBezTo>
                  <a:cubicBezTo>
                    <a:pt x="1536" y="1132"/>
                    <a:pt x="1433" y="812"/>
                    <a:pt x="1289" y="542"/>
                  </a:cubicBezTo>
                  <a:cubicBezTo>
                    <a:pt x="1159" y="296"/>
                    <a:pt x="946" y="60"/>
                    <a:pt x="662" y="8"/>
                  </a:cubicBezTo>
                  <a:cubicBezTo>
                    <a:pt x="630" y="3"/>
                    <a:pt x="600" y="1"/>
                    <a:pt x="5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4">
              <a:extLst>
                <a:ext uri="{FF2B5EF4-FFF2-40B4-BE49-F238E27FC236}">
                  <a16:creationId xmlns:a16="http://schemas.microsoft.com/office/drawing/2014/main" id="{E33F9B82-7620-8715-F9B6-4256BC2824AB}"/>
                </a:ext>
              </a:extLst>
            </p:cNvPr>
            <p:cNvSpPr/>
            <p:nvPr/>
          </p:nvSpPr>
          <p:spPr>
            <a:xfrm>
              <a:off x="-4259707" y="1750558"/>
              <a:ext cx="131738" cy="258207"/>
            </a:xfrm>
            <a:custGeom>
              <a:avLst/>
              <a:gdLst/>
              <a:ahLst/>
              <a:cxnLst/>
              <a:rect l="l" t="t" r="r" b="b"/>
              <a:pathLst>
                <a:path w="1100" h="2156" extrusionOk="0">
                  <a:moveTo>
                    <a:pt x="481" y="1"/>
                  </a:moveTo>
                  <a:cubicBezTo>
                    <a:pt x="399" y="1"/>
                    <a:pt x="316" y="31"/>
                    <a:pt x="242" y="102"/>
                  </a:cubicBezTo>
                  <a:cubicBezTo>
                    <a:pt x="0" y="339"/>
                    <a:pt x="70" y="780"/>
                    <a:pt x="116" y="1081"/>
                  </a:cubicBezTo>
                  <a:cubicBezTo>
                    <a:pt x="144" y="1267"/>
                    <a:pt x="191" y="1453"/>
                    <a:pt x="255" y="1630"/>
                  </a:cubicBezTo>
                  <a:cubicBezTo>
                    <a:pt x="307" y="1773"/>
                    <a:pt x="367" y="1923"/>
                    <a:pt x="478" y="2029"/>
                  </a:cubicBezTo>
                  <a:cubicBezTo>
                    <a:pt x="557" y="2107"/>
                    <a:pt x="657" y="2156"/>
                    <a:pt x="764" y="2156"/>
                  </a:cubicBezTo>
                  <a:cubicBezTo>
                    <a:pt x="785" y="2156"/>
                    <a:pt x="806" y="2154"/>
                    <a:pt x="827" y="2150"/>
                  </a:cubicBezTo>
                  <a:cubicBezTo>
                    <a:pt x="948" y="2127"/>
                    <a:pt x="1055" y="2043"/>
                    <a:pt x="1082" y="1923"/>
                  </a:cubicBezTo>
                  <a:cubicBezTo>
                    <a:pt x="1100" y="1845"/>
                    <a:pt x="1032" y="1791"/>
                    <a:pt x="971" y="1791"/>
                  </a:cubicBezTo>
                  <a:cubicBezTo>
                    <a:pt x="933" y="1791"/>
                    <a:pt x="898" y="1812"/>
                    <a:pt x="887" y="1861"/>
                  </a:cubicBezTo>
                  <a:cubicBezTo>
                    <a:pt x="876" y="1923"/>
                    <a:pt x="820" y="1952"/>
                    <a:pt x="760" y="1952"/>
                  </a:cubicBezTo>
                  <a:cubicBezTo>
                    <a:pt x="751" y="1952"/>
                    <a:pt x="743" y="1952"/>
                    <a:pt x="735" y="1950"/>
                  </a:cubicBezTo>
                  <a:cubicBezTo>
                    <a:pt x="641" y="1936"/>
                    <a:pt x="576" y="1844"/>
                    <a:pt x="534" y="1764"/>
                  </a:cubicBezTo>
                  <a:cubicBezTo>
                    <a:pt x="418" y="1555"/>
                    <a:pt x="358" y="1310"/>
                    <a:pt x="317" y="1072"/>
                  </a:cubicBezTo>
                  <a:cubicBezTo>
                    <a:pt x="283" y="854"/>
                    <a:pt x="233" y="571"/>
                    <a:pt x="317" y="357"/>
                  </a:cubicBezTo>
                  <a:cubicBezTo>
                    <a:pt x="346" y="282"/>
                    <a:pt x="407" y="200"/>
                    <a:pt x="493" y="200"/>
                  </a:cubicBezTo>
                  <a:cubicBezTo>
                    <a:pt x="504" y="200"/>
                    <a:pt x="514" y="202"/>
                    <a:pt x="525" y="204"/>
                  </a:cubicBezTo>
                  <a:cubicBezTo>
                    <a:pt x="618" y="228"/>
                    <a:pt x="679" y="320"/>
                    <a:pt x="716" y="404"/>
                  </a:cubicBezTo>
                  <a:cubicBezTo>
                    <a:pt x="731" y="443"/>
                    <a:pt x="760" y="459"/>
                    <a:pt x="791" y="459"/>
                  </a:cubicBezTo>
                  <a:cubicBezTo>
                    <a:pt x="855" y="459"/>
                    <a:pt x="926" y="388"/>
                    <a:pt x="892" y="307"/>
                  </a:cubicBezTo>
                  <a:cubicBezTo>
                    <a:pt x="823" y="133"/>
                    <a:pt x="654" y="1"/>
                    <a:pt x="4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4">
              <a:extLst>
                <a:ext uri="{FF2B5EF4-FFF2-40B4-BE49-F238E27FC236}">
                  <a16:creationId xmlns:a16="http://schemas.microsoft.com/office/drawing/2014/main" id="{8BE1DE1D-492D-FF8D-9C18-A042B089CA84}"/>
                </a:ext>
              </a:extLst>
            </p:cNvPr>
            <p:cNvSpPr/>
            <p:nvPr/>
          </p:nvSpPr>
          <p:spPr>
            <a:xfrm>
              <a:off x="-5458170" y="1908645"/>
              <a:ext cx="93055" cy="90300"/>
            </a:xfrm>
            <a:custGeom>
              <a:avLst/>
              <a:gdLst/>
              <a:ahLst/>
              <a:cxnLst/>
              <a:rect l="l" t="t" r="r" b="b"/>
              <a:pathLst>
                <a:path w="777" h="754" extrusionOk="0">
                  <a:moveTo>
                    <a:pt x="503" y="1"/>
                  </a:moveTo>
                  <a:cubicBezTo>
                    <a:pt x="454" y="1"/>
                    <a:pt x="405" y="12"/>
                    <a:pt x="367" y="40"/>
                  </a:cubicBezTo>
                  <a:cubicBezTo>
                    <a:pt x="298" y="91"/>
                    <a:pt x="232" y="142"/>
                    <a:pt x="172" y="198"/>
                  </a:cubicBezTo>
                  <a:cubicBezTo>
                    <a:pt x="149" y="217"/>
                    <a:pt x="126" y="240"/>
                    <a:pt x="103" y="263"/>
                  </a:cubicBezTo>
                  <a:cubicBezTo>
                    <a:pt x="98" y="263"/>
                    <a:pt x="93" y="268"/>
                    <a:pt x="88" y="273"/>
                  </a:cubicBezTo>
                  <a:cubicBezTo>
                    <a:pt x="75" y="291"/>
                    <a:pt x="61" y="314"/>
                    <a:pt x="47" y="333"/>
                  </a:cubicBezTo>
                  <a:cubicBezTo>
                    <a:pt x="47" y="337"/>
                    <a:pt x="47" y="337"/>
                    <a:pt x="43" y="342"/>
                  </a:cubicBezTo>
                  <a:cubicBezTo>
                    <a:pt x="33" y="365"/>
                    <a:pt x="24" y="384"/>
                    <a:pt x="19" y="408"/>
                  </a:cubicBezTo>
                  <a:cubicBezTo>
                    <a:pt x="19" y="408"/>
                    <a:pt x="15" y="412"/>
                    <a:pt x="15" y="417"/>
                  </a:cubicBezTo>
                  <a:cubicBezTo>
                    <a:pt x="0" y="468"/>
                    <a:pt x="9" y="509"/>
                    <a:pt x="19" y="565"/>
                  </a:cubicBezTo>
                  <a:cubicBezTo>
                    <a:pt x="28" y="597"/>
                    <a:pt x="47" y="630"/>
                    <a:pt x="71" y="653"/>
                  </a:cubicBezTo>
                  <a:cubicBezTo>
                    <a:pt x="88" y="686"/>
                    <a:pt x="116" y="704"/>
                    <a:pt x="144" y="723"/>
                  </a:cubicBezTo>
                  <a:cubicBezTo>
                    <a:pt x="177" y="736"/>
                    <a:pt x="210" y="751"/>
                    <a:pt x="242" y="751"/>
                  </a:cubicBezTo>
                  <a:cubicBezTo>
                    <a:pt x="256" y="752"/>
                    <a:pt x="269" y="754"/>
                    <a:pt x="281" y="754"/>
                  </a:cubicBezTo>
                  <a:cubicBezTo>
                    <a:pt x="303" y="754"/>
                    <a:pt x="325" y="750"/>
                    <a:pt x="349" y="742"/>
                  </a:cubicBezTo>
                  <a:cubicBezTo>
                    <a:pt x="372" y="732"/>
                    <a:pt x="390" y="723"/>
                    <a:pt x="414" y="714"/>
                  </a:cubicBezTo>
                  <a:cubicBezTo>
                    <a:pt x="451" y="691"/>
                    <a:pt x="483" y="653"/>
                    <a:pt x="506" y="616"/>
                  </a:cubicBezTo>
                  <a:cubicBezTo>
                    <a:pt x="506" y="612"/>
                    <a:pt x="506" y="607"/>
                    <a:pt x="511" y="603"/>
                  </a:cubicBezTo>
                  <a:cubicBezTo>
                    <a:pt x="521" y="593"/>
                    <a:pt x="525" y="588"/>
                    <a:pt x="534" y="579"/>
                  </a:cubicBezTo>
                  <a:cubicBezTo>
                    <a:pt x="549" y="569"/>
                    <a:pt x="562" y="556"/>
                    <a:pt x="577" y="541"/>
                  </a:cubicBezTo>
                  <a:cubicBezTo>
                    <a:pt x="600" y="524"/>
                    <a:pt x="622" y="505"/>
                    <a:pt x="646" y="486"/>
                  </a:cubicBezTo>
                  <a:cubicBezTo>
                    <a:pt x="678" y="472"/>
                    <a:pt x="701" y="449"/>
                    <a:pt x="720" y="417"/>
                  </a:cubicBezTo>
                  <a:cubicBezTo>
                    <a:pt x="744" y="393"/>
                    <a:pt x="757" y="361"/>
                    <a:pt x="767" y="328"/>
                  </a:cubicBezTo>
                  <a:cubicBezTo>
                    <a:pt x="776" y="291"/>
                    <a:pt x="776" y="258"/>
                    <a:pt x="767" y="221"/>
                  </a:cubicBezTo>
                  <a:cubicBezTo>
                    <a:pt x="767" y="189"/>
                    <a:pt x="753" y="157"/>
                    <a:pt x="734" y="123"/>
                  </a:cubicBezTo>
                  <a:cubicBezTo>
                    <a:pt x="693" y="68"/>
                    <a:pt x="637" y="22"/>
                    <a:pt x="572" y="8"/>
                  </a:cubicBezTo>
                  <a:cubicBezTo>
                    <a:pt x="550" y="3"/>
                    <a:pt x="526" y="1"/>
                    <a:pt x="5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4">
              <a:extLst>
                <a:ext uri="{FF2B5EF4-FFF2-40B4-BE49-F238E27FC236}">
                  <a16:creationId xmlns:a16="http://schemas.microsoft.com/office/drawing/2014/main" id="{4C887639-EBCA-569B-DF46-1F63C38E1B24}"/>
                </a:ext>
              </a:extLst>
            </p:cNvPr>
            <p:cNvSpPr/>
            <p:nvPr/>
          </p:nvSpPr>
          <p:spPr>
            <a:xfrm>
              <a:off x="-4833129" y="1744929"/>
              <a:ext cx="94253" cy="71258"/>
            </a:xfrm>
            <a:custGeom>
              <a:avLst/>
              <a:gdLst/>
              <a:ahLst/>
              <a:cxnLst/>
              <a:rect l="l" t="t" r="r" b="b"/>
              <a:pathLst>
                <a:path w="787" h="595" extrusionOk="0">
                  <a:moveTo>
                    <a:pt x="266" y="0"/>
                  </a:moveTo>
                  <a:cubicBezTo>
                    <a:pt x="229" y="0"/>
                    <a:pt x="191" y="5"/>
                    <a:pt x="163" y="24"/>
                  </a:cubicBezTo>
                  <a:cubicBezTo>
                    <a:pt x="126" y="37"/>
                    <a:pt x="99" y="56"/>
                    <a:pt x="75" y="84"/>
                  </a:cubicBezTo>
                  <a:cubicBezTo>
                    <a:pt x="52" y="107"/>
                    <a:pt x="34" y="135"/>
                    <a:pt x="24" y="168"/>
                  </a:cubicBezTo>
                  <a:cubicBezTo>
                    <a:pt x="11" y="200"/>
                    <a:pt x="0" y="232"/>
                    <a:pt x="6" y="270"/>
                  </a:cubicBezTo>
                  <a:cubicBezTo>
                    <a:pt x="11" y="292"/>
                    <a:pt x="11" y="316"/>
                    <a:pt x="15" y="339"/>
                  </a:cubicBezTo>
                  <a:cubicBezTo>
                    <a:pt x="28" y="386"/>
                    <a:pt x="52" y="423"/>
                    <a:pt x="90" y="455"/>
                  </a:cubicBezTo>
                  <a:cubicBezTo>
                    <a:pt x="107" y="470"/>
                    <a:pt x="126" y="483"/>
                    <a:pt x="145" y="497"/>
                  </a:cubicBezTo>
                  <a:cubicBezTo>
                    <a:pt x="178" y="515"/>
                    <a:pt x="210" y="521"/>
                    <a:pt x="247" y="525"/>
                  </a:cubicBezTo>
                  <a:cubicBezTo>
                    <a:pt x="294" y="530"/>
                    <a:pt x="335" y="539"/>
                    <a:pt x="377" y="553"/>
                  </a:cubicBezTo>
                  <a:cubicBezTo>
                    <a:pt x="382" y="558"/>
                    <a:pt x="386" y="558"/>
                    <a:pt x="391" y="562"/>
                  </a:cubicBezTo>
                  <a:cubicBezTo>
                    <a:pt x="424" y="581"/>
                    <a:pt x="456" y="590"/>
                    <a:pt x="489" y="590"/>
                  </a:cubicBezTo>
                  <a:cubicBezTo>
                    <a:pt x="503" y="593"/>
                    <a:pt x="516" y="595"/>
                    <a:pt x="529" y="595"/>
                  </a:cubicBezTo>
                  <a:cubicBezTo>
                    <a:pt x="551" y="595"/>
                    <a:pt x="572" y="591"/>
                    <a:pt x="596" y="585"/>
                  </a:cubicBezTo>
                  <a:cubicBezTo>
                    <a:pt x="628" y="577"/>
                    <a:pt x="660" y="558"/>
                    <a:pt x="684" y="534"/>
                  </a:cubicBezTo>
                  <a:cubicBezTo>
                    <a:pt x="716" y="511"/>
                    <a:pt x="735" y="487"/>
                    <a:pt x="753" y="455"/>
                  </a:cubicBezTo>
                  <a:cubicBezTo>
                    <a:pt x="758" y="437"/>
                    <a:pt x="767" y="414"/>
                    <a:pt x="776" y="395"/>
                  </a:cubicBezTo>
                  <a:cubicBezTo>
                    <a:pt x="786" y="348"/>
                    <a:pt x="786" y="302"/>
                    <a:pt x="772" y="256"/>
                  </a:cubicBezTo>
                  <a:cubicBezTo>
                    <a:pt x="763" y="232"/>
                    <a:pt x="753" y="209"/>
                    <a:pt x="744" y="191"/>
                  </a:cubicBezTo>
                  <a:cubicBezTo>
                    <a:pt x="720" y="149"/>
                    <a:pt x="684" y="121"/>
                    <a:pt x="647" y="97"/>
                  </a:cubicBezTo>
                  <a:cubicBezTo>
                    <a:pt x="605" y="80"/>
                    <a:pt x="568" y="65"/>
                    <a:pt x="525" y="47"/>
                  </a:cubicBezTo>
                  <a:cubicBezTo>
                    <a:pt x="502" y="42"/>
                    <a:pt x="484" y="33"/>
                    <a:pt x="461" y="28"/>
                  </a:cubicBezTo>
                  <a:cubicBezTo>
                    <a:pt x="396" y="9"/>
                    <a:pt x="330" y="5"/>
                    <a:pt x="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4">
              <a:extLst>
                <a:ext uri="{FF2B5EF4-FFF2-40B4-BE49-F238E27FC236}">
                  <a16:creationId xmlns:a16="http://schemas.microsoft.com/office/drawing/2014/main" id="{4F3882BA-180E-A59E-6B0F-C7FFA7DC9A5A}"/>
                </a:ext>
              </a:extLst>
            </p:cNvPr>
            <p:cNvSpPr/>
            <p:nvPr/>
          </p:nvSpPr>
          <p:spPr>
            <a:xfrm>
              <a:off x="-5018761" y="2172363"/>
              <a:ext cx="320962" cy="310662"/>
            </a:xfrm>
            <a:custGeom>
              <a:avLst/>
              <a:gdLst/>
              <a:ahLst/>
              <a:cxnLst/>
              <a:rect l="l" t="t" r="r" b="b"/>
              <a:pathLst>
                <a:path w="2680" h="2594" extrusionOk="0">
                  <a:moveTo>
                    <a:pt x="1839" y="0"/>
                  </a:moveTo>
                  <a:cubicBezTo>
                    <a:pt x="1637" y="0"/>
                    <a:pt x="1431" y="99"/>
                    <a:pt x="1277" y="244"/>
                  </a:cubicBezTo>
                  <a:cubicBezTo>
                    <a:pt x="1031" y="471"/>
                    <a:pt x="929" y="797"/>
                    <a:pt x="868" y="1117"/>
                  </a:cubicBezTo>
                  <a:cubicBezTo>
                    <a:pt x="697" y="1153"/>
                    <a:pt x="530" y="1200"/>
                    <a:pt x="371" y="1270"/>
                  </a:cubicBezTo>
                  <a:cubicBezTo>
                    <a:pt x="52" y="1419"/>
                    <a:pt x="0" y="1794"/>
                    <a:pt x="144" y="2087"/>
                  </a:cubicBezTo>
                  <a:cubicBezTo>
                    <a:pt x="255" y="2324"/>
                    <a:pt x="492" y="2496"/>
                    <a:pt x="742" y="2561"/>
                  </a:cubicBezTo>
                  <a:cubicBezTo>
                    <a:pt x="828" y="2583"/>
                    <a:pt x="913" y="2593"/>
                    <a:pt x="996" y="2593"/>
                  </a:cubicBezTo>
                  <a:cubicBezTo>
                    <a:pt x="1486" y="2593"/>
                    <a:pt x="1920" y="2234"/>
                    <a:pt x="2155" y="1813"/>
                  </a:cubicBezTo>
                  <a:cubicBezTo>
                    <a:pt x="2414" y="1348"/>
                    <a:pt x="2679" y="602"/>
                    <a:pt x="2234" y="160"/>
                  </a:cubicBezTo>
                  <a:cubicBezTo>
                    <a:pt x="2118" y="48"/>
                    <a:pt x="1979" y="0"/>
                    <a:pt x="18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4">
              <a:extLst>
                <a:ext uri="{FF2B5EF4-FFF2-40B4-BE49-F238E27FC236}">
                  <a16:creationId xmlns:a16="http://schemas.microsoft.com/office/drawing/2014/main" id="{B4C4FAB8-FE97-A2BC-43E7-0E2A1136DC58}"/>
                </a:ext>
              </a:extLst>
            </p:cNvPr>
            <p:cNvSpPr/>
            <p:nvPr/>
          </p:nvSpPr>
          <p:spPr>
            <a:xfrm>
              <a:off x="-5732905" y="1328393"/>
              <a:ext cx="1336422" cy="642522"/>
            </a:xfrm>
            <a:custGeom>
              <a:avLst/>
              <a:gdLst/>
              <a:ahLst/>
              <a:cxnLst/>
              <a:rect l="l" t="t" r="r" b="b"/>
              <a:pathLst>
                <a:path w="11159" h="5365" extrusionOk="0">
                  <a:moveTo>
                    <a:pt x="6250" y="0"/>
                  </a:moveTo>
                  <a:cubicBezTo>
                    <a:pt x="5862" y="0"/>
                    <a:pt x="5445" y="28"/>
                    <a:pt x="4997" y="88"/>
                  </a:cubicBezTo>
                  <a:cubicBezTo>
                    <a:pt x="1" y="757"/>
                    <a:pt x="316" y="5364"/>
                    <a:pt x="316" y="5364"/>
                  </a:cubicBezTo>
                  <a:cubicBezTo>
                    <a:pt x="316" y="5364"/>
                    <a:pt x="1194" y="3102"/>
                    <a:pt x="5145" y="2364"/>
                  </a:cubicBezTo>
                  <a:lnTo>
                    <a:pt x="5318" y="1226"/>
                  </a:lnTo>
                  <a:lnTo>
                    <a:pt x="6075" y="2201"/>
                  </a:lnTo>
                  <a:cubicBezTo>
                    <a:pt x="6075" y="2201"/>
                    <a:pt x="6369" y="2093"/>
                    <a:pt x="7063" y="2093"/>
                  </a:cubicBezTo>
                  <a:cubicBezTo>
                    <a:pt x="7855" y="2093"/>
                    <a:pt x="9168" y="2234"/>
                    <a:pt x="11159" y="2838"/>
                  </a:cubicBezTo>
                  <a:cubicBezTo>
                    <a:pt x="11159" y="2838"/>
                    <a:pt x="10197" y="0"/>
                    <a:pt x="6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4">
              <a:extLst>
                <a:ext uri="{FF2B5EF4-FFF2-40B4-BE49-F238E27FC236}">
                  <a16:creationId xmlns:a16="http://schemas.microsoft.com/office/drawing/2014/main" id="{BAA53040-7AD7-7A43-362C-3D9460A7C99F}"/>
                </a:ext>
              </a:extLst>
            </p:cNvPr>
            <p:cNvSpPr/>
            <p:nvPr/>
          </p:nvSpPr>
          <p:spPr>
            <a:xfrm>
              <a:off x="-5202357" y="2089966"/>
              <a:ext cx="188625" cy="278087"/>
            </a:xfrm>
            <a:custGeom>
              <a:avLst/>
              <a:gdLst/>
              <a:ahLst/>
              <a:cxnLst/>
              <a:rect l="l" t="t" r="r" b="b"/>
              <a:pathLst>
                <a:path w="1575" h="2322" extrusionOk="0">
                  <a:moveTo>
                    <a:pt x="923" y="0"/>
                  </a:moveTo>
                  <a:cubicBezTo>
                    <a:pt x="832" y="0"/>
                    <a:pt x="758" y="70"/>
                    <a:pt x="715" y="156"/>
                  </a:cubicBezTo>
                  <a:cubicBezTo>
                    <a:pt x="651" y="287"/>
                    <a:pt x="623" y="444"/>
                    <a:pt x="576" y="583"/>
                  </a:cubicBezTo>
                  <a:cubicBezTo>
                    <a:pt x="520" y="737"/>
                    <a:pt x="451" y="890"/>
                    <a:pt x="376" y="1033"/>
                  </a:cubicBezTo>
                  <a:cubicBezTo>
                    <a:pt x="293" y="1196"/>
                    <a:pt x="196" y="1354"/>
                    <a:pt x="126" y="1517"/>
                  </a:cubicBezTo>
                  <a:cubicBezTo>
                    <a:pt x="52" y="1633"/>
                    <a:pt x="1" y="1758"/>
                    <a:pt x="10" y="1893"/>
                  </a:cubicBezTo>
                  <a:cubicBezTo>
                    <a:pt x="32" y="2157"/>
                    <a:pt x="283" y="2321"/>
                    <a:pt x="533" y="2321"/>
                  </a:cubicBezTo>
                  <a:cubicBezTo>
                    <a:pt x="543" y="2321"/>
                    <a:pt x="553" y="2321"/>
                    <a:pt x="563" y="2321"/>
                  </a:cubicBezTo>
                  <a:cubicBezTo>
                    <a:pt x="827" y="2306"/>
                    <a:pt x="1069" y="2148"/>
                    <a:pt x="1227" y="1939"/>
                  </a:cubicBezTo>
                  <a:cubicBezTo>
                    <a:pt x="1574" y="1485"/>
                    <a:pt x="1542" y="750"/>
                    <a:pt x="1250" y="272"/>
                  </a:cubicBezTo>
                  <a:cubicBezTo>
                    <a:pt x="1189" y="170"/>
                    <a:pt x="1101" y="36"/>
                    <a:pt x="976" y="8"/>
                  </a:cubicBezTo>
                  <a:cubicBezTo>
                    <a:pt x="958" y="3"/>
                    <a:pt x="940" y="0"/>
                    <a:pt x="923" y="0"/>
                  </a:cubicBezTo>
                  <a:close/>
                </a:path>
              </a:pathLst>
            </a:custGeom>
            <a:solidFill>
              <a:srgbClr val="FF7550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4">
              <a:extLst>
                <a:ext uri="{FF2B5EF4-FFF2-40B4-BE49-F238E27FC236}">
                  <a16:creationId xmlns:a16="http://schemas.microsoft.com/office/drawing/2014/main" id="{153DACD0-C1F1-D914-5B31-0FD66150F24B}"/>
                </a:ext>
              </a:extLst>
            </p:cNvPr>
            <p:cNvSpPr/>
            <p:nvPr/>
          </p:nvSpPr>
          <p:spPr>
            <a:xfrm>
              <a:off x="-5248226" y="1256415"/>
              <a:ext cx="262638" cy="134732"/>
            </a:xfrm>
            <a:custGeom>
              <a:avLst/>
              <a:gdLst/>
              <a:ahLst/>
              <a:cxnLst/>
              <a:rect l="l" t="t" r="r" b="b"/>
              <a:pathLst>
                <a:path w="2193" h="1125" extrusionOk="0">
                  <a:moveTo>
                    <a:pt x="1717" y="1"/>
                  </a:moveTo>
                  <a:cubicBezTo>
                    <a:pt x="1089" y="1"/>
                    <a:pt x="468" y="275"/>
                    <a:pt x="54" y="759"/>
                  </a:cubicBezTo>
                  <a:cubicBezTo>
                    <a:pt x="1" y="824"/>
                    <a:pt x="48" y="933"/>
                    <a:pt x="123" y="933"/>
                  </a:cubicBezTo>
                  <a:cubicBezTo>
                    <a:pt x="139" y="933"/>
                    <a:pt x="156" y="928"/>
                    <a:pt x="174" y="917"/>
                  </a:cubicBezTo>
                  <a:cubicBezTo>
                    <a:pt x="466" y="717"/>
                    <a:pt x="813" y="614"/>
                    <a:pt x="1162" y="614"/>
                  </a:cubicBezTo>
                  <a:cubicBezTo>
                    <a:pt x="1259" y="614"/>
                    <a:pt x="1356" y="622"/>
                    <a:pt x="1452" y="638"/>
                  </a:cubicBezTo>
                  <a:cubicBezTo>
                    <a:pt x="1070" y="685"/>
                    <a:pt x="690" y="787"/>
                    <a:pt x="333" y="940"/>
                  </a:cubicBezTo>
                  <a:cubicBezTo>
                    <a:pt x="230" y="985"/>
                    <a:pt x="294" y="1125"/>
                    <a:pt x="390" y="1125"/>
                  </a:cubicBezTo>
                  <a:cubicBezTo>
                    <a:pt x="403" y="1125"/>
                    <a:pt x="416" y="1122"/>
                    <a:pt x="430" y="1117"/>
                  </a:cubicBezTo>
                  <a:cubicBezTo>
                    <a:pt x="908" y="912"/>
                    <a:pt x="1426" y="805"/>
                    <a:pt x="1945" y="805"/>
                  </a:cubicBezTo>
                  <a:cubicBezTo>
                    <a:pt x="1955" y="805"/>
                    <a:pt x="1966" y="805"/>
                    <a:pt x="1976" y="805"/>
                  </a:cubicBezTo>
                  <a:cubicBezTo>
                    <a:pt x="2073" y="805"/>
                    <a:pt x="2120" y="661"/>
                    <a:pt x="2028" y="620"/>
                  </a:cubicBezTo>
                  <a:cubicBezTo>
                    <a:pt x="1758" y="483"/>
                    <a:pt x="1458" y="417"/>
                    <a:pt x="1158" y="417"/>
                  </a:cubicBezTo>
                  <a:cubicBezTo>
                    <a:pt x="1008" y="417"/>
                    <a:pt x="859" y="434"/>
                    <a:pt x="714" y="466"/>
                  </a:cubicBezTo>
                  <a:cubicBezTo>
                    <a:pt x="1021" y="293"/>
                    <a:pt x="1369" y="196"/>
                    <a:pt x="1722" y="196"/>
                  </a:cubicBezTo>
                  <a:cubicBezTo>
                    <a:pt x="1822" y="196"/>
                    <a:pt x="1923" y="204"/>
                    <a:pt x="2023" y="220"/>
                  </a:cubicBezTo>
                  <a:cubicBezTo>
                    <a:pt x="2030" y="221"/>
                    <a:pt x="2037" y="222"/>
                    <a:pt x="2044" y="222"/>
                  </a:cubicBezTo>
                  <a:cubicBezTo>
                    <a:pt x="2153" y="222"/>
                    <a:pt x="2192" y="47"/>
                    <a:pt x="2073" y="31"/>
                  </a:cubicBezTo>
                  <a:cubicBezTo>
                    <a:pt x="1955" y="11"/>
                    <a:pt x="1836" y="1"/>
                    <a:pt x="1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2317701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>
          <a:extLst>
            <a:ext uri="{FF2B5EF4-FFF2-40B4-BE49-F238E27FC236}">
              <a16:creationId xmlns:a16="http://schemas.microsoft.com/office/drawing/2014/main" id="{7A09A398-862B-4818-126B-81517D8C9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0">
            <a:extLst>
              <a:ext uri="{FF2B5EF4-FFF2-40B4-BE49-F238E27FC236}">
                <a16:creationId xmlns:a16="http://schemas.microsoft.com/office/drawing/2014/main" id="{F25A378B-8CF5-9EF7-BC56-2FCA628873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4085" y="364934"/>
            <a:ext cx="6408295" cy="7443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واجهة النظام</a:t>
            </a:r>
            <a:endParaRPr lang="en-US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D309AD88-D767-540E-F1C4-E918DCF39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112" y="1109272"/>
            <a:ext cx="4499776" cy="3246812"/>
          </a:xfrm>
          <a:prstGeom prst="rect">
            <a:avLst/>
          </a:prstGeom>
          <a:ln w="19050">
            <a:solidFill>
              <a:schemeClr val="bg2"/>
            </a:solidFill>
            <a:prstDash val="lgDash"/>
          </a:ln>
        </p:spPr>
      </p:pic>
      <p:sp>
        <p:nvSpPr>
          <p:cNvPr id="5" name="Google Shape;1817;p67">
            <a:extLst>
              <a:ext uri="{FF2B5EF4-FFF2-40B4-BE49-F238E27FC236}">
                <a16:creationId xmlns:a16="http://schemas.microsoft.com/office/drawing/2014/main" id="{2328F14C-647C-608C-58B0-5743E2C87ABC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578693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>
          <a:extLst>
            <a:ext uri="{FF2B5EF4-FFF2-40B4-BE49-F238E27FC236}">
              <a16:creationId xmlns:a16="http://schemas.microsoft.com/office/drawing/2014/main" id="{EA20B48E-1985-96DA-795F-2FB4E7CE7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0">
            <a:extLst>
              <a:ext uri="{FF2B5EF4-FFF2-40B4-BE49-F238E27FC236}">
                <a16:creationId xmlns:a16="http://schemas.microsoft.com/office/drawing/2014/main" id="{4168B7E0-1D83-4FF0-606E-A1513A502D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4085" y="364934"/>
            <a:ext cx="6408295" cy="7443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كشف الكائنات </a:t>
            </a:r>
            <a:r>
              <a:rPr lang="en-US" b="1" dirty="0">
                <a:latin typeface="Dubai" panose="020B0503030403030204" pitchFamily="34" charset="-78"/>
                <a:cs typeface="Dubai" panose="020B0503030403030204" pitchFamily="34" charset="-78"/>
              </a:rPr>
              <a:t>(YOLO)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552BA91F-8DF4-E8A2-EC01-F07377998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43" y="1151130"/>
            <a:ext cx="4907514" cy="3094229"/>
          </a:xfrm>
          <a:prstGeom prst="rect">
            <a:avLst/>
          </a:prstGeom>
          <a:ln w="19050">
            <a:solidFill>
              <a:schemeClr val="bg2"/>
            </a:solidFill>
            <a:prstDash val="lgDash"/>
          </a:ln>
        </p:spPr>
      </p:pic>
      <p:sp>
        <p:nvSpPr>
          <p:cNvPr id="3" name="Google Shape;1817;p67">
            <a:extLst>
              <a:ext uri="{FF2B5EF4-FFF2-40B4-BE49-F238E27FC236}">
                <a16:creationId xmlns:a16="http://schemas.microsoft.com/office/drawing/2014/main" id="{F373169C-8D9C-2CB6-41C2-AD3D74BF7F0D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199619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>
          <a:extLst>
            <a:ext uri="{FF2B5EF4-FFF2-40B4-BE49-F238E27FC236}">
              <a16:creationId xmlns:a16="http://schemas.microsoft.com/office/drawing/2014/main" id="{6BDE800F-76C3-4230-FD4C-DB54B04BB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0">
            <a:extLst>
              <a:ext uri="{FF2B5EF4-FFF2-40B4-BE49-F238E27FC236}">
                <a16:creationId xmlns:a16="http://schemas.microsoft.com/office/drawing/2014/main" id="{F5532032-E51F-8DA5-FD40-9AC6D0210B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4085" y="364934"/>
            <a:ext cx="6408295" cy="7443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كشف الألوان</a:t>
            </a:r>
            <a:endParaRPr lang="en-US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B4792303-8C03-CFD4-9401-FD80086A3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238" y="1213514"/>
            <a:ext cx="5401524" cy="2926334"/>
          </a:xfrm>
          <a:prstGeom prst="rect">
            <a:avLst/>
          </a:prstGeom>
          <a:ln w="19050">
            <a:solidFill>
              <a:schemeClr val="bg2"/>
            </a:solidFill>
            <a:prstDash val="lgDash"/>
          </a:ln>
        </p:spPr>
      </p:pic>
      <p:sp>
        <p:nvSpPr>
          <p:cNvPr id="3" name="Google Shape;1817;p67">
            <a:extLst>
              <a:ext uri="{FF2B5EF4-FFF2-40B4-BE49-F238E27FC236}">
                <a16:creationId xmlns:a16="http://schemas.microsoft.com/office/drawing/2014/main" id="{3C7F2FC1-DD4F-6FD9-79E1-B88EF6F8EED2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7778209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>
          <a:extLst>
            <a:ext uri="{FF2B5EF4-FFF2-40B4-BE49-F238E27FC236}">
              <a16:creationId xmlns:a16="http://schemas.microsoft.com/office/drawing/2014/main" id="{77A8EC62-BB0F-14CB-32A7-0EA617499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0">
            <a:extLst>
              <a:ext uri="{FF2B5EF4-FFF2-40B4-BE49-F238E27FC236}">
                <a16:creationId xmlns:a16="http://schemas.microsoft.com/office/drawing/2014/main" id="{EA8B06C0-7F84-8456-5CC9-BD287AA88D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4085" y="364934"/>
            <a:ext cx="6408295" cy="7443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كشف الكائنات في صورة</a:t>
            </a:r>
            <a:endParaRPr lang="en-US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3" name="صورة 2" descr="صورة تحتوي على نص, برمجيات, برامج الوسائط المتعددة, أيقونة الحاسوب&#10;&#10;قد يكون المحتوى المعد بواسطة الذكاء الاصطناعي غير صحيح.">
            <a:extLst>
              <a:ext uri="{FF2B5EF4-FFF2-40B4-BE49-F238E27FC236}">
                <a16:creationId xmlns:a16="http://schemas.microsoft.com/office/drawing/2014/main" id="{9ABD86EB-C8F1-FB7B-2D23-F3C8DB0C3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09" y="1397732"/>
            <a:ext cx="3933284" cy="2348036"/>
          </a:xfrm>
          <a:prstGeom prst="rect">
            <a:avLst/>
          </a:prstGeom>
          <a:ln w="19050">
            <a:solidFill>
              <a:schemeClr val="bg2"/>
            </a:solidFill>
            <a:prstDash val="lgDash"/>
          </a:ln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6A168E9A-B973-7344-85F3-EEE217C2F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808" y="1397732"/>
            <a:ext cx="3933284" cy="2348036"/>
          </a:xfrm>
          <a:prstGeom prst="rect">
            <a:avLst/>
          </a:prstGeom>
          <a:ln w="19050">
            <a:solidFill>
              <a:schemeClr val="bg2"/>
            </a:solidFill>
            <a:prstDash val="lgDash"/>
          </a:ln>
        </p:spPr>
      </p:pic>
      <p:sp>
        <p:nvSpPr>
          <p:cNvPr id="6" name="Google Shape;1817;p67">
            <a:extLst>
              <a:ext uri="{FF2B5EF4-FFF2-40B4-BE49-F238E27FC236}">
                <a16:creationId xmlns:a16="http://schemas.microsoft.com/office/drawing/2014/main" id="{535392B1-7A80-5050-2A2A-18FCFC199CE2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976378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p6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التطويرات المستقبلية</a:t>
            </a:r>
            <a:endParaRPr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97" name="Google Shape;1797;p67"/>
          <p:cNvSpPr txBox="1"/>
          <p:nvPr/>
        </p:nvSpPr>
        <p:spPr>
          <a:xfrm>
            <a:off x="720000" y="2210904"/>
            <a:ext cx="21639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solidFill>
                  <a:schemeClr val="dk2"/>
                </a:solidFill>
                <a:latin typeface="Dubai" panose="020B0503030403030204" pitchFamily="34" charset="-78"/>
                <a:ea typeface="Baloo 2"/>
                <a:cs typeface="Dubai" panose="020B0503030403030204" pitchFamily="34" charset="-78"/>
                <a:sym typeface="Baloo 2"/>
              </a:rPr>
              <a:t>تطوير واجهة تفاعلية مع ألعاب تعليمية لزيادة جاذبية الأطفال.</a:t>
            </a:r>
          </a:p>
        </p:txBody>
      </p:sp>
      <p:sp>
        <p:nvSpPr>
          <p:cNvPr id="1799" name="Google Shape;1799;p67"/>
          <p:cNvSpPr txBox="1"/>
          <p:nvPr/>
        </p:nvSpPr>
        <p:spPr>
          <a:xfrm>
            <a:off x="720000" y="3542525"/>
            <a:ext cx="21639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solidFill>
                  <a:schemeClr val="dk2"/>
                </a:solidFill>
                <a:latin typeface="Dubai" panose="020B0503030403030204" pitchFamily="34" charset="-78"/>
                <a:ea typeface="Baloo 2"/>
                <a:cs typeface="Dubai" panose="020B0503030403030204" pitchFamily="34" charset="-78"/>
                <a:sym typeface="Baloo 2"/>
              </a:rPr>
              <a:t>إضافة دعم للغات متعددة لتلبية احتياجات تعليمية أوسع وجغرافيا متنوعة.</a:t>
            </a: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ar-SY" dirty="0">
              <a:solidFill>
                <a:schemeClr val="dk2"/>
              </a:solidFill>
              <a:latin typeface="Dubai" panose="020B0503030403030204" pitchFamily="34" charset="-78"/>
              <a:ea typeface="Baloo 2"/>
              <a:cs typeface="Dubai" panose="020B0503030403030204" pitchFamily="34" charset="-78"/>
              <a:sym typeface="Baloo 2"/>
            </a:endParaRPr>
          </a:p>
        </p:txBody>
      </p:sp>
      <p:sp>
        <p:nvSpPr>
          <p:cNvPr id="1801" name="Google Shape;1801;p67"/>
          <p:cNvSpPr txBox="1"/>
          <p:nvPr/>
        </p:nvSpPr>
        <p:spPr>
          <a:xfrm>
            <a:off x="6260550" y="2087534"/>
            <a:ext cx="2163900" cy="741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solidFill>
                  <a:schemeClr val="dk2"/>
                </a:solidFill>
                <a:latin typeface="Dubai" panose="020B0503030403030204" pitchFamily="34" charset="-78"/>
                <a:ea typeface="Baloo 2"/>
                <a:cs typeface="Dubai" panose="020B0503030403030204" pitchFamily="34" charset="-78"/>
                <a:sym typeface="Baloo 2"/>
              </a:rPr>
              <a:t>توسيع قاعدة البيانات لتشمل أجسامًا وألوانًا متنوعة لتحسين التعرف عليها.</a:t>
            </a:r>
          </a:p>
        </p:txBody>
      </p:sp>
      <p:sp>
        <p:nvSpPr>
          <p:cNvPr id="1803" name="Google Shape;1803;p67"/>
          <p:cNvSpPr txBox="1"/>
          <p:nvPr/>
        </p:nvSpPr>
        <p:spPr>
          <a:xfrm>
            <a:off x="6260550" y="3542525"/>
            <a:ext cx="21639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solidFill>
                  <a:schemeClr val="dk2"/>
                </a:solidFill>
                <a:latin typeface="Dubai" panose="020B0503030403030204" pitchFamily="34" charset="-78"/>
                <a:ea typeface="Baloo 2"/>
                <a:cs typeface="Dubai" panose="020B0503030403030204" pitchFamily="34" charset="-78"/>
                <a:sym typeface="Baloo 2"/>
              </a:rPr>
              <a:t>دمج تقنيات الواقع المعزز للتعلم التفاعلي والتجربة ثلاثية الأبعاد.</a:t>
            </a:r>
          </a:p>
        </p:txBody>
      </p:sp>
      <p:grpSp>
        <p:nvGrpSpPr>
          <p:cNvPr id="1805" name="Google Shape;1805;p67"/>
          <p:cNvGrpSpPr/>
          <p:nvPr/>
        </p:nvGrpSpPr>
        <p:grpSpPr>
          <a:xfrm>
            <a:off x="3133303" y="1828640"/>
            <a:ext cx="2877395" cy="2386621"/>
            <a:chOff x="3228691" y="2566008"/>
            <a:chExt cx="2877395" cy="2386621"/>
          </a:xfrm>
        </p:grpSpPr>
        <p:sp>
          <p:nvSpPr>
            <p:cNvPr id="1806" name="Google Shape;1806;p67"/>
            <p:cNvSpPr/>
            <p:nvPr/>
          </p:nvSpPr>
          <p:spPr>
            <a:xfrm>
              <a:off x="3228691" y="2760002"/>
              <a:ext cx="1503318" cy="2070826"/>
            </a:xfrm>
            <a:custGeom>
              <a:avLst/>
              <a:gdLst/>
              <a:ahLst/>
              <a:cxnLst/>
              <a:rect l="l" t="t" r="r" b="b"/>
              <a:pathLst>
                <a:path w="15576" h="21456" extrusionOk="0">
                  <a:moveTo>
                    <a:pt x="3452" y="1"/>
                  </a:moveTo>
                  <a:cubicBezTo>
                    <a:pt x="2772" y="1"/>
                    <a:pt x="2098" y="30"/>
                    <a:pt x="1441" y="94"/>
                  </a:cubicBezTo>
                  <a:lnTo>
                    <a:pt x="1" y="19723"/>
                  </a:lnTo>
                  <a:lnTo>
                    <a:pt x="13421" y="21455"/>
                  </a:lnTo>
                  <a:lnTo>
                    <a:pt x="15576" y="2119"/>
                  </a:lnTo>
                  <a:cubicBezTo>
                    <a:pt x="15576" y="2119"/>
                    <a:pt x="9276" y="1"/>
                    <a:pt x="34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07" name="Google Shape;1807;p67"/>
            <p:cNvSpPr/>
            <p:nvPr/>
          </p:nvSpPr>
          <p:spPr>
            <a:xfrm>
              <a:off x="4524011" y="2947047"/>
              <a:ext cx="1582074" cy="2005582"/>
            </a:xfrm>
            <a:custGeom>
              <a:avLst/>
              <a:gdLst/>
              <a:ahLst/>
              <a:cxnLst/>
              <a:rect l="l" t="t" r="r" b="b"/>
              <a:pathLst>
                <a:path w="16392" h="20780" extrusionOk="0">
                  <a:moveTo>
                    <a:pt x="6384" y="1"/>
                  </a:moveTo>
                  <a:cubicBezTo>
                    <a:pt x="3908" y="1"/>
                    <a:pt x="2155" y="181"/>
                    <a:pt x="2155" y="181"/>
                  </a:cubicBezTo>
                  <a:lnTo>
                    <a:pt x="0" y="19517"/>
                  </a:lnTo>
                  <a:lnTo>
                    <a:pt x="13475" y="20780"/>
                  </a:lnTo>
                  <a:lnTo>
                    <a:pt x="16392" y="1319"/>
                  </a:lnTo>
                  <a:cubicBezTo>
                    <a:pt x="13163" y="248"/>
                    <a:pt x="9279" y="1"/>
                    <a:pt x="63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08" name="Google Shape;1808;p67"/>
            <p:cNvSpPr/>
            <p:nvPr/>
          </p:nvSpPr>
          <p:spPr>
            <a:xfrm>
              <a:off x="3291425" y="2566008"/>
              <a:ext cx="1379585" cy="2213668"/>
            </a:xfrm>
            <a:custGeom>
              <a:avLst/>
              <a:gdLst/>
              <a:ahLst/>
              <a:cxnLst/>
              <a:rect l="l" t="t" r="r" b="b"/>
              <a:pathLst>
                <a:path w="14294" h="22936" extrusionOk="0">
                  <a:moveTo>
                    <a:pt x="5234" y="0"/>
                  </a:moveTo>
                  <a:cubicBezTo>
                    <a:pt x="4682" y="0"/>
                    <a:pt x="4104" y="27"/>
                    <a:pt x="3498" y="85"/>
                  </a:cubicBezTo>
                  <a:lnTo>
                    <a:pt x="1" y="21311"/>
                  </a:lnTo>
                  <a:lnTo>
                    <a:pt x="12465" y="22936"/>
                  </a:lnTo>
                  <a:lnTo>
                    <a:pt x="14294" y="3521"/>
                  </a:lnTo>
                  <a:cubicBezTo>
                    <a:pt x="14294" y="3521"/>
                    <a:pt x="11563" y="0"/>
                    <a:pt x="52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09" name="Google Shape;1809;p67"/>
            <p:cNvSpPr/>
            <p:nvPr/>
          </p:nvSpPr>
          <p:spPr>
            <a:xfrm>
              <a:off x="3262857" y="2645536"/>
              <a:ext cx="1470599" cy="2148520"/>
            </a:xfrm>
            <a:custGeom>
              <a:avLst/>
              <a:gdLst/>
              <a:ahLst/>
              <a:cxnLst/>
              <a:rect l="l" t="t" r="r" b="b"/>
              <a:pathLst>
                <a:path w="15237" h="22261" extrusionOk="0">
                  <a:moveTo>
                    <a:pt x="6186" y="0"/>
                  </a:moveTo>
                  <a:cubicBezTo>
                    <a:pt x="4904" y="0"/>
                    <a:pt x="3531" y="187"/>
                    <a:pt x="2099" y="650"/>
                  </a:cubicBezTo>
                  <a:lnTo>
                    <a:pt x="0" y="20324"/>
                  </a:lnTo>
                  <a:cubicBezTo>
                    <a:pt x="0" y="20324"/>
                    <a:pt x="930" y="20218"/>
                    <a:pt x="2414" y="20218"/>
                  </a:cubicBezTo>
                  <a:cubicBezTo>
                    <a:pt x="4974" y="20218"/>
                    <a:pt x="9182" y="20534"/>
                    <a:pt x="13109" y="22260"/>
                  </a:cubicBezTo>
                  <a:lnTo>
                    <a:pt x="15236" y="3175"/>
                  </a:lnTo>
                  <a:cubicBezTo>
                    <a:pt x="15236" y="3175"/>
                    <a:pt x="11481" y="0"/>
                    <a:pt x="61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10" name="Google Shape;1810;p67"/>
            <p:cNvSpPr/>
            <p:nvPr/>
          </p:nvSpPr>
          <p:spPr>
            <a:xfrm>
              <a:off x="4563872" y="2759133"/>
              <a:ext cx="1373312" cy="2139738"/>
            </a:xfrm>
            <a:custGeom>
              <a:avLst/>
              <a:gdLst/>
              <a:ahLst/>
              <a:cxnLst/>
              <a:rect l="l" t="t" r="r" b="b"/>
              <a:pathLst>
                <a:path w="14229" h="22170" extrusionOk="0">
                  <a:moveTo>
                    <a:pt x="8958" y="1"/>
                  </a:moveTo>
                  <a:cubicBezTo>
                    <a:pt x="4879" y="1"/>
                    <a:pt x="2494" y="1674"/>
                    <a:pt x="2494" y="1674"/>
                  </a:cubicBezTo>
                  <a:lnTo>
                    <a:pt x="1" y="21014"/>
                  </a:lnTo>
                  <a:lnTo>
                    <a:pt x="12520" y="22170"/>
                  </a:lnTo>
                  <a:lnTo>
                    <a:pt x="14228" y="883"/>
                  </a:lnTo>
                  <a:cubicBezTo>
                    <a:pt x="12257" y="236"/>
                    <a:pt x="10489" y="1"/>
                    <a:pt x="89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11" name="Google Shape;1811;p67"/>
            <p:cNvSpPr/>
            <p:nvPr/>
          </p:nvSpPr>
          <p:spPr>
            <a:xfrm>
              <a:off x="4527969" y="2813278"/>
              <a:ext cx="1495693" cy="2076713"/>
            </a:xfrm>
            <a:custGeom>
              <a:avLst/>
              <a:gdLst/>
              <a:ahLst/>
              <a:cxnLst/>
              <a:rect l="l" t="t" r="r" b="b"/>
              <a:pathLst>
                <a:path w="15497" h="21517" extrusionOk="0">
                  <a:moveTo>
                    <a:pt x="8621" y="1"/>
                  </a:moveTo>
                  <a:cubicBezTo>
                    <a:pt x="4891" y="1"/>
                    <a:pt x="2128" y="1437"/>
                    <a:pt x="2128" y="1437"/>
                  </a:cubicBezTo>
                  <a:lnTo>
                    <a:pt x="1" y="20522"/>
                  </a:lnTo>
                  <a:cubicBezTo>
                    <a:pt x="1466" y="20238"/>
                    <a:pt x="2927" y="20127"/>
                    <a:pt x="4315" y="20127"/>
                  </a:cubicBezTo>
                  <a:cubicBezTo>
                    <a:pt x="9227" y="20127"/>
                    <a:pt x="13217" y="21516"/>
                    <a:pt x="13217" y="21516"/>
                  </a:cubicBezTo>
                  <a:lnTo>
                    <a:pt x="15496" y="1865"/>
                  </a:lnTo>
                  <a:cubicBezTo>
                    <a:pt x="13111" y="453"/>
                    <a:pt x="10714" y="1"/>
                    <a:pt x="86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12" name="Google Shape;1812;p67"/>
            <p:cNvSpPr/>
            <p:nvPr/>
          </p:nvSpPr>
          <p:spPr>
            <a:xfrm>
              <a:off x="4660869" y="2948398"/>
              <a:ext cx="81652" cy="541063"/>
            </a:xfrm>
            <a:custGeom>
              <a:avLst/>
              <a:gdLst/>
              <a:ahLst/>
              <a:cxnLst/>
              <a:rect l="l" t="t" r="r" b="b"/>
              <a:pathLst>
                <a:path w="846" h="5606" extrusionOk="0">
                  <a:moveTo>
                    <a:pt x="751" y="1"/>
                  </a:moveTo>
                  <a:cubicBezTo>
                    <a:pt x="701" y="1"/>
                    <a:pt x="646" y="32"/>
                    <a:pt x="640" y="93"/>
                  </a:cubicBezTo>
                  <a:cubicBezTo>
                    <a:pt x="430" y="1899"/>
                    <a:pt x="216" y="3706"/>
                    <a:pt x="8" y="5512"/>
                  </a:cubicBezTo>
                  <a:cubicBezTo>
                    <a:pt x="1" y="5575"/>
                    <a:pt x="46" y="5606"/>
                    <a:pt x="94" y="5606"/>
                  </a:cubicBezTo>
                  <a:cubicBezTo>
                    <a:pt x="143" y="5606"/>
                    <a:pt x="196" y="5575"/>
                    <a:pt x="203" y="5512"/>
                  </a:cubicBezTo>
                  <a:cubicBezTo>
                    <a:pt x="417" y="3706"/>
                    <a:pt x="625" y="1899"/>
                    <a:pt x="839" y="93"/>
                  </a:cubicBezTo>
                  <a:cubicBezTo>
                    <a:pt x="846" y="31"/>
                    <a:pt x="800" y="1"/>
                    <a:pt x="7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13" name="Google Shape;1813;p67"/>
            <p:cNvSpPr/>
            <p:nvPr/>
          </p:nvSpPr>
          <p:spPr>
            <a:xfrm>
              <a:off x="3453762" y="2633954"/>
              <a:ext cx="1039177" cy="179904"/>
            </a:xfrm>
            <a:custGeom>
              <a:avLst/>
              <a:gdLst/>
              <a:ahLst/>
              <a:cxnLst/>
              <a:rect l="l" t="t" r="r" b="b"/>
              <a:pathLst>
                <a:path w="10767" h="1864" extrusionOk="0">
                  <a:moveTo>
                    <a:pt x="4105" y="0"/>
                  </a:moveTo>
                  <a:cubicBezTo>
                    <a:pt x="3555" y="0"/>
                    <a:pt x="3004" y="34"/>
                    <a:pt x="2457" y="101"/>
                  </a:cubicBezTo>
                  <a:cubicBezTo>
                    <a:pt x="1662" y="202"/>
                    <a:pt x="877" y="369"/>
                    <a:pt x="112" y="611"/>
                  </a:cubicBezTo>
                  <a:cubicBezTo>
                    <a:pt x="1" y="645"/>
                    <a:pt x="38" y="807"/>
                    <a:pt x="137" y="807"/>
                  </a:cubicBezTo>
                  <a:cubicBezTo>
                    <a:pt x="147" y="807"/>
                    <a:pt x="157" y="805"/>
                    <a:pt x="168" y="802"/>
                  </a:cubicBezTo>
                  <a:cubicBezTo>
                    <a:pt x="1438" y="398"/>
                    <a:pt x="2768" y="197"/>
                    <a:pt x="4101" y="197"/>
                  </a:cubicBezTo>
                  <a:cubicBezTo>
                    <a:pt x="4161" y="197"/>
                    <a:pt x="4221" y="197"/>
                    <a:pt x="4281" y="198"/>
                  </a:cubicBezTo>
                  <a:cubicBezTo>
                    <a:pt x="5684" y="217"/>
                    <a:pt x="7082" y="449"/>
                    <a:pt x="8410" y="894"/>
                  </a:cubicBezTo>
                  <a:cubicBezTo>
                    <a:pt x="9157" y="1145"/>
                    <a:pt x="9881" y="1466"/>
                    <a:pt x="10573" y="1851"/>
                  </a:cubicBezTo>
                  <a:cubicBezTo>
                    <a:pt x="10590" y="1860"/>
                    <a:pt x="10606" y="1863"/>
                    <a:pt x="10621" y="1863"/>
                  </a:cubicBezTo>
                  <a:cubicBezTo>
                    <a:pt x="10709" y="1863"/>
                    <a:pt x="10767" y="1730"/>
                    <a:pt x="10671" y="1679"/>
                  </a:cubicBezTo>
                  <a:cubicBezTo>
                    <a:pt x="9431" y="992"/>
                    <a:pt x="8080" y="509"/>
                    <a:pt x="6687" y="245"/>
                  </a:cubicBezTo>
                  <a:cubicBezTo>
                    <a:pt x="5836" y="83"/>
                    <a:pt x="4971" y="0"/>
                    <a:pt x="4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14" name="Google Shape;1814;p67"/>
            <p:cNvSpPr/>
            <p:nvPr/>
          </p:nvSpPr>
          <p:spPr>
            <a:xfrm>
              <a:off x="5051077" y="2797739"/>
              <a:ext cx="973161" cy="211850"/>
            </a:xfrm>
            <a:custGeom>
              <a:avLst/>
              <a:gdLst/>
              <a:ahLst/>
              <a:cxnLst/>
              <a:rect l="l" t="t" r="r" b="b"/>
              <a:pathLst>
                <a:path w="10083" h="2195" extrusionOk="0">
                  <a:moveTo>
                    <a:pt x="3237" y="1"/>
                  </a:moveTo>
                  <a:cubicBezTo>
                    <a:pt x="2941" y="1"/>
                    <a:pt x="2645" y="12"/>
                    <a:pt x="2350" y="33"/>
                  </a:cubicBezTo>
                  <a:cubicBezTo>
                    <a:pt x="1593" y="84"/>
                    <a:pt x="845" y="209"/>
                    <a:pt x="116" y="404"/>
                  </a:cubicBezTo>
                  <a:cubicBezTo>
                    <a:pt x="0" y="435"/>
                    <a:pt x="38" y="599"/>
                    <a:pt x="140" y="599"/>
                  </a:cubicBezTo>
                  <a:cubicBezTo>
                    <a:pt x="149" y="599"/>
                    <a:pt x="158" y="597"/>
                    <a:pt x="167" y="595"/>
                  </a:cubicBezTo>
                  <a:cubicBezTo>
                    <a:pt x="1167" y="329"/>
                    <a:pt x="2199" y="198"/>
                    <a:pt x="3230" y="198"/>
                  </a:cubicBezTo>
                  <a:cubicBezTo>
                    <a:pt x="4828" y="198"/>
                    <a:pt x="6425" y="512"/>
                    <a:pt x="7903" y="1124"/>
                  </a:cubicBezTo>
                  <a:cubicBezTo>
                    <a:pt x="8600" y="1407"/>
                    <a:pt x="9268" y="1765"/>
                    <a:pt x="9896" y="2179"/>
                  </a:cubicBezTo>
                  <a:cubicBezTo>
                    <a:pt x="9913" y="2190"/>
                    <a:pt x="9930" y="2195"/>
                    <a:pt x="9946" y="2195"/>
                  </a:cubicBezTo>
                  <a:cubicBezTo>
                    <a:pt x="10029" y="2195"/>
                    <a:pt x="10082" y="2065"/>
                    <a:pt x="9993" y="2007"/>
                  </a:cubicBezTo>
                  <a:cubicBezTo>
                    <a:pt x="8002" y="694"/>
                    <a:pt x="5619" y="1"/>
                    <a:pt x="32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15" name="Google Shape;1815;p67"/>
            <p:cNvSpPr/>
            <p:nvPr/>
          </p:nvSpPr>
          <p:spPr>
            <a:xfrm>
              <a:off x="4566574" y="3781608"/>
              <a:ext cx="81652" cy="541063"/>
            </a:xfrm>
            <a:custGeom>
              <a:avLst/>
              <a:gdLst/>
              <a:ahLst/>
              <a:cxnLst/>
              <a:rect l="l" t="t" r="r" b="b"/>
              <a:pathLst>
                <a:path w="846" h="5606" extrusionOk="0">
                  <a:moveTo>
                    <a:pt x="752" y="0"/>
                  </a:moveTo>
                  <a:cubicBezTo>
                    <a:pt x="702" y="0"/>
                    <a:pt x="648" y="32"/>
                    <a:pt x="642" y="92"/>
                  </a:cubicBezTo>
                  <a:cubicBezTo>
                    <a:pt x="432" y="1899"/>
                    <a:pt x="218" y="3705"/>
                    <a:pt x="10" y="5512"/>
                  </a:cubicBezTo>
                  <a:cubicBezTo>
                    <a:pt x="0" y="5574"/>
                    <a:pt x="45" y="5605"/>
                    <a:pt x="95" y="5605"/>
                  </a:cubicBezTo>
                  <a:cubicBezTo>
                    <a:pt x="144" y="5605"/>
                    <a:pt x="197" y="5574"/>
                    <a:pt x="205" y="5512"/>
                  </a:cubicBezTo>
                  <a:cubicBezTo>
                    <a:pt x="419" y="3705"/>
                    <a:pt x="627" y="1899"/>
                    <a:pt x="837" y="92"/>
                  </a:cubicBezTo>
                  <a:cubicBezTo>
                    <a:pt x="845" y="30"/>
                    <a:pt x="801" y="0"/>
                    <a:pt x="7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16" name="Google Shape;1816;p67"/>
            <p:cNvSpPr/>
            <p:nvPr/>
          </p:nvSpPr>
          <p:spPr>
            <a:xfrm>
              <a:off x="3693155" y="3066529"/>
              <a:ext cx="487200" cy="487200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17" name="Google Shape;1817;p67"/>
            <p:cNvSpPr/>
            <p:nvPr/>
          </p:nvSpPr>
          <p:spPr>
            <a:xfrm>
              <a:off x="3759970" y="3861316"/>
              <a:ext cx="650700" cy="5628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18" name="Google Shape;1818;p67"/>
            <p:cNvSpPr/>
            <p:nvPr/>
          </p:nvSpPr>
          <p:spPr>
            <a:xfrm rot="1928626">
              <a:off x="4891522" y="3154610"/>
              <a:ext cx="487176" cy="487176"/>
            </a:xfrm>
            <a:prstGeom prst="heart">
              <a:avLst/>
            </a:pr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1819" name="Google Shape;1819;p67"/>
            <p:cNvSpPr/>
            <p:nvPr/>
          </p:nvSpPr>
          <p:spPr>
            <a:xfrm>
              <a:off x="4972373" y="3791919"/>
              <a:ext cx="774300" cy="7362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dk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cxnSp>
        <p:nvCxnSpPr>
          <p:cNvPr id="1820" name="Google Shape;1820;p67"/>
          <p:cNvCxnSpPr>
            <a:cxnSpLocks/>
            <a:endCxn id="1816" idx="0"/>
          </p:cNvCxnSpPr>
          <p:nvPr/>
        </p:nvCxnSpPr>
        <p:spPr>
          <a:xfrm rot="-5400000" flipH="1">
            <a:off x="2648700" y="1136450"/>
            <a:ext cx="345900" cy="2039400"/>
          </a:xfrm>
          <a:prstGeom prst="curvedConnector3">
            <a:avLst>
              <a:gd name="adj1" fmla="val -68842"/>
            </a:avLst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1821" name="Google Shape;1821;p67"/>
          <p:cNvCxnSpPr>
            <a:cxnSpLocks/>
            <a:endCxn id="1817" idx="4"/>
          </p:cNvCxnSpPr>
          <p:nvPr/>
        </p:nvCxnSpPr>
        <p:spPr>
          <a:xfrm rot="-5400000" flipH="1">
            <a:off x="2872650" y="2244121"/>
            <a:ext cx="372000" cy="2513400"/>
          </a:xfrm>
          <a:prstGeom prst="curvedConnector5">
            <a:avLst>
              <a:gd name="adj1" fmla="val -64012"/>
              <a:gd name="adj2" fmla="val 58578"/>
              <a:gd name="adj3" fmla="val 163992"/>
            </a:avLst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1822" name="Google Shape;1822;p67"/>
          <p:cNvCxnSpPr>
            <a:cxnSpLocks/>
            <a:endCxn id="1818" idx="0"/>
          </p:cNvCxnSpPr>
          <p:nvPr/>
        </p:nvCxnSpPr>
        <p:spPr>
          <a:xfrm rot="16200000" flipH="1" flipV="1">
            <a:off x="5936258" y="1151463"/>
            <a:ext cx="574505" cy="2237978"/>
          </a:xfrm>
          <a:prstGeom prst="curvedConnector3">
            <a:avLst>
              <a:gd name="adj1" fmla="val -39791"/>
            </a:avLst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1823" name="Google Shape;1823;p67"/>
          <p:cNvCxnSpPr>
            <a:cxnSpLocks/>
            <a:endCxn id="1819" idx="2"/>
          </p:cNvCxnSpPr>
          <p:nvPr/>
        </p:nvCxnSpPr>
        <p:spPr>
          <a:xfrm rot="5400000">
            <a:off x="5945850" y="2393971"/>
            <a:ext cx="475800" cy="2317500"/>
          </a:xfrm>
          <a:prstGeom prst="curvedConnector5">
            <a:avLst>
              <a:gd name="adj1" fmla="val -50047"/>
              <a:gd name="adj2" fmla="val 59831"/>
              <a:gd name="adj3" fmla="val 150074"/>
            </a:avLst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" name="Google Shape;1817;p67">
            <a:extLst>
              <a:ext uri="{FF2B5EF4-FFF2-40B4-BE49-F238E27FC236}">
                <a16:creationId xmlns:a16="http://schemas.microsoft.com/office/drawing/2014/main" id="{9D454011-232D-5450-FDEC-E928BAA7D3E1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>
          <a:extLst>
            <a:ext uri="{FF2B5EF4-FFF2-40B4-BE49-F238E27FC236}">
              <a16:creationId xmlns:a16="http://schemas.microsoft.com/office/drawing/2014/main" id="{9865FA6C-9D54-3796-63FB-5F9192D0F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46">
            <a:extLst>
              <a:ext uri="{FF2B5EF4-FFF2-40B4-BE49-F238E27FC236}">
                <a16:creationId xmlns:a16="http://schemas.microsoft.com/office/drawing/2014/main" id="{BDF0E455-A406-D221-30D2-AA05C14CC8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خاتمة</a:t>
            </a:r>
            <a:endParaRPr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85" name="Google Shape;885;p46">
            <a:extLst>
              <a:ext uri="{FF2B5EF4-FFF2-40B4-BE49-F238E27FC236}">
                <a16:creationId xmlns:a16="http://schemas.microsoft.com/office/drawing/2014/main" id="{167A9459-C808-00B1-4EAA-DE6FB4DBAE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9833" y="1940221"/>
            <a:ext cx="4174800" cy="204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400" dirty="0">
                <a:solidFill>
                  <a:schemeClr val="dk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قدم المشروع أداة تعليمية مبتكرة باستخدام الذكاء الاصطناعي لتحسين التعلم التفاعلي للأطفال. رغم التحديات التقنية، أثبت النظام فعاليته ويوفر فرصًا واسعة للتطوير المستقبلي في مجال التعليم التكنولوجي.</a:t>
            </a:r>
          </a:p>
        </p:txBody>
      </p:sp>
      <p:grpSp>
        <p:nvGrpSpPr>
          <p:cNvPr id="886" name="Google Shape;886;p46">
            <a:extLst>
              <a:ext uri="{FF2B5EF4-FFF2-40B4-BE49-F238E27FC236}">
                <a16:creationId xmlns:a16="http://schemas.microsoft.com/office/drawing/2014/main" id="{72EA154C-D7AB-4C8F-225D-F9ACD2C2E722}"/>
              </a:ext>
            </a:extLst>
          </p:cNvPr>
          <p:cNvGrpSpPr/>
          <p:nvPr/>
        </p:nvGrpSpPr>
        <p:grpSpPr>
          <a:xfrm>
            <a:off x="5408154" y="1647115"/>
            <a:ext cx="2769446" cy="3496392"/>
            <a:chOff x="1621923" y="335726"/>
            <a:chExt cx="2983352" cy="3766446"/>
          </a:xfrm>
        </p:grpSpPr>
        <p:sp>
          <p:nvSpPr>
            <p:cNvPr id="887" name="Google Shape;887;p46">
              <a:extLst>
                <a:ext uri="{FF2B5EF4-FFF2-40B4-BE49-F238E27FC236}">
                  <a16:creationId xmlns:a16="http://schemas.microsoft.com/office/drawing/2014/main" id="{00B8F2C5-8F0A-2ED3-6312-DBE711EBAFFA}"/>
                </a:ext>
              </a:extLst>
            </p:cNvPr>
            <p:cNvSpPr/>
            <p:nvPr/>
          </p:nvSpPr>
          <p:spPr>
            <a:xfrm>
              <a:off x="1621923" y="1532394"/>
              <a:ext cx="506290" cy="411140"/>
            </a:xfrm>
            <a:custGeom>
              <a:avLst/>
              <a:gdLst/>
              <a:ahLst/>
              <a:cxnLst/>
              <a:rect l="l" t="t" r="r" b="b"/>
              <a:pathLst>
                <a:path w="4161" h="3379" extrusionOk="0">
                  <a:moveTo>
                    <a:pt x="2508" y="0"/>
                  </a:moveTo>
                  <a:lnTo>
                    <a:pt x="2015" y="316"/>
                  </a:lnTo>
                  <a:cubicBezTo>
                    <a:pt x="2015" y="316"/>
                    <a:pt x="0" y="1402"/>
                    <a:pt x="1151" y="2885"/>
                  </a:cubicBezTo>
                  <a:cubicBezTo>
                    <a:pt x="1226" y="2982"/>
                    <a:pt x="1310" y="3065"/>
                    <a:pt x="1398" y="3130"/>
                  </a:cubicBezTo>
                  <a:cubicBezTo>
                    <a:pt x="1641" y="3312"/>
                    <a:pt x="1922" y="3379"/>
                    <a:pt x="2203" y="3379"/>
                  </a:cubicBezTo>
                  <a:cubicBezTo>
                    <a:pt x="2967" y="3379"/>
                    <a:pt x="3729" y="2885"/>
                    <a:pt x="3729" y="2885"/>
                  </a:cubicBezTo>
                  <a:lnTo>
                    <a:pt x="4132" y="2624"/>
                  </a:lnTo>
                  <a:lnTo>
                    <a:pt x="4160" y="2610"/>
                  </a:lnTo>
                  <a:lnTo>
                    <a:pt x="3854" y="2122"/>
                  </a:lnTo>
                  <a:lnTo>
                    <a:pt x="3849" y="2118"/>
                  </a:lnTo>
                  <a:lnTo>
                    <a:pt x="25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88" name="Google Shape;888;p46">
              <a:extLst>
                <a:ext uri="{FF2B5EF4-FFF2-40B4-BE49-F238E27FC236}">
                  <a16:creationId xmlns:a16="http://schemas.microsoft.com/office/drawing/2014/main" id="{BAA9B219-D83B-A4E0-29EF-7F16D80E9B99}"/>
                </a:ext>
              </a:extLst>
            </p:cNvPr>
            <p:cNvSpPr/>
            <p:nvPr/>
          </p:nvSpPr>
          <p:spPr>
            <a:xfrm>
              <a:off x="1926965" y="372472"/>
              <a:ext cx="2081129" cy="1477621"/>
            </a:xfrm>
            <a:custGeom>
              <a:avLst/>
              <a:gdLst/>
              <a:ahLst/>
              <a:cxnLst/>
              <a:rect l="l" t="t" r="r" b="b"/>
              <a:pathLst>
                <a:path w="17104" h="12144" extrusionOk="0">
                  <a:moveTo>
                    <a:pt x="15449" y="0"/>
                  </a:moveTo>
                  <a:lnTo>
                    <a:pt x="1" y="9533"/>
                  </a:lnTo>
                  <a:lnTo>
                    <a:pt x="1653" y="12143"/>
                  </a:lnTo>
                  <a:lnTo>
                    <a:pt x="17103" y="2610"/>
                  </a:lnTo>
                  <a:lnTo>
                    <a:pt x="15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89" name="Google Shape;889;p46">
              <a:extLst>
                <a:ext uri="{FF2B5EF4-FFF2-40B4-BE49-F238E27FC236}">
                  <a16:creationId xmlns:a16="http://schemas.microsoft.com/office/drawing/2014/main" id="{82E2BB9C-44BD-D074-EA6A-CDEF1B4C92A9}"/>
                </a:ext>
              </a:extLst>
            </p:cNvPr>
            <p:cNvSpPr/>
            <p:nvPr/>
          </p:nvSpPr>
          <p:spPr>
            <a:xfrm>
              <a:off x="1866978" y="1478127"/>
              <a:ext cx="316720" cy="405299"/>
            </a:xfrm>
            <a:custGeom>
              <a:avLst/>
              <a:gdLst/>
              <a:ahLst/>
              <a:cxnLst/>
              <a:rect l="l" t="t" r="r" b="b"/>
              <a:pathLst>
                <a:path w="2603" h="3331" extrusionOk="0">
                  <a:moveTo>
                    <a:pt x="1199" y="1"/>
                  </a:moveTo>
                  <a:lnTo>
                    <a:pt x="494" y="446"/>
                  </a:lnTo>
                  <a:lnTo>
                    <a:pt x="1" y="762"/>
                  </a:lnTo>
                  <a:lnTo>
                    <a:pt x="1664" y="3256"/>
                  </a:lnTo>
                  <a:lnTo>
                    <a:pt x="1715" y="3331"/>
                  </a:lnTo>
                  <a:lnTo>
                    <a:pt x="2118" y="3070"/>
                  </a:lnTo>
                  <a:lnTo>
                    <a:pt x="2146" y="3056"/>
                  </a:lnTo>
                  <a:lnTo>
                    <a:pt x="2602" y="2763"/>
                  </a:lnTo>
                  <a:lnTo>
                    <a:pt x="1659" y="907"/>
                  </a:lnTo>
                  <a:lnTo>
                    <a:pt x="119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0" name="Google Shape;890;p46">
              <a:extLst>
                <a:ext uri="{FF2B5EF4-FFF2-40B4-BE49-F238E27FC236}">
                  <a16:creationId xmlns:a16="http://schemas.microsoft.com/office/drawing/2014/main" id="{E683AC6A-2006-2A8D-F748-11F19D960C95}"/>
                </a:ext>
              </a:extLst>
            </p:cNvPr>
            <p:cNvSpPr/>
            <p:nvPr/>
          </p:nvSpPr>
          <p:spPr>
            <a:xfrm>
              <a:off x="3764999" y="335726"/>
              <a:ext cx="469665" cy="361253"/>
            </a:xfrm>
            <a:custGeom>
              <a:avLst/>
              <a:gdLst/>
              <a:ahLst/>
              <a:cxnLst/>
              <a:rect l="l" t="t" r="r" b="b"/>
              <a:pathLst>
                <a:path w="3860" h="2969" extrusionOk="0">
                  <a:moveTo>
                    <a:pt x="3292" y="0"/>
                  </a:moveTo>
                  <a:lnTo>
                    <a:pt x="343" y="302"/>
                  </a:lnTo>
                  <a:cubicBezTo>
                    <a:pt x="343" y="302"/>
                    <a:pt x="0" y="604"/>
                    <a:pt x="163" y="906"/>
                  </a:cubicBezTo>
                  <a:cubicBezTo>
                    <a:pt x="330" y="1207"/>
                    <a:pt x="823" y="1314"/>
                    <a:pt x="823" y="1314"/>
                  </a:cubicBezTo>
                  <a:cubicBezTo>
                    <a:pt x="823" y="1314"/>
                    <a:pt x="572" y="1597"/>
                    <a:pt x="757" y="2002"/>
                  </a:cubicBezTo>
                  <a:cubicBezTo>
                    <a:pt x="919" y="2359"/>
                    <a:pt x="1330" y="2378"/>
                    <a:pt x="1415" y="2378"/>
                  </a:cubicBezTo>
                  <a:cubicBezTo>
                    <a:pt x="1425" y="2378"/>
                    <a:pt x="1430" y="2377"/>
                    <a:pt x="1430" y="2377"/>
                  </a:cubicBezTo>
                  <a:lnTo>
                    <a:pt x="1430" y="2377"/>
                  </a:lnTo>
                  <a:cubicBezTo>
                    <a:pt x="1430" y="2377"/>
                    <a:pt x="1207" y="2647"/>
                    <a:pt x="1291" y="2857"/>
                  </a:cubicBezTo>
                  <a:cubicBezTo>
                    <a:pt x="1324" y="2943"/>
                    <a:pt x="1446" y="2968"/>
                    <a:pt x="1579" y="2968"/>
                  </a:cubicBezTo>
                  <a:cubicBezTo>
                    <a:pt x="1776" y="2968"/>
                    <a:pt x="1997" y="2912"/>
                    <a:pt x="1997" y="2912"/>
                  </a:cubicBezTo>
                  <a:lnTo>
                    <a:pt x="3860" y="427"/>
                  </a:lnTo>
                  <a:lnTo>
                    <a:pt x="3292" y="0"/>
                  </a:lnTo>
                  <a:close/>
                </a:path>
              </a:pathLst>
            </a:custGeom>
            <a:solidFill>
              <a:srgbClr val="EFC5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1" name="Google Shape;891;p46">
              <a:extLst>
                <a:ext uri="{FF2B5EF4-FFF2-40B4-BE49-F238E27FC236}">
                  <a16:creationId xmlns:a16="http://schemas.microsoft.com/office/drawing/2014/main" id="{C13DA14D-D11F-C4E6-241D-72E61417B68E}"/>
                </a:ext>
              </a:extLst>
            </p:cNvPr>
            <p:cNvSpPr/>
            <p:nvPr/>
          </p:nvSpPr>
          <p:spPr>
            <a:xfrm>
              <a:off x="4045218" y="335726"/>
              <a:ext cx="189448" cy="204049"/>
            </a:xfrm>
            <a:custGeom>
              <a:avLst/>
              <a:gdLst/>
              <a:ahLst/>
              <a:cxnLst/>
              <a:rect l="l" t="t" r="r" b="b"/>
              <a:pathLst>
                <a:path w="1557" h="1677" extrusionOk="0">
                  <a:moveTo>
                    <a:pt x="989" y="0"/>
                  </a:moveTo>
                  <a:lnTo>
                    <a:pt x="1" y="103"/>
                  </a:lnTo>
                  <a:lnTo>
                    <a:pt x="618" y="1676"/>
                  </a:lnTo>
                  <a:lnTo>
                    <a:pt x="1557" y="427"/>
                  </a:lnTo>
                  <a:lnTo>
                    <a:pt x="9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2" name="Google Shape;892;p46">
              <a:extLst>
                <a:ext uri="{FF2B5EF4-FFF2-40B4-BE49-F238E27FC236}">
                  <a16:creationId xmlns:a16="http://schemas.microsoft.com/office/drawing/2014/main" id="{DB175DE9-1274-D63A-129D-F2762B361353}"/>
                </a:ext>
              </a:extLst>
            </p:cNvPr>
            <p:cNvSpPr/>
            <p:nvPr/>
          </p:nvSpPr>
          <p:spPr>
            <a:xfrm>
              <a:off x="2122741" y="651471"/>
              <a:ext cx="1767451" cy="1057842"/>
            </a:xfrm>
            <a:custGeom>
              <a:avLst/>
              <a:gdLst/>
              <a:ahLst/>
              <a:cxnLst/>
              <a:rect l="l" t="t" r="r" b="b"/>
              <a:pathLst>
                <a:path w="14526" h="8694" extrusionOk="0">
                  <a:moveTo>
                    <a:pt x="14383" y="0"/>
                  </a:moveTo>
                  <a:cubicBezTo>
                    <a:pt x="14367" y="0"/>
                    <a:pt x="14350" y="5"/>
                    <a:pt x="14333" y="15"/>
                  </a:cubicBezTo>
                  <a:cubicBezTo>
                    <a:pt x="12713" y="1055"/>
                    <a:pt x="9564" y="3005"/>
                    <a:pt x="7916" y="4004"/>
                  </a:cubicBezTo>
                  <a:cubicBezTo>
                    <a:pt x="6268" y="4998"/>
                    <a:pt x="4605" y="5973"/>
                    <a:pt x="2929" y="6925"/>
                  </a:cubicBezTo>
                  <a:cubicBezTo>
                    <a:pt x="1990" y="7463"/>
                    <a:pt x="1043" y="7988"/>
                    <a:pt x="96" y="8513"/>
                  </a:cubicBezTo>
                  <a:cubicBezTo>
                    <a:pt x="1" y="8564"/>
                    <a:pt x="58" y="8693"/>
                    <a:pt x="146" y="8693"/>
                  </a:cubicBezTo>
                  <a:cubicBezTo>
                    <a:pt x="161" y="8693"/>
                    <a:pt x="177" y="8689"/>
                    <a:pt x="194" y="8680"/>
                  </a:cubicBezTo>
                  <a:cubicBezTo>
                    <a:pt x="1883" y="7756"/>
                    <a:pt x="3559" y="6803"/>
                    <a:pt x="5222" y="5834"/>
                  </a:cubicBezTo>
                  <a:cubicBezTo>
                    <a:pt x="6885" y="4859"/>
                    <a:pt x="8538" y="3865"/>
                    <a:pt x="10173" y="2853"/>
                  </a:cubicBezTo>
                  <a:cubicBezTo>
                    <a:pt x="11097" y="2281"/>
                    <a:pt x="13521" y="772"/>
                    <a:pt x="14435" y="187"/>
                  </a:cubicBezTo>
                  <a:cubicBezTo>
                    <a:pt x="14525" y="128"/>
                    <a:pt x="14467" y="0"/>
                    <a:pt x="143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3" name="Google Shape;893;p46">
              <a:extLst>
                <a:ext uri="{FF2B5EF4-FFF2-40B4-BE49-F238E27FC236}">
                  <a16:creationId xmlns:a16="http://schemas.microsoft.com/office/drawing/2014/main" id="{1C148C24-ECDD-15B1-38DF-BE0CB2761B26}"/>
                </a:ext>
              </a:extLst>
            </p:cNvPr>
            <p:cNvSpPr/>
            <p:nvPr/>
          </p:nvSpPr>
          <p:spPr>
            <a:xfrm>
              <a:off x="2075896" y="562162"/>
              <a:ext cx="1678750" cy="990191"/>
            </a:xfrm>
            <a:custGeom>
              <a:avLst/>
              <a:gdLst/>
              <a:ahLst/>
              <a:cxnLst/>
              <a:rect l="l" t="t" r="r" b="b"/>
              <a:pathLst>
                <a:path w="13797" h="8138" extrusionOk="0">
                  <a:moveTo>
                    <a:pt x="13656" y="1"/>
                  </a:moveTo>
                  <a:cubicBezTo>
                    <a:pt x="13641" y="1"/>
                    <a:pt x="13624" y="5"/>
                    <a:pt x="13608" y="15"/>
                  </a:cubicBezTo>
                  <a:cubicBezTo>
                    <a:pt x="12062" y="962"/>
                    <a:pt x="9002" y="2824"/>
                    <a:pt x="7442" y="3744"/>
                  </a:cubicBezTo>
                  <a:cubicBezTo>
                    <a:pt x="5890" y="4659"/>
                    <a:pt x="4330" y="5559"/>
                    <a:pt x="2765" y="6451"/>
                  </a:cubicBezTo>
                  <a:cubicBezTo>
                    <a:pt x="1878" y="6958"/>
                    <a:pt x="987" y="7459"/>
                    <a:pt x="95" y="7955"/>
                  </a:cubicBezTo>
                  <a:cubicBezTo>
                    <a:pt x="1" y="8007"/>
                    <a:pt x="59" y="8137"/>
                    <a:pt x="147" y="8137"/>
                  </a:cubicBezTo>
                  <a:cubicBezTo>
                    <a:pt x="163" y="8137"/>
                    <a:pt x="180" y="8133"/>
                    <a:pt x="198" y="8123"/>
                  </a:cubicBezTo>
                  <a:cubicBezTo>
                    <a:pt x="1777" y="7245"/>
                    <a:pt x="3350" y="6354"/>
                    <a:pt x="4915" y="5448"/>
                  </a:cubicBezTo>
                  <a:cubicBezTo>
                    <a:pt x="6475" y="4543"/>
                    <a:pt x="8031" y="3632"/>
                    <a:pt x="9572" y="2704"/>
                  </a:cubicBezTo>
                  <a:cubicBezTo>
                    <a:pt x="10451" y="2179"/>
                    <a:pt x="12838" y="721"/>
                    <a:pt x="13706" y="188"/>
                  </a:cubicBezTo>
                  <a:cubicBezTo>
                    <a:pt x="13797" y="132"/>
                    <a:pt x="13740" y="1"/>
                    <a:pt x="136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4" name="Google Shape;894;p46">
              <a:extLst>
                <a:ext uri="{FF2B5EF4-FFF2-40B4-BE49-F238E27FC236}">
                  <a16:creationId xmlns:a16="http://schemas.microsoft.com/office/drawing/2014/main" id="{AD8DBF18-10E6-5A13-4F99-7AE521985BD6}"/>
                </a:ext>
              </a:extLst>
            </p:cNvPr>
            <p:cNvSpPr/>
            <p:nvPr/>
          </p:nvSpPr>
          <p:spPr>
            <a:xfrm>
              <a:off x="3601710" y="563379"/>
              <a:ext cx="658870" cy="731997"/>
            </a:xfrm>
            <a:custGeom>
              <a:avLst/>
              <a:gdLst/>
              <a:ahLst/>
              <a:cxnLst/>
              <a:rect l="l" t="t" r="r" b="b"/>
              <a:pathLst>
                <a:path w="5415" h="6016" extrusionOk="0">
                  <a:moveTo>
                    <a:pt x="4119" y="0"/>
                  </a:moveTo>
                  <a:lnTo>
                    <a:pt x="3339" y="1041"/>
                  </a:lnTo>
                  <a:lnTo>
                    <a:pt x="2039" y="1844"/>
                  </a:lnTo>
                  <a:lnTo>
                    <a:pt x="2034" y="1844"/>
                  </a:lnTo>
                  <a:cubicBezTo>
                    <a:pt x="2002" y="1798"/>
                    <a:pt x="1556" y="952"/>
                    <a:pt x="1518" y="906"/>
                  </a:cubicBezTo>
                  <a:cubicBezTo>
                    <a:pt x="1342" y="684"/>
                    <a:pt x="1115" y="437"/>
                    <a:pt x="845" y="326"/>
                  </a:cubicBezTo>
                  <a:cubicBezTo>
                    <a:pt x="765" y="293"/>
                    <a:pt x="680" y="276"/>
                    <a:pt x="598" y="276"/>
                  </a:cubicBezTo>
                  <a:cubicBezTo>
                    <a:pt x="415" y="276"/>
                    <a:pt x="242" y="361"/>
                    <a:pt x="149" y="544"/>
                  </a:cubicBezTo>
                  <a:cubicBezTo>
                    <a:pt x="0" y="832"/>
                    <a:pt x="121" y="1171"/>
                    <a:pt x="214" y="1459"/>
                  </a:cubicBezTo>
                  <a:cubicBezTo>
                    <a:pt x="344" y="1872"/>
                    <a:pt x="511" y="2276"/>
                    <a:pt x="706" y="2662"/>
                  </a:cubicBezTo>
                  <a:cubicBezTo>
                    <a:pt x="1082" y="3400"/>
                    <a:pt x="1565" y="4083"/>
                    <a:pt x="2137" y="4677"/>
                  </a:cubicBezTo>
                  <a:lnTo>
                    <a:pt x="2304" y="4844"/>
                  </a:lnTo>
                  <a:cubicBezTo>
                    <a:pt x="2354" y="5007"/>
                    <a:pt x="2405" y="5169"/>
                    <a:pt x="2452" y="5326"/>
                  </a:cubicBezTo>
                  <a:cubicBezTo>
                    <a:pt x="2489" y="5448"/>
                    <a:pt x="2527" y="5564"/>
                    <a:pt x="2564" y="5680"/>
                  </a:cubicBezTo>
                  <a:cubicBezTo>
                    <a:pt x="2591" y="5772"/>
                    <a:pt x="2624" y="5870"/>
                    <a:pt x="2703" y="5935"/>
                  </a:cubicBezTo>
                  <a:cubicBezTo>
                    <a:pt x="2771" y="5997"/>
                    <a:pt x="2860" y="6016"/>
                    <a:pt x="2953" y="6016"/>
                  </a:cubicBezTo>
                  <a:cubicBezTo>
                    <a:pt x="3057" y="6016"/>
                    <a:pt x="3167" y="5992"/>
                    <a:pt x="3260" y="5977"/>
                  </a:cubicBezTo>
                  <a:cubicBezTo>
                    <a:pt x="3469" y="5945"/>
                    <a:pt x="3682" y="5894"/>
                    <a:pt x="3886" y="5823"/>
                  </a:cubicBezTo>
                  <a:cubicBezTo>
                    <a:pt x="4300" y="5689"/>
                    <a:pt x="4690" y="5494"/>
                    <a:pt x="5043" y="5243"/>
                  </a:cubicBezTo>
                  <a:cubicBezTo>
                    <a:pt x="5187" y="5141"/>
                    <a:pt x="5378" y="5020"/>
                    <a:pt x="5397" y="4830"/>
                  </a:cubicBezTo>
                  <a:cubicBezTo>
                    <a:pt x="5414" y="4625"/>
                    <a:pt x="5238" y="4407"/>
                    <a:pt x="5140" y="4235"/>
                  </a:cubicBezTo>
                  <a:cubicBezTo>
                    <a:pt x="4992" y="3967"/>
                    <a:pt x="4839" y="3697"/>
                    <a:pt x="4686" y="3423"/>
                  </a:cubicBezTo>
                  <a:cubicBezTo>
                    <a:pt x="4784" y="2930"/>
                    <a:pt x="4820" y="2420"/>
                    <a:pt x="4797" y="1918"/>
                  </a:cubicBezTo>
                  <a:cubicBezTo>
                    <a:pt x="4778" y="1603"/>
                    <a:pt x="4737" y="1292"/>
                    <a:pt x="4672" y="986"/>
                  </a:cubicBezTo>
                  <a:cubicBezTo>
                    <a:pt x="4616" y="716"/>
                    <a:pt x="4555" y="418"/>
                    <a:pt x="4379" y="195"/>
                  </a:cubicBezTo>
                  <a:cubicBezTo>
                    <a:pt x="4304" y="103"/>
                    <a:pt x="4216" y="38"/>
                    <a:pt x="4119" y="0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5" name="Google Shape;895;p46">
              <a:extLst>
                <a:ext uri="{FF2B5EF4-FFF2-40B4-BE49-F238E27FC236}">
                  <a16:creationId xmlns:a16="http://schemas.microsoft.com/office/drawing/2014/main" id="{E2CAB3D7-9B39-E130-1ECC-0A439B981FED}"/>
                </a:ext>
              </a:extLst>
            </p:cNvPr>
            <p:cNvSpPr/>
            <p:nvPr/>
          </p:nvSpPr>
          <p:spPr>
            <a:xfrm>
              <a:off x="1790323" y="1572790"/>
              <a:ext cx="716422" cy="823010"/>
            </a:xfrm>
            <a:custGeom>
              <a:avLst/>
              <a:gdLst/>
              <a:ahLst/>
              <a:cxnLst/>
              <a:rect l="l" t="t" r="r" b="b"/>
              <a:pathLst>
                <a:path w="5888" h="6764" extrusionOk="0">
                  <a:moveTo>
                    <a:pt x="2610" y="1"/>
                  </a:moveTo>
                  <a:cubicBezTo>
                    <a:pt x="2485" y="1"/>
                    <a:pt x="2372" y="49"/>
                    <a:pt x="2289" y="129"/>
                  </a:cubicBezTo>
                  <a:cubicBezTo>
                    <a:pt x="2191" y="212"/>
                    <a:pt x="2122" y="337"/>
                    <a:pt x="2099" y="476"/>
                  </a:cubicBezTo>
                  <a:cubicBezTo>
                    <a:pt x="2052" y="764"/>
                    <a:pt x="2136" y="1085"/>
                    <a:pt x="2234" y="1359"/>
                  </a:cubicBezTo>
                  <a:cubicBezTo>
                    <a:pt x="2243" y="1382"/>
                    <a:pt x="2349" y="1577"/>
                    <a:pt x="2465" y="1786"/>
                  </a:cubicBezTo>
                  <a:lnTo>
                    <a:pt x="2470" y="1790"/>
                  </a:lnTo>
                  <a:cubicBezTo>
                    <a:pt x="2600" y="2023"/>
                    <a:pt x="2735" y="2264"/>
                    <a:pt x="2748" y="2292"/>
                  </a:cubicBezTo>
                  <a:lnTo>
                    <a:pt x="2345" y="2553"/>
                  </a:lnTo>
                  <a:cubicBezTo>
                    <a:pt x="2345" y="2553"/>
                    <a:pt x="1583" y="3047"/>
                    <a:pt x="819" y="3047"/>
                  </a:cubicBezTo>
                  <a:cubicBezTo>
                    <a:pt x="538" y="3047"/>
                    <a:pt x="257" y="2980"/>
                    <a:pt x="14" y="2798"/>
                  </a:cubicBezTo>
                  <a:lnTo>
                    <a:pt x="14" y="2798"/>
                  </a:lnTo>
                  <a:cubicBezTo>
                    <a:pt x="0" y="2900"/>
                    <a:pt x="69" y="3286"/>
                    <a:pt x="106" y="3397"/>
                  </a:cubicBezTo>
                  <a:cubicBezTo>
                    <a:pt x="200" y="3661"/>
                    <a:pt x="423" y="3875"/>
                    <a:pt x="618" y="4066"/>
                  </a:cubicBezTo>
                  <a:cubicBezTo>
                    <a:pt x="841" y="4284"/>
                    <a:pt x="1087" y="4488"/>
                    <a:pt x="1342" y="4670"/>
                  </a:cubicBezTo>
                  <a:cubicBezTo>
                    <a:pt x="1750" y="4958"/>
                    <a:pt x="2201" y="5199"/>
                    <a:pt x="2675" y="5380"/>
                  </a:cubicBezTo>
                  <a:cubicBezTo>
                    <a:pt x="2819" y="5650"/>
                    <a:pt x="2967" y="5924"/>
                    <a:pt x="3115" y="6197"/>
                  </a:cubicBezTo>
                  <a:cubicBezTo>
                    <a:pt x="3209" y="6370"/>
                    <a:pt x="3297" y="6634"/>
                    <a:pt x="3483" y="6732"/>
                  </a:cubicBezTo>
                  <a:cubicBezTo>
                    <a:pt x="3530" y="6755"/>
                    <a:pt x="3579" y="6764"/>
                    <a:pt x="3629" y="6764"/>
                  </a:cubicBezTo>
                  <a:cubicBezTo>
                    <a:pt x="3763" y="6764"/>
                    <a:pt x="3903" y="6698"/>
                    <a:pt x="4021" y="6648"/>
                  </a:cubicBezTo>
                  <a:cubicBezTo>
                    <a:pt x="4420" y="6486"/>
                    <a:pt x="4797" y="6258"/>
                    <a:pt x="5131" y="5984"/>
                  </a:cubicBezTo>
                  <a:cubicBezTo>
                    <a:pt x="5298" y="5845"/>
                    <a:pt x="5451" y="5691"/>
                    <a:pt x="5590" y="5528"/>
                  </a:cubicBezTo>
                  <a:cubicBezTo>
                    <a:pt x="5706" y="5399"/>
                    <a:pt x="5888" y="5232"/>
                    <a:pt x="5860" y="5037"/>
                  </a:cubicBezTo>
                  <a:cubicBezTo>
                    <a:pt x="5841" y="4939"/>
                    <a:pt x="5776" y="4860"/>
                    <a:pt x="5712" y="4786"/>
                  </a:cubicBezTo>
                  <a:cubicBezTo>
                    <a:pt x="5633" y="4692"/>
                    <a:pt x="5554" y="4600"/>
                    <a:pt x="5474" y="4507"/>
                  </a:cubicBezTo>
                  <a:cubicBezTo>
                    <a:pt x="5363" y="4377"/>
                    <a:pt x="5256" y="4247"/>
                    <a:pt x="5145" y="4122"/>
                  </a:cubicBezTo>
                  <a:cubicBezTo>
                    <a:pt x="5127" y="4043"/>
                    <a:pt x="5112" y="3963"/>
                    <a:pt x="5093" y="3890"/>
                  </a:cubicBezTo>
                  <a:cubicBezTo>
                    <a:pt x="4894" y="3086"/>
                    <a:pt x="4574" y="2315"/>
                    <a:pt x="4152" y="1605"/>
                  </a:cubicBezTo>
                  <a:cubicBezTo>
                    <a:pt x="3923" y="1233"/>
                    <a:pt x="3672" y="875"/>
                    <a:pt x="3394" y="547"/>
                  </a:cubicBezTo>
                  <a:cubicBezTo>
                    <a:pt x="3199" y="314"/>
                    <a:pt x="2981" y="31"/>
                    <a:pt x="2656" y="3"/>
                  </a:cubicBezTo>
                  <a:cubicBezTo>
                    <a:pt x="2641" y="1"/>
                    <a:pt x="2625" y="1"/>
                    <a:pt x="2610" y="1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6" name="Google Shape;896;p46">
              <a:extLst>
                <a:ext uri="{FF2B5EF4-FFF2-40B4-BE49-F238E27FC236}">
                  <a16:creationId xmlns:a16="http://schemas.microsoft.com/office/drawing/2014/main" id="{952FB5CE-5733-796C-B288-E3DCDF4F526C}"/>
                </a:ext>
              </a:extLst>
            </p:cNvPr>
            <p:cNvSpPr/>
            <p:nvPr/>
          </p:nvSpPr>
          <p:spPr>
            <a:xfrm>
              <a:off x="2086360" y="1105074"/>
              <a:ext cx="2518916" cy="2997099"/>
            </a:xfrm>
            <a:custGeom>
              <a:avLst/>
              <a:gdLst/>
              <a:ahLst/>
              <a:cxnLst/>
              <a:rect l="l" t="t" r="r" b="b"/>
              <a:pathLst>
                <a:path w="20702" h="24632" extrusionOk="0">
                  <a:moveTo>
                    <a:pt x="16980" y="1"/>
                  </a:moveTo>
                  <a:cubicBezTo>
                    <a:pt x="16537" y="1"/>
                    <a:pt x="16095" y="110"/>
                    <a:pt x="15723" y="351"/>
                  </a:cubicBezTo>
                  <a:cubicBezTo>
                    <a:pt x="15254" y="657"/>
                    <a:pt x="14938" y="1140"/>
                    <a:pt x="14780" y="1673"/>
                  </a:cubicBezTo>
                  <a:cubicBezTo>
                    <a:pt x="14623" y="2207"/>
                    <a:pt x="14609" y="2779"/>
                    <a:pt x="14697" y="3326"/>
                  </a:cubicBezTo>
                  <a:cubicBezTo>
                    <a:pt x="14808" y="4014"/>
                    <a:pt x="15059" y="4674"/>
                    <a:pt x="15249" y="5342"/>
                  </a:cubicBezTo>
                  <a:cubicBezTo>
                    <a:pt x="15440" y="6020"/>
                    <a:pt x="15551" y="6697"/>
                    <a:pt x="15421" y="7400"/>
                  </a:cubicBezTo>
                  <a:cubicBezTo>
                    <a:pt x="15277" y="8156"/>
                    <a:pt x="15073" y="8904"/>
                    <a:pt x="14897" y="9651"/>
                  </a:cubicBezTo>
                  <a:cubicBezTo>
                    <a:pt x="14818" y="9985"/>
                    <a:pt x="14734" y="10319"/>
                    <a:pt x="14581" y="10626"/>
                  </a:cubicBezTo>
                  <a:cubicBezTo>
                    <a:pt x="14432" y="10932"/>
                    <a:pt x="14214" y="11189"/>
                    <a:pt x="13978" y="11421"/>
                  </a:cubicBezTo>
                  <a:cubicBezTo>
                    <a:pt x="13522" y="11875"/>
                    <a:pt x="12997" y="12284"/>
                    <a:pt x="12724" y="12878"/>
                  </a:cubicBezTo>
                  <a:cubicBezTo>
                    <a:pt x="12630" y="13078"/>
                    <a:pt x="12575" y="13287"/>
                    <a:pt x="12566" y="13501"/>
                  </a:cubicBezTo>
                  <a:cubicBezTo>
                    <a:pt x="12013" y="13125"/>
                    <a:pt x="11387" y="12865"/>
                    <a:pt x="10727" y="12749"/>
                  </a:cubicBezTo>
                  <a:cubicBezTo>
                    <a:pt x="10454" y="12700"/>
                    <a:pt x="10184" y="12680"/>
                    <a:pt x="9914" y="12680"/>
                  </a:cubicBezTo>
                  <a:cubicBezTo>
                    <a:pt x="9724" y="12680"/>
                    <a:pt x="9534" y="12690"/>
                    <a:pt x="9343" y="12707"/>
                  </a:cubicBezTo>
                  <a:cubicBezTo>
                    <a:pt x="9229" y="12719"/>
                    <a:pt x="9111" y="12730"/>
                    <a:pt x="8993" y="12730"/>
                  </a:cubicBezTo>
                  <a:cubicBezTo>
                    <a:pt x="8840" y="12730"/>
                    <a:pt x="8688" y="12711"/>
                    <a:pt x="8549" y="12651"/>
                  </a:cubicBezTo>
                  <a:cubicBezTo>
                    <a:pt x="8378" y="12572"/>
                    <a:pt x="8243" y="12437"/>
                    <a:pt x="8145" y="12284"/>
                  </a:cubicBezTo>
                  <a:cubicBezTo>
                    <a:pt x="7932" y="11950"/>
                    <a:pt x="7834" y="11560"/>
                    <a:pt x="7671" y="11202"/>
                  </a:cubicBezTo>
                  <a:cubicBezTo>
                    <a:pt x="7495" y="10817"/>
                    <a:pt x="7221" y="10478"/>
                    <a:pt x="6891" y="10214"/>
                  </a:cubicBezTo>
                  <a:cubicBezTo>
                    <a:pt x="6548" y="9944"/>
                    <a:pt x="6153" y="9753"/>
                    <a:pt x="5725" y="9670"/>
                  </a:cubicBezTo>
                  <a:cubicBezTo>
                    <a:pt x="5247" y="9567"/>
                    <a:pt x="4737" y="9563"/>
                    <a:pt x="4310" y="9299"/>
                  </a:cubicBezTo>
                  <a:cubicBezTo>
                    <a:pt x="3627" y="8876"/>
                    <a:pt x="3223" y="8026"/>
                    <a:pt x="2373" y="7887"/>
                  </a:cubicBezTo>
                  <a:cubicBezTo>
                    <a:pt x="2286" y="7872"/>
                    <a:pt x="2200" y="7865"/>
                    <a:pt x="2113" y="7865"/>
                  </a:cubicBezTo>
                  <a:cubicBezTo>
                    <a:pt x="1428" y="7865"/>
                    <a:pt x="764" y="8306"/>
                    <a:pt x="446" y="8909"/>
                  </a:cubicBezTo>
                  <a:cubicBezTo>
                    <a:pt x="0" y="9749"/>
                    <a:pt x="158" y="10784"/>
                    <a:pt x="566" y="11611"/>
                  </a:cubicBezTo>
                  <a:cubicBezTo>
                    <a:pt x="1022" y="12531"/>
                    <a:pt x="1764" y="13278"/>
                    <a:pt x="2443" y="14035"/>
                  </a:cubicBezTo>
                  <a:cubicBezTo>
                    <a:pt x="3195" y="14871"/>
                    <a:pt x="3933" y="15725"/>
                    <a:pt x="4713" y="16538"/>
                  </a:cubicBezTo>
                  <a:cubicBezTo>
                    <a:pt x="5446" y="17295"/>
                    <a:pt x="6250" y="17973"/>
                    <a:pt x="7133" y="18549"/>
                  </a:cubicBezTo>
                  <a:cubicBezTo>
                    <a:pt x="7225" y="18609"/>
                    <a:pt x="7319" y="18665"/>
                    <a:pt x="7416" y="18725"/>
                  </a:cubicBezTo>
                  <a:cubicBezTo>
                    <a:pt x="7392" y="18823"/>
                    <a:pt x="7375" y="18915"/>
                    <a:pt x="7351" y="19012"/>
                  </a:cubicBezTo>
                  <a:cubicBezTo>
                    <a:pt x="7216" y="19631"/>
                    <a:pt x="7114" y="20257"/>
                    <a:pt x="7035" y="20885"/>
                  </a:cubicBezTo>
                  <a:cubicBezTo>
                    <a:pt x="7002" y="21149"/>
                    <a:pt x="6974" y="21418"/>
                    <a:pt x="6951" y="21687"/>
                  </a:cubicBezTo>
                  <a:cubicBezTo>
                    <a:pt x="6919" y="22077"/>
                    <a:pt x="6895" y="22477"/>
                    <a:pt x="6882" y="22872"/>
                  </a:cubicBezTo>
                  <a:cubicBezTo>
                    <a:pt x="6882" y="22955"/>
                    <a:pt x="6877" y="23043"/>
                    <a:pt x="6877" y="23131"/>
                  </a:cubicBezTo>
                  <a:cubicBezTo>
                    <a:pt x="6873" y="23247"/>
                    <a:pt x="6873" y="23364"/>
                    <a:pt x="6873" y="23485"/>
                  </a:cubicBezTo>
                  <a:cubicBezTo>
                    <a:pt x="6873" y="23782"/>
                    <a:pt x="6882" y="24079"/>
                    <a:pt x="6891" y="24376"/>
                  </a:cubicBezTo>
                  <a:cubicBezTo>
                    <a:pt x="6895" y="24455"/>
                    <a:pt x="6901" y="24539"/>
                    <a:pt x="6905" y="24623"/>
                  </a:cubicBezTo>
                  <a:lnTo>
                    <a:pt x="6905" y="24631"/>
                  </a:lnTo>
                  <a:lnTo>
                    <a:pt x="20701" y="24631"/>
                  </a:lnTo>
                  <a:cubicBezTo>
                    <a:pt x="20655" y="24357"/>
                    <a:pt x="20609" y="24089"/>
                    <a:pt x="20562" y="23815"/>
                  </a:cubicBezTo>
                  <a:cubicBezTo>
                    <a:pt x="20474" y="23303"/>
                    <a:pt x="20390" y="22797"/>
                    <a:pt x="20302" y="22287"/>
                  </a:cubicBezTo>
                  <a:cubicBezTo>
                    <a:pt x="20256" y="22008"/>
                    <a:pt x="20204" y="21725"/>
                    <a:pt x="20157" y="21442"/>
                  </a:cubicBezTo>
                  <a:cubicBezTo>
                    <a:pt x="20093" y="21074"/>
                    <a:pt x="20028" y="20703"/>
                    <a:pt x="19968" y="20332"/>
                  </a:cubicBezTo>
                  <a:cubicBezTo>
                    <a:pt x="19940" y="20178"/>
                    <a:pt x="19912" y="20021"/>
                    <a:pt x="19884" y="19863"/>
                  </a:cubicBezTo>
                  <a:cubicBezTo>
                    <a:pt x="19833" y="19575"/>
                    <a:pt x="19782" y="19286"/>
                    <a:pt x="19735" y="18999"/>
                  </a:cubicBezTo>
                  <a:cubicBezTo>
                    <a:pt x="19679" y="18669"/>
                    <a:pt x="19634" y="18339"/>
                    <a:pt x="19596" y="18009"/>
                  </a:cubicBezTo>
                  <a:cubicBezTo>
                    <a:pt x="19596" y="17987"/>
                    <a:pt x="19591" y="17964"/>
                    <a:pt x="19591" y="17945"/>
                  </a:cubicBezTo>
                  <a:cubicBezTo>
                    <a:pt x="19517" y="17197"/>
                    <a:pt x="19555" y="16455"/>
                    <a:pt x="19656" y="15711"/>
                  </a:cubicBezTo>
                  <a:cubicBezTo>
                    <a:pt x="19861" y="14188"/>
                    <a:pt x="20065" y="12665"/>
                    <a:pt x="20185" y="11133"/>
                  </a:cubicBezTo>
                  <a:cubicBezTo>
                    <a:pt x="20311" y="9591"/>
                    <a:pt x="20376" y="8040"/>
                    <a:pt x="20380" y="6489"/>
                  </a:cubicBezTo>
                  <a:cubicBezTo>
                    <a:pt x="20390" y="5073"/>
                    <a:pt x="20436" y="3564"/>
                    <a:pt x="19884" y="2231"/>
                  </a:cubicBezTo>
                  <a:cubicBezTo>
                    <a:pt x="19433" y="1144"/>
                    <a:pt x="18556" y="192"/>
                    <a:pt x="17343" y="25"/>
                  </a:cubicBezTo>
                  <a:cubicBezTo>
                    <a:pt x="17223" y="9"/>
                    <a:pt x="17102" y="1"/>
                    <a:pt x="16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7" name="Google Shape;897;p46">
              <a:extLst>
                <a:ext uri="{FF2B5EF4-FFF2-40B4-BE49-F238E27FC236}">
                  <a16:creationId xmlns:a16="http://schemas.microsoft.com/office/drawing/2014/main" id="{1239670F-43CE-8F14-9458-4900D15F9879}"/>
                </a:ext>
              </a:extLst>
            </p:cNvPr>
            <p:cNvSpPr/>
            <p:nvPr/>
          </p:nvSpPr>
          <p:spPr>
            <a:xfrm>
              <a:off x="3507898" y="2642673"/>
              <a:ext cx="411505" cy="269145"/>
            </a:xfrm>
            <a:custGeom>
              <a:avLst/>
              <a:gdLst/>
              <a:ahLst/>
              <a:cxnLst/>
              <a:rect l="l" t="t" r="r" b="b"/>
              <a:pathLst>
                <a:path w="3382" h="2212" extrusionOk="0">
                  <a:moveTo>
                    <a:pt x="2768" y="1"/>
                  </a:moveTo>
                  <a:lnTo>
                    <a:pt x="1333" y="423"/>
                  </a:lnTo>
                  <a:lnTo>
                    <a:pt x="0" y="817"/>
                  </a:lnTo>
                  <a:cubicBezTo>
                    <a:pt x="0" y="817"/>
                    <a:pt x="239" y="2211"/>
                    <a:pt x="1397" y="2211"/>
                  </a:cubicBezTo>
                  <a:cubicBezTo>
                    <a:pt x="1532" y="2211"/>
                    <a:pt x="1679" y="2192"/>
                    <a:pt x="1839" y="2150"/>
                  </a:cubicBezTo>
                  <a:cubicBezTo>
                    <a:pt x="3381" y="1746"/>
                    <a:pt x="2768" y="1"/>
                    <a:pt x="2768" y="1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8" name="Google Shape;898;p46">
              <a:extLst>
                <a:ext uri="{FF2B5EF4-FFF2-40B4-BE49-F238E27FC236}">
                  <a16:creationId xmlns:a16="http://schemas.microsoft.com/office/drawing/2014/main" id="{A090A87F-D9D1-EADE-1502-38F2F7301DD4}"/>
                </a:ext>
              </a:extLst>
            </p:cNvPr>
            <p:cNvSpPr/>
            <p:nvPr/>
          </p:nvSpPr>
          <p:spPr>
            <a:xfrm>
              <a:off x="2477304" y="1368255"/>
              <a:ext cx="1971500" cy="1451826"/>
            </a:xfrm>
            <a:custGeom>
              <a:avLst/>
              <a:gdLst/>
              <a:ahLst/>
              <a:cxnLst/>
              <a:rect l="l" t="t" r="r" b="b"/>
              <a:pathLst>
                <a:path w="16203" h="11932" extrusionOk="0">
                  <a:moveTo>
                    <a:pt x="8413" y="0"/>
                  </a:moveTo>
                  <a:cubicBezTo>
                    <a:pt x="7804" y="0"/>
                    <a:pt x="7185" y="86"/>
                    <a:pt x="6571" y="267"/>
                  </a:cubicBezTo>
                  <a:cubicBezTo>
                    <a:pt x="3896" y="1052"/>
                    <a:pt x="2113" y="3411"/>
                    <a:pt x="1923" y="6039"/>
                  </a:cubicBezTo>
                  <a:cubicBezTo>
                    <a:pt x="1626" y="6049"/>
                    <a:pt x="1333" y="6133"/>
                    <a:pt x="1073" y="6300"/>
                  </a:cubicBezTo>
                  <a:cubicBezTo>
                    <a:pt x="177" y="6866"/>
                    <a:pt x="0" y="8194"/>
                    <a:pt x="679" y="9262"/>
                  </a:cubicBezTo>
                  <a:cubicBezTo>
                    <a:pt x="1148" y="10005"/>
                    <a:pt x="1906" y="10427"/>
                    <a:pt x="2626" y="10427"/>
                  </a:cubicBezTo>
                  <a:cubicBezTo>
                    <a:pt x="2832" y="10427"/>
                    <a:pt x="3035" y="10392"/>
                    <a:pt x="3228" y="10321"/>
                  </a:cubicBezTo>
                  <a:cubicBezTo>
                    <a:pt x="4196" y="11434"/>
                    <a:pt x="5600" y="11932"/>
                    <a:pt x="7188" y="11932"/>
                  </a:cubicBezTo>
                  <a:cubicBezTo>
                    <a:pt x="8046" y="11932"/>
                    <a:pt x="8957" y="11786"/>
                    <a:pt x="9882" y="11514"/>
                  </a:cubicBezTo>
                  <a:cubicBezTo>
                    <a:pt x="12821" y="10651"/>
                    <a:pt x="14948" y="8784"/>
                    <a:pt x="14878" y="6118"/>
                  </a:cubicBezTo>
                  <a:cubicBezTo>
                    <a:pt x="15649" y="5812"/>
                    <a:pt x="16202" y="4948"/>
                    <a:pt x="16192" y="3927"/>
                  </a:cubicBezTo>
                  <a:cubicBezTo>
                    <a:pt x="16188" y="2666"/>
                    <a:pt x="15323" y="1647"/>
                    <a:pt x="14263" y="1647"/>
                  </a:cubicBezTo>
                  <a:cubicBezTo>
                    <a:pt x="14261" y="1647"/>
                    <a:pt x="14259" y="1647"/>
                    <a:pt x="14256" y="1647"/>
                  </a:cubicBezTo>
                  <a:cubicBezTo>
                    <a:pt x="13847" y="1647"/>
                    <a:pt x="13467" y="1804"/>
                    <a:pt x="13161" y="2065"/>
                  </a:cubicBezTo>
                  <a:cubicBezTo>
                    <a:pt x="11944" y="764"/>
                    <a:pt x="10225" y="0"/>
                    <a:pt x="8413" y="0"/>
                  </a:cubicBezTo>
                  <a:close/>
                </a:path>
              </a:pathLst>
            </a:custGeom>
            <a:solidFill>
              <a:srgbClr val="E1B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99" name="Google Shape;899;p46">
              <a:extLst>
                <a:ext uri="{FF2B5EF4-FFF2-40B4-BE49-F238E27FC236}">
                  <a16:creationId xmlns:a16="http://schemas.microsoft.com/office/drawing/2014/main" id="{DE1335EC-D983-CF30-60A5-152F5E3312E7}"/>
                </a:ext>
              </a:extLst>
            </p:cNvPr>
            <p:cNvSpPr/>
            <p:nvPr/>
          </p:nvSpPr>
          <p:spPr>
            <a:xfrm>
              <a:off x="2717614" y="2296631"/>
              <a:ext cx="348842" cy="477939"/>
            </a:xfrm>
            <a:custGeom>
              <a:avLst/>
              <a:gdLst/>
              <a:ahLst/>
              <a:cxnLst/>
              <a:rect l="l" t="t" r="r" b="b"/>
              <a:pathLst>
                <a:path w="2867" h="3928" extrusionOk="0">
                  <a:moveTo>
                    <a:pt x="123" y="0"/>
                  </a:moveTo>
                  <a:cubicBezTo>
                    <a:pt x="65" y="0"/>
                    <a:pt x="1" y="50"/>
                    <a:pt x="18" y="123"/>
                  </a:cubicBezTo>
                  <a:cubicBezTo>
                    <a:pt x="342" y="1692"/>
                    <a:pt x="1118" y="3327"/>
                    <a:pt x="2716" y="3921"/>
                  </a:cubicBezTo>
                  <a:cubicBezTo>
                    <a:pt x="2727" y="3925"/>
                    <a:pt x="2738" y="3927"/>
                    <a:pt x="2748" y="3927"/>
                  </a:cubicBezTo>
                  <a:cubicBezTo>
                    <a:pt x="2839" y="3927"/>
                    <a:pt x="2866" y="3769"/>
                    <a:pt x="2762" y="3731"/>
                  </a:cubicBezTo>
                  <a:cubicBezTo>
                    <a:pt x="1234" y="3160"/>
                    <a:pt x="515" y="1557"/>
                    <a:pt x="203" y="67"/>
                  </a:cubicBezTo>
                  <a:cubicBezTo>
                    <a:pt x="194" y="20"/>
                    <a:pt x="160" y="0"/>
                    <a:pt x="1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0" name="Google Shape;900;p46">
              <a:extLst>
                <a:ext uri="{FF2B5EF4-FFF2-40B4-BE49-F238E27FC236}">
                  <a16:creationId xmlns:a16="http://schemas.microsoft.com/office/drawing/2014/main" id="{1E0BA27C-9365-D95C-47F3-80DC0C689D90}"/>
                </a:ext>
              </a:extLst>
            </p:cNvPr>
            <p:cNvSpPr/>
            <p:nvPr/>
          </p:nvSpPr>
          <p:spPr>
            <a:xfrm>
              <a:off x="2543982" y="2262197"/>
              <a:ext cx="191030" cy="280583"/>
            </a:xfrm>
            <a:custGeom>
              <a:avLst/>
              <a:gdLst/>
              <a:ahLst/>
              <a:cxnLst/>
              <a:rect l="l" t="t" r="r" b="b"/>
              <a:pathLst>
                <a:path w="1570" h="2306" extrusionOk="0">
                  <a:moveTo>
                    <a:pt x="527" y="0"/>
                  </a:moveTo>
                  <a:cubicBezTo>
                    <a:pt x="516" y="0"/>
                    <a:pt x="504" y="1"/>
                    <a:pt x="493" y="2"/>
                  </a:cubicBezTo>
                  <a:cubicBezTo>
                    <a:pt x="163" y="25"/>
                    <a:pt x="0" y="369"/>
                    <a:pt x="140" y="652"/>
                  </a:cubicBezTo>
                  <a:cubicBezTo>
                    <a:pt x="157" y="688"/>
                    <a:pt x="184" y="702"/>
                    <a:pt x="213" y="702"/>
                  </a:cubicBezTo>
                  <a:cubicBezTo>
                    <a:pt x="277" y="702"/>
                    <a:pt x="346" y="627"/>
                    <a:pt x="307" y="550"/>
                  </a:cubicBezTo>
                  <a:cubicBezTo>
                    <a:pt x="251" y="429"/>
                    <a:pt x="292" y="286"/>
                    <a:pt x="414" y="224"/>
                  </a:cubicBezTo>
                  <a:cubicBezTo>
                    <a:pt x="451" y="206"/>
                    <a:pt x="488" y="197"/>
                    <a:pt x="524" y="197"/>
                  </a:cubicBezTo>
                  <a:cubicBezTo>
                    <a:pt x="604" y="197"/>
                    <a:pt x="679" y="238"/>
                    <a:pt x="744" y="299"/>
                  </a:cubicBezTo>
                  <a:cubicBezTo>
                    <a:pt x="929" y="481"/>
                    <a:pt x="1068" y="749"/>
                    <a:pt x="1166" y="991"/>
                  </a:cubicBezTo>
                  <a:cubicBezTo>
                    <a:pt x="1268" y="1246"/>
                    <a:pt x="1338" y="1516"/>
                    <a:pt x="1361" y="1790"/>
                  </a:cubicBezTo>
                  <a:cubicBezTo>
                    <a:pt x="1370" y="1887"/>
                    <a:pt x="1398" y="2063"/>
                    <a:pt x="1278" y="2101"/>
                  </a:cubicBezTo>
                  <a:cubicBezTo>
                    <a:pt x="1262" y="2105"/>
                    <a:pt x="1247" y="2107"/>
                    <a:pt x="1231" y="2107"/>
                  </a:cubicBezTo>
                  <a:cubicBezTo>
                    <a:pt x="1115" y="2107"/>
                    <a:pt x="1013" y="1993"/>
                    <a:pt x="943" y="1919"/>
                  </a:cubicBezTo>
                  <a:cubicBezTo>
                    <a:pt x="924" y="1900"/>
                    <a:pt x="902" y="1892"/>
                    <a:pt x="881" y="1892"/>
                  </a:cubicBezTo>
                  <a:cubicBezTo>
                    <a:pt x="807" y="1892"/>
                    <a:pt x="740" y="1995"/>
                    <a:pt x="808" y="2063"/>
                  </a:cubicBezTo>
                  <a:cubicBezTo>
                    <a:pt x="919" y="2177"/>
                    <a:pt x="1092" y="2305"/>
                    <a:pt x="1254" y="2305"/>
                  </a:cubicBezTo>
                  <a:cubicBezTo>
                    <a:pt x="1338" y="2305"/>
                    <a:pt x="1418" y="2271"/>
                    <a:pt x="1486" y="2185"/>
                  </a:cubicBezTo>
                  <a:cubicBezTo>
                    <a:pt x="1565" y="2091"/>
                    <a:pt x="1570" y="1962"/>
                    <a:pt x="1565" y="1846"/>
                  </a:cubicBezTo>
                  <a:cubicBezTo>
                    <a:pt x="1556" y="1688"/>
                    <a:pt x="1528" y="1525"/>
                    <a:pt x="1490" y="1367"/>
                  </a:cubicBezTo>
                  <a:cubicBezTo>
                    <a:pt x="1417" y="1047"/>
                    <a:pt x="1287" y="736"/>
                    <a:pt x="1106" y="457"/>
                  </a:cubicBezTo>
                  <a:cubicBezTo>
                    <a:pt x="976" y="252"/>
                    <a:pt x="796" y="0"/>
                    <a:pt x="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1" name="Google Shape;901;p46">
              <a:extLst>
                <a:ext uri="{FF2B5EF4-FFF2-40B4-BE49-F238E27FC236}">
                  <a16:creationId xmlns:a16="http://schemas.microsoft.com/office/drawing/2014/main" id="{6083F368-F1F5-B1A6-D9C2-CA2A08517E14}"/>
                </a:ext>
              </a:extLst>
            </p:cNvPr>
            <p:cNvSpPr/>
            <p:nvPr/>
          </p:nvSpPr>
          <p:spPr>
            <a:xfrm>
              <a:off x="4195488" y="1854466"/>
              <a:ext cx="148687" cy="578565"/>
            </a:xfrm>
            <a:custGeom>
              <a:avLst/>
              <a:gdLst/>
              <a:ahLst/>
              <a:cxnLst/>
              <a:rect l="l" t="t" r="r" b="b"/>
              <a:pathLst>
                <a:path w="1222" h="4755" extrusionOk="0">
                  <a:moveTo>
                    <a:pt x="316" y="1"/>
                  </a:moveTo>
                  <a:cubicBezTo>
                    <a:pt x="255" y="1"/>
                    <a:pt x="195" y="49"/>
                    <a:pt x="223" y="121"/>
                  </a:cubicBezTo>
                  <a:cubicBezTo>
                    <a:pt x="767" y="1542"/>
                    <a:pt x="1031" y="3279"/>
                    <a:pt x="56" y="4584"/>
                  </a:cubicBezTo>
                  <a:cubicBezTo>
                    <a:pt x="0" y="4660"/>
                    <a:pt x="64" y="4754"/>
                    <a:pt x="133" y="4754"/>
                  </a:cubicBezTo>
                  <a:cubicBezTo>
                    <a:pt x="156" y="4754"/>
                    <a:pt x="180" y="4744"/>
                    <a:pt x="200" y="4718"/>
                  </a:cubicBezTo>
                  <a:cubicBezTo>
                    <a:pt x="1222" y="3358"/>
                    <a:pt x="985" y="1560"/>
                    <a:pt x="410" y="65"/>
                  </a:cubicBezTo>
                  <a:cubicBezTo>
                    <a:pt x="393" y="20"/>
                    <a:pt x="355" y="1"/>
                    <a:pt x="3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2" name="Google Shape;902;p46">
              <a:extLst>
                <a:ext uri="{FF2B5EF4-FFF2-40B4-BE49-F238E27FC236}">
                  <a16:creationId xmlns:a16="http://schemas.microsoft.com/office/drawing/2014/main" id="{AF3519C2-D272-D8D8-D231-D6F576DF90B6}"/>
                </a:ext>
              </a:extLst>
            </p:cNvPr>
            <p:cNvSpPr/>
            <p:nvPr/>
          </p:nvSpPr>
          <p:spPr>
            <a:xfrm>
              <a:off x="4260463" y="1675970"/>
              <a:ext cx="138953" cy="297982"/>
            </a:xfrm>
            <a:custGeom>
              <a:avLst/>
              <a:gdLst/>
              <a:ahLst/>
              <a:cxnLst/>
              <a:rect l="l" t="t" r="r" b="b"/>
              <a:pathLst>
                <a:path w="1142" h="2449" extrusionOk="0">
                  <a:moveTo>
                    <a:pt x="481" y="0"/>
                  </a:moveTo>
                  <a:cubicBezTo>
                    <a:pt x="412" y="0"/>
                    <a:pt x="340" y="18"/>
                    <a:pt x="270" y="55"/>
                  </a:cubicBezTo>
                  <a:cubicBezTo>
                    <a:pt x="19" y="190"/>
                    <a:pt x="0" y="515"/>
                    <a:pt x="0" y="771"/>
                  </a:cubicBezTo>
                  <a:cubicBezTo>
                    <a:pt x="0" y="1101"/>
                    <a:pt x="61" y="1435"/>
                    <a:pt x="172" y="1746"/>
                  </a:cubicBezTo>
                  <a:cubicBezTo>
                    <a:pt x="228" y="1900"/>
                    <a:pt x="293" y="2048"/>
                    <a:pt x="373" y="2187"/>
                  </a:cubicBezTo>
                  <a:cubicBezTo>
                    <a:pt x="428" y="2290"/>
                    <a:pt x="502" y="2391"/>
                    <a:pt x="618" y="2429"/>
                  </a:cubicBezTo>
                  <a:cubicBezTo>
                    <a:pt x="657" y="2443"/>
                    <a:pt x="695" y="2449"/>
                    <a:pt x="729" y="2449"/>
                  </a:cubicBezTo>
                  <a:cubicBezTo>
                    <a:pt x="962" y="2449"/>
                    <a:pt x="1084" y="2166"/>
                    <a:pt x="1125" y="1960"/>
                  </a:cubicBezTo>
                  <a:cubicBezTo>
                    <a:pt x="1141" y="1886"/>
                    <a:pt x="1080" y="1839"/>
                    <a:pt x="1023" y="1839"/>
                  </a:cubicBezTo>
                  <a:cubicBezTo>
                    <a:pt x="982" y="1839"/>
                    <a:pt x="944" y="1862"/>
                    <a:pt x="934" y="1913"/>
                  </a:cubicBezTo>
                  <a:cubicBezTo>
                    <a:pt x="911" y="2024"/>
                    <a:pt x="883" y="2206"/>
                    <a:pt x="753" y="2243"/>
                  </a:cubicBezTo>
                  <a:cubicBezTo>
                    <a:pt x="741" y="2246"/>
                    <a:pt x="729" y="2248"/>
                    <a:pt x="718" y="2248"/>
                  </a:cubicBezTo>
                  <a:cubicBezTo>
                    <a:pt x="614" y="2248"/>
                    <a:pt x="549" y="2104"/>
                    <a:pt x="512" y="2029"/>
                  </a:cubicBezTo>
                  <a:cubicBezTo>
                    <a:pt x="382" y="1788"/>
                    <a:pt x="293" y="1523"/>
                    <a:pt x="242" y="1253"/>
                  </a:cubicBezTo>
                  <a:cubicBezTo>
                    <a:pt x="195" y="998"/>
                    <a:pt x="163" y="696"/>
                    <a:pt x="223" y="441"/>
                  </a:cubicBezTo>
                  <a:cubicBezTo>
                    <a:pt x="256" y="320"/>
                    <a:pt x="326" y="213"/>
                    <a:pt x="461" y="200"/>
                  </a:cubicBezTo>
                  <a:cubicBezTo>
                    <a:pt x="471" y="199"/>
                    <a:pt x="482" y="198"/>
                    <a:pt x="493" y="198"/>
                  </a:cubicBezTo>
                  <a:cubicBezTo>
                    <a:pt x="613" y="198"/>
                    <a:pt x="712" y="294"/>
                    <a:pt x="725" y="417"/>
                  </a:cubicBezTo>
                  <a:cubicBezTo>
                    <a:pt x="732" y="478"/>
                    <a:pt x="785" y="508"/>
                    <a:pt x="833" y="508"/>
                  </a:cubicBezTo>
                  <a:cubicBezTo>
                    <a:pt x="883" y="508"/>
                    <a:pt x="929" y="476"/>
                    <a:pt x="920" y="413"/>
                  </a:cubicBezTo>
                  <a:cubicBezTo>
                    <a:pt x="892" y="173"/>
                    <a:pt x="700" y="0"/>
                    <a:pt x="4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3" name="Google Shape;903;p46">
              <a:extLst>
                <a:ext uri="{FF2B5EF4-FFF2-40B4-BE49-F238E27FC236}">
                  <a16:creationId xmlns:a16="http://schemas.microsoft.com/office/drawing/2014/main" id="{3DFC5B4E-5572-5E67-B10E-2E952258F442}"/>
                </a:ext>
              </a:extLst>
            </p:cNvPr>
            <p:cNvSpPr/>
            <p:nvPr/>
          </p:nvSpPr>
          <p:spPr>
            <a:xfrm>
              <a:off x="2247945" y="1087187"/>
              <a:ext cx="1876959" cy="1028397"/>
            </a:xfrm>
            <a:custGeom>
              <a:avLst/>
              <a:gdLst/>
              <a:ahLst/>
              <a:cxnLst/>
              <a:rect l="l" t="t" r="r" b="b"/>
              <a:pathLst>
                <a:path w="15426" h="8452" extrusionOk="0">
                  <a:moveTo>
                    <a:pt x="9646" y="982"/>
                  </a:moveTo>
                  <a:cubicBezTo>
                    <a:pt x="9788" y="982"/>
                    <a:pt x="9930" y="987"/>
                    <a:pt x="10072" y="999"/>
                  </a:cubicBezTo>
                  <a:cubicBezTo>
                    <a:pt x="8261" y="1180"/>
                    <a:pt x="6446" y="1398"/>
                    <a:pt x="4681" y="1853"/>
                  </a:cubicBezTo>
                  <a:cubicBezTo>
                    <a:pt x="3655" y="2118"/>
                    <a:pt x="2633" y="2452"/>
                    <a:pt x="1686" y="2926"/>
                  </a:cubicBezTo>
                  <a:cubicBezTo>
                    <a:pt x="1277" y="3126"/>
                    <a:pt x="892" y="3385"/>
                    <a:pt x="636" y="3766"/>
                  </a:cubicBezTo>
                  <a:cubicBezTo>
                    <a:pt x="400" y="4114"/>
                    <a:pt x="329" y="4538"/>
                    <a:pt x="441" y="4945"/>
                  </a:cubicBezTo>
                  <a:cubicBezTo>
                    <a:pt x="603" y="5541"/>
                    <a:pt x="1026" y="5935"/>
                    <a:pt x="1537" y="6209"/>
                  </a:cubicBezTo>
                  <a:cubicBezTo>
                    <a:pt x="1115" y="6055"/>
                    <a:pt x="738" y="5786"/>
                    <a:pt x="502" y="5378"/>
                  </a:cubicBezTo>
                  <a:cubicBezTo>
                    <a:pt x="288" y="5011"/>
                    <a:pt x="196" y="4560"/>
                    <a:pt x="293" y="4142"/>
                  </a:cubicBezTo>
                  <a:cubicBezTo>
                    <a:pt x="400" y="3696"/>
                    <a:pt x="719" y="3353"/>
                    <a:pt x="1092" y="3102"/>
                  </a:cubicBezTo>
                  <a:cubicBezTo>
                    <a:pt x="1518" y="2810"/>
                    <a:pt x="2007" y="2601"/>
                    <a:pt x="2485" y="2410"/>
                  </a:cubicBezTo>
                  <a:cubicBezTo>
                    <a:pt x="3010" y="2197"/>
                    <a:pt x="3548" y="2024"/>
                    <a:pt x="4096" y="1881"/>
                  </a:cubicBezTo>
                  <a:cubicBezTo>
                    <a:pt x="5196" y="1584"/>
                    <a:pt x="6320" y="1398"/>
                    <a:pt x="7449" y="1231"/>
                  </a:cubicBezTo>
                  <a:cubicBezTo>
                    <a:pt x="8165" y="1125"/>
                    <a:pt x="8910" y="982"/>
                    <a:pt x="9646" y="982"/>
                  </a:cubicBezTo>
                  <a:close/>
                  <a:moveTo>
                    <a:pt x="10871" y="5145"/>
                  </a:moveTo>
                  <a:lnTo>
                    <a:pt x="10871" y="5145"/>
                  </a:lnTo>
                  <a:cubicBezTo>
                    <a:pt x="10560" y="5507"/>
                    <a:pt x="10248" y="5879"/>
                    <a:pt x="9909" y="6209"/>
                  </a:cubicBezTo>
                  <a:cubicBezTo>
                    <a:pt x="9678" y="6434"/>
                    <a:pt x="9388" y="6620"/>
                    <a:pt x="9081" y="6620"/>
                  </a:cubicBezTo>
                  <a:cubicBezTo>
                    <a:pt x="8963" y="6620"/>
                    <a:pt x="8842" y="6592"/>
                    <a:pt x="8721" y="6529"/>
                  </a:cubicBezTo>
                  <a:cubicBezTo>
                    <a:pt x="8666" y="6501"/>
                    <a:pt x="8614" y="6464"/>
                    <a:pt x="8572" y="6427"/>
                  </a:cubicBezTo>
                  <a:lnTo>
                    <a:pt x="8572" y="6427"/>
                  </a:lnTo>
                  <a:cubicBezTo>
                    <a:pt x="8655" y="6460"/>
                    <a:pt x="8745" y="6476"/>
                    <a:pt x="8837" y="6476"/>
                  </a:cubicBezTo>
                  <a:cubicBezTo>
                    <a:pt x="8964" y="6476"/>
                    <a:pt x="9094" y="6446"/>
                    <a:pt x="9217" y="6390"/>
                  </a:cubicBezTo>
                  <a:cubicBezTo>
                    <a:pt x="9463" y="6278"/>
                    <a:pt x="9686" y="6092"/>
                    <a:pt x="9905" y="5931"/>
                  </a:cubicBezTo>
                  <a:cubicBezTo>
                    <a:pt x="10128" y="5763"/>
                    <a:pt x="10342" y="5591"/>
                    <a:pt x="10550" y="5415"/>
                  </a:cubicBezTo>
                  <a:cubicBezTo>
                    <a:pt x="10657" y="5327"/>
                    <a:pt x="10764" y="5239"/>
                    <a:pt x="10871" y="5145"/>
                  </a:cubicBezTo>
                  <a:close/>
                  <a:moveTo>
                    <a:pt x="12360" y="0"/>
                  </a:moveTo>
                  <a:cubicBezTo>
                    <a:pt x="12327" y="0"/>
                    <a:pt x="12294" y="2"/>
                    <a:pt x="12260" y="5"/>
                  </a:cubicBezTo>
                  <a:cubicBezTo>
                    <a:pt x="11651" y="61"/>
                    <a:pt x="11205" y="498"/>
                    <a:pt x="10805" y="910"/>
                  </a:cubicBezTo>
                  <a:cubicBezTo>
                    <a:pt x="10801" y="916"/>
                    <a:pt x="10801" y="920"/>
                    <a:pt x="10796" y="920"/>
                  </a:cubicBezTo>
                  <a:cubicBezTo>
                    <a:pt x="10429" y="824"/>
                    <a:pt x="10055" y="788"/>
                    <a:pt x="9679" y="788"/>
                  </a:cubicBezTo>
                  <a:cubicBezTo>
                    <a:pt x="9019" y="788"/>
                    <a:pt x="8352" y="899"/>
                    <a:pt x="7704" y="994"/>
                  </a:cubicBezTo>
                  <a:cubicBezTo>
                    <a:pt x="6515" y="1171"/>
                    <a:pt x="5322" y="1356"/>
                    <a:pt x="4156" y="1658"/>
                  </a:cubicBezTo>
                  <a:cubicBezTo>
                    <a:pt x="3576" y="1812"/>
                    <a:pt x="3004" y="1988"/>
                    <a:pt x="2447" y="2211"/>
                  </a:cubicBezTo>
                  <a:cubicBezTo>
                    <a:pt x="1945" y="2410"/>
                    <a:pt x="1435" y="2628"/>
                    <a:pt x="989" y="2935"/>
                  </a:cubicBezTo>
                  <a:cubicBezTo>
                    <a:pt x="603" y="3195"/>
                    <a:pt x="269" y="3543"/>
                    <a:pt x="130" y="3994"/>
                  </a:cubicBezTo>
                  <a:cubicBezTo>
                    <a:pt x="1" y="4421"/>
                    <a:pt x="56" y="4890"/>
                    <a:pt x="237" y="5290"/>
                  </a:cubicBezTo>
                  <a:cubicBezTo>
                    <a:pt x="608" y="6116"/>
                    <a:pt x="1472" y="6529"/>
                    <a:pt x="2345" y="6553"/>
                  </a:cubicBezTo>
                  <a:cubicBezTo>
                    <a:pt x="1927" y="6878"/>
                    <a:pt x="1537" y="7300"/>
                    <a:pt x="1667" y="7871"/>
                  </a:cubicBezTo>
                  <a:cubicBezTo>
                    <a:pt x="1776" y="8333"/>
                    <a:pt x="2182" y="8451"/>
                    <a:pt x="2596" y="8451"/>
                  </a:cubicBezTo>
                  <a:cubicBezTo>
                    <a:pt x="2781" y="8451"/>
                    <a:pt x="2968" y="8428"/>
                    <a:pt x="3130" y="8400"/>
                  </a:cubicBezTo>
                  <a:cubicBezTo>
                    <a:pt x="4653" y="8145"/>
                    <a:pt x="6023" y="7342"/>
                    <a:pt x="7221" y="6404"/>
                  </a:cubicBezTo>
                  <a:cubicBezTo>
                    <a:pt x="7528" y="6167"/>
                    <a:pt x="7820" y="5916"/>
                    <a:pt x="8108" y="5665"/>
                  </a:cubicBezTo>
                  <a:lnTo>
                    <a:pt x="8108" y="5665"/>
                  </a:lnTo>
                  <a:cubicBezTo>
                    <a:pt x="8066" y="5944"/>
                    <a:pt x="8136" y="6237"/>
                    <a:pt x="8321" y="6460"/>
                  </a:cubicBezTo>
                  <a:cubicBezTo>
                    <a:pt x="8518" y="6691"/>
                    <a:pt x="8807" y="6816"/>
                    <a:pt x="9101" y="6816"/>
                  </a:cubicBezTo>
                  <a:cubicBezTo>
                    <a:pt x="9238" y="6816"/>
                    <a:pt x="9376" y="6789"/>
                    <a:pt x="9506" y="6733"/>
                  </a:cubicBezTo>
                  <a:cubicBezTo>
                    <a:pt x="9979" y="6529"/>
                    <a:pt x="10327" y="6060"/>
                    <a:pt x="10662" y="5684"/>
                  </a:cubicBezTo>
                  <a:cubicBezTo>
                    <a:pt x="11034" y="5271"/>
                    <a:pt x="11386" y="4844"/>
                    <a:pt x="11730" y="4407"/>
                  </a:cubicBezTo>
                  <a:cubicBezTo>
                    <a:pt x="11795" y="4324"/>
                    <a:pt x="11860" y="4236"/>
                    <a:pt x="11920" y="4152"/>
                  </a:cubicBezTo>
                  <a:cubicBezTo>
                    <a:pt x="12189" y="3878"/>
                    <a:pt x="12445" y="3599"/>
                    <a:pt x="12695" y="3306"/>
                  </a:cubicBezTo>
                  <a:cubicBezTo>
                    <a:pt x="13503" y="3904"/>
                    <a:pt x="15266" y="5160"/>
                    <a:pt x="15391" y="5160"/>
                  </a:cubicBezTo>
                  <a:cubicBezTo>
                    <a:pt x="15395" y="5160"/>
                    <a:pt x="15398" y="5158"/>
                    <a:pt x="15398" y="5155"/>
                  </a:cubicBezTo>
                  <a:cubicBezTo>
                    <a:pt x="15426" y="5123"/>
                    <a:pt x="14883" y="2935"/>
                    <a:pt x="14363" y="1983"/>
                  </a:cubicBezTo>
                  <a:cubicBezTo>
                    <a:pt x="14107" y="1514"/>
                    <a:pt x="13810" y="1055"/>
                    <a:pt x="13471" y="641"/>
                  </a:cubicBezTo>
                  <a:cubicBezTo>
                    <a:pt x="13185" y="294"/>
                    <a:pt x="12819" y="0"/>
                    <a:pt x="123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4" name="Google Shape;904;p46">
              <a:extLst>
                <a:ext uri="{FF2B5EF4-FFF2-40B4-BE49-F238E27FC236}">
                  <a16:creationId xmlns:a16="http://schemas.microsoft.com/office/drawing/2014/main" id="{A04324FA-3AC7-25C2-B6FE-8305CB4FEBDE}"/>
                </a:ext>
              </a:extLst>
            </p:cNvPr>
            <p:cNvSpPr/>
            <p:nvPr/>
          </p:nvSpPr>
          <p:spPr>
            <a:xfrm>
              <a:off x="3038351" y="1975411"/>
              <a:ext cx="221570" cy="217312"/>
            </a:xfrm>
            <a:custGeom>
              <a:avLst/>
              <a:gdLst/>
              <a:ahLst/>
              <a:cxnLst/>
              <a:rect l="l" t="t" r="r" b="b"/>
              <a:pathLst>
                <a:path w="1821" h="1786" extrusionOk="0">
                  <a:moveTo>
                    <a:pt x="856" y="0"/>
                  </a:moveTo>
                  <a:cubicBezTo>
                    <a:pt x="789" y="0"/>
                    <a:pt x="722" y="9"/>
                    <a:pt x="655" y="28"/>
                  </a:cubicBezTo>
                  <a:cubicBezTo>
                    <a:pt x="228" y="153"/>
                    <a:pt x="1" y="646"/>
                    <a:pt x="140" y="1119"/>
                  </a:cubicBezTo>
                  <a:cubicBezTo>
                    <a:pt x="257" y="1521"/>
                    <a:pt x="600" y="1785"/>
                    <a:pt x="957" y="1785"/>
                  </a:cubicBezTo>
                  <a:cubicBezTo>
                    <a:pt x="1025" y="1785"/>
                    <a:pt x="1094" y="1776"/>
                    <a:pt x="1161" y="1756"/>
                  </a:cubicBezTo>
                  <a:cubicBezTo>
                    <a:pt x="1589" y="1630"/>
                    <a:pt x="1821" y="1143"/>
                    <a:pt x="1681" y="669"/>
                  </a:cubicBezTo>
                  <a:cubicBezTo>
                    <a:pt x="1560" y="266"/>
                    <a:pt x="1217" y="0"/>
                    <a:pt x="8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5" name="Google Shape;905;p46">
              <a:extLst>
                <a:ext uri="{FF2B5EF4-FFF2-40B4-BE49-F238E27FC236}">
                  <a16:creationId xmlns:a16="http://schemas.microsoft.com/office/drawing/2014/main" id="{78A8CDD5-AC2A-AEB0-E6F2-BA97415F127E}"/>
                </a:ext>
              </a:extLst>
            </p:cNvPr>
            <p:cNvSpPr/>
            <p:nvPr/>
          </p:nvSpPr>
          <p:spPr>
            <a:xfrm>
              <a:off x="3592098" y="1812367"/>
              <a:ext cx="221570" cy="217555"/>
            </a:xfrm>
            <a:custGeom>
              <a:avLst/>
              <a:gdLst/>
              <a:ahLst/>
              <a:cxnLst/>
              <a:rect l="l" t="t" r="r" b="b"/>
              <a:pathLst>
                <a:path w="1821" h="1788" extrusionOk="0">
                  <a:moveTo>
                    <a:pt x="862" y="1"/>
                  </a:moveTo>
                  <a:cubicBezTo>
                    <a:pt x="793" y="1"/>
                    <a:pt x="724" y="11"/>
                    <a:pt x="655" y="31"/>
                  </a:cubicBezTo>
                  <a:cubicBezTo>
                    <a:pt x="232" y="156"/>
                    <a:pt x="0" y="644"/>
                    <a:pt x="139" y="1122"/>
                  </a:cubicBezTo>
                  <a:cubicBezTo>
                    <a:pt x="257" y="1521"/>
                    <a:pt x="601" y="1787"/>
                    <a:pt x="962" y="1787"/>
                  </a:cubicBezTo>
                  <a:cubicBezTo>
                    <a:pt x="1030" y="1787"/>
                    <a:pt x="1098" y="1778"/>
                    <a:pt x="1166" y="1758"/>
                  </a:cubicBezTo>
                  <a:cubicBezTo>
                    <a:pt x="1588" y="1632"/>
                    <a:pt x="1820" y="1145"/>
                    <a:pt x="1681" y="667"/>
                  </a:cubicBezTo>
                  <a:cubicBezTo>
                    <a:pt x="1564" y="265"/>
                    <a:pt x="1222" y="1"/>
                    <a:pt x="8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6" name="Google Shape;906;p46">
              <a:extLst>
                <a:ext uri="{FF2B5EF4-FFF2-40B4-BE49-F238E27FC236}">
                  <a16:creationId xmlns:a16="http://schemas.microsoft.com/office/drawing/2014/main" id="{01C8596C-B399-B96B-99C0-BD2533375DB9}"/>
                </a:ext>
              </a:extLst>
            </p:cNvPr>
            <p:cNvSpPr/>
            <p:nvPr/>
          </p:nvSpPr>
          <p:spPr>
            <a:xfrm>
              <a:off x="2860826" y="2209634"/>
              <a:ext cx="379261" cy="339595"/>
            </a:xfrm>
            <a:custGeom>
              <a:avLst/>
              <a:gdLst/>
              <a:ahLst/>
              <a:cxnLst/>
              <a:rect l="l" t="t" r="r" b="b"/>
              <a:pathLst>
                <a:path w="3117" h="2791" extrusionOk="0">
                  <a:moveTo>
                    <a:pt x="1562" y="0"/>
                  </a:moveTo>
                  <a:cubicBezTo>
                    <a:pt x="1432" y="0"/>
                    <a:pt x="1299" y="19"/>
                    <a:pt x="1167" y="58"/>
                  </a:cubicBezTo>
                  <a:cubicBezTo>
                    <a:pt x="424" y="272"/>
                    <a:pt x="1" y="1052"/>
                    <a:pt x="219" y="1790"/>
                  </a:cubicBezTo>
                  <a:cubicBezTo>
                    <a:pt x="399" y="2397"/>
                    <a:pt x="954" y="2790"/>
                    <a:pt x="1559" y="2790"/>
                  </a:cubicBezTo>
                  <a:cubicBezTo>
                    <a:pt x="1690" y="2790"/>
                    <a:pt x="1824" y="2772"/>
                    <a:pt x="1957" y="2733"/>
                  </a:cubicBezTo>
                  <a:cubicBezTo>
                    <a:pt x="2695" y="2519"/>
                    <a:pt x="3117" y="1739"/>
                    <a:pt x="2899" y="1001"/>
                  </a:cubicBezTo>
                  <a:cubicBezTo>
                    <a:pt x="2720" y="394"/>
                    <a:pt x="2165" y="0"/>
                    <a:pt x="1562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7" name="Google Shape;907;p46">
              <a:extLst>
                <a:ext uri="{FF2B5EF4-FFF2-40B4-BE49-F238E27FC236}">
                  <a16:creationId xmlns:a16="http://schemas.microsoft.com/office/drawing/2014/main" id="{56260957-02BD-1163-6705-A629FDA47782}"/>
                </a:ext>
              </a:extLst>
            </p:cNvPr>
            <p:cNvSpPr/>
            <p:nvPr/>
          </p:nvSpPr>
          <p:spPr>
            <a:xfrm>
              <a:off x="3833868" y="1892064"/>
              <a:ext cx="379261" cy="340082"/>
            </a:xfrm>
            <a:custGeom>
              <a:avLst/>
              <a:gdLst/>
              <a:ahLst/>
              <a:cxnLst/>
              <a:rect l="l" t="t" r="r" b="b"/>
              <a:pathLst>
                <a:path w="3117" h="2795" extrusionOk="0">
                  <a:moveTo>
                    <a:pt x="1558" y="0"/>
                  </a:moveTo>
                  <a:cubicBezTo>
                    <a:pt x="1427" y="0"/>
                    <a:pt x="1294" y="19"/>
                    <a:pt x="1162" y="58"/>
                  </a:cubicBezTo>
                  <a:cubicBezTo>
                    <a:pt x="424" y="276"/>
                    <a:pt x="0" y="1052"/>
                    <a:pt x="219" y="1795"/>
                  </a:cubicBezTo>
                  <a:cubicBezTo>
                    <a:pt x="398" y="2401"/>
                    <a:pt x="954" y="2795"/>
                    <a:pt x="1555" y="2795"/>
                  </a:cubicBezTo>
                  <a:cubicBezTo>
                    <a:pt x="1686" y="2795"/>
                    <a:pt x="1819" y="2776"/>
                    <a:pt x="1951" y="2737"/>
                  </a:cubicBezTo>
                  <a:cubicBezTo>
                    <a:pt x="2689" y="2520"/>
                    <a:pt x="3116" y="1744"/>
                    <a:pt x="2898" y="1005"/>
                  </a:cubicBezTo>
                  <a:cubicBezTo>
                    <a:pt x="2719" y="395"/>
                    <a:pt x="2164" y="0"/>
                    <a:pt x="1558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8" name="Google Shape;908;p46">
              <a:extLst>
                <a:ext uri="{FF2B5EF4-FFF2-40B4-BE49-F238E27FC236}">
                  <a16:creationId xmlns:a16="http://schemas.microsoft.com/office/drawing/2014/main" id="{3F16EEDE-C4D0-B822-FC46-AD3DCA97806F}"/>
                </a:ext>
              </a:extLst>
            </p:cNvPr>
            <p:cNvSpPr/>
            <p:nvPr/>
          </p:nvSpPr>
          <p:spPr>
            <a:xfrm>
              <a:off x="3667172" y="2194668"/>
              <a:ext cx="130679" cy="205752"/>
            </a:xfrm>
            <a:custGeom>
              <a:avLst/>
              <a:gdLst/>
              <a:ahLst/>
              <a:cxnLst/>
              <a:rect l="l" t="t" r="r" b="b"/>
              <a:pathLst>
                <a:path w="1074" h="1691" extrusionOk="0">
                  <a:moveTo>
                    <a:pt x="863" y="0"/>
                  </a:moveTo>
                  <a:cubicBezTo>
                    <a:pt x="851" y="0"/>
                    <a:pt x="839" y="2"/>
                    <a:pt x="828" y="5"/>
                  </a:cubicBezTo>
                  <a:cubicBezTo>
                    <a:pt x="744" y="33"/>
                    <a:pt x="707" y="111"/>
                    <a:pt x="725" y="190"/>
                  </a:cubicBezTo>
                  <a:cubicBezTo>
                    <a:pt x="776" y="427"/>
                    <a:pt x="739" y="696"/>
                    <a:pt x="624" y="914"/>
                  </a:cubicBezTo>
                  <a:cubicBezTo>
                    <a:pt x="507" y="1142"/>
                    <a:pt x="317" y="1314"/>
                    <a:pt x="89" y="1420"/>
                  </a:cubicBezTo>
                  <a:cubicBezTo>
                    <a:pt x="15" y="1454"/>
                    <a:pt x="1" y="1560"/>
                    <a:pt x="38" y="1625"/>
                  </a:cubicBezTo>
                  <a:cubicBezTo>
                    <a:pt x="67" y="1671"/>
                    <a:pt x="110" y="1691"/>
                    <a:pt x="157" y="1691"/>
                  </a:cubicBezTo>
                  <a:cubicBezTo>
                    <a:pt x="185" y="1691"/>
                    <a:pt x="214" y="1684"/>
                    <a:pt x="242" y="1671"/>
                  </a:cubicBezTo>
                  <a:cubicBezTo>
                    <a:pt x="521" y="1542"/>
                    <a:pt x="753" y="1314"/>
                    <a:pt x="892" y="1040"/>
                  </a:cubicBezTo>
                  <a:cubicBezTo>
                    <a:pt x="1036" y="752"/>
                    <a:pt x="1074" y="423"/>
                    <a:pt x="1008" y="106"/>
                  </a:cubicBezTo>
                  <a:cubicBezTo>
                    <a:pt x="993" y="40"/>
                    <a:pt x="925" y="0"/>
                    <a:pt x="8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09" name="Google Shape;909;p46">
              <a:extLst>
                <a:ext uri="{FF2B5EF4-FFF2-40B4-BE49-F238E27FC236}">
                  <a16:creationId xmlns:a16="http://schemas.microsoft.com/office/drawing/2014/main" id="{625235CF-C37D-1367-78C2-462FECAC7974}"/>
                </a:ext>
              </a:extLst>
            </p:cNvPr>
            <p:cNvSpPr/>
            <p:nvPr/>
          </p:nvSpPr>
          <p:spPr>
            <a:xfrm>
              <a:off x="3266615" y="2034423"/>
              <a:ext cx="275229" cy="330713"/>
            </a:xfrm>
            <a:custGeom>
              <a:avLst/>
              <a:gdLst/>
              <a:ahLst/>
              <a:cxnLst/>
              <a:rect l="l" t="t" r="r" b="b"/>
              <a:pathLst>
                <a:path w="2262" h="2718" extrusionOk="0">
                  <a:moveTo>
                    <a:pt x="1246" y="0"/>
                  </a:moveTo>
                  <a:cubicBezTo>
                    <a:pt x="1193" y="0"/>
                    <a:pt x="1141" y="10"/>
                    <a:pt x="1091" y="30"/>
                  </a:cubicBezTo>
                  <a:lnTo>
                    <a:pt x="1087" y="30"/>
                  </a:lnTo>
                  <a:cubicBezTo>
                    <a:pt x="665" y="180"/>
                    <a:pt x="789" y="681"/>
                    <a:pt x="767" y="1015"/>
                  </a:cubicBezTo>
                  <a:cubicBezTo>
                    <a:pt x="753" y="1191"/>
                    <a:pt x="684" y="1312"/>
                    <a:pt x="558" y="1428"/>
                  </a:cubicBezTo>
                  <a:cubicBezTo>
                    <a:pt x="437" y="1535"/>
                    <a:pt x="302" y="1628"/>
                    <a:pt x="210" y="1762"/>
                  </a:cubicBezTo>
                  <a:cubicBezTo>
                    <a:pt x="0" y="2069"/>
                    <a:pt x="163" y="2473"/>
                    <a:pt x="479" y="2626"/>
                  </a:cubicBezTo>
                  <a:cubicBezTo>
                    <a:pt x="615" y="2692"/>
                    <a:pt x="762" y="2718"/>
                    <a:pt x="910" y="2718"/>
                  </a:cubicBezTo>
                  <a:cubicBezTo>
                    <a:pt x="1160" y="2718"/>
                    <a:pt x="1416" y="2645"/>
                    <a:pt x="1640" y="2566"/>
                  </a:cubicBezTo>
                  <a:cubicBezTo>
                    <a:pt x="2002" y="2436"/>
                    <a:pt x="2262" y="2186"/>
                    <a:pt x="2248" y="1781"/>
                  </a:cubicBezTo>
                  <a:cubicBezTo>
                    <a:pt x="2234" y="1378"/>
                    <a:pt x="2077" y="954"/>
                    <a:pt x="1886" y="597"/>
                  </a:cubicBezTo>
                  <a:cubicBezTo>
                    <a:pt x="1788" y="407"/>
                    <a:pt x="1672" y="188"/>
                    <a:pt x="1486" y="73"/>
                  </a:cubicBezTo>
                  <a:cubicBezTo>
                    <a:pt x="1413" y="24"/>
                    <a:pt x="1329" y="0"/>
                    <a:pt x="1246" y="0"/>
                  </a:cubicBezTo>
                  <a:close/>
                </a:path>
              </a:pathLst>
            </a:custGeom>
            <a:solidFill>
              <a:srgbClr val="FF7550">
                <a:alpha val="48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0" name="Google Shape;910;p46">
              <a:extLst>
                <a:ext uri="{FF2B5EF4-FFF2-40B4-BE49-F238E27FC236}">
                  <a16:creationId xmlns:a16="http://schemas.microsoft.com/office/drawing/2014/main" id="{63188B6D-8D16-DF3C-8193-56C98B8F3CBC}"/>
                </a:ext>
              </a:extLst>
            </p:cNvPr>
            <p:cNvSpPr/>
            <p:nvPr/>
          </p:nvSpPr>
          <p:spPr>
            <a:xfrm>
              <a:off x="3635049" y="597204"/>
              <a:ext cx="437178" cy="279731"/>
            </a:xfrm>
            <a:custGeom>
              <a:avLst/>
              <a:gdLst/>
              <a:ahLst/>
              <a:cxnLst/>
              <a:rect l="l" t="t" r="r" b="b"/>
              <a:pathLst>
                <a:path w="3593" h="2299" extrusionOk="0">
                  <a:moveTo>
                    <a:pt x="132" y="1"/>
                  </a:moveTo>
                  <a:cubicBezTo>
                    <a:pt x="130" y="1"/>
                    <a:pt x="128" y="1"/>
                    <a:pt x="125" y="1"/>
                  </a:cubicBezTo>
                  <a:cubicBezTo>
                    <a:pt x="0" y="1"/>
                    <a:pt x="0" y="201"/>
                    <a:pt x="125" y="201"/>
                  </a:cubicBezTo>
                  <a:cubicBezTo>
                    <a:pt x="130" y="200"/>
                    <a:pt x="134" y="200"/>
                    <a:pt x="138" y="200"/>
                  </a:cubicBezTo>
                  <a:cubicBezTo>
                    <a:pt x="947" y="200"/>
                    <a:pt x="1344" y="1045"/>
                    <a:pt x="1616" y="1677"/>
                  </a:cubicBezTo>
                  <a:cubicBezTo>
                    <a:pt x="1631" y="1711"/>
                    <a:pt x="1667" y="1727"/>
                    <a:pt x="1702" y="1727"/>
                  </a:cubicBezTo>
                  <a:cubicBezTo>
                    <a:pt x="1711" y="1727"/>
                    <a:pt x="1720" y="1726"/>
                    <a:pt x="1728" y="1724"/>
                  </a:cubicBezTo>
                  <a:cubicBezTo>
                    <a:pt x="1847" y="1697"/>
                    <a:pt x="1967" y="1685"/>
                    <a:pt x="2087" y="1685"/>
                  </a:cubicBezTo>
                  <a:cubicBezTo>
                    <a:pt x="2576" y="1685"/>
                    <a:pt x="3058" y="1898"/>
                    <a:pt x="3390" y="2268"/>
                  </a:cubicBezTo>
                  <a:cubicBezTo>
                    <a:pt x="3409" y="2289"/>
                    <a:pt x="3431" y="2298"/>
                    <a:pt x="3453" y="2298"/>
                  </a:cubicBezTo>
                  <a:cubicBezTo>
                    <a:pt x="3525" y="2298"/>
                    <a:pt x="3592" y="2200"/>
                    <a:pt x="3524" y="2129"/>
                  </a:cubicBezTo>
                  <a:cubicBezTo>
                    <a:pt x="3157" y="1718"/>
                    <a:pt x="2626" y="1492"/>
                    <a:pt x="2086" y="1492"/>
                  </a:cubicBezTo>
                  <a:cubicBezTo>
                    <a:pt x="1977" y="1492"/>
                    <a:pt x="1868" y="1501"/>
                    <a:pt x="1760" y="1520"/>
                  </a:cubicBezTo>
                  <a:cubicBezTo>
                    <a:pt x="1455" y="821"/>
                    <a:pt x="1001" y="1"/>
                    <a:pt x="1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1" name="Google Shape;911;p46">
              <a:extLst>
                <a:ext uri="{FF2B5EF4-FFF2-40B4-BE49-F238E27FC236}">
                  <a16:creationId xmlns:a16="http://schemas.microsoft.com/office/drawing/2014/main" id="{0E2D0D24-ABD2-2D01-EF99-1C794BAC5064}"/>
                </a:ext>
              </a:extLst>
            </p:cNvPr>
            <p:cNvSpPr/>
            <p:nvPr/>
          </p:nvSpPr>
          <p:spPr>
            <a:xfrm>
              <a:off x="2036594" y="1637521"/>
              <a:ext cx="100139" cy="414303"/>
            </a:xfrm>
            <a:custGeom>
              <a:avLst/>
              <a:gdLst/>
              <a:ahLst/>
              <a:cxnLst/>
              <a:rect l="l" t="t" r="r" b="b"/>
              <a:pathLst>
                <a:path w="823" h="3405" extrusionOk="0">
                  <a:moveTo>
                    <a:pt x="98" y="0"/>
                  </a:moveTo>
                  <a:cubicBezTo>
                    <a:pt x="49" y="0"/>
                    <a:pt x="0" y="33"/>
                    <a:pt x="0" y="98"/>
                  </a:cubicBezTo>
                  <a:cubicBezTo>
                    <a:pt x="0" y="377"/>
                    <a:pt x="51" y="655"/>
                    <a:pt x="149" y="915"/>
                  </a:cubicBezTo>
                  <a:cubicBezTo>
                    <a:pt x="195" y="1045"/>
                    <a:pt x="255" y="1166"/>
                    <a:pt x="325" y="1286"/>
                  </a:cubicBezTo>
                  <a:cubicBezTo>
                    <a:pt x="395" y="1402"/>
                    <a:pt x="497" y="1509"/>
                    <a:pt x="548" y="1639"/>
                  </a:cubicBezTo>
                  <a:cubicBezTo>
                    <a:pt x="604" y="1798"/>
                    <a:pt x="529" y="1950"/>
                    <a:pt x="469" y="2090"/>
                  </a:cubicBezTo>
                  <a:cubicBezTo>
                    <a:pt x="418" y="2216"/>
                    <a:pt x="372" y="2340"/>
                    <a:pt x="344" y="2471"/>
                  </a:cubicBezTo>
                  <a:cubicBezTo>
                    <a:pt x="279" y="2754"/>
                    <a:pt x="274" y="3046"/>
                    <a:pt x="321" y="3335"/>
                  </a:cubicBezTo>
                  <a:cubicBezTo>
                    <a:pt x="328" y="3384"/>
                    <a:pt x="362" y="3405"/>
                    <a:pt x="399" y="3405"/>
                  </a:cubicBezTo>
                  <a:cubicBezTo>
                    <a:pt x="457" y="3405"/>
                    <a:pt x="522" y="3355"/>
                    <a:pt x="512" y="3279"/>
                  </a:cubicBezTo>
                  <a:cubicBezTo>
                    <a:pt x="460" y="2986"/>
                    <a:pt x="484" y="2679"/>
                    <a:pt x="567" y="2396"/>
                  </a:cubicBezTo>
                  <a:cubicBezTo>
                    <a:pt x="641" y="2145"/>
                    <a:pt x="823" y="1895"/>
                    <a:pt x="748" y="1625"/>
                  </a:cubicBezTo>
                  <a:cubicBezTo>
                    <a:pt x="716" y="1509"/>
                    <a:pt x="645" y="1408"/>
                    <a:pt x="576" y="1310"/>
                  </a:cubicBezTo>
                  <a:cubicBezTo>
                    <a:pt x="502" y="1198"/>
                    <a:pt x="432" y="1082"/>
                    <a:pt x="377" y="956"/>
                  </a:cubicBezTo>
                  <a:cubicBezTo>
                    <a:pt x="255" y="688"/>
                    <a:pt x="200" y="390"/>
                    <a:pt x="195" y="98"/>
                  </a:cubicBezTo>
                  <a:cubicBezTo>
                    <a:pt x="195" y="33"/>
                    <a:pt x="146" y="0"/>
                    <a:pt x="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2" name="Google Shape;912;p46">
              <a:extLst>
                <a:ext uri="{FF2B5EF4-FFF2-40B4-BE49-F238E27FC236}">
                  <a16:creationId xmlns:a16="http://schemas.microsoft.com/office/drawing/2014/main" id="{2F162130-4362-0266-6ECF-A310A29318A3}"/>
                </a:ext>
              </a:extLst>
            </p:cNvPr>
            <p:cNvSpPr/>
            <p:nvPr/>
          </p:nvSpPr>
          <p:spPr>
            <a:xfrm>
              <a:off x="2983354" y="2967666"/>
              <a:ext cx="63879" cy="303579"/>
            </a:xfrm>
            <a:custGeom>
              <a:avLst/>
              <a:gdLst/>
              <a:ahLst/>
              <a:cxnLst/>
              <a:rect l="l" t="t" r="r" b="b"/>
              <a:pathLst>
                <a:path w="525" h="2495" extrusionOk="0">
                  <a:moveTo>
                    <a:pt x="402" y="0"/>
                  </a:moveTo>
                  <a:cubicBezTo>
                    <a:pt x="364" y="0"/>
                    <a:pt x="330" y="21"/>
                    <a:pt x="322" y="69"/>
                  </a:cubicBezTo>
                  <a:cubicBezTo>
                    <a:pt x="220" y="840"/>
                    <a:pt x="114" y="1606"/>
                    <a:pt x="11" y="2373"/>
                  </a:cubicBezTo>
                  <a:cubicBezTo>
                    <a:pt x="0" y="2445"/>
                    <a:pt x="65" y="2494"/>
                    <a:pt x="122" y="2494"/>
                  </a:cubicBezTo>
                  <a:cubicBezTo>
                    <a:pt x="160" y="2494"/>
                    <a:pt x="194" y="2473"/>
                    <a:pt x="202" y="2423"/>
                  </a:cubicBezTo>
                  <a:cubicBezTo>
                    <a:pt x="303" y="1657"/>
                    <a:pt x="410" y="890"/>
                    <a:pt x="513" y="125"/>
                  </a:cubicBezTo>
                  <a:cubicBezTo>
                    <a:pt x="524" y="49"/>
                    <a:pt x="460" y="0"/>
                    <a:pt x="4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3" name="Google Shape;913;p46">
              <a:extLst>
                <a:ext uri="{FF2B5EF4-FFF2-40B4-BE49-F238E27FC236}">
                  <a16:creationId xmlns:a16="http://schemas.microsoft.com/office/drawing/2014/main" id="{1EB5508F-6DD9-B3B3-E243-28B7000816C6}"/>
                </a:ext>
              </a:extLst>
            </p:cNvPr>
            <p:cNvSpPr/>
            <p:nvPr/>
          </p:nvSpPr>
          <p:spPr>
            <a:xfrm>
              <a:off x="2888812" y="3045172"/>
              <a:ext cx="53902" cy="139196"/>
            </a:xfrm>
            <a:custGeom>
              <a:avLst/>
              <a:gdLst/>
              <a:ahLst/>
              <a:cxnLst/>
              <a:rect l="l" t="t" r="r" b="b"/>
              <a:pathLst>
                <a:path w="443" h="1144" extrusionOk="0">
                  <a:moveTo>
                    <a:pt x="120" y="0"/>
                  </a:moveTo>
                  <a:cubicBezTo>
                    <a:pt x="62" y="0"/>
                    <a:pt x="1" y="49"/>
                    <a:pt x="17" y="124"/>
                  </a:cubicBezTo>
                  <a:cubicBezTo>
                    <a:pt x="92" y="439"/>
                    <a:pt x="161" y="755"/>
                    <a:pt x="236" y="1071"/>
                  </a:cubicBezTo>
                  <a:cubicBezTo>
                    <a:pt x="247" y="1121"/>
                    <a:pt x="284" y="1143"/>
                    <a:pt x="323" y="1143"/>
                  </a:cubicBezTo>
                  <a:cubicBezTo>
                    <a:pt x="381" y="1143"/>
                    <a:pt x="443" y="1095"/>
                    <a:pt x="426" y="1020"/>
                  </a:cubicBezTo>
                  <a:cubicBezTo>
                    <a:pt x="352" y="705"/>
                    <a:pt x="278" y="388"/>
                    <a:pt x="208" y="73"/>
                  </a:cubicBezTo>
                  <a:cubicBezTo>
                    <a:pt x="197" y="22"/>
                    <a:pt x="159" y="0"/>
                    <a:pt x="1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4" name="Google Shape;914;p46">
              <a:extLst>
                <a:ext uri="{FF2B5EF4-FFF2-40B4-BE49-F238E27FC236}">
                  <a16:creationId xmlns:a16="http://schemas.microsoft.com/office/drawing/2014/main" id="{98C12857-B897-3D42-7894-C735F928634B}"/>
                </a:ext>
              </a:extLst>
            </p:cNvPr>
            <p:cNvSpPr/>
            <p:nvPr/>
          </p:nvSpPr>
          <p:spPr>
            <a:xfrm>
              <a:off x="4203275" y="2754492"/>
              <a:ext cx="245662" cy="469544"/>
            </a:xfrm>
            <a:custGeom>
              <a:avLst/>
              <a:gdLst/>
              <a:ahLst/>
              <a:cxnLst/>
              <a:rect l="l" t="t" r="r" b="b"/>
              <a:pathLst>
                <a:path w="2019" h="3859" extrusionOk="0">
                  <a:moveTo>
                    <a:pt x="137" y="0"/>
                  </a:moveTo>
                  <a:cubicBezTo>
                    <a:pt x="68" y="0"/>
                    <a:pt x="0" y="70"/>
                    <a:pt x="48" y="145"/>
                  </a:cubicBezTo>
                  <a:cubicBezTo>
                    <a:pt x="796" y="1277"/>
                    <a:pt x="1385" y="2503"/>
                    <a:pt x="1803" y="3790"/>
                  </a:cubicBezTo>
                  <a:cubicBezTo>
                    <a:pt x="1820" y="3838"/>
                    <a:pt x="1860" y="3859"/>
                    <a:pt x="1900" y="3859"/>
                  </a:cubicBezTo>
                  <a:cubicBezTo>
                    <a:pt x="1960" y="3859"/>
                    <a:pt x="2019" y="3811"/>
                    <a:pt x="1994" y="3739"/>
                  </a:cubicBezTo>
                  <a:cubicBezTo>
                    <a:pt x="1571" y="2434"/>
                    <a:pt x="972" y="1189"/>
                    <a:pt x="220" y="47"/>
                  </a:cubicBezTo>
                  <a:cubicBezTo>
                    <a:pt x="199" y="14"/>
                    <a:pt x="168" y="0"/>
                    <a:pt x="1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5" name="Google Shape;915;p46">
              <a:extLst>
                <a:ext uri="{FF2B5EF4-FFF2-40B4-BE49-F238E27FC236}">
                  <a16:creationId xmlns:a16="http://schemas.microsoft.com/office/drawing/2014/main" id="{2AAF5CFF-DFBB-3841-336C-817A58FF38A9}"/>
                </a:ext>
              </a:extLst>
            </p:cNvPr>
            <p:cNvSpPr/>
            <p:nvPr/>
          </p:nvSpPr>
          <p:spPr>
            <a:xfrm>
              <a:off x="3474924" y="2688545"/>
              <a:ext cx="451293" cy="290925"/>
            </a:xfrm>
            <a:custGeom>
              <a:avLst/>
              <a:gdLst/>
              <a:ahLst/>
              <a:cxnLst/>
              <a:rect l="l" t="t" r="r" b="b"/>
              <a:pathLst>
                <a:path w="3709" h="2391" extrusionOk="0">
                  <a:moveTo>
                    <a:pt x="3542" y="0"/>
                  </a:moveTo>
                  <a:cubicBezTo>
                    <a:pt x="3484" y="0"/>
                    <a:pt x="3420" y="49"/>
                    <a:pt x="3434" y="125"/>
                  </a:cubicBezTo>
                  <a:cubicBezTo>
                    <a:pt x="3563" y="770"/>
                    <a:pt x="3308" y="1467"/>
                    <a:pt x="2774" y="1857"/>
                  </a:cubicBezTo>
                  <a:cubicBezTo>
                    <a:pt x="2469" y="2077"/>
                    <a:pt x="2104" y="2193"/>
                    <a:pt x="1739" y="2193"/>
                  </a:cubicBezTo>
                  <a:cubicBezTo>
                    <a:pt x="1464" y="2193"/>
                    <a:pt x="1189" y="2127"/>
                    <a:pt x="940" y="1992"/>
                  </a:cubicBezTo>
                  <a:cubicBezTo>
                    <a:pt x="629" y="1819"/>
                    <a:pt x="374" y="1564"/>
                    <a:pt x="211" y="1248"/>
                  </a:cubicBezTo>
                  <a:cubicBezTo>
                    <a:pt x="192" y="1214"/>
                    <a:pt x="163" y="1199"/>
                    <a:pt x="133" y="1199"/>
                  </a:cubicBezTo>
                  <a:cubicBezTo>
                    <a:pt x="68" y="1199"/>
                    <a:pt x="1" y="1269"/>
                    <a:pt x="39" y="1345"/>
                  </a:cubicBezTo>
                  <a:cubicBezTo>
                    <a:pt x="366" y="1971"/>
                    <a:pt x="1028" y="2391"/>
                    <a:pt x="1736" y="2391"/>
                  </a:cubicBezTo>
                  <a:cubicBezTo>
                    <a:pt x="1743" y="2391"/>
                    <a:pt x="1750" y="2391"/>
                    <a:pt x="1758" y="2391"/>
                  </a:cubicBezTo>
                  <a:cubicBezTo>
                    <a:pt x="2491" y="2382"/>
                    <a:pt x="3183" y="1949"/>
                    <a:pt x="3485" y="1281"/>
                  </a:cubicBezTo>
                  <a:cubicBezTo>
                    <a:pt x="3657" y="900"/>
                    <a:pt x="3708" y="482"/>
                    <a:pt x="3625" y="69"/>
                  </a:cubicBezTo>
                  <a:cubicBezTo>
                    <a:pt x="3615" y="21"/>
                    <a:pt x="3580" y="0"/>
                    <a:pt x="35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6" name="Google Shape;916;p46">
              <a:extLst>
                <a:ext uri="{FF2B5EF4-FFF2-40B4-BE49-F238E27FC236}">
                  <a16:creationId xmlns:a16="http://schemas.microsoft.com/office/drawing/2014/main" id="{21699D58-7829-63A6-3115-66BAA4FB8833}"/>
                </a:ext>
              </a:extLst>
            </p:cNvPr>
            <p:cNvSpPr/>
            <p:nvPr/>
          </p:nvSpPr>
          <p:spPr>
            <a:xfrm>
              <a:off x="3944106" y="1188299"/>
              <a:ext cx="33947" cy="46480"/>
            </a:xfrm>
            <a:custGeom>
              <a:avLst/>
              <a:gdLst/>
              <a:ahLst/>
              <a:cxnLst/>
              <a:rect l="l" t="t" r="r" b="b"/>
              <a:pathLst>
                <a:path w="279" h="382" extrusionOk="0">
                  <a:moveTo>
                    <a:pt x="99" y="0"/>
                  </a:moveTo>
                  <a:cubicBezTo>
                    <a:pt x="81" y="0"/>
                    <a:pt x="63" y="6"/>
                    <a:pt x="52" y="14"/>
                  </a:cubicBezTo>
                  <a:cubicBezTo>
                    <a:pt x="28" y="29"/>
                    <a:pt x="9" y="47"/>
                    <a:pt x="5" y="70"/>
                  </a:cubicBezTo>
                  <a:lnTo>
                    <a:pt x="0" y="98"/>
                  </a:lnTo>
                  <a:cubicBezTo>
                    <a:pt x="0" y="117"/>
                    <a:pt x="5" y="130"/>
                    <a:pt x="14" y="149"/>
                  </a:cubicBezTo>
                  <a:cubicBezTo>
                    <a:pt x="42" y="209"/>
                    <a:pt x="69" y="270"/>
                    <a:pt x="97" y="330"/>
                  </a:cubicBezTo>
                  <a:cubicBezTo>
                    <a:pt x="107" y="353"/>
                    <a:pt x="135" y="372"/>
                    <a:pt x="159" y="377"/>
                  </a:cubicBezTo>
                  <a:cubicBezTo>
                    <a:pt x="166" y="380"/>
                    <a:pt x="175" y="381"/>
                    <a:pt x="184" y="381"/>
                  </a:cubicBezTo>
                  <a:cubicBezTo>
                    <a:pt x="200" y="381"/>
                    <a:pt x="217" y="376"/>
                    <a:pt x="232" y="368"/>
                  </a:cubicBezTo>
                  <a:cubicBezTo>
                    <a:pt x="256" y="353"/>
                    <a:pt x="274" y="335"/>
                    <a:pt x="279" y="307"/>
                  </a:cubicBezTo>
                  <a:lnTo>
                    <a:pt x="279" y="284"/>
                  </a:lnTo>
                  <a:cubicBezTo>
                    <a:pt x="279" y="265"/>
                    <a:pt x="279" y="246"/>
                    <a:pt x="270" y="233"/>
                  </a:cubicBezTo>
                  <a:cubicBezTo>
                    <a:pt x="242" y="173"/>
                    <a:pt x="214" y="112"/>
                    <a:pt x="186" y="47"/>
                  </a:cubicBezTo>
                  <a:cubicBezTo>
                    <a:pt x="176" y="29"/>
                    <a:pt x="149" y="10"/>
                    <a:pt x="125" y="5"/>
                  </a:cubicBezTo>
                  <a:cubicBezTo>
                    <a:pt x="117" y="2"/>
                    <a:pt x="108" y="0"/>
                    <a:pt x="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7" name="Google Shape;917;p46">
              <a:extLst>
                <a:ext uri="{FF2B5EF4-FFF2-40B4-BE49-F238E27FC236}">
                  <a16:creationId xmlns:a16="http://schemas.microsoft.com/office/drawing/2014/main" id="{D67082DA-8753-05B8-3160-B6228F0100AF}"/>
                </a:ext>
              </a:extLst>
            </p:cNvPr>
            <p:cNvSpPr/>
            <p:nvPr/>
          </p:nvSpPr>
          <p:spPr>
            <a:xfrm>
              <a:off x="4003362" y="1147051"/>
              <a:ext cx="51590" cy="86024"/>
            </a:xfrm>
            <a:custGeom>
              <a:avLst/>
              <a:gdLst/>
              <a:ahLst/>
              <a:cxnLst/>
              <a:rect l="l" t="t" r="r" b="b"/>
              <a:pathLst>
                <a:path w="424" h="707" extrusionOk="0">
                  <a:moveTo>
                    <a:pt x="119" y="1"/>
                  </a:moveTo>
                  <a:cubicBezTo>
                    <a:pt x="110" y="1"/>
                    <a:pt x="100" y="2"/>
                    <a:pt x="89" y="6"/>
                  </a:cubicBezTo>
                  <a:cubicBezTo>
                    <a:pt x="43" y="19"/>
                    <a:pt x="0" y="75"/>
                    <a:pt x="24" y="126"/>
                  </a:cubicBezTo>
                  <a:cubicBezTo>
                    <a:pt x="84" y="293"/>
                    <a:pt x="150" y="465"/>
                    <a:pt x="214" y="632"/>
                  </a:cubicBezTo>
                  <a:cubicBezTo>
                    <a:pt x="230" y="671"/>
                    <a:pt x="269" y="706"/>
                    <a:pt x="310" y="706"/>
                  </a:cubicBezTo>
                  <a:cubicBezTo>
                    <a:pt x="318" y="706"/>
                    <a:pt x="327" y="705"/>
                    <a:pt x="335" y="702"/>
                  </a:cubicBezTo>
                  <a:cubicBezTo>
                    <a:pt x="381" y="688"/>
                    <a:pt x="424" y="632"/>
                    <a:pt x="405" y="581"/>
                  </a:cubicBezTo>
                  <a:cubicBezTo>
                    <a:pt x="340" y="409"/>
                    <a:pt x="274" y="242"/>
                    <a:pt x="210" y="75"/>
                  </a:cubicBezTo>
                  <a:cubicBezTo>
                    <a:pt x="198" y="33"/>
                    <a:pt x="162" y="1"/>
                    <a:pt x="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8" name="Google Shape;918;p46">
              <a:extLst>
                <a:ext uri="{FF2B5EF4-FFF2-40B4-BE49-F238E27FC236}">
                  <a16:creationId xmlns:a16="http://schemas.microsoft.com/office/drawing/2014/main" id="{4D9BD886-5250-28A4-AA4E-10E9AF9403E3}"/>
                </a:ext>
              </a:extLst>
            </p:cNvPr>
            <p:cNvSpPr/>
            <p:nvPr/>
          </p:nvSpPr>
          <p:spPr>
            <a:xfrm>
              <a:off x="4076246" y="1133180"/>
              <a:ext cx="35164" cy="52442"/>
            </a:xfrm>
            <a:custGeom>
              <a:avLst/>
              <a:gdLst/>
              <a:ahLst/>
              <a:cxnLst/>
              <a:rect l="l" t="t" r="r" b="b"/>
              <a:pathLst>
                <a:path w="289" h="431" extrusionOk="0">
                  <a:moveTo>
                    <a:pt x="95" y="1"/>
                  </a:moveTo>
                  <a:cubicBezTo>
                    <a:pt x="88" y="1"/>
                    <a:pt x="81" y="1"/>
                    <a:pt x="76" y="3"/>
                  </a:cubicBezTo>
                  <a:cubicBezTo>
                    <a:pt x="52" y="13"/>
                    <a:pt x="29" y="26"/>
                    <a:pt x="20" y="49"/>
                  </a:cubicBezTo>
                  <a:cubicBezTo>
                    <a:pt x="5" y="73"/>
                    <a:pt x="1" y="101"/>
                    <a:pt x="10" y="124"/>
                  </a:cubicBezTo>
                  <a:cubicBezTo>
                    <a:pt x="33" y="203"/>
                    <a:pt x="61" y="281"/>
                    <a:pt x="89" y="356"/>
                  </a:cubicBezTo>
                  <a:cubicBezTo>
                    <a:pt x="98" y="384"/>
                    <a:pt x="112" y="403"/>
                    <a:pt x="136" y="416"/>
                  </a:cubicBezTo>
                  <a:cubicBezTo>
                    <a:pt x="147" y="426"/>
                    <a:pt x="166" y="431"/>
                    <a:pt x="183" y="431"/>
                  </a:cubicBezTo>
                  <a:cubicBezTo>
                    <a:pt x="192" y="431"/>
                    <a:pt x="202" y="429"/>
                    <a:pt x="209" y="426"/>
                  </a:cubicBezTo>
                  <a:cubicBezTo>
                    <a:pt x="233" y="421"/>
                    <a:pt x="256" y="403"/>
                    <a:pt x="271" y="384"/>
                  </a:cubicBezTo>
                  <a:cubicBezTo>
                    <a:pt x="284" y="360"/>
                    <a:pt x="288" y="332"/>
                    <a:pt x="280" y="305"/>
                  </a:cubicBezTo>
                  <a:cubicBezTo>
                    <a:pt x="252" y="225"/>
                    <a:pt x="224" y="152"/>
                    <a:pt x="196" y="73"/>
                  </a:cubicBezTo>
                  <a:cubicBezTo>
                    <a:pt x="191" y="49"/>
                    <a:pt x="177" y="26"/>
                    <a:pt x="154" y="13"/>
                  </a:cubicBezTo>
                  <a:cubicBezTo>
                    <a:pt x="137" y="5"/>
                    <a:pt x="115" y="1"/>
                    <a:pt x="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19" name="Google Shape;919;p46">
              <a:extLst>
                <a:ext uri="{FF2B5EF4-FFF2-40B4-BE49-F238E27FC236}">
                  <a16:creationId xmlns:a16="http://schemas.microsoft.com/office/drawing/2014/main" id="{9032B903-A5B0-827C-9B59-912074FB2211}"/>
                </a:ext>
              </a:extLst>
            </p:cNvPr>
            <p:cNvSpPr/>
            <p:nvPr/>
          </p:nvSpPr>
          <p:spPr>
            <a:xfrm>
              <a:off x="4151441" y="1113104"/>
              <a:ext cx="50373" cy="77507"/>
            </a:xfrm>
            <a:custGeom>
              <a:avLst/>
              <a:gdLst/>
              <a:ahLst/>
              <a:cxnLst/>
              <a:rect l="l" t="t" r="r" b="b"/>
              <a:pathLst>
                <a:path w="414" h="637" extrusionOk="0">
                  <a:moveTo>
                    <a:pt x="112" y="0"/>
                  </a:moveTo>
                  <a:cubicBezTo>
                    <a:pt x="93" y="0"/>
                    <a:pt x="75" y="5"/>
                    <a:pt x="61" y="15"/>
                  </a:cubicBezTo>
                  <a:cubicBezTo>
                    <a:pt x="9" y="47"/>
                    <a:pt x="0" y="99"/>
                    <a:pt x="24" y="150"/>
                  </a:cubicBezTo>
                  <a:cubicBezTo>
                    <a:pt x="88" y="294"/>
                    <a:pt x="159" y="442"/>
                    <a:pt x="223" y="586"/>
                  </a:cubicBezTo>
                  <a:cubicBezTo>
                    <a:pt x="236" y="617"/>
                    <a:pt x="274" y="636"/>
                    <a:pt x="311" y="636"/>
                  </a:cubicBezTo>
                  <a:cubicBezTo>
                    <a:pt x="328" y="636"/>
                    <a:pt x="345" y="632"/>
                    <a:pt x="358" y="623"/>
                  </a:cubicBezTo>
                  <a:cubicBezTo>
                    <a:pt x="405" y="591"/>
                    <a:pt x="414" y="540"/>
                    <a:pt x="395" y="489"/>
                  </a:cubicBezTo>
                  <a:lnTo>
                    <a:pt x="195" y="47"/>
                  </a:lnTo>
                  <a:cubicBezTo>
                    <a:pt x="180" y="17"/>
                    <a:pt x="146" y="0"/>
                    <a:pt x="1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0" name="Google Shape;920;p46">
              <a:extLst>
                <a:ext uri="{FF2B5EF4-FFF2-40B4-BE49-F238E27FC236}">
                  <a16:creationId xmlns:a16="http://schemas.microsoft.com/office/drawing/2014/main" id="{19E80644-C3C3-E56D-EC1F-FFF979E47CCD}"/>
                </a:ext>
              </a:extLst>
            </p:cNvPr>
            <p:cNvSpPr/>
            <p:nvPr/>
          </p:nvSpPr>
          <p:spPr>
            <a:xfrm>
              <a:off x="2197085" y="2110956"/>
              <a:ext cx="88214" cy="111698"/>
            </a:xfrm>
            <a:custGeom>
              <a:avLst/>
              <a:gdLst/>
              <a:ahLst/>
              <a:cxnLst/>
              <a:rect l="l" t="t" r="r" b="b"/>
              <a:pathLst>
                <a:path w="725" h="918" extrusionOk="0">
                  <a:moveTo>
                    <a:pt x="113" y="1"/>
                  </a:moveTo>
                  <a:cubicBezTo>
                    <a:pt x="97" y="1"/>
                    <a:pt x="80" y="5"/>
                    <a:pt x="65" y="14"/>
                  </a:cubicBezTo>
                  <a:cubicBezTo>
                    <a:pt x="18" y="38"/>
                    <a:pt x="1" y="102"/>
                    <a:pt x="28" y="149"/>
                  </a:cubicBezTo>
                  <a:cubicBezTo>
                    <a:pt x="190" y="391"/>
                    <a:pt x="357" y="627"/>
                    <a:pt x="520" y="869"/>
                  </a:cubicBezTo>
                  <a:cubicBezTo>
                    <a:pt x="543" y="898"/>
                    <a:pt x="577" y="918"/>
                    <a:pt x="611" y="918"/>
                  </a:cubicBezTo>
                  <a:cubicBezTo>
                    <a:pt x="626" y="918"/>
                    <a:pt x="641" y="914"/>
                    <a:pt x="655" y="906"/>
                  </a:cubicBezTo>
                  <a:cubicBezTo>
                    <a:pt x="702" y="878"/>
                    <a:pt x="725" y="813"/>
                    <a:pt x="692" y="771"/>
                  </a:cubicBezTo>
                  <a:cubicBezTo>
                    <a:pt x="530" y="530"/>
                    <a:pt x="363" y="288"/>
                    <a:pt x="200" y="46"/>
                  </a:cubicBezTo>
                  <a:cubicBezTo>
                    <a:pt x="178" y="19"/>
                    <a:pt x="146" y="1"/>
                    <a:pt x="1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1" name="Google Shape;921;p46">
              <a:extLst>
                <a:ext uri="{FF2B5EF4-FFF2-40B4-BE49-F238E27FC236}">
                  <a16:creationId xmlns:a16="http://schemas.microsoft.com/office/drawing/2014/main" id="{8178B42D-60D7-DA5D-7A37-9C451E3346A2}"/>
                </a:ext>
              </a:extLst>
            </p:cNvPr>
            <p:cNvSpPr/>
            <p:nvPr/>
          </p:nvSpPr>
          <p:spPr>
            <a:xfrm>
              <a:off x="2143912" y="2206714"/>
              <a:ext cx="62298" cy="69598"/>
            </a:xfrm>
            <a:custGeom>
              <a:avLst/>
              <a:gdLst/>
              <a:ahLst/>
              <a:cxnLst/>
              <a:rect l="l" t="t" r="r" b="b"/>
              <a:pathLst>
                <a:path w="512" h="572" extrusionOk="0">
                  <a:moveTo>
                    <a:pt x="116" y="0"/>
                  </a:moveTo>
                  <a:cubicBezTo>
                    <a:pt x="99" y="0"/>
                    <a:pt x="82" y="3"/>
                    <a:pt x="70" y="12"/>
                  </a:cubicBezTo>
                  <a:cubicBezTo>
                    <a:pt x="29" y="40"/>
                    <a:pt x="1" y="105"/>
                    <a:pt x="33" y="147"/>
                  </a:cubicBezTo>
                  <a:cubicBezTo>
                    <a:pt x="126" y="273"/>
                    <a:pt x="215" y="397"/>
                    <a:pt x="307" y="523"/>
                  </a:cubicBezTo>
                  <a:cubicBezTo>
                    <a:pt x="321" y="541"/>
                    <a:pt x="340" y="560"/>
                    <a:pt x="367" y="569"/>
                  </a:cubicBezTo>
                  <a:cubicBezTo>
                    <a:pt x="373" y="570"/>
                    <a:pt x="380" y="571"/>
                    <a:pt x="387" y="571"/>
                  </a:cubicBezTo>
                  <a:cubicBezTo>
                    <a:pt x="407" y="571"/>
                    <a:pt x="428" y="565"/>
                    <a:pt x="442" y="556"/>
                  </a:cubicBezTo>
                  <a:cubicBezTo>
                    <a:pt x="483" y="532"/>
                    <a:pt x="511" y="468"/>
                    <a:pt x="479" y="421"/>
                  </a:cubicBezTo>
                  <a:cubicBezTo>
                    <a:pt x="386" y="300"/>
                    <a:pt x="293" y="174"/>
                    <a:pt x="205" y="50"/>
                  </a:cubicBezTo>
                  <a:cubicBezTo>
                    <a:pt x="187" y="26"/>
                    <a:pt x="172" y="12"/>
                    <a:pt x="144" y="3"/>
                  </a:cubicBezTo>
                  <a:cubicBezTo>
                    <a:pt x="136" y="1"/>
                    <a:pt x="126" y="0"/>
                    <a:pt x="1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2" name="Google Shape;922;p46">
              <a:extLst>
                <a:ext uri="{FF2B5EF4-FFF2-40B4-BE49-F238E27FC236}">
                  <a16:creationId xmlns:a16="http://schemas.microsoft.com/office/drawing/2014/main" id="{0A3608B2-5706-E1B6-A736-F150505E7976}"/>
                </a:ext>
              </a:extLst>
            </p:cNvPr>
            <p:cNvSpPr/>
            <p:nvPr/>
          </p:nvSpPr>
          <p:spPr>
            <a:xfrm>
              <a:off x="2113372" y="2274608"/>
              <a:ext cx="70328" cy="79697"/>
            </a:xfrm>
            <a:custGeom>
              <a:avLst/>
              <a:gdLst/>
              <a:ahLst/>
              <a:cxnLst/>
              <a:rect l="l" t="t" r="r" b="b"/>
              <a:pathLst>
                <a:path w="578" h="655" extrusionOk="0">
                  <a:moveTo>
                    <a:pt x="115" y="1"/>
                  </a:moveTo>
                  <a:cubicBezTo>
                    <a:pt x="87" y="1"/>
                    <a:pt x="59" y="11"/>
                    <a:pt x="42" y="30"/>
                  </a:cubicBezTo>
                  <a:cubicBezTo>
                    <a:pt x="1" y="72"/>
                    <a:pt x="5" y="128"/>
                    <a:pt x="42" y="169"/>
                  </a:cubicBezTo>
                  <a:cubicBezTo>
                    <a:pt x="159" y="323"/>
                    <a:pt x="280" y="471"/>
                    <a:pt x="395" y="624"/>
                  </a:cubicBezTo>
                  <a:cubicBezTo>
                    <a:pt x="411" y="644"/>
                    <a:pt x="437" y="654"/>
                    <a:pt x="463" y="654"/>
                  </a:cubicBezTo>
                  <a:cubicBezTo>
                    <a:pt x="490" y="654"/>
                    <a:pt x="518" y="643"/>
                    <a:pt x="535" y="624"/>
                  </a:cubicBezTo>
                  <a:cubicBezTo>
                    <a:pt x="577" y="583"/>
                    <a:pt x="572" y="531"/>
                    <a:pt x="535" y="485"/>
                  </a:cubicBezTo>
                  <a:cubicBezTo>
                    <a:pt x="419" y="332"/>
                    <a:pt x="299" y="184"/>
                    <a:pt x="182" y="30"/>
                  </a:cubicBezTo>
                  <a:cubicBezTo>
                    <a:pt x="166" y="10"/>
                    <a:pt x="140" y="1"/>
                    <a:pt x="1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3" name="Google Shape;923;p46">
              <a:extLst>
                <a:ext uri="{FF2B5EF4-FFF2-40B4-BE49-F238E27FC236}">
                  <a16:creationId xmlns:a16="http://schemas.microsoft.com/office/drawing/2014/main" id="{641C8E84-7E77-29E1-6CCB-A0B29EFC0506}"/>
                </a:ext>
              </a:extLst>
            </p:cNvPr>
            <p:cNvSpPr/>
            <p:nvPr/>
          </p:nvSpPr>
          <p:spPr>
            <a:xfrm>
              <a:off x="2281163" y="2093070"/>
              <a:ext cx="71302" cy="94176"/>
            </a:xfrm>
            <a:custGeom>
              <a:avLst/>
              <a:gdLst/>
              <a:ahLst/>
              <a:cxnLst/>
              <a:rect l="l" t="t" r="r" b="b"/>
              <a:pathLst>
                <a:path w="586" h="774" extrusionOk="0">
                  <a:moveTo>
                    <a:pt x="111" y="1"/>
                  </a:moveTo>
                  <a:cubicBezTo>
                    <a:pt x="95" y="1"/>
                    <a:pt x="80" y="5"/>
                    <a:pt x="66" y="13"/>
                  </a:cubicBezTo>
                  <a:cubicBezTo>
                    <a:pt x="24" y="45"/>
                    <a:pt x="1" y="101"/>
                    <a:pt x="28" y="148"/>
                  </a:cubicBezTo>
                  <a:lnTo>
                    <a:pt x="386" y="723"/>
                  </a:lnTo>
                  <a:cubicBezTo>
                    <a:pt x="405" y="755"/>
                    <a:pt x="439" y="774"/>
                    <a:pt x="474" y="774"/>
                  </a:cubicBezTo>
                  <a:cubicBezTo>
                    <a:pt x="490" y="774"/>
                    <a:pt x="506" y="770"/>
                    <a:pt x="521" y="761"/>
                  </a:cubicBezTo>
                  <a:cubicBezTo>
                    <a:pt x="568" y="733"/>
                    <a:pt x="586" y="673"/>
                    <a:pt x="558" y="626"/>
                  </a:cubicBezTo>
                  <a:cubicBezTo>
                    <a:pt x="437" y="431"/>
                    <a:pt x="322" y="240"/>
                    <a:pt x="201" y="50"/>
                  </a:cubicBezTo>
                  <a:cubicBezTo>
                    <a:pt x="182" y="21"/>
                    <a:pt x="146" y="1"/>
                    <a:pt x="1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4" name="Google Shape;924;p46">
              <a:extLst>
                <a:ext uri="{FF2B5EF4-FFF2-40B4-BE49-F238E27FC236}">
                  <a16:creationId xmlns:a16="http://schemas.microsoft.com/office/drawing/2014/main" id="{768D1041-6EAB-D030-1884-2CE2A8A02043}"/>
                </a:ext>
              </a:extLst>
            </p:cNvPr>
            <p:cNvSpPr/>
            <p:nvPr/>
          </p:nvSpPr>
          <p:spPr>
            <a:xfrm>
              <a:off x="2354655" y="2070195"/>
              <a:ext cx="43681" cy="57309"/>
            </a:xfrm>
            <a:custGeom>
              <a:avLst/>
              <a:gdLst/>
              <a:ahLst/>
              <a:cxnLst/>
              <a:rect l="l" t="t" r="r" b="b"/>
              <a:pathLst>
                <a:path w="359" h="471" extrusionOk="0">
                  <a:moveTo>
                    <a:pt x="111" y="1"/>
                  </a:moveTo>
                  <a:cubicBezTo>
                    <a:pt x="93" y="1"/>
                    <a:pt x="75" y="5"/>
                    <a:pt x="61" y="15"/>
                  </a:cubicBezTo>
                  <a:cubicBezTo>
                    <a:pt x="15" y="43"/>
                    <a:pt x="1" y="98"/>
                    <a:pt x="24" y="150"/>
                  </a:cubicBezTo>
                  <a:cubicBezTo>
                    <a:pt x="71" y="238"/>
                    <a:pt x="117" y="331"/>
                    <a:pt x="163" y="424"/>
                  </a:cubicBezTo>
                  <a:cubicBezTo>
                    <a:pt x="179" y="454"/>
                    <a:pt x="213" y="471"/>
                    <a:pt x="247" y="471"/>
                  </a:cubicBezTo>
                  <a:cubicBezTo>
                    <a:pt x="265" y="471"/>
                    <a:pt x="283" y="466"/>
                    <a:pt x="298" y="456"/>
                  </a:cubicBezTo>
                  <a:cubicBezTo>
                    <a:pt x="344" y="428"/>
                    <a:pt x="358" y="373"/>
                    <a:pt x="335" y="321"/>
                  </a:cubicBezTo>
                  <a:cubicBezTo>
                    <a:pt x="288" y="233"/>
                    <a:pt x="242" y="141"/>
                    <a:pt x="196" y="47"/>
                  </a:cubicBezTo>
                  <a:cubicBezTo>
                    <a:pt x="180" y="17"/>
                    <a:pt x="145" y="1"/>
                    <a:pt x="1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5" name="Google Shape;925;p46">
              <a:extLst>
                <a:ext uri="{FF2B5EF4-FFF2-40B4-BE49-F238E27FC236}">
                  <a16:creationId xmlns:a16="http://schemas.microsoft.com/office/drawing/2014/main" id="{AB4A074E-BAE2-C9DA-1225-7ECFC9878B3F}"/>
                </a:ext>
              </a:extLst>
            </p:cNvPr>
            <p:cNvSpPr/>
            <p:nvPr/>
          </p:nvSpPr>
          <p:spPr>
            <a:xfrm>
              <a:off x="2408314" y="2075670"/>
              <a:ext cx="42465" cy="62054"/>
            </a:xfrm>
            <a:custGeom>
              <a:avLst/>
              <a:gdLst/>
              <a:ahLst/>
              <a:cxnLst/>
              <a:rect l="l" t="t" r="r" b="b"/>
              <a:pathLst>
                <a:path w="349" h="510" extrusionOk="0">
                  <a:moveTo>
                    <a:pt x="109" y="0"/>
                  </a:moveTo>
                  <a:cubicBezTo>
                    <a:pt x="102" y="0"/>
                    <a:pt x="95" y="1"/>
                    <a:pt x="89" y="2"/>
                  </a:cubicBezTo>
                  <a:cubicBezTo>
                    <a:pt x="42" y="21"/>
                    <a:pt x="1" y="72"/>
                    <a:pt x="24" y="124"/>
                  </a:cubicBezTo>
                  <a:cubicBezTo>
                    <a:pt x="61" y="231"/>
                    <a:pt x="103" y="332"/>
                    <a:pt x="140" y="435"/>
                  </a:cubicBezTo>
                  <a:cubicBezTo>
                    <a:pt x="149" y="462"/>
                    <a:pt x="164" y="481"/>
                    <a:pt x="187" y="495"/>
                  </a:cubicBezTo>
                  <a:cubicBezTo>
                    <a:pt x="198" y="504"/>
                    <a:pt x="215" y="509"/>
                    <a:pt x="232" y="509"/>
                  </a:cubicBezTo>
                  <a:cubicBezTo>
                    <a:pt x="242" y="509"/>
                    <a:pt x="252" y="507"/>
                    <a:pt x="261" y="504"/>
                  </a:cubicBezTo>
                  <a:cubicBezTo>
                    <a:pt x="307" y="490"/>
                    <a:pt x="349" y="435"/>
                    <a:pt x="331" y="383"/>
                  </a:cubicBezTo>
                  <a:cubicBezTo>
                    <a:pt x="288" y="281"/>
                    <a:pt x="252" y="175"/>
                    <a:pt x="209" y="72"/>
                  </a:cubicBezTo>
                  <a:cubicBezTo>
                    <a:pt x="200" y="49"/>
                    <a:pt x="192" y="26"/>
                    <a:pt x="168" y="12"/>
                  </a:cubicBezTo>
                  <a:cubicBezTo>
                    <a:pt x="151" y="5"/>
                    <a:pt x="129" y="0"/>
                    <a:pt x="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6" name="Google Shape;926;p46">
              <a:extLst>
                <a:ext uri="{FF2B5EF4-FFF2-40B4-BE49-F238E27FC236}">
                  <a16:creationId xmlns:a16="http://schemas.microsoft.com/office/drawing/2014/main" id="{5115CA1A-06B2-5812-FA02-77F21C7E52D1}"/>
                </a:ext>
              </a:extLst>
            </p:cNvPr>
            <p:cNvSpPr/>
            <p:nvPr/>
          </p:nvSpPr>
          <p:spPr>
            <a:xfrm>
              <a:off x="2922638" y="3816710"/>
              <a:ext cx="1665731" cy="254422"/>
            </a:xfrm>
            <a:custGeom>
              <a:avLst/>
              <a:gdLst/>
              <a:ahLst/>
              <a:cxnLst/>
              <a:rect l="l" t="t" r="r" b="b"/>
              <a:pathLst>
                <a:path w="13690" h="2091" extrusionOk="0">
                  <a:moveTo>
                    <a:pt x="13429" y="1"/>
                  </a:moveTo>
                  <a:cubicBezTo>
                    <a:pt x="11432" y="181"/>
                    <a:pt x="9440" y="358"/>
                    <a:pt x="7444" y="539"/>
                  </a:cubicBezTo>
                  <a:cubicBezTo>
                    <a:pt x="5159" y="744"/>
                    <a:pt x="2870" y="948"/>
                    <a:pt x="580" y="1152"/>
                  </a:cubicBezTo>
                  <a:cubicBezTo>
                    <a:pt x="390" y="1171"/>
                    <a:pt x="195" y="1184"/>
                    <a:pt x="0" y="1199"/>
                  </a:cubicBezTo>
                  <a:cubicBezTo>
                    <a:pt x="0" y="1496"/>
                    <a:pt x="9" y="1793"/>
                    <a:pt x="18" y="2090"/>
                  </a:cubicBezTo>
                  <a:lnTo>
                    <a:pt x="380" y="2090"/>
                  </a:lnTo>
                  <a:cubicBezTo>
                    <a:pt x="956" y="2090"/>
                    <a:pt x="1527" y="2090"/>
                    <a:pt x="2099" y="2081"/>
                  </a:cubicBezTo>
                  <a:cubicBezTo>
                    <a:pt x="4383" y="2062"/>
                    <a:pt x="6668" y="1983"/>
                    <a:pt x="8953" y="1858"/>
                  </a:cubicBezTo>
                  <a:cubicBezTo>
                    <a:pt x="10090" y="1797"/>
                    <a:pt x="11233" y="1719"/>
                    <a:pt x="12371" y="1630"/>
                  </a:cubicBezTo>
                  <a:cubicBezTo>
                    <a:pt x="12811" y="1598"/>
                    <a:pt x="13252" y="1570"/>
                    <a:pt x="13689" y="1529"/>
                  </a:cubicBezTo>
                  <a:cubicBezTo>
                    <a:pt x="13601" y="1017"/>
                    <a:pt x="13517" y="511"/>
                    <a:pt x="134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7" name="Google Shape;927;p46">
              <a:extLst>
                <a:ext uri="{FF2B5EF4-FFF2-40B4-BE49-F238E27FC236}">
                  <a16:creationId xmlns:a16="http://schemas.microsoft.com/office/drawing/2014/main" id="{B3A17837-ECED-8785-47D0-92C56E90D051}"/>
                </a:ext>
              </a:extLst>
            </p:cNvPr>
            <p:cNvSpPr/>
            <p:nvPr/>
          </p:nvSpPr>
          <p:spPr>
            <a:xfrm>
              <a:off x="2942227" y="3288400"/>
              <a:ext cx="1545516" cy="357846"/>
            </a:xfrm>
            <a:custGeom>
              <a:avLst/>
              <a:gdLst/>
              <a:ahLst/>
              <a:cxnLst/>
              <a:rect l="l" t="t" r="r" b="b"/>
              <a:pathLst>
                <a:path w="12702" h="2941" extrusionOk="0">
                  <a:moveTo>
                    <a:pt x="12534" y="1"/>
                  </a:moveTo>
                  <a:cubicBezTo>
                    <a:pt x="10570" y="238"/>
                    <a:pt x="8597" y="446"/>
                    <a:pt x="6623" y="618"/>
                  </a:cubicBezTo>
                  <a:cubicBezTo>
                    <a:pt x="4659" y="795"/>
                    <a:pt x="2690" y="939"/>
                    <a:pt x="721" y="1050"/>
                  </a:cubicBezTo>
                  <a:cubicBezTo>
                    <a:pt x="586" y="1055"/>
                    <a:pt x="452" y="1064"/>
                    <a:pt x="317" y="1068"/>
                  </a:cubicBezTo>
                  <a:cubicBezTo>
                    <a:pt x="182" y="1687"/>
                    <a:pt x="80" y="2313"/>
                    <a:pt x="1" y="2941"/>
                  </a:cubicBezTo>
                  <a:cubicBezTo>
                    <a:pt x="1696" y="2690"/>
                    <a:pt x="3391" y="2434"/>
                    <a:pt x="5086" y="2183"/>
                  </a:cubicBezTo>
                  <a:cubicBezTo>
                    <a:pt x="7055" y="1891"/>
                    <a:pt x="9023" y="1598"/>
                    <a:pt x="10988" y="1306"/>
                  </a:cubicBezTo>
                  <a:cubicBezTo>
                    <a:pt x="11485" y="1231"/>
                    <a:pt x="11977" y="1157"/>
                    <a:pt x="12474" y="1083"/>
                  </a:cubicBezTo>
                  <a:cubicBezTo>
                    <a:pt x="12548" y="1074"/>
                    <a:pt x="12622" y="1064"/>
                    <a:pt x="12701" y="1055"/>
                  </a:cubicBezTo>
                  <a:cubicBezTo>
                    <a:pt x="12645" y="725"/>
                    <a:pt x="12600" y="395"/>
                    <a:pt x="12562" y="65"/>
                  </a:cubicBezTo>
                  <a:cubicBezTo>
                    <a:pt x="12562" y="43"/>
                    <a:pt x="12557" y="20"/>
                    <a:pt x="12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8" name="Google Shape;928;p46">
              <a:extLst>
                <a:ext uri="{FF2B5EF4-FFF2-40B4-BE49-F238E27FC236}">
                  <a16:creationId xmlns:a16="http://schemas.microsoft.com/office/drawing/2014/main" id="{E0F071EB-4B4E-A692-491A-6B21D0C203F5}"/>
                </a:ext>
              </a:extLst>
            </p:cNvPr>
            <p:cNvSpPr/>
            <p:nvPr/>
          </p:nvSpPr>
          <p:spPr>
            <a:xfrm>
              <a:off x="2923611" y="3521771"/>
              <a:ext cx="1615479" cy="366242"/>
            </a:xfrm>
            <a:custGeom>
              <a:avLst/>
              <a:gdLst/>
              <a:ahLst/>
              <a:cxnLst/>
              <a:rect l="l" t="t" r="r" b="b"/>
              <a:pathLst>
                <a:path w="13277" h="3010" extrusionOk="0">
                  <a:moveTo>
                    <a:pt x="13003" y="1"/>
                  </a:moveTo>
                  <a:cubicBezTo>
                    <a:pt x="12515" y="47"/>
                    <a:pt x="12028" y="135"/>
                    <a:pt x="11545" y="196"/>
                  </a:cubicBezTo>
                  <a:cubicBezTo>
                    <a:pt x="9358" y="493"/>
                    <a:pt x="7170" y="790"/>
                    <a:pt x="4988" y="1083"/>
                  </a:cubicBezTo>
                  <a:lnTo>
                    <a:pt x="1719" y="1524"/>
                  </a:lnTo>
                  <a:cubicBezTo>
                    <a:pt x="1441" y="1561"/>
                    <a:pt x="1167" y="1598"/>
                    <a:pt x="888" y="1636"/>
                  </a:cubicBezTo>
                  <a:cubicBezTo>
                    <a:pt x="661" y="1668"/>
                    <a:pt x="432" y="1696"/>
                    <a:pt x="215" y="1765"/>
                  </a:cubicBezTo>
                  <a:cubicBezTo>
                    <a:pt x="168" y="1784"/>
                    <a:pt x="117" y="1803"/>
                    <a:pt x="70" y="1825"/>
                  </a:cubicBezTo>
                  <a:cubicBezTo>
                    <a:pt x="38" y="2215"/>
                    <a:pt x="14" y="2615"/>
                    <a:pt x="1" y="3010"/>
                  </a:cubicBezTo>
                  <a:lnTo>
                    <a:pt x="6070" y="2354"/>
                  </a:lnTo>
                  <a:cubicBezTo>
                    <a:pt x="8267" y="2118"/>
                    <a:pt x="10458" y="1881"/>
                    <a:pt x="12655" y="1644"/>
                  </a:cubicBezTo>
                  <a:cubicBezTo>
                    <a:pt x="12850" y="1626"/>
                    <a:pt x="13068" y="1612"/>
                    <a:pt x="13276" y="1580"/>
                  </a:cubicBezTo>
                  <a:cubicBezTo>
                    <a:pt x="13212" y="1212"/>
                    <a:pt x="13147" y="841"/>
                    <a:pt x="13087" y="470"/>
                  </a:cubicBezTo>
                  <a:cubicBezTo>
                    <a:pt x="13059" y="316"/>
                    <a:pt x="13031" y="159"/>
                    <a:pt x="130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29" name="Google Shape;929;p46">
              <a:extLst>
                <a:ext uri="{FF2B5EF4-FFF2-40B4-BE49-F238E27FC236}">
                  <a16:creationId xmlns:a16="http://schemas.microsoft.com/office/drawing/2014/main" id="{A66A92E7-7510-55C0-D2FE-2A0245B171C2}"/>
                </a:ext>
              </a:extLst>
            </p:cNvPr>
            <p:cNvSpPr/>
            <p:nvPr/>
          </p:nvSpPr>
          <p:spPr>
            <a:xfrm>
              <a:off x="4256204" y="1121986"/>
              <a:ext cx="312826" cy="709609"/>
            </a:xfrm>
            <a:custGeom>
              <a:avLst/>
              <a:gdLst/>
              <a:ahLst/>
              <a:cxnLst/>
              <a:rect l="l" t="t" r="r" b="b"/>
              <a:pathLst>
                <a:path w="2571" h="5832" extrusionOk="0">
                  <a:moveTo>
                    <a:pt x="115" y="0"/>
                  </a:moveTo>
                  <a:cubicBezTo>
                    <a:pt x="28" y="0"/>
                    <a:pt x="0" y="150"/>
                    <a:pt x="96" y="188"/>
                  </a:cubicBezTo>
                  <a:cubicBezTo>
                    <a:pt x="802" y="457"/>
                    <a:pt x="1345" y="1024"/>
                    <a:pt x="1707" y="1674"/>
                  </a:cubicBezTo>
                  <a:cubicBezTo>
                    <a:pt x="2129" y="2431"/>
                    <a:pt x="2288" y="3294"/>
                    <a:pt x="2343" y="4149"/>
                  </a:cubicBezTo>
                  <a:cubicBezTo>
                    <a:pt x="2380" y="4678"/>
                    <a:pt x="2376" y="5212"/>
                    <a:pt x="2371" y="5742"/>
                  </a:cubicBezTo>
                  <a:cubicBezTo>
                    <a:pt x="2371" y="5802"/>
                    <a:pt x="2418" y="5832"/>
                    <a:pt x="2464" y="5832"/>
                  </a:cubicBezTo>
                  <a:cubicBezTo>
                    <a:pt x="2511" y="5832"/>
                    <a:pt x="2557" y="5802"/>
                    <a:pt x="2557" y="5742"/>
                  </a:cubicBezTo>
                  <a:cubicBezTo>
                    <a:pt x="2571" y="3995"/>
                    <a:pt x="2538" y="2027"/>
                    <a:pt x="1220" y="708"/>
                  </a:cubicBezTo>
                  <a:cubicBezTo>
                    <a:pt x="914" y="401"/>
                    <a:pt x="551" y="160"/>
                    <a:pt x="147" y="7"/>
                  </a:cubicBezTo>
                  <a:cubicBezTo>
                    <a:pt x="136" y="2"/>
                    <a:pt x="125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930" name="Google Shape;930;p46">
              <a:extLst>
                <a:ext uri="{FF2B5EF4-FFF2-40B4-BE49-F238E27FC236}">
                  <a16:creationId xmlns:a16="http://schemas.microsoft.com/office/drawing/2014/main" id="{F3B35289-9310-08EE-AAC7-D6961528C1F7}"/>
                </a:ext>
              </a:extLst>
            </p:cNvPr>
            <p:cNvSpPr/>
            <p:nvPr/>
          </p:nvSpPr>
          <p:spPr>
            <a:xfrm>
              <a:off x="4462566" y="2594125"/>
              <a:ext cx="76290" cy="402988"/>
            </a:xfrm>
            <a:custGeom>
              <a:avLst/>
              <a:gdLst/>
              <a:ahLst/>
              <a:cxnLst/>
              <a:rect l="l" t="t" r="r" b="b"/>
              <a:pathLst>
                <a:path w="627" h="3312" extrusionOk="0">
                  <a:moveTo>
                    <a:pt x="512" y="0"/>
                  </a:moveTo>
                  <a:cubicBezTo>
                    <a:pt x="476" y="0"/>
                    <a:pt x="444" y="21"/>
                    <a:pt x="439" y="70"/>
                  </a:cubicBezTo>
                  <a:cubicBezTo>
                    <a:pt x="294" y="1109"/>
                    <a:pt x="150" y="2155"/>
                    <a:pt x="11" y="3195"/>
                  </a:cubicBezTo>
                  <a:cubicBezTo>
                    <a:pt x="0" y="3265"/>
                    <a:pt x="62" y="3311"/>
                    <a:pt x="116" y="3311"/>
                  </a:cubicBezTo>
                  <a:cubicBezTo>
                    <a:pt x="151" y="3311"/>
                    <a:pt x="183" y="3292"/>
                    <a:pt x="188" y="3246"/>
                  </a:cubicBezTo>
                  <a:cubicBezTo>
                    <a:pt x="332" y="2201"/>
                    <a:pt x="476" y="1161"/>
                    <a:pt x="615" y="121"/>
                  </a:cubicBezTo>
                  <a:cubicBezTo>
                    <a:pt x="627" y="48"/>
                    <a:pt x="565" y="0"/>
                    <a:pt x="5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2" name="Google Shape;1817;p67">
            <a:extLst>
              <a:ext uri="{FF2B5EF4-FFF2-40B4-BE49-F238E27FC236}">
                <a16:creationId xmlns:a16="http://schemas.microsoft.com/office/drawing/2014/main" id="{98213041-79FD-031B-D112-A0DDA9C0BD22}"/>
              </a:ext>
            </a:extLst>
          </p:cNvPr>
          <p:cNvSpPr/>
          <p:nvPr/>
        </p:nvSpPr>
        <p:spPr>
          <a:xfrm>
            <a:off x="4212000" y="4570800"/>
            <a:ext cx="720000" cy="5727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800" b="1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endParaRPr sz="28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92441616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2691CDC6-40DB-B21F-8F08-AF4E1CACBAA6}"/>
              </a:ext>
            </a:extLst>
          </p:cNvPr>
          <p:cNvSpPr txBox="1"/>
          <p:nvPr/>
        </p:nvSpPr>
        <p:spPr>
          <a:xfrm>
            <a:off x="460010" y="586591"/>
            <a:ext cx="822397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[1] Utina, S. S., Arsyad, L., Pratiwi, W., </a:t>
            </a:r>
            <a:r>
              <a:rPr lang="en-US" sz="900" dirty="0" err="1"/>
              <a:t>Manahung</a:t>
            </a:r>
            <a:r>
              <a:rPr lang="en-US" sz="900" dirty="0"/>
              <a:t>, R., &amp; </a:t>
            </a:r>
            <a:r>
              <a:rPr lang="en-US" sz="900" dirty="0" err="1"/>
              <a:t>Wantu</a:t>
            </a:r>
            <a:r>
              <a:rPr lang="en-US" sz="900" dirty="0"/>
              <a:t>, H. M. (2023). Challenges and opportunities for children's education in the era of globalization. International Journal of Social Science and Human Research, 6(6), 3381-3388.</a:t>
            </a:r>
          </a:p>
          <a:p>
            <a:r>
              <a:rPr lang="en-US" sz="900" dirty="0"/>
              <a:t>[2] </a:t>
            </a:r>
            <a:r>
              <a:rPr lang="en-US" sz="900" dirty="0" err="1"/>
              <a:t>Anero</a:t>
            </a:r>
            <a:r>
              <a:rPr lang="en-US" sz="900" dirty="0"/>
              <a:t>, N. (2014). Relevance and challenges of primary education to the overall development of the child and the Nigerian society. Global Journal of Educational Research, 13, 55-62.</a:t>
            </a:r>
          </a:p>
          <a:p>
            <a:r>
              <a:rPr lang="en-US" sz="900" dirty="0"/>
              <a:t>[3] Kamada, H., Ishikawa, T., &amp; Yoshikawa, K. (2016). A proposal of color image processing applications for education. In H. Kamada, T. Ishikawa, &amp; K. Yoshikawa (Eds.), Color Image Processing (pp. [pages]). </a:t>
            </a:r>
            <a:r>
              <a:rPr lang="en-US" sz="900" dirty="0" err="1"/>
              <a:t>InTech</a:t>
            </a:r>
            <a:r>
              <a:rPr lang="en-US" sz="900" dirty="0"/>
              <a:t>.</a:t>
            </a:r>
          </a:p>
          <a:p>
            <a:r>
              <a:rPr lang="en-US" sz="900" dirty="0"/>
              <a:t>[4] Chang, L. (2024). Application of computer image processing and recognition technology. Advances in Computer and Communication, 5(2), 118-121.</a:t>
            </a:r>
          </a:p>
          <a:p>
            <a:r>
              <a:rPr lang="en-US" sz="900" dirty="0"/>
              <a:t>[5] Sharma, C., &amp; Manhar, A. (2023). Development of image processing tools. International Journal of Scientific Research in Computer Science, Engineering and Information Technology, 9(3), 535-543.</a:t>
            </a:r>
          </a:p>
          <a:p>
            <a:r>
              <a:rPr lang="en-US" sz="900" dirty="0"/>
              <a:t>[6] Kumari, L. (2023). A study of AI-based technique in image processing. International Journal for Multidisciplinary Research (IJFMR), 5(2), 1.</a:t>
            </a:r>
          </a:p>
          <a:p>
            <a:r>
              <a:rPr lang="en-US" sz="900" dirty="0"/>
              <a:t>[7] Encord. (n.d.). YOLO object detection explained: A beginner's guide. Encord. Accessed February 9, 2025. https://www.encord.com/blog/yolo-object-detection-explained-a-beginners-guide. </a:t>
            </a:r>
          </a:p>
          <a:p>
            <a:r>
              <a:rPr lang="en-US" sz="900" dirty="0"/>
              <a:t>[8] University of Baghdad. (2021). Mechanical and energy engineering. Journal of Engineering, 27(8), 19.</a:t>
            </a:r>
          </a:p>
          <a:p>
            <a:r>
              <a:rPr lang="en-US" sz="900" dirty="0"/>
              <a:t>[9] </a:t>
            </a:r>
            <a:r>
              <a:rPr lang="en-US" sz="900" dirty="0" err="1"/>
              <a:t>DIYCoding</a:t>
            </a:r>
            <a:r>
              <a:rPr lang="en-US" sz="900" dirty="0"/>
              <a:t>. (n.d.). Color models in image processing: Understanding RGB and HSV for computer vision. Medium. Retrieved February 9, 2025, from https://medium.com/@DIYCoding/color-models-in-image-processing-understanding-rgb-and-hsv-for-computer-vision-a629641cdc40</a:t>
            </a:r>
          </a:p>
          <a:p>
            <a:r>
              <a:rPr lang="en-US" sz="900" dirty="0"/>
              <a:t>[10] TENOCLOGY. (n.d.). Color detection with OpenCV and Python. Medium. Retrieved February 9, 2025, from https://medium.com/@TENOCLOGY/color-detection-with-opencv-and-python-db82ec1113e7</a:t>
            </a:r>
          </a:p>
          <a:p>
            <a:r>
              <a:rPr lang="en-US" sz="900" dirty="0"/>
              <a:t>[11] Waverley Software. (n.d.). Python for AI and ML. Waverley Software. Retrieved February 9, 2025, from https://waverleysoftware.com/blog/python-for-ai-and-ml/</a:t>
            </a:r>
          </a:p>
          <a:p>
            <a:r>
              <a:rPr lang="en-US" sz="900" dirty="0"/>
              <a:t>[12] Aslam, M. D. (2023, March 10). Image processing with Python and OpenCV. Medium. Retrieved February 9, 2025, from https://muhammaddawoodaslam.medium.com/image-processing-with-python-and-opencv-7f3db963b50a</a:t>
            </a:r>
          </a:p>
          <a:p>
            <a:r>
              <a:rPr lang="en-US" sz="900" dirty="0"/>
              <a:t>[13] </a:t>
            </a:r>
            <a:r>
              <a:rPr lang="en-US" sz="900" dirty="0" err="1"/>
              <a:t>GeeksforGeeks</a:t>
            </a:r>
            <a:r>
              <a:rPr lang="en-US" sz="900" dirty="0"/>
              <a:t>. (n.d.). Python GUI – </a:t>
            </a:r>
            <a:r>
              <a:rPr lang="en-US" sz="900" dirty="0" err="1"/>
              <a:t>Tkinter</a:t>
            </a:r>
            <a:r>
              <a:rPr lang="en-US" sz="900" dirty="0"/>
              <a:t>. </a:t>
            </a:r>
            <a:r>
              <a:rPr lang="en-US" sz="900" dirty="0" err="1"/>
              <a:t>GeeksforGeeks</a:t>
            </a:r>
            <a:r>
              <a:rPr lang="en-US" sz="900" dirty="0"/>
              <a:t>. Retrieved February 9, 2025, from https://www.geeksforgeeks.org/python-gui-tkinter/</a:t>
            </a:r>
          </a:p>
          <a:p>
            <a:r>
              <a:rPr lang="en-US" sz="900" dirty="0"/>
              <a:t>[14] Anaconda, Inc. (n.d.). Anaconda. Retrieved February 9, 2025, from https://www.anaconda.com/</a:t>
            </a:r>
          </a:p>
          <a:p>
            <a:r>
              <a:rPr lang="en-US" sz="900" dirty="0"/>
              <a:t>[15] Jupyter Project. (n.d.). Jupyter. Retrieved February 9, 2025, from https://jupyter.org/</a:t>
            </a:r>
          </a:p>
          <a:p>
            <a:r>
              <a:rPr lang="en-US" sz="900" dirty="0"/>
              <a:t>[16] Wang, X., Han, Q., &amp; Gao, F. (2022). Design of sports training simulation system for children based on improved deep neural network. Computational Intelligence and Neuroscience, 2022 , Article ID 9727415.</a:t>
            </a:r>
          </a:p>
          <a:p>
            <a:r>
              <a:rPr lang="en-US" sz="900" dirty="0"/>
              <a:t>[17] Xia, K., Huang, J., &amp; Wang, H. (2021). Integration of smart voice commands and augmented reality in early childhood education: A hybrid platform design. Electronics, 10 (15), 1862.</a:t>
            </a:r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57"/>
          <p:cNvSpPr/>
          <p:nvPr/>
        </p:nvSpPr>
        <p:spPr>
          <a:xfrm>
            <a:off x="248375" y="3184400"/>
            <a:ext cx="6162600" cy="14241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7" name="Google Shape;1487;p57"/>
          <p:cNvSpPr txBox="1">
            <a:spLocks noGrp="1"/>
          </p:cNvSpPr>
          <p:nvPr>
            <p:ph type="title"/>
          </p:nvPr>
        </p:nvSpPr>
        <p:spPr>
          <a:xfrm>
            <a:off x="637025" y="3357950"/>
            <a:ext cx="5452200" cy="107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b="1" dirty="0">
                <a:latin typeface="Dubai" panose="020B0503030403030204" pitchFamily="34" charset="-78"/>
                <a:cs typeface="Dubai" panose="020B0503030403030204" pitchFamily="34" charset="-78"/>
              </a:rPr>
              <a:t>شكرًا لاستماعكم...</a:t>
            </a:r>
            <a:endParaRPr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88" name="Google Shape;1488;p57"/>
          <p:cNvSpPr/>
          <p:nvPr/>
        </p:nvSpPr>
        <p:spPr>
          <a:xfrm rot="9735060" flipH="1">
            <a:off x="-962141" y="3535679"/>
            <a:ext cx="2561537" cy="2946773"/>
          </a:xfrm>
          <a:custGeom>
            <a:avLst/>
            <a:gdLst/>
            <a:ahLst/>
            <a:cxnLst/>
            <a:rect l="l" t="t" r="r" b="b"/>
            <a:pathLst>
              <a:path w="20513" h="23598" extrusionOk="0">
                <a:moveTo>
                  <a:pt x="13816" y="0"/>
                </a:moveTo>
                <a:cubicBezTo>
                  <a:pt x="13422" y="0"/>
                  <a:pt x="13027" y="27"/>
                  <a:pt x="12637" y="76"/>
                </a:cubicBezTo>
                <a:cubicBezTo>
                  <a:pt x="11201" y="257"/>
                  <a:pt x="9814" y="736"/>
                  <a:pt x="8513" y="1376"/>
                </a:cubicBezTo>
                <a:cubicBezTo>
                  <a:pt x="7375" y="1942"/>
                  <a:pt x="6297" y="2639"/>
                  <a:pt x="5322" y="3451"/>
                </a:cubicBezTo>
                <a:cubicBezTo>
                  <a:pt x="4357" y="4264"/>
                  <a:pt x="3489" y="5193"/>
                  <a:pt x="2765" y="6229"/>
                </a:cubicBezTo>
                <a:cubicBezTo>
                  <a:pt x="2383" y="6771"/>
                  <a:pt x="2049" y="7348"/>
                  <a:pt x="1762" y="7947"/>
                </a:cubicBezTo>
                <a:cubicBezTo>
                  <a:pt x="1464" y="8425"/>
                  <a:pt x="1204" y="8927"/>
                  <a:pt x="981" y="9446"/>
                </a:cubicBezTo>
                <a:cubicBezTo>
                  <a:pt x="452" y="10687"/>
                  <a:pt x="136" y="12009"/>
                  <a:pt x="71" y="13357"/>
                </a:cubicBezTo>
                <a:cubicBezTo>
                  <a:pt x="1" y="14726"/>
                  <a:pt x="187" y="16111"/>
                  <a:pt x="609" y="17420"/>
                </a:cubicBezTo>
                <a:cubicBezTo>
                  <a:pt x="1032" y="18730"/>
                  <a:pt x="1687" y="19964"/>
                  <a:pt x="2546" y="21042"/>
                </a:cubicBezTo>
                <a:cubicBezTo>
                  <a:pt x="3386" y="22095"/>
                  <a:pt x="4464" y="23029"/>
                  <a:pt x="5783" y="23415"/>
                </a:cubicBezTo>
                <a:cubicBezTo>
                  <a:pt x="6194" y="23533"/>
                  <a:pt x="6624" y="23597"/>
                  <a:pt x="7054" y="23597"/>
                </a:cubicBezTo>
                <a:cubicBezTo>
                  <a:pt x="7318" y="23597"/>
                  <a:pt x="7581" y="23573"/>
                  <a:pt x="7840" y="23522"/>
                </a:cubicBezTo>
                <a:cubicBezTo>
                  <a:pt x="8466" y="23391"/>
                  <a:pt x="9038" y="23094"/>
                  <a:pt x="9520" y="22686"/>
                </a:cubicBezTo>
                <a:cubicBezTo>
                  <a:pt x="10510" y="21845"/>
                  <a:pt x="11085" y="20638"/>
                  <a:pt x="11527" y="19444"/>
                </a:cubicBezTo>
                <a:cubicBezTo>
                  <a:pt x="11782" y="18747"/>
                  <a:pt x="12005" y="18042"/>
                  <a:pt x="12283" y="17354"/>
                </a:cubicBezTo>
                <a:cubicBezTo>
                  <a:pt x="12548" y="16686"/>
                  <a:pt x="12873" y="16049"/>
                  <a:pt x="13286" y="15464"/>
                </a:cubicBezTo>
                <a:cubicBezTo>
                  <a:pt x="14066" y="14345"/>
                  <a:pt x="15079" y="13421"/>
                  <a:pt x="16082" y="12517"/>
                </a:cubicBezTo>
                <a:cubicBezTo>
                  <a:pt x="17090" y="11602"/>
                  <a:pt x="18102" y="10691"/>
                  <a:pt x="18919" y="9595"/>
                </a:cubicBezTo>
                <a:cubicBezTo>
                  <a:pt x="19699" y="8550"/>
                  <a:pt x="20312" y="7329"/>
                  <a:pt x="20419" y="6010"/>
                </a:cubicBezTo>
                <a:cubicBezTo>
                  <a:pt x="20512" y="4817"/>
                  <a:pt x="20140" y="3642"/>
                  <a:pt x="19435" y="2681"/>
                </a:cubicBezTo>
                <a:cubicBezTo>
                  <a:pt x="18738" y="1729"/>
                  <a:pt x="17768" y="995"/>
                  <a:pt x="16685" y="540"/>
                </a:cubicBezTo>
                <a:cubicBezTo>
                  <a:pt x="15778" y="163"/>
                  <a:pt x="14798" y="0"/>
                  <a:pt x="1381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9" name="Google Shape;1489;p57"/>
          <p:cNvSpPr/>
          <p:nvPr/>
        </p:nvSpPr>
        <p:spPr>
          <a:xfrm rot="-6601013">
            <a:off x="-1518694" y="3594708"/>
            <a:ext cx="3326254" cy="2711574"/>
          </a:xfrm>
          <a:custGeom>
            <a:avLst/>
            <a:gdLst/>
            <a:ahLst/>
            <a:cxnLst/>
            <a:rect l="l" t="t" r="r" b="b"/>
            <a:pathLst>
              <a:path w="133049" h="108462" extrusionOk="0">
                <a:moveTo>
                  <a:pt x="131270" y="0"/>
                </a:moveTo>
                <a:cubicBezTo>
                  <a:pt x="134914" y="15797"/>
                  <a:pt x="132172" y="33028"/>
                  <a:pt x="127231" y="48469"/>
                </a:cubicBezTo>
                <a:cubicBezTo>
                  <a:pt x="123816" y="59140"/>
                  <a:pt x="118941" y="71470"/>
                  <a:pt x="109055" y="76742"/>
                </a:cubicBezTo>
                <a:cubicBezTo>
                  <a:pt x="97745" y="82774"/>
                  <a:pt x="83197" y="76999"/>
                  <a:pt x="70684" y="74218"/>
                </a:cubicBezTo>
                <a:cubicBezTo>
                  <a:pt x="58527" y="71516"/>
                  <a:pt x="44885" y="69593"/>
                  <a:pt x="33322" y="74218"/>
                </a:cubicBezTo>
                <a:cubicBezTo>
                  <a:pt x="27898" y="76388"/>
                  <a:pt x="22139" y="80321"/>
                  <a:pt x="20195" y="85830"/>
                </a:cubicBezTo>
                <a:cubicBezTo>
                  <a:pt x="18031" y="91962"/>
                  <a:pt x="20506" y="99772"/>
                  <a:pt x="16661" y="105016"/>
                </a:cubicBezTo>
                <a:cubicBezTo>
                  <a:pt x="13353" y="109527"/>
                  <a:pt x="5307" y="108804"/>
                  <a:pt x="0" y="10703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Welcome to Kindergarten Class by Slidesgo">
  <a:themeElements>
    <a:clrScheme name="Simple Light">
      <a:dk1>
        <a:srgbClr val="FFEED4"/>
      </a:dk1>
      <a:lt1>
        <a:srgbClr val="FF7550"/>
      </a:lt1>
      <a:dk2>
        <a:srgbClr val="332623"/>
      </a:dk2>
      <a:lt2>
        <a:srgbClr val="60BFB2"/>
      </a:lt2>
      <a:accent1>
        <a:srgbClr val="FFB533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3262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936</Words>
  <Application>Microsoft Office PowerPoint</Application>
  <PresentationFormat>عرض على الشاشة (16:9)</PresentationFormat>
  <Paragraphs>85</Paragraphs>
  <Slides>19</Slides>
  <Notes>19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5" baseType="lpstr">
      <vt:lpstr>Bebas Neue</vt:lpstr>
      <vt:lpstr>Bowlby One SC</vt:lpstr>
      <vt:lpstr>Arial</vt:lpstr>
      <vt:lpstr>Dubai</vt:lpstr>
      <vt:lpstr>Baloo 2</vt:lpstr>
      <vt:lpstr>Welcome to Kindergarten Class by Slidesgo</vt:lpstr>
      <vt:lpstr>نظام تعليم الأطفال باستخدام الذكاء الاصطناعي</vt:lpstr>
      <vt:lpstr>مقدمة</vt:lpstr>
      <vt:lpstr>أهداف المشروع</vt:lpstr>
      <vt:lpstr>المفاهيم الأساسية</vt:lpstr>
      <vt:lpstr>تقنيات وخوارزميات الذكاء الاصطناعي</vt:lpstr>
      <vt:lpstr>YOLO</vt:lpstr>
      <vt:lpstr>03</vt:lpstr>
      <vt:lpstr>دراسات ومشاريع سابقة</vt:lpstr>
      <vt:lpstr>نظام تعليمي هجين مبتكر لتعليم الأطفال في مرحلة الطفولة المبكرة</vt:lpstr>
      <vt:lpstr>تصميم نظام محاكاة تدريب رياضي للأطفال باستخدام شبكة عصبية عميقة محسّنة </vt:lpstr>
      <vt:lpstr>التنفيذ العملي</vt:lpstr>
      <vt:lpstr>واجهة النظام</vt:lpstr>
      <vt:lpstr>كشف الكائنات (YOLO)</vt:lpstr>
      <vt:lpstr>كشف الألوان</vt:lpstr>
      <vt:lpstr>كشف الكائنات في صورة</vt:lpstr>
      <vt:lpstr>التطويرات المستقبلية</vt:lpstr>
      <vt:lpstr>خاتمة</vt:lpstr>
      <vt:lpstr>عرض تقديمي في PowerPoint</vt:lpstr>
      <vt:lpstr>شكرًا لاستماعكم...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Dunia Dhemesh</cp:lastModifiedBy>
  <cp:revision>1</cp:revision>
  <dcterms:modified xsi:type="dcterms:W3CDTF">2025-02-21T16:11:23Z</dcterms:modified>
</cp:coreProperties>
</file>