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Lst>
  <p:notesMasterIdLst>
    <p:notesMasterId r:id="rId32"/>
  </p:notesMasterIdLst>
  <p:sldIdLst>
    <p:sldId id="256" r:id="rId2"/>
    <p:sldId id="257" r:id="rId3"/>
    <p:sldId id="262" r:id="rId4"/>
    <p:sldId id="264" r:id="rId5"/>
    <p:sldId id="259" r:id="rId6"/>
    <p:sldId id="266" r:id="rId7"/>
    <p:sldId id="265" r:id="rId8"/>
    <p:sldId id="269" r:id="rId9"/>
    <p:sldId id="317" r:id="rId10"/>
    <p:sldId id="318" r:id="rId11"/>
    <p:sldId id="319" r:id="rId12"/>
    <p:sldId id="320" r:id="rId13"/>
    <p:sldId id="272" r:id="rId14"/>
    <p:sldId id="321" r:id="rId15"/>
    <p:sldId id="322" r:id="rId16"/>
    <p:sldId id="323" r:id="rId17"/>
    <p:sldId id="324" r:id="rId18"/>
    <p:sldId id="270" r:id="rId19"/>
    <p:sldId id="258" r:id="rId20"/>
    <p:sldId id="263" r:id="rId21"/>
    <p:sldId id="325" r:id="rId22"/>
    <p:sldId id="326" r:id="rId23"/>
    <p:sldId id="327" r:id="rId24"/>
    <p:sldId id="328" r:id="rId25"/>
    <p:sldId id="329" r:id="rId26"/>
    <p:sldId id="330" r:id="rId27"/>
    <p:sldId id="331" r:id="rId28"/>
    <p:sldId id="278" r:id="rId29"/>
    <p:sldId id="332" r:id="rId30"/>
    <p:sldId id="267" r:id="rId31"/>
  </p:sldIdLst>
  <p:sldSz cx="9144000" cy="5143500" type="screen16x9"/>
  <p:notesSz cx="6858000" cy="9144000"/>
  <p:embeddedFontLst>
    <p:embeddedFont>
      <p:font typeface="Jua" panose="020B0604020202020204" charset="-127"/>
      <p:regular r:id="rId33"/>
    </p:embeddedFont>
    <p:embeddedFont>
      <p:font typeface="Dubai" panose="020B0503030403030204" pitchFamily="34" charset="-78"/>
      <p:regular r:id="rId34"/>
      <p:bold r:id="rId35"/>
    </p:embeddedFont>
    <p:embeddedFont>
      <p:font typeface="Nunito" pitchFamily="2" charset="0"/>
      <p:regular r:id="rId36"/>
      <p:bold r:id="rId37"/>
      <p:italic r:id="rId38"/>
      <p:boldItalic r:id="rId39"/>
    </p:embeddedFont>
    <p:embeddedFont>
      <p:font typeface="Rubik" panose="020B0604020202020204" charset="-79"/>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17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C52195-F15C-475F-BF15-A19A69087987}">
  <a:tblStyle styleId="{91C52195-F15C-475F-BF15-A19A6908798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2040" y="7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8"/>
        <p:cNvGrpSpPr/>
        <p:nvPr/>
      </p:nvGrpSpPr>
      <p:grpSpPr>
        <a:xfrm>
          <a:off x="0" y="0"/>
          <a:ext cx="0" cy="0"/>
          <a:chOff x="0" y="0"/>
          <a:chExt cx="0" cy="0"/>
        </a:xfrm>
      </p:grpSpPr>
      <p:sp>
        <p:nvSpPr>
          <p:cNvPr id="2179" name="Google Shape;2179;ge21fa792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0" name="Google Shape;2180;ge21fa792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2"/>
        <p:cNvGrpSpPr/>
        <p:nvPr/>
      </p:nvGrpSpPr>
      <p:grpSpPr>
        <a:xfrm>
          <a:off x="0" y="0"/>
          <a:ext cx="0" cy="0"/>
          <a:chOff x="0" y="0"/>
          <a:chExt cx="0" cy="0"/>
        </a:xfrm>
      </p:grpSpPr>
      <p:sp>
        <p:nvSpPr>
          <p:cNvPr id="2363" name="Google Shape;2363;ge7729d980e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4" name="Google Shape;2364;ge7729d980e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b84953329c_1_20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b84953329c_1_20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9"/>
        <p:cNvGrpSpPr/>
        <p:nvPr/>
      </p:nvGrpSpPr>
      <p:grpSpPr>
        <a:xfrm>
          <a:off x="0" y="0"/>
          <a:ext cx="0" cy="0"/>
          <a:chOff x="0" y="0"/>
          <a:chExt cx="0" cy="0"/>
        </a:xfrm>
      </p:grpSpPr>
      <p:sp>
        <p:nvSpPr>
          <p:cNvPr id="2680" name="Google Shape;2680;ge7729d980e_0_2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1" name="Google Shape;2681;ge7729d980e_0_2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5"/>
        <p:cNvGrpSpPr/>
        <p:nvPr/>
      </p:nvGrpSpPr>
      <p:grpSpPr>
        <a:xfrm>
          <a:off x="0" y="0"/>
          <a:ext cx="0" cy="0"/>
          <a:chOff x="0" y="0"/>
          <a:chExt cx="0" cy="0"/>
        </a:xfrm>
      </p:grpSpPr>
      <p:sp>
        <p:nvSpPr>
          <p:cNvPr id="2436" name="Google Shape;2436;gb84953329c_1_21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7" name="Google Shape;2437;gb84953329c_1_21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p:cNvGrpSpPr/>
        <p:nvPr/>
      </p:nvGrpSpPr>
      <p:grpSpPr>
        <a:xfrm>
          <a:off x="0" y="0"/>
          <a:ext cx="0" cy="0"/>
          <a:chOff x="0" y="0"/>
          <a:chExt cx="0" cy="0"/>
        </a:xfrm>
      </p:grpSpPr>
      <p:sp>
        <p:nvSpPr>
          <p:cNvPr id="3148" name="Google Shape;3148;ge7729d980e_0_29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9828EC41-B6F0-AF12-798F-9EBED33C5ABD}"/>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7E699477-91B2-48E8-89C8-9D2F3C78AE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D665DD5C-16F5-B59F-D210-B94784AAD7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79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621199B4-3189-F60D-BE42-BBDF3B656CF8}"/>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A8A55F05-E492-7AE8-3BC2-EF86E59931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B64363BC-077E-1C86-8FA5-00538357CC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4171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6BFBDDD3-F9DF-7235-66A6-5FE79CE312CB}"/>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59FDBD0B-604B-B1C5-9F31-98475A1B37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CC73C30C-8192-886A-8912-C02574B4D9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8446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5CC515C6-CA00-A7E5-6402-DE59056EE35B}"/>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CB065390-3128-9731-5F5C-7FE31B6ED1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996C3285-A355-5B20-DD8D-EDD9E85BE9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7459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7"/>
        <p:cNvGrpSpPr/>
        <p:nvPr/>
      </p:nvGrpSpPr>
      <p:grpSpPr>
        <a:xfrm>
          <a:off x="0" y="0"/>
          <a:ext cx="0" cy="0"/>
          <a:chOff x="0" y="0"/>
          <a:chExt cx="0" cy="0"/>
        </a:xfrm>
      </p:grpSpPr>
      <p:sp>
        <p:nvSpPr>
          <p:cNvPr id="3568" name="Google Shape;3568;ge7729d980e_0_7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9" name="Google Shape;3569;ge7729d980e_0_7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EFA1F874-2DB1-6977-7879-A29606C88F73}"/>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385B0011-5D72-AE9A-52D4-5728882961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12945DB9-24C7-BAD7-F502-0FE71CC691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7589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C94C8A42-126C-433D-4EE9-7F2AA47C90F5}"/>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7767CDEC-1332-69FB-01C0-825D382949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9F594A27-037B-74AF-C98E-8357369978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3595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2FE47191-9DEE-A44F-5798-F69B2FB6E208}"/>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92D650E6-0ECF-13B5-C372-422950079F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123E1D41-FAB8-E69E-1F5D-889E8237B0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1300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7">
          <a:extLst>
            <a:ext uri="{FF2B5EF4-FFF2-40B4-BE49-F238E27FC236}">
              <a16:creationId xmlns:a16="http://schemas.microsoft.com/office/drawing/2014/main" id="{1557F1D5-929C-E716-FED9-39B9700DC76B}"/>
            </a:ext>
          </a:extLst>
        </p:cNvPr>
        <p:cNvGrpSpPr/>
        <p:nvPr/>
      </p:nvGrpSpPr>
      <p:grpSpPr>
        <a:xfrm>
          <a:off x="0" y="0"/>
          <a:ext cx="0" cy="0"/>
          <a:chOff x="0" y="0"/>
          <a:chExt cx="0" cy="0"/>
        </a:xfrm>
      </p:grpSpPr>
      <p:sp>
        <p:nvSpPr>
          <p:cNvPr id="3148" name="Google Shape;3148;ge7729d980e_0_2940:notes">
            <a:extLst>
              <a:ext uri="{FF2B5EF4-FFF2-40B4-BE49-F238E27FC236}">
                <a16:creationId xmlns:a16="http://schemas.microsoft.com/office/drawing/2014/main" id="{681F19AD-916B-376A-8913-CBC779977C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9" name="Google Shape;3149;ge7729d980e_0_2940:notes">
            <a:extLst>
              <a:ext uri="{FF2B5EF4-FFF2-40B4-BE49-F238E27FC236}">
                <a16:creationId xmlns:a16="http://schemas.microsoft.com/office/drawing/2014/main" id="{F9128CAD-5C59-69C6-C1A3-C7F317F716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5505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4"/>
        <p:cNvGrpSpPr/>
        <p:nvPr/>
      </p:nvGrpSpPr>
      <p:grpSpPr>
        <a:xfrm>
          <a:off x="0" y="0"/>
          <a:ext cx="0" cy="0"/>
          <a:chOff x="0" y="0"/>
          <a:chExt cx="0" cy="0"/>
        </a:xfrm>
      </p:grpSpPr>
      <p:sp>
        <p:nvSpPr>
          <p:cNvPr id="3185" name="Google Shape;3185;gb84953329c_1_21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6" name="Google Shape;3186;gb84953329c_1_21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b84953329c_1_20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b84953329c_1_20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p:cNvGrpSpPr/>
        <p:nvPr/>
      </p:nvGrpSpPr>
      <p:grpSpPr>
        <a:xfrm>
          <a:off x="0" y="0"/>
          <a:ext cx="0" cy="0"/>
          <a:chOff x="0" y="0"/>
          <a:chExt cx="0" cy="0"/>
        </a:xfrm>
      </p:grpSpPr>
      <p:sp>
        <p:nvSpPr>
          <p:cNvPr id="2326" name="Google Shape;2326;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E17D8F88-57D6-DC65-C7D1-A188EF5546BA}"/>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B4110A68-8D87-9A0D-2045-826E287339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6F6E9864-6E38-89F2-A133-B3FCB5D5CC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893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3E228DD2-3757-811C-E7CE-3F54A20B81C1}"/>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DC81B32B-8AC5-B213-BD23-FD46320C33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F625B94A-6577-6EDD-AEBA-6C5915F132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2357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CDC03B64-077C-D5BB-235A-DB1D7029A94C}"/>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5B86C7DD-6E0B-BB2F-2E42-3F96985093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0BF2F7DC-5E05-C93B-46DB-B9CDDE470D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4256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4C73DF92-1CAE-AAFE-D6CA-7EAE384C0839}"/>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1E85B5C0-8342-3E5A-7B7C-DBBEBB5E38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54D71ECC-D7E6-F3E1-3216-A525C35208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90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80B7C8F3-877D-02BE-0579-C5A3CCE7184B}"/>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140FA757-60F3-29CB-9026-D7D35E0351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187710E0-31EF-3EA2-4CEB-960D3A281B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4135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2F788A48-1806-7FF5-9900-C99942D7BD72}"/>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3D268B0D-997A-09B7-8273-D5844CC074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7D272B6A-A0E9-253D-BCA0-6235E3247B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04939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a:extLst>
            <a:ext uri="{FF2B5EF4-FFF2-40B4-BE49-F238E27FC236}">
              <a16:creationId xmlns:a16="http://schemas.microsoft.com/office/drawing/2014/main" id="{074AE7AF-0C24-55F3-1BED-D2D226E63D9D}"/>
            </a:ext>
          </a:extLst>
        </p:cNvPr>
        <p:cNvGrpSpPr/>
        <p:nvPr/>
      </p:nvGrpSpPr>
      <p:grpSpPr>
        <a:xfrm>
          <a:off x="0" y="0"/>
          <a:ext cx="0" cy="0"/>
          <a:chOff x="0" y="0"/>
          <a:chExt cx="0" cy="0"/>
        </a:xfrm>
      </p:grpSpPr>
      <p:sp>
        <p:nvSpPr>
          <p:cNvPr id="2326" name="Google Shape;2326;ge21fa792ab_0_4:notes">
            <a:extLst>
              <a:ext uri="{FF2B5EF4-FFF2-40B4-BE49-F238E27FC236}">
                <a16:creationId xmlns:a16="http://schemas.microsoft.com/office/drawing/2014/main" id="{FBE84A13-7F36-25DE-E0A8-3B96C6FFFB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21fa792ab_0_4:notes">
            <a:extLst>
              <a:ext uri="{FF2B5EF4-FFF2-40B4-BE49-F238E27FC236}">
                <a16:creationId xmlns:a16="http://schemas.microsoft.com/office/drawing/2014/main" id="{80D86D27-CDED-7392-58D2-EDF51D024D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8922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5"/>
        <p:cNvGrpSpPr/>
        <p:nvPr/>
      </p:nvGrpSpPr>
      <p:grpSpPr>
        <a:xfrm>
          <a:off x="0" y="0"/>
          <a:ext cx="0" cy="0"/>
          <a:chOff x="0" y="0"/>
          <a:chExt cx="0" cy="0"/>
        </a:xfrm>
      </p:grpSpPr>
      <p:sp>
        <p:nvSpPr>
          <p:cNvPr id="4706" name="Google Shape;4706;ge7729d980e_0_7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7" name="Google Shape;4707;ge7729d980e_0_7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8">
          <a:extLst>
            <a:ext uri="{FF2B5EF4-FFF2-40B4-BE49-F238E27FC236}">
              <a16:creationId xmlns:a16="http://schemas.microsoft.com/office/drawing/2014/main" id="{34F680F1-7011-66A1-519C-54709FC10531}"/>
            </a:ext>
          </a:extLst>
        </p:cNvPr>
        <p:cNvGrpSpPr/>
        <p:nvPr/>
      </p:nvGrpSpPr>
      <p:grpSpPr>
        <a:xfrm>
          <a:off x="0" y="0"/>
          <a:ext cx="0" cy="0"/>
          <a:chOff x="0" y="0"/>
          <a:chExt cx="0" cy="0"/>
        </a:xfrm>
      </p:grpSpPr>
      <p:sp>
        <p:nvSpPr>
          <p:cNvPr id="2179" name="Google Shape;2179;ge21fa792ab_0_0:notes">
            <a:extLst>
              <a:ext uri="{FF2B5EF4-FFF2-40B4-BE49-F238E27FC236}">
                <a16:creationId xmlns:a16="http://schemas.microsoft.com/office/drawing/2014/main" id="{BF8778ED-E1A2-84FD-2387-7676830948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0" name="Google Shape;2180;ge21fa792ab_0_0:notes">
            <a:extLst>
              <a:ext uri="{FF2B5EF4-FFF2-40B4-BE49-F238E27FC236}">
                <a16:creationId xmlns:a16="http://schemas.microsoft.com/office/drawing/2014/main" id="{1281A492-E2BC-EB2F-6390-3082733E8E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7243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1"/>
        <p:cNvGrpSpPr/>
        <p:nvPr/>
      </p:nvGrpSpPr>
      <p:grpSpPr>
        <a:xfrm>
          <a:off x="0" y="0"/>
          <a:ext cx="0" cy="0"/>
          <a:chOff x="0" y="0"/>
          <a:chExt cx="0" cy="0"/>
        </a:xfrm>
      </p:grpSpPr>
      <p:sp>
        <p:nvSpPr>
          <p:cNvPr id="2852" name="Google Shape;2852;ge7729d980e_0_6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3" name="Google Shape;2853;ge7729d980e_0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18.xml"/><Relationship Id="rId7" Type="http://schemas.openxmlformats.org/officeDocument/2006/relationships/slide" Target="../slides/slide30.xml"/><Relationship Id="rId2"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25.xml"/><Relationship Id="rId5" Type="http://schemas.openxmlformats.org/officeDocument/2006/relationships/slide" Target="../slides/slide20.xml"/><Relationship Id="rId4" Type="http://schemas.openxmlformats.org/officeDocument/2006/relationships/slide" Target="../slides/slide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0050" y="2918575"/>
            <a:ext cx="4359900" cy="7056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SzPts val="5200"/>
              <a:buNone/>
              <a:defRPr sz="3000">
                <a:latin typeface="Rubik"/>
                <a:ea typeface="Rubik"/>
                <a:cs typeface="Rubik"/>
                <a:sym typeface="Rubik"/>
              </a:defRPr>
            </a:lvl1pPr>
            <a:lvl2pPr lvl="1" algn="l" rtl="0">
              <a:spcBef>
                <a:spcPts val="0"/>
              </a:spcBef>
              <a:spcAft>
                <a:spcPts val="0"/>
              </a:spcAft>
              <a:buClr>
                <a:srgbClr val="191919"/>
              </a:buClr>
              <a:buSzPts val="5200"/>
              <a:buNone/>
              <a:defRPr sz="5200">
                <a:solidFill>
                  <a:srgbClr val="191919"/>
                </a:solidFill>
              </a:defRPr>
            </a:lvl2pPr>
            <a:lvl3pPr lvl="2" algn="l" rtl="0">
              <a:spcBef>
                <a:spcPts val="0"/>
              </a:spcBef>
              <a:spcAft>
                <a:spcPts val="0"/>
              </a:spcAft>
              <a:buClr>
                <a:srgbClr val="191919"/>
              </a:buClr>
              <a:buSzPts val="5200"/>
              <a:buNone/>
              <a:defRPr sz="5200">
                <a:solidFill>
                  <a:srgbClr val="191919"/>
                </a:solidFill>
              </a:defRPr>
            </a:lvl3pPr>
            <a:lvl4pPr lvl="3" algn="l" rtl="0">
              <a:spcBef>
                <a:spcPts val="0"/>
              </a:spcBef>
              <a:spcAft>
                <a:spcPts val="0"/>
              </a:spcAft>
              <a:buClr>
                <a:srgbClr val="191919"/>
              </a:buClr>
              <a:buSzPts val="5200"/>
              <a:buNone/>
              <a:defRPr sz="5200">
                <a:solidFill>
                  <a:srgbClr val="191919"/>
                </a:solidFill>
              </a:defRPr>
            </a:lvl4pPr>
            <a:lvl5pPr lvl="4" algn="l" rtl="0">
              <a:spcBef>
                <a:spcPts val="0"/>
              </a:spcBef>
              <a:spcAft>
                <a:spcPts val="0"/>
              </a:spcAft>
              <a:buClr>
                <a:srgbClr val="191919"/>
              </a:buClr>
              <a:buSzPts val="5200"/>
              <a:buNone/>
              <a:defRPr sz="5200">
                <a:solidFill>
                  <a:srgbClr val="191919"/>
                </a:solidFill>
              </a:defRPr>
            </a:lvl5pPr>
            <a:lvl6pPr lvl="5" algn="l" rtl="0">
              <a:spcBef>
                <a:spcPts val="0"/>
              </a:spcBef>
              <a:spcAft>
                <a:spcPts val="0"/>
              </a:spcAft>
              <a:buClr>
                <a:srgbClr val="191919"/>
              </a:buClr>
              <a:buSzPts val="5200"/>
              <a:buNone/>
              <a:defRPr sz="5200">
                <a:solidFill>
                  <a:srgbClr val="191919"/>
                </a:solidFill>
              </a:defRPr>
            </a:lvl6pPr>
            <a:lvl7pPr lvl="6" algn="l" rtl="0">
              <a:spcBef>
                <a:spcPts val="0"/>
              </a:spcBef>
              <a:spcAft>
                <a:spcPts val="0"/>
              </a:spcAft>
              <a:buClr>
                <a:srgbClr val="191919"/>
              </a:buClr>
              <a:buSzPts val="5200"/>
              <a:buNone/>
              <a:defRPr sz="5200">
                <a:solidFill>
                  <a:srgbClr val="191919"/>
                </a:solidFill>
              </a:defRPr>
            </a:lvl7pPr>
            <a:lvl8pPr lvl="7" algn="l" rtl="0">
              <a:spcBef>
                <a:spcPts val="0"/>
              </a:spcBef>
              <a:spcAft>
                <a:spcPts val="0"/>
              </a:spcAft>
              <a:buClr>
                <a:srgbClr val="191919"/>
              </a:buClr>
              <a:buSzPts val="5200"/>
              <a:buNone/>
              <a:defRPr sz="5200">
                <a:solidFill>
                  <a:srgbClr val="191919"/>
                </a:solidFill>
              </a:defRPr>
            </a:lvl8pPr>
            <a:lvl9pPr lvl="8" algn="l"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rot="-614">
            <a:off x="1039937" y="3631333"/>
            <a:ext cx="3357600" cy="42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841600" y="1078725"/>
            <a:ext cx="4431600" cy="2161200"/>
          </a:xfrm>
          <a:prstGeom prst="rect">
            <a:avLst/>
          </a:prstGeom>
        </p:spPr>
        <p:txBody>
          <a:bodyPr spcFirstLastPara="1" wrap="square" lIns="91425" tIns="91425" rIns="91425" bIns="91425" anchor="ctr" anchorCtr="0">
            <a:noAutofit/>
          </a:bodyPr>
          <a:lstStyle>
            <a:lvl1pPr lvl="0" algn="l" rtl="0">
              <a:lnSpc>
                <a:spcPct val="80000"/>
              </a:lnSpc>
              <a:spcBef>
                <a:spcPts val="0"/>
              </a:spcBef>
              <a:spcAft>
                <a:spcPts val="0"/>
              </a:spcAft>
              <a:buSzPts val="5200"/>
              <a:buNone/>
              <a:defRPr sz="7900">
                <a:latin typeface="Rubik"/>
                <a:ea typeface="Rubik"/>
                <a:cs typeface="Rubik"/>
                <a:sym typeface="Rubik"/>
              </a:defRPr>
            </a:lvl1pPr>
            <a:lvl2pPr lvl="1" algn="l" rtl="0">
              <a:spcBef>
                <a:spcPts val="0"/>
              </a:spcBef>
              <a:spcAft>
                <a:spcPts val="0"/>
              </a:spcAft>
              <a:buClr>
                <a:srgbClr val="191919"/>
              </a:buClr>
              <a:buSzPts val="5200"/>
              <a:buNone/>
              <a:defRPr sz="5200">
                <a:solidFill>
                  <a:srgbClr val="191919"/>
                </a:solidFill>
              </a:defRPr>
            </a:lvl2pPr>
            <a:lvl3pPr lvl="2" algn="l" rtl="0">
              <a:spcBef>
                <a:spcPts val="0"/>
              </a:spcBef>
              <a:spcAft>
                <a:spcPts val="0"/>
              </a:spcAft>
              <a:buClr>
                <a:srgbClr val="191919"/>
              </a:buClr>
              <a:buSzPts val="5200"/>
              <a:buNone/>
              <a:defRPr sz="5200">
                <a:solidFill>
                  <a:srgbClr val="191919"/>
                </a:solidFill>
              </a:defRPr>
            </a:lvl3pPr>
            <a:lvl4pPr lvl="3" algn="l" rtl="0">
              <a:spcBef>
                <a:spcPts val="0"/>
              </a:spcBef>
              <a:spcAft>
                <a:spcPts val="0"/>
              </a:spcAft>
              <a:buClr>
                <a:srgbClr val="191919"/>
              </a:buClr>
              <a:buSzPts val="5200"/>
              <a:buNone/>
              <a:defRPr sz="5200">
                <a:solidFill>
                  <a:srgbClr val="191919"/>
                </a:solidFill>
              </a:defRPr>
            </a:lvl4pPr>
            <a:lvl5pPr lvl="4" algn="l" rtl="0">
              <a:spcBef>
                <a:spcPts val="0"/>
              </a:spcBef>
              <a:spcAft>
                <a:spcPts val="0"/>
              </a:spcAft>
              <a:buClr>
                <a:srgbClr val="191919"/>
              </a:buClr>
              <a:buSzPts val="5200"/>
              <a:buNone/>
              <a:defRPr sz="5200">
                <a:solidFill>
                  <a:srgbClr val="191919"/>
                </a:solidFill>
              </a:defRPr>
            </a:lvl5pPr>
            <a:lvl6pPr lvl="5" algn="l" rtl="0">
              <a:spcBef>
                <a:spcPts val="0"/>
              </a:spcBef>
              <a:spcAft>
                <a:spcPts val="0"/>
              </a:spcAft>
              <a:buClr>
                <a:srgbClr val="191919"/>
              </a:buClr>
              <a:buSzPts val="5200"/>
              <a:buNone/>
              <a:defRPr sz="5200">
                <a:solidFill>
                  <a:srgbClr val="191919"/>
                </a:solidFill>
              </a:defRPr>
            </a:lvl6pPr>
            <a:lvl7pPr lvl="6" algn="l" rtl="0">
              <a:spcBef>
                <a:spcPts val="0"/>
              </a:spcBef>
              <a:spcAft>
                <a:spcPts val="0"/>
              </a:spcAft>
              <a:buClr>
                <a:srgbClr val="191919"/>
              </a:buClr>
              <a:buSzPts val="5200"/>
              <a:buNone/>
              <a:defRPr sz="5200">
                <a:solidFill>
                  <a:srgbClr val="191919"/>
                </a:solidFill>
              </a:defRPr>
            </a:lvl7pPr>
            <a:lvl8pPr lvl="7" algn="l" rtl="0">
              <a:spcBef>
                <a:spcPts val="0"/>
              </a:spcBef>
              <a:spcAft>
                <a:spcPts val="0"/>
              </a:spcAft>
              <a:buClr>
                <a:srgbClr val="191919"/>
              </a:buClr>
              <a:buSzPts val="5200"/>
              <a:buNone/>
              <a:defRPr sz="5200">
                <a:solidFill>
                  <a:srgbClr val="191919"/>
                </a:solidFill>
              </a:defRPr>
            </a:lvl8pPr>
            <a:lvl9pPr lvl="8" algn="l" rtl="0">
              <a:spcBef>
                <a:spcPts val="0"/>
              </a:spcBef>
              <a:spcAft>
                <a:spcPts val="0"/>
              </a:spcAft>
              <a:buClr>
                <a:srgbClr val="191919"/>
              </a:buClr>
              <a:buSzPts val="5200"/>
              <a:buNone/>
              <a:defRPr sz="5200">
                <a:solidFill>
                  <a:srgbClr val="191919"/>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5"/>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2894275" y="2466013"/>
            <a:ext cx="33555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3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3070025" y="1143413"/>
            <a:ext cx="3003900" cy="1919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3"/>
              </a:buClr>
              <a:buSzPts val="6000"/>
              <a:buNone/>
              <a:defRPr sz="13000">
                <a:solidFill>
                  <a:schemeClr val="accent3"/>
                </a:solidFill>
              </a:defRPr>
            </a:lvl1pPr>
            <a:lvl2pPr lvl="1" algn="ctr" rtl="0">
              <a:spcBef>
                <a:spcPts val="0"/>
              </a:spcBef>
              <a:spcAft>
                <a:spcPts val="0"/>
              </a:spcAft>
              <a:buClr>
                <a:schemeClr val="accent3"/>
              </a:buClr>
              <a:buSzPts val="6000"/>
              <a:buNone/>
              <a:defRPr sz="6000">
                <a:solidFill>
                  <a:schemeClr val="accent3"/>
                </a:solidFill>
              </a:defRPr>
            </a:lvl2pPr>
            <a:lvl3pPr lvl="2" algn="ctr" rtl="0">
              <a:spcBef>
                <a:spcPts val="0"/>
              </a:spcBef>
              <a:spcAft>
                <a:spcPts val="0"/>
              </a:spcAft>
              <a:buClr>
                <a:schemeClr val="accent3"/>
              </a:buClr>
              <a:buSzPts val="6000"/>
              <a:buNone/>
              <a:defRPr sz="6000">
                <a:solidFill>
                  <a:schemeClr val="accent3"/>
                </a:solidFill>
              </a:defRPr>
            </a:lvl3pPr>
            <a:lvl4pPr lvl="3" algn="ctr" rtl="0">
              <a:spcBef>
                <a:spcPts val="0"/>
              </a:spcBef>
              <a:spcAft>
                <a:spcPts val="0"/>
              </a:spcAft>
              <a:buClr>
                <a:schemeClr val="accent3"/>
              </a:buClr>
              <a:buSzPts val="6000"/>
              <a:buNone/>
              <a:defRPr sz="6000">
                <a:solidFill>
                  <a:schemeClr val="accent3"/>
                </a:solidFill>
              </a:defRPr>
            </a:lvl4pPr>
            <a:lvl5pPr lvl="4" algn="ctr" rtl="0">
              <a:spcBef>
                <a:spcPts val="0"/>
              </a:spcBef>
              <a:spcAft>
                <a:spcPts val="0"/>
              </a:spcAft>
              <a:buClr>
                <a:schemeClr val="accent3"/>
              </a:buClr>
              <a:buSzPts val="6000"/>
              <a:buNone/>
              <a:defRPr sz="6000">
                <a:solidFill>
                  <a:schemeClr val="accent3"/>
                </a:solidFill>
              </a:defRPr>
            </a:lvl5pPr>
            <a:lvl6pPr lvl="5" algn="ctr" rtl="0">
              <a:spcBef>
                <a:spcPts val="0"/>
              </a:spcBef>
              <a:spcAft>
                <a:spcPts val="0"/>
              </a:spcAft>
              <a:buClr>
                <a:schemeClr val="accent3"/>
              </a:buClr>
              <a:buSzPts val="6000"/>
              <a:buNone/>
              <a:defRPr sz="6000">
                <a:solidFill>
                  <a:schemeClr val="accent3"/>
                </a:solidFill>
              </a:defRPr>
            </a:lvl6pPr>
            <a:lvl7pPr lvl="6" algn="ctr" rtl="0">
              <a:spcBef>
                <a:spcPts val="0"/>
              </a:spcBef>
              <a:spcAft>
                <a:spcPts val="0"/>
              </a:spcAft>
              <a:buClr>
                <a:schemeClr val="accent3"/>
              </a:buClr>
              <a:buSzPts val="6000"/>
              <a:buNone/>
              <a:defRPr sz="6000">
                <a:solidFill>
                  <a:schemeClr val="accent3"/>
                </a:solidFill>
              </a:defRPr>
            </a:lvl7pPr>
            <a:lvl8pPr lvl="7" algn="ctr" rtl="0">
              <a:spcBef>
                <a:spcPts val="0"/>
              </a:spcBef>
              <a:spcAft>
                <a:spcPts val="0"/>
              </a:spcAft>
              <a:buClr>
                <a:schemeClr val="accent3"/>
              </a:buClr>
              <a:buSzPts val="6000"/>
              <a:buNone/>
              <a:defRPr sz="6000">
                <a:solidFill>
                  <a:schemeClr val="accent3"/>
                </a:solidFill>
              </a:defRPr>
            </a:lvl8pPr>
            <a:lvl9pPr lvl="8" algn="ctr" rtl="0">
              <a:spcBef>
                <a:spcPts val="0"/>
              </a:spcBef>
              <a:spcAft>
                <a:spcPts val="0"/>
              </a:spcAft>
              <a:buClr>
                <a:schemeClr val="accent3"/>
              </a:buClr>
              <a:buSzPts val="6000"/>
              <a:buNone/>
              <a:defRPr sz="6000">
                <a:solidFill>
                  <a:schemeClr val="accent3"/>
                </a:solidFill>
              </a:defRPr>
            </a:lvl9pPr>
          </a:lstStyle>
          <a:p>
            <a:r>
              <a:t>xx%</a:t>
            </a:r>
          </a:p>
        </p:txBody>
      </p:sp>
      <p:sp>
        <p:nvSpPr>
          <p:cNvPr id="15" name="Google Shape;15;p3"/>
          <p:cNvSpPr txBox="1">
            <a:spLocks noGrp="1"/>
          </p:cNvSpPr>
          <p:nvPr>
            <p:ph type="subTitle" idx="1"/>
          </p:nvPr>
        </p:nvSpPr>
        <p:spPr>
          <a:xfrm rot="462">
            <a:off x="3455476" y="3369337"/>
            <a:ext cx="2233200" cy="630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grpSp>
        <p:nvGrpSpPr>
          <p:cNvPr id="17" name="Google Shape;17;p4"/>
          <p:cNvGrpSpPr/>
          <p:nvPr/>
        </p:nvGrpSpPr>
        <p:grpSpPr>
          <a:xfrm rot="29901">
            <a:off x="719732" y="458552"/>
            <a:ext cx="7703460" cy="726743"/>
            <a:chOff x="1836800" y="284025"/>
            <a:chExt cx="3436000" cy="286650"/>
          </a:xfrm>
        </p:grpSpPr>
        <p:sp>
          <p:nvSpPr>
            <p:cNvPr id="18" name="Google Shape;18;p4"/>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solidFill>
                  <a:schemeClr val="lt1"/>
                </a:solidFill>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21" name="Google Shape;21;p4"/>
          <p:cNvSpPr txBox="1">
            <a:spLocks noGrp="1"/>
          </p:cNvSpPr>
          <p:nvPr>
            <p:ph type="body" idx="1"/>
          </p:nvPr>
        </p:nvSpPr>
        <p:spPr>
          <a:xfrm>
            <a:off x="720000" y="1237083"/>
            <a:ext cx="7704000" cy="33663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3"/>
              </a:buClr>
              <a:buSzPts val="1400"/>
              <a:buChar char="●"/>
              <a:defRPr sz="105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1600"/>
              </a:spcBef>
              <a:spcAft>
                <a:spcPts val="0"/>
              </a:spcAft>
              <a:buClr>
                <a:srgbClr val="434343"/>
              </a:buClr>
              <a:buSzPts val="1400"/>
              <a:buChar char="■"/>
              <a:defRPr>
                <a:solidFill>
                  <a:srgbClr val="434343"/>
                </a:solidFill>
              </a:defRPr>
            </a:lvl3pPr>
            <a:lvl4pPr marL="1828800" lvl="3" indent="-317500" rtl="0">
              <a:lnSpc>
                <a:spcPct val="115000"/>
              </a:lnSpc>
              <a:spcBef>
                <a:spcPts val="1600"/>
              </a:spcBef>
              <a:spcAft>
                <a:spcPts val="0"/>
              </a:spcAft>
              <a:buClr>
                <a:srgbClr val="434343"/>
              </a:buClr>
              <a:buSzPts val="1400"/>
              <a:buChar char="●"/>
              <a:defRPr>
                <a:solidFill>
                  <a:srgbClr val="434343"/>
                </a:solidFill>
              </a:defRPr>
            </a:lvl4pPr>
            <a:lvl5pPr marL="2286000" lvl="4" indent="-317500" rtl="0">
              <a:lnSpc>
                <a:spcPct val="115000"/>
              </a:lnSpc>
              <a:spcBef>
                <a:spcPts val="1600"/>
              </a:spcBef>
              <a:spcAft>
                <a:spcPts val="0"/>
              </a:spcAft>
              <a:buClr>
                <a:srgbClr val="434343"/>
              </a:buClr>
              <a:buSzPts val="1400"/>
              <a:buChar char="○"/>
              <a:defRPr>
                <a:solidFill>
                  <a:srgbClr val="434343"/>
                </a:solidFill>
              </a:defRPr>
            </a:lvl5pPr>
            <a:lvl6pPr marL="2743200" lvl="5" indent="-317500" rtl="0">
              <a:lnSpc>
                <a:spcPct val="115000"/>
              </a:lnSpc>
              <a:spcBef>
                <a:spcPts val="1600"/>
              </a:spcBef>
              <a:spcAft>
                <a:spcPts val="0"/>
              </a:spcAft>
              <a:buClr>
                <a:srgbClr val="434343"/>
              </a:buClr>
              <a:buSzPts val="1400"/>
              <a:buChar char="■"/>
              <a:defRPr>
                <a:solidFill>
                  <a:srgbClr val="434343"/>
                </a:solidFill>
              </a:defRPr>
            </a:lvl6pPr>
            <a:lvl7pPr marL="3200400" lvl="6" indent="-317500" rtl="0">
              <a:lnSpc>
                <a:spcPct val="115000"/>
              </a:lnSpc>
              <a:spcBef>
                <a:spcPts val="1600"/>
              </a:spcBef>
              <a:spcAft>
                <a:spcPts val="0"/>
              </a:spcAft>
              <a:buClr>
                <a:srgbClr val="434343"/>
              </a:buClr>
              <a:buSzPts val="1400"/>
              <a:buChar char="●"/>
              <a:defRPr>
                <a:solidFill>
                  <a:srgbClr val="434343"/>
                </a:solidFill>
              </a:defRPr>
            </a:lvl7pPr>
            <a:lvl8pPr marL="3657600" lvl="7" indent="-317500" rtl="0">
              <a:lnSpc>
                <a:spcPct val="115000"/>
              </a:lnSpc>
              <a:spcBef>
                <a:spcPts val="1600"/>
              </a:spcBef>
              <a:spcAft>
                <a:spcPts val="0"/>
              </a:spcAft>
              <a:buClr>
                <a:srgbClr val="434343"/>
              </a:buClr>
              <a:buSzPts val="1400"/>
              <a:buChar char="○"/>
              <a:defRPr>
                <a:solidFill>
                  <a:srgbClr val="434343"/>
                </a:solidFill>
              </a:defRPr>
            </a:lvl8pPr>
            <a:lvl9pPr marL="4114800" lvl="8" indent="-317500" rtl="0">
              <a:lnSpc>
                <a:spcPct val="115000"/>
              </a:lnSpc>
              <a:spcBef>
                <a:spcPts val="1600"/>
              </a:spcBef>
              <a:spcAft>
                <a:spcPts val="160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grpSp>
        <p:nvGrpSpPr>
          <p:cNvPr id="23" name="Google Shape;23;p5"/>
          <p:cNvGrpSpPr/>
          <p:nvPr/>
        </p:nvGrpSpPr>
        <p:grpSpPr>
          <a:xfrm rot="29901">
            <a:off x="719732" y="458552"/>
            <a:ext cx="7703460" cy="726743"/>
            <a:chOff x="1836800" y="284025"/>
            <a:chExt cx="3436000" cy="286650"/>
          </a:xfrm>
        </p:grpSpPr>
        <p:sp>
          <p:nvSpPr>
            <p:cNvPr id="24" name="Google Shape;24;p5"/>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5"/>
          <p:cNvSpPr txBox="1">
            <a:spLocks noGrp="1"/>
          </p:cNvSpPr>
          <p:nvPr>
            <p:ph type="subTitle" idx="1"/>
          </p:nvPr>
        </p:nvSpPr>
        <p:spPr>
          <a:xfrm>
            <a:off x="1290775" y="1603463"/>
            <a:ext cx="2907600" cy="46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Font typeface="Jua"/>
              <a:buNone/>
              <a:defRPr sz="1800" b="1">
                <a:solidFill>
                  <a:schemeClr val="lt1"/>
                </a:solidFill>
                <a:latin typeface="Rubik"/>
                <a:ea typeface="Rubik"/>
                <a:cs typeface="Rubik"/>
                <a:sym typeface="Rubik"/>
              </a:defRPr>
            </a:lvl1pPr>
            <a:lvl2pPr lvl="1" algn="ctr">
              <a:lnSpc>
                <a:spcPct val="100000"/>
              </a:lnSpc>
              <a:spcBef>
                <a:spcPts val="1600"/>
              </a:spcBef>
              <a:spcAft>
                <a:spcPts val="0"/>
              </a:spcAft>
              <a:buSzPts val="2000"/>
              <a:buFont typeface="Jua"/>
              <a:buNone/>
              <a:defRPr sz="2000" b="1">
                <a:latin typeface="Jua"/>
                <a:ea typeface="Jua"/>
                <a:cs typeface="Jua"/>
                <a:sym typeface="Jua"/>
              </a:defRPr>
            </a:lvl2pPr>
            <a:lvl3pPr lvl="2" algn="ctr">
              <a:lnSpc>
                <a:spcPct val="100000"/>
              </a:lnSpc>
              <a:spcBef>
                <a:spcPts val="1600"/>
              </a:spcBef>
              <a:spcAft>
                <a:spcPts val="0"/>
              </a:spcAft>
              <a:buSzPts val="2000"/>
              <a:buFont typeface="Jua"/>
              <a:buNone/>
              <a:defRPr sz="2000" b="1">
                <a:latin typeface="Jua"/>
                <a:ea typeface="Jua"/>
                <a:cs typeface="Jua"/>
                <a:sym typeface="Jua"/>
              </a:defRPr>
            </a:lvl3pPr>
            <a:lvl4pPr lvl="3" algn="ctr">
              <a:lnSpc>
                <a:spcPct val="100000"/>
              </a:lnSpc>
              <a:spcBef>
                <a:spcPts val="1600"/>
              </a:spcBef>
              <a:spcAft>
                <a:spcPts val="0"/>
              </a:spcAft>
              <a:buSzPts val="2000"/>
              <a:buFont typeface="Jua"/>
              <a:buNone/>
              <a:defRPr sz="2000" b="1">
                <a:latin typeface="Jua"/>
                <a:ea typeface="Jua"/>
                <a:cs typeface="Jua"/>
                <a:sym typeface="Jua"/>
              </a:defRPr>
            </a:lvl4pPr>
            <a:lvl5pPr lvl="4" algn="ctr">
              <a:lnSpc>
                <a:spcPct val="100000"/>
              </a:lnSpc>
              <a:spcBef>
                <a:spcPts val="1600"/>
              </a:spcBef>
              <a:spcAft>
                <a:spcPts val="0"/>
              </a:spcAft>
              <a:buSzPts val="2000"/>
              <a:buFont typeface="Jua"/>
              <a:buNone/>
              <a:defRPr sz="2000" b="1">
                <a:latin typeface="Jua"/>
                <a:ea typeface="Jua"/>
                <a:cs typeface="Jua"/>
                <a:sym typeface="Jua"/>
              </a:defRPr>
            </a:lvl5pPr>
            <a:lvl6pPr lvl="5" algn="ctr">
              <a:lnSpc>
                <a:spcPct val="100000"/>
              </a:lnSpc>
              <a:spcBef>
                <a:spcPts val="1600"/>
              </a:spcBef>
              <a:spcAft>
                <a:spcPts val="0"/>
              </a:spcAft>
              <a:buSzPts val="2000"/>
              <a:buFont typeface="Jua"/>
              <a:buNone/>
              <a:defRPr sz="2000" b="1">
                <a:latin typeface="Jua"/>
                <a:ea typeface="Jua"/>
                <a:cs typeface="Jua"/>
                <a:sym typeface="Jua"/>
              </a:defRPr>
            </a:lvl6pPr>
            <a:lvl7pPr lvl="6" algn="ctr">
              <a:lnSpc>
                <a:spcPct val="100000"/>
              </a:lnSpc>
              <a:spcBef>
                <a:spcPts val="1600"/>
              </a:spcBef>
              <a:spcAft>
                <a:spcPts val="0"/>
              </a:spcAft>
              <a:buSzPts val="2000"/>
              <a:buFont typeface="Jua"/>
              <a:buNone/>
              <a:defRPr sz="2000" b="1">
                <a:latin typeface="Jua"/>
                <a:ea typeface="Jua"/>
                <a:cs typeface="Jua"/>
                <a:sym typeface="Jua"/>
              </a:defRPr>
            </a:lvl7pPr>
            <a:lvl8pPr lvl="7" algn="ctr">
              <a:lnSpc>
                <a:spcPct val="100000"/>
              </a:lnSpc>
              <a:spcBef>
                <a:spcPts val="1600"/>
              </a:spcBef>
              <a:spcAft>
                <a:spcPts val="0"/>
              </a:spcAft>
              <a:buSzPts val="2000"/>
              <a:buFont typeface="Jua"/>
              <a:buNone/>
              <a:defRPr sz="2000" b="1">
                <a:latin typeface="Jua"/>
                <a:ea typeface="Jua"/>
                <a:cs typeface="Jua"/>
                <a:sym typeface="Jua"/>
              </a:defRPr>
            </a:lvl8pPr>
            <a:lvl9pPr lvl="8" algn="ctr">
              <a:lnSpc>
                <a:spcPct val="100000"/>
              </a:lnSpc>
              <a:spcBef>
                <a:spcPts val="1600"/>
              </a:spcBef>
              <a:spcAft>
                <a:spcPts val="1600"/>
              </a:spcAft>
              <a:buSzPts val="2000"/>
              <a:buFont typeface="Jua"/>
              <a:buNone/>
              <a:defRPr sz="2000" b="1">
                <a:latin typeface="Jua"/>
                <a:ea typeface="Jua"/>
                <a:cs typeface="Jua"/>
                <a:sym typeface="Jua"/>
              </a:defRPr>
            </a:lvl9pPr>
          </a:lstStyle>
          <a:p>
            <a:endParaRPr/>
          </a:p>
        </p:txBody>
      </p:sp>
      <p:sp>
        <p:nvSpPr>
          <p:cNvPr id="27" name="Google Shape;27;p5"/>
          <p:cNvSpPr txBox="1">
            <a:spLocks noGrp="1"/>
          </p:cNvSpPr>
          <p:nvPr>
            <p:ph type="subTitle" idx="2"/>
          </p:nvPr>
        </p:nvSpPr>
        <p:spPr>
          <a:xfrm>
            <a:off x="4945650" y="1603463"/>
            <a:ext cx="2907600" cy="469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Jua"/>
              <a:buNone/>
              <a:defRPr sz="1800" b="1">
                <a:solidFill>
                  <a:schemeClr val="lt1"/>
                </a:solidFill>
                <a:latin typeface="Rubik"/>
                <a:ea typeface="Rubik"/>
                <a:cs typeface="Rubik"/>
                <a:sym typeface="Rubik"/>
              </a:defRPr>
            </a:lvl1pPr>
            <a:lvl2pPr lvl="1" algn="ctr" rtl="0">
              <a:lnSpc>
                <a:spcPct val="100000"/>
              </a:lnSpc>
              <a:spcBef>
                <a:spcPts val="1600"/>
              </a:spcBef>
              <a:spcAft>
                <a:spcPts val="0"/>
              </a:spcAft>
              <a:buSzPts val="2000"/>
              <a:buFont typeface="Jua"/>
              <a:buNone/>
              <a:defRPr sz="2000" b="1">
                <a:latin typeface="Jua"/>
                <a:ea typeface="Jua"/>
                <a:cs typeface="Jua"/>
                <a:sym typeface="Jua"/>
              </a:defRPr>
            </a:lvl2pPr>
            <a:lvl3pPr lvl="2" algn="ctr" rtl="0">
              <a:lnSpc>
                <a:spcPct val="100000"/>
              </a:lnSpc>
              <a:spcBef>
                <a:spcPts val="1600"/>
              </a:spcBef>
              <a:spcAft>
                <a:spcPts val="0"/>
              </a:spcAft>
              <a:buSzPts val="2000"/>
              <a:buFont typeface="Jua"/>
              <a:buNone/>
              <a:defRPr sz="2000" b="1">
                <a:latin typeface="Jua"/>
                <a:ea typeface="Jua"/>
                <a:cs typeface="Jua"/>
                <a:sym typeface="Jua"/>
              </a:defRPr>
            </a:lvl3pPr>
            <a:lvl4pPr lvl="3" algn="ctr" rtl="0">
              <a:lnSpc>
                <a:spcPct val="100000"/>
              </a:lnSpc>
              <a:spcBef>
                <a:spcPts val="1600"/>
              </a:spcBef>
              <a:spcAft>
                <a:spcPts val="0"/>
              </a:spcAft>
              <a:buSzPts val="2000"/>
              <a:buFont typeface="Jua"/>
              <a:buNone/>
              <a:defRPr sz="2000" b="1">
                <a:latin typeface="Jua"/>
                <a:ea typeface="Jua"/>
                <a:cs typeface="Jua"/>
                <a:sym typeface="Jua"/>
              </a:defRPr>
            </a:lvl4pPr>
            <a:lvl5pPr lvl="4" algn="ctr" rtl="0">
              <a:lnSpc>
                <a:spcPct val="100000"/>
              </a:lnSpc>
              <a:spcBef>
                <a:spcPts val="1600"/>
              </a:spcBef>
              <a:spcAft>
                <a:spcPts val="0"/>
              </a:spcAft>
              <a:buSzPts val="2000"/>
              <a:buFont typeface="Jua"/>
              <a:buNone/>
              <a:defRPr sz="2000" b="1">
                <a:latin typeface="Jua"/>
                <a:ea typeface="Jua"/>
                <a:cs typeface="Jua"/>
                <a:sym typeface="Jua"/>
              </a:defRPr>
            </a:lvl5pPr>
            <a:lvl6pPr lvl="5" algn="ctr" rtl="0">
              <a:lnSpc>
                <a:spcPct val="100000"/>
              </a:lnSpc>
              <a:spcBef>
                <a:spcPts val="1600"/>
              </a:spcBef>
              <a:spcAft>
                <a:spcPts val="0"/>
              </a:spcAft>
              <a:buSzPts val="2000"/>
              <a:buFont typeface="Jua"/>
              <a:buNone/>
              <a:defRPr sz="2000" b="1">
                <a:latin typeface="Jua"/>
                <a:ea typeface="Jua"/>
                <a:cs typeface="Jua"/>
                <a:sym typeface="Jua"/>
              </a:defRPr>
            </a:lvl6pPr>
            <a:lvl7pPr lvl="6" algn="ctr" rtl="0">
              <a:lnSpc>
                <a:spcPct val="100000"/>
              </a:lnSpc>
              <a:spcBef>
                <a:spcPts val="1600"/>
              </a:spcBef>
              <a:spcAft>
                <a:spcPts val="0"/>
              </a:spcAft>
              <a:buSzPts val="2000"/>
              <a:buFont typeface="Jua"/>
              <a:buNone/>
              <a:defRPr sz="2000" b="1">
                <a:latin typeface="Jua"/>
                <a:ea typeface="Jua"/>
                <a:cs typeface="Jua"/>
                <a:sym typeface="Jua"/>
              </a:defRPr>
            </a:lvl7pPr>
            <a:lvl8pPr lvl="7" algn="ctr" rtl="0">
              <a:lnSpc>
                <a:spcPct val="100000"/>
              </a:lnSpc>
              <a:spcBef>
                <a:spcPts val="1600"/>
              </a:spcBef>
              <a:spcAft>
                <a:spcPts val="0"/>
              </a:spcAft>
              <a:buSzPts val="2000"/>
              <a:buFont typeface="Jua"/>
              <a:buNone/>
              <a:defRPr sz="2000" b="1">
                <a:latin typeface="Jua"/>
                <a:ea typeface="Jua"/>
                <a:cs typeface="Jua"/>
                <a:sym typeface="Jua"/>
              </a:defRPr>
            </a:lvl8pPr>
            <a:lvl9pPr lvl="8" algn="ctr" rtl="0">
              <a:lnSpc>
                <a:spcPct val="100000"/>
              </a:lnSpc>
              <a:spcBef>
                <a:spcPts val="1600"/>
              </a:spcBef>
              <a:spcAft>
                <a:spcPts val="1600"/>
              </a:spcAft>
              <a:buSzPts val="2000"/>
              <a:buFont typeface="Jua"/>
              <a:buNone/>
              <a:defRPr sz="2000" b="1">
                <a:latin typeface="Jua"/>
                <a:ea typeface="Jua"/>
                <a:cs typeface="Jua"/>
                <a:sym typeface="Jua"/>
              </a:defRPr>
            </a:lvl9pPr>
          </a:lstStyle>
          <a:p>
            <a:endParaRPr/>
          </a:p>
        </p:txBody>
      </p:sp>
      <p:sp>
        <p:nvSpPr>
          <p:cNvPr id="28" name="Google Shape;28;p5"/>
          <p:cNvSpPr txBox="1">
            <a:spLocks noGrp="1"/>
          </p:cNvSpPr>
          <p:nvPr>
            <p:ph type="subTitle" idx="3"/>
          </p:nvPr>
        </p:nvSpPr>
        <p:spPr>
          <a:xfrm>
            <a:off x="1290763" y="37614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9" name="Google Shape;29;p5"/>
          <p:cNvSpPr txBox="1">
            <a:spLocks noGrp="1"/>
          </p:cNvSpPr>
          <p:nvPr>
            <p:ph type="subTitle" idx="4"/>
          </p:nvPr>
        </p:nvSpPr>
        <p:spPr>
          <a:xfrm>
            <a:off x="4945638" y="37614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0" name="Google Shape;30;p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grpSp>
        <p:nvGrpSpPr>
          <p:cNvPr id="32" name="Google Shape;32;p6"/>
          <p:cNvGrpSpPr/>
          <p:nvPr/>
        </p:nvGrpSpPr>
        <p:grpSpPr>
          <a:xfrm rot="29901">
            <a:off x="719732" y="458552"/>
            <a:ext cx="7703460" cy="726743"/>
            <a:chOff x="1836800" y="284025"/>
            <a:chExt cx="3436000" cy="286650"/>
          </a:xfrm>
        </p:grpSpPr>
        <p:sp>
          <p:nvSpPr>
            <p:cNvPr id="33" name="Google Shape;33;p6"/>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6"/>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1092150" y="1138650"/>
            <a:ext cx="6959700" cy="28662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50"/>
        <p:cNvGrpSpPr/>
        <p:nvPr/>
      </p:nvGrpSpPr>
      <p:grpSpPr>
        <a:xfrm>
          <a:off x="0" y="0"/>
          <a:ext cx="0" cy="0"/>
          <a:chOff x="0" y="0"/>
          <a:chExt cx="0" cy="0"/>
        </a:xfrm>
      </p:grpSpPr>
      <p:sp>
        <p:nvSpPr>
          <p:cNvPr id="51" name="Google Shape;51;p10"/>
          <p:cNvSpPr txBox="1">
            <a:spLocks noGrp="1"/>
          </p:cNvSpPr>
          <p:nvPr>
            <p:ph type="title"/>
          </p:nvPr>
        </p:nvSpPr>
        <p:spPr>
          <a:xfrm>
            <a:off x="2547150" y="3525488"/>
            <a:ext cx="4049700" cy="993600"/>
          </a:xfrm>
          <a:prstGeom prst="rect">
            <a:avLst/>
          </a:prstGeom>
          <a:noFill/>
          <a:ln>
            <a:noFill/>
          </a:ln>
        </p:spPr>
        <p:txBody>
          <a:bodyPr spcFirstLastPara="1" wrap="square" lIns="91425" tIns="91425" rIns="91425" bIns="91425" anchor="t" anchorCtr="0">
            <a:noAutofit/>
          </a:bodyPr>
          <a:lstStyle>
            <a:lvl1pPr lvl="0" algn="ctr" rtl="0">
              <a:lnSpc>
                <a:spcPct val="80000"/>
              </a:lnSpc>
              <a:spcBef>
                <a:spcPts val="0"/>
              </a:spcBef>
              <a:spcAft>
                <a:spcPts val="0"/>
              </a:spcAft>
              <a:buSzPts val="3100"/>
              <a:buNone/>
              <a:defRPr sz="3700">
                <a:solidFill>
                  <a:schemeClr val="lt1"/>
                </a:solidFill>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56"/>
        <p:cNvGrpSpPr/>
        <p:nvPr/>
      </p:nvGrpSpPr>
      <p:grpSpPr>
        <a:xfrm>
          <a:off x="0" y="0"/>
          <a:ext cx="0" cy="0"/>
          <a:chOff x="0" y="0"/>
          <a:chExt cx="0" cy="0"/>
        </a:xfrm>
      </p:grpSpPr>
      <p:sp>
        <p:nvSpPr>
          <p:cNvPr id="57" name="Google Shape;57;p13">
            <a:hlinkClick r:id="rId2" action="ppaction://hlinksldjump"/>
          </p:cNvPr>
          <p:cNvSpPr txBox="1">
            <a:spLocks noGrp="1"/>
          </p:cNvSpPr>
          <p:nvPr>
            <p:ph type="title"/>
          </p:nvPr>
        </p:nvSpPr>
        <p:spPr>
          <a:xfrm>
            <a:off x="806340" y="53999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58" name="Google Shape;58;p13"/>
          <p:cNvSpPr txBox="1">
            <a:spLocks noGrp="1"/>
          </p:cNvSpPr>
          <p:nvPr>
            <p:ph type="subTitle" idx="1"/>
          </p:nvPr>
        </p:nvSpPr>
        <p:spPr>
          <a:xfrm>
            <a:off x="806340" y="1066513"/>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59" name="Google Shape;59;p13">
            <a:hlinkClick r:id="rId2" action="ppaction://hlinksldjump"/>
          </p:cNvPr>
          <p:cNvSpPr txBox="1">
            <a:spLocks noGrp="1"/>
          </p:cNvSpPr>
          <p:nvPr>
            <p:ph type="title" idx="2" hasCustomPrompt="1"/>
          </p:nvPr>
        </p:nvSpPr>
        <p:spPr>
          <a:xfrm rot="1388">
            <a:off x="3828915" y="70497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0" name="Google Shape;60;p13">
            <a:hlinkClick r:id="rId3" action="ppaction://hlinksldjump"/>
          </p:cNvPr>
          <p:cNvSpPr txBox="1">
            <a:spLocks noGrp="1"/>
          </p:cNvSpPr>
          <p:nvPr>
            <p:ph type="title" idx="3"/>
          </p:nvPr>
        </p:nvSpPr>
        <p:spPr>
          <a:xfrm>
            <a:off x="806340" y="1796952"/>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61" name="Google Shape;61;p13"/>
          <p:cNvSpPr txBox="1">
            <a:spLocks noGrp="1"/>
          </p:cNvSpPr>
          <p:nvPr>
            <p:ph type="subTitle" idx="4"/>
          </p:nvPr>
        </p:nvSpPr>
        <p:spPr>
          <a:xfrm>
            <a:off x="806340" y="2323475"/>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62" name="Google Shape;62;p13">
            <a:hlinkClick r:id="rId3" action="ppaction://hlinksldjump"/>
          </p:cNvPr>
          <p:cNvSpPr txBox="1">
            <a:spLocks noGrp="1"/>
          </p:cNvSpPr>
          <p:nvPr>
            <p:ph type="title" idx="5" hasCustomPrompt="1"/>
          </p:nvPr>
        </p:nvSpPr>
        <p:spPr>
          <a:xfrm rot="1388">
            <a:off x="3828915" y="196139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3" name="Google Shape;63;p13">
            <a:hlinkClick r:id="rId4" action="ppaction://hlinksldjump"/>
          </p:cNvPr>
          <p:cNvSpPr txBox="1">
            <a:spLocks noGrp="1"/>
          </p:cNvSpPr>
          <p:nvPr>
            <p:ph type="title" idx="6" hasCustomPrompt="1"/>
          </p:nvPr>
        </p:nvSpPr>
        <p:spPr>
          <a:xfrm rot="1388">
            <a:off x="3828915" y="133318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4" name="Google Shape;64;p13">
            <a:hlinkClick r:id="rId4" action="ppaction://hlinksldjump"/>
          </p:cNvPr>
          <p:cNvSpPr txBox="1">
            <a:spLocks noGrp="1"/>
          </p:cNvSpPr>
          <p:nvPr>
            <p:ph type="title" idx="7"/>
          </p:nvPr>
        </p:nvSpPr>
        <p:spPr>
          <a:xfrm>
            <a:off x="6000790" y="1168764"/>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65" name="Google Shape;65;p13"/>
          <p:cNvSpPr txBox="1">
            <a:spLocks noGrp="1"/>
          </p:cNvSpPr>
          <p:nvPr>
            <p:ph type="subTitle" idx="8"/>
          </p:nvPr>
        </p:nvSpPr>
        <p:spPr>
          <a:xfrm>
            <a:off x="6000790" y="1695287"/>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66" name="Google Shape;66;p13">
            <a:hlinkClick r:id="rId5" action="ppaction://hlinksldjump"/>
          </p:cNvPr>
          <p:cNvSpPr txBox="1">
            <a:spLocks noGrp="1"/>
          </p:cNvSpPr>
          <p:nvPr>
            <p:ph type="title" idx="9" hasCustomPrompt="1"/>
          </p:nvPr>
        </p:nvSpPr>
        <p:spPr>
          <a:xfrm rot="1388">
            <a:off x="3828915" y="258960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7" name="Google Shape;67;p13">
            <a:hlinkClick r:id="rId5" action="ppaction://hlinksldjump"/>
          </p:cNvPr>
          <p:cNvSpPr txBox="1">
            <a:spLocks noGrp="1"/>
          </p:cNvSpPr>
          <p:nvPr>
            <p:ph type="title" idx="13"/>
          </p:nvPr>
        </p:nvSpPr>
        <p:spPr>
          <a:xfrm>
            <a:off x="6000790" y="2425189"/>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68" name="Google Shape;68;p13"/>
          <p:cNvSpPr txBox="1">
            <a:spLocks noGrp="1"/>
          </p:cNvSpPr>
          <p:nvPr>
            <p:ph type="subTitle" idx="14"/>
          </p:nvPr>
        </p:nvSpPr>
        <p:spPr>
          <a:xfrm>
            <a:off x="6000790" y="2951712"/>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69" name="Google Shape;69;p13">
            <a:hlinkClick r:id="rId6" action="ppaction://hlinksldjump"/>
          </p:cNvPr>
          <p:cNvSpPr txBox="1">
            <a:spLocks noGrp="1"/>
          </p:cNvSpPr>
          <p:nvPr>
            <p:ph type="title" idx="15"/>
          </p:nvPr>
        </p:nvSpPr>
        <p:spPr>
          <a:xfrm>
            <a:off x="806340" y="305389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70" name="Google Shape;70;p13"/>
          <p:cNvSpPr txBox="1">
            <a:spLocks noGrp="1"/>
          </p:cNvSpPr>
          <p:nvPr>
            <p:ph type="subTitle" idx="16"/>
          </p:nvPr>
        </p:nvSpPr>
        <p:spPr>
          <a:xfrm>
            <a:off x="806340" y="3580413"/>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
        <p:nvSpPr>
          <p:cNvPr id="71" name="Google Shape;71;p13">
            <a:hlinkClick r:id="rId6" action="ppaction://hlinksldjump"/>
          </p:cNvPr>
          <p:cNvSpPr txBox="1">
            <a:spLocks noGrp="1"/>
          </p:cNvSpPr>
          <p:nvPr>
            <p:ph type="title" idx="17" hasCustomPrompt="1"/>
          </p:nvPr>
        </p:nvSpPr>
        <p:spPr>
          <a:xfrm rot="1388">
            <a:off x="3828915" y="321781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2" name="Google Shape;72;p13">
            <a:hlinkClick r:id="rId7" action="ppaction://hlinksldjump"/>
          </p:cNvPr>
          <p:cNvSpPr txBox="1">
            <a:spLocks noGrp="1"/>
          </p:cNvSpPr>
          <p:nvPr>
            <p:ph type="title" idx="18" hasCustomPrompt="1"/>
          </p:nvPr>
        </p:nvSpPr>
        <p:spPr>
          <a:xfrm rot="1388">
            <a:off x="3828915" y="3846025"/>
            <a:ext cx="1486200" cy="593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4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3" name="Google Shape;73;p13">
            <a:hlinkClick r:id="rId7" action="ppaction://hlinksldjump"/>
          </p:cNvPr>
          <p:cNvSpPr txBox="1">
            <a:spLocks noGrp="1"/>
          </p:cNvSpPr>
          <p:nvPr>
            <p:ph type="title" idx="19"/>
          </p:nvPr>
        </p:nvSpPr>
        <p:spPr>
          <a:xfrm>
            <a:off x="6000790" y="3681614"/>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solidFill>
                  <a:schemeClr val="lt1"/>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74" name="Google Shape;74;p13"/>
          <p:cNvSpPr txBox="1">
            <a:spLocks noGrp="1"/>
          </p:cNvSpPr>
          <p:nvPr>
            <p:ph type="subTitle" idx="20"/>
          </p:nvPr>
        </p:nvSpPr>
        <p:spPr>
          <a:xfrm>
            <a:off x="6000790" y="4208137"/>
            <a:ext cx="2336400" cy="3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accent5"/>
        </a:solidFill>
        <a:effectLst/>
      </p:bgPr>
    </p:bg>
    <p:spTree>
      <p:nvGrpSpPr>
        <p:cNvPr id="1" name="Shape 81"/>
        <p:cNvGrpSpPr/>
        <p:nvPr/>
      </p:nvGrpSpPr>
      <p:grpSpPr>
        <a:xfrm>
          <a:off x="0" y="0"/>
          <a:ext cx="0" cy="0"/>
          <a:chOff x="0" y="0"/>
          <a:chExt cx="0" cy="0"/>
        </a:xfrm>
      </p:grpSpPr>
      <p:sp>
        <p:nvSpPr>
          <p:cNvPr id="82" name="Google Shape;82;p15"/>
          <p:cNvSpPr txBox="1">
            <a:spLocks noGrp="1"/>
          </p:cNvSpPr>
          <p:nvPr>
            <p:ph type="title"/>
          </p:nvPr>
        </p:nvSpPr>
        <p:spPr>
          <a:xfrm>
            <a:off x="852200" y="2466025"/>
            <a:ext cx="3905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3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3" name="Google Shape;83;p15"/>
          <p:cNvSpPr txBox="1">
            <a:spLocks noGrp="1"/>
          </p:cNvSpPr>
          <p:nvPr>
            <p:ph type="title" idx="2" hasCustomPrompt="1"/>
          </p:nvPr>
        </p:nvSpPr>
        <p:spPr>
          <a:xfrm>
            <a:off x="1303100" y="1143413"/>
            <a:ext cx="3003900" cy="1919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3"/>
              </a:buClr>
              <a:buSzPts val="6000"/>
              <a:buNone/>
              <a:defRPr sz="13000">
                <a:solidFill>
                  <a:schemeClr val="accent3"/>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4" name="Google Shape;84;p15"/>
          <p:cNvSpPr txBox="1">
            <a:spLocks noGrp="1"/>
          </p:cNvSpPr>
          <p:nvPr>
            <p:ph type="subTitle" idx="1"/>
          </p:nvPr>
        </p:nvSpPr>
        <p:spPr>
          <a:xfrm rot="462">
            <a:off x="1688551" y="3369337"/>
            <a:ext cx="2233200" cy="630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2">
  <p:cSld name="SECTION_HEADER_1_1">
    <p:bg>
      <p:bgPr>
        <a:solidFill>
          <a:schemeClr val="accent5"/>
        </a:solidFill>
        <a:effectLst/>
      </p:bgPr>
    </p:bg>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4718600" y="2450838"/>
            <a:ext cx="3355500" cy="8418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3600"/>
              <a:buNone/>
              <a:defRPr sz="43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7" name="Google Shape;87;p16"/>
          <p:cNvSpPr txBox="1">
            <a:spLocks noGrp="1"/>
          </p:cNvSpPr>
          <p:nvPr>
            <p:ph type="title" idx="2" hasCustomPrompt="1"/>
          </p:nvPr>
        </p:nvSpPr>
        <p:spPr>
          <a:xfrm>
            <a:off x="4894350" y="1006888"/>
            <a:ext cx="3003900" cy="1919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3"/>
              </a:buClr>
              <a:buSzPts val="6000"/>
              <a:buNone/>
              <a:defRPr sz="13000">
                <a:solidFill>
                  <a:schemeClr val="accent3"/>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8" name="Google Shape;88;p16"/>
          <p:cNvSpPr txBox="1">
            <a:spLocks noGrp="1"/>
          </p:cNvSpPr>
          <p:nvPr>
            <p:ph type="subTitle" idx="1"/>
          </p:nvPr>
        </p:nvSpPr>
        <p:spPr>
          <a:xfrm rot="462">
            <a:off x="5279801" y="3505862"/>
            <a:ext cx="2233200" cy="630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7"/>
        <p:cNvGrpSpPr/>
        <p:nvPr/>
      </p:nvGrpSpPr>
      <p:grpSpPr>
        <a:xfrm>
          <a:off x="0" y="0"/>
          <a:ext cx="0" cy="0"/>
          <a:chOff x="0" y="0"/>
          <a:chExt cx="0" cy="0"/>
        </a:xfrm>
      </p:grpSpPr>
      <p:grpSp>
        <p:nvGrpSpPr>
          <p:cNvPr id="138" name="Google Shape;138;p26"/>
          <p:cNvGrpSpPr/>
          <p:nvPr/>
        </p:nvGrpSpPr>
        <p:grpSpPr>
          <a:xfrm rot="29901">
            <a:off x="719732" y="458552"/>
            <a:ext cx="7703460" cy="726743"/>
            <a:chOff x="1836800" y="284025"/>
            <a:chExt cx="3436000" cy="286650"/>
          </a:xfrm>
        </p:grpSpPr>
        <p:sp>
          <p:nvSpPr>
            <p:cNvPr id="139" name="Google Shape;139;p26"/>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6"/>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 name="Google Shape;141;p26"/>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
        <p:nvSpPr>
          <p:cNvPr id="142" name="Google Shape;142;p26"/>
          <p:cNvSpPr txBox="1">
            <a:spLocks noGrp="1"/>
          </p:cNvSpPr>
          <p:nvPr>
            <p:ph type="title" idx="2"/>
          </p:nvPr>
        </p:nvSpPr>
        <p:spPr>
          <a:xfrm>
            <a:off x="836110" y="1934313"/>
            <a:ext cx="23364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3" name="Google Shape;143;p26"/>
          <p:cNvSpPr txBox="1">
            <a:spLocks noGrp="1"/>
          </p:cNvSpPr>
          <p:nvPr>
            <p:ph type="subTitle" idx="1"/>
          </p:nvPr>
        </p:nvSpPr>
        <p:spPr>
          <a:xfrm>
            <a:off x="836110" y="2418528"/>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4" name="Google Shape;144;p26"/>
          <p:cNvSpPr txBox="1">
            <a:spLocks noGrp="1"/>
          </p:cNvSpPr>
          <p:nvPr>
            <p:ph type="title" idx="3"/>
          </p:nvPr>
        </p:nvSpPr>
        <p:spPr>
          <a:xfrm>
            <a:off x="5973325" y="1934325"/>
            <a:ext cx="23364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5" name="Google Shape;145;p26"/>
          <p:cNvSpPr txBox="1">
            <a:spLocks noGrp="1"/>
          </p:cNvSpPr>
          <p:nvPr>
            <p:ph type="subTitle" idx="4"/>
          </p:nvPr>
        </p:nvSpPr>
        <p:spPr>
          <a:xfrm>
            <a:off x="5971475" y="2418541"/>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6" name="Google Shape;146;p26"/>
          <p:cNvSpPr txBox="1">
            <a:spLocks noGrp="1"/>
          </p:cNvSpPr>
          <p:nvPr>
            <p:ph type="title" idx="5"/>
          </p:nvPr>
        </p:nvSpPr>
        <p:spPr>
          <a:xfrm>
            <a:off x="3402875" y="3516638"/>
            <a:ext cx="23364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7" name="Google Shape;147;p26"/>
          <p:cNvSpPr txBox="1">
            <a:spLocks noGrp="1"/>
          </p:cNvSpPr>
          <p:nvPr>
            <p:ph type="subTitle" idx="6"/>
          </p:nvPr>
        </p:nvSpPr>
        <p:spPr>
          <a:xfrm>
            <a:off x="3404725" y="400080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ive columns">
  <p:cSld name="BLANK_1_1_1_1_1_2">
    <p:spTree>
      <p:nvGrpSpPr>
        <p:cNvPr id="1" name="Shape 161"/>
        <p:cNvGrpSpPr/>
        <p:nvPr/>
      </p:nvGrpSpPr>
      <p:grpSpPr>
        <a:xfrm>
          <a:off x="0" y="0"/>
          <a:ext cx="0" cy="0"/>
          <a:chOff x="0" y="0"/>
          <a:chExt cx="0" cy="0"/>
        </a:xfrm>
      </p:grpSpPr>
      <p:grpSp>
        <p:nvGrpSpPr>
          <p:cNvPr id="162" name="Google Shape;162;p28"/>
          <p:cNvGrpSpPr/>
          <p:nvPr/>
        </p:nvGrpSpPr>
        <p:grpSpPr>
          <a:xfrm rot="29901">
            <a:off x="719732" y="458552"/>
            <a:ext cx="7703460" cy="726743"/>
            <a:chOff x="1836800" y="284025"/>
            <a:chExt cx="3436000" cy="286650"/>
          </a:xfrm>
        </p:grpSpPr>
        <p:sp>
          <p:nvSpPr>
            <p:cNvPr id="163" name="Google Shape;163;p28"/>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8"/>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2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
        <p:nvSpPr>
          <p:cNvPr id="166" name="Google Shape;166;p28"/>
          <p:cNvSpPr txBox="1">
            <a:spLocks noGrp="1"/>
          </p:cNvSpPr>
          <p:nvPr>
            <p:ph type="title" idx="2"/>
          </p:nvPr>
        </p:nvSpPr>
        <p:spPr>
          <a:xfrm>
            <a:off x="819425"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67" name="Google Shape;167;p28"/>
          <p:cNvSpPr txBox="1">
            <a:spLocks noGrp="1"/>
          </p:cNvSpPr>
          <p:nvPr>
            <p:ph type="subTitle" idx="1"/>
          </p:nvPr>
        </p:nvSpPr>
        <p:spPr>
          <a:xfrm>
            <a:off x="819425"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68" name="Google Shape;168;p28"/>
          <p:cNvSpPr txBox="1">
            <a:spLocks noGrp="1"/>
          </p:cNvSpPr>
          <p:nvPr>
            <p:ph type="title" idx="3"/>
          </p:nvPr>
        </p:nvSpPr>
        <p:spPr>
          <a:xfrm>
            <a:off x="3419271"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69" name="Google Shape;169;p28"/>
          <p:cNvSpPr txBox="1">
            <a:spLocks noGrp="1"/>
          </p:cNvSpPr>
          <p:nvPr>
            <p:ph type="subTitle" idx="4"/>
          </p:nvPr>
        </p:nvSpPr>
        <p:spPr>
          <a:xfrm>
            <a:off x="3419272"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0" name="Google Shape;170;p28"/>
          <p:cNvSpPr txBox="1">
            <a:spLocks noGrp="1"/>
          </p:cNvSpPr>
          <p:nvPr>
            <p:ph type="title" idx="5"/>
          </p:nvPr>
        </p:nvSpPr>
        <p:spPr>
          <a:xfrm>
            <a:off x="1822025" y="35985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1" name="Google Shape;171;p28"/>
          <p:cNvSpPr txBox="1">
            <a:spLocks noGrp="1"/>
          </p:cNvSpPr>
          <p:nvPr>
            <p:ph type="subTitle" idx="6"/>
          </p:nvPr>
        </p:nvSpPr>
        <p:spPr>
          <a:xfrm>
            <a:off x="1822025" y="40392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2" name="Google Shape;172;p28"/>
          <p:cNvSpPr txBox="1">
            <a:spLocks noGrp="1"/>
          </p:cNvSpPr>
          <p:nvPr>
            <p:ph type="title" idx="7"/>
          </p:nvPr>
        </p:nvSpPr>
        <p:spPr>
          <a:xfrm>
            <a:off x="5016521" y="35985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3" name="Google Shape;173;p28"/>
          <p:cNvSpPr txBox="1">
            <a:spLocks noGrp="1"/>
          </p:cNvSpPr>
          <p:nvPr>
            <p:ph type="subTitle" idx="8"/>
          </p:nvPr>
        </p:nvSpPr>
        <p:spPr>
          <a:xfrm>
            <a:off x="5016521" y="40392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74" name="Google Shape;174;p28"/>
          <p:cNvSpPr txBox="1">
            <a:spLocks noGrp="1"/>
          </p:cNvSpPr>
          <p:nvPr>
            <p:ph type="title" idx="9"/>
          </p:nvPr>
        </p:nvSpPr>
        <p:spPr>
          <a:xfrm>
            <a:off x="6019124"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5" name="Google Shape;175;p28"/>
          <p:cNvSpPr txBox="1">
            <a:spLocks noGrp="1"/>
          </p:cNvSpPr>
          <p:nvPr>
            <p:ph type="subTitle" idx="13"/>
          </p:nvPr>
        </p:nvSpPr>
        <p:spPr>
          <a:xfrm>
            <a:off x="6019125"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76"/>
        <p:cNvGrpSpPr/>
        <p:nvPr/>
      </p:nvGrpSpPr>
      <p:grpSpPr>
        <a:xfrm>
          <a:off x="0" y="0"/>
          <a:ext cx="0" cy="0"/>
          <a:chOff x="0" y="0"/>
          <a:chExt cx="0" cy="0"/>
        </a:xfrm>
      </p:grpSpPr>
      <p:grpSp>
        <p:nvGrpSpPr>
          <p:cNvPr id="177" name="Google Shape;177;p29"/>
          <p:cNvGrpSpPr/>
          <p:nvPr/>
        </p:nvGrpSpPr>
        <p:grpSpPr>
          <a:xfrm rot="29901">
            <a:off x="719732" y="458552"/>
            <a:ext cx="7703460" cy="726743"/>
            <a:chOff x="1836800" y="284025"/>
            <a:chExt cx="3436000" cy="286650"/>
          </a:xfrm>
        </p:grpSpPr>
        <p:sp>
          <p:nvSpPr>
            <p:cNvPr id="178" name="Google Shape;178;p29"/>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9"/>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29"/>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
        <p:nvSpPr>
          <p:cNvPr id="181" name="Google Shape;181;p29"/>
          <p:cNvSpPr txBox="1">
            <a:spLocks noGrp="1"/>
          </p:cNvSpPr>
          <p:nvPr>
            <p:ph type="title" idx="2"/>
          </p:nvPr>
        </p:nvSpPr>
        <p:spPr>
          <a:xfrm>
            <a:off x="819425"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2" name="Google Shape;182;p29"/>
          <p:cNvSpPr txBox="1">
            <a:spLocks noGrp="1"/>
          </p:cNvSpPr>
          <p:nvPr>
            <p:ph type="subTitle" idx="1"/>
          </p:nvPr>
        </p:nvSpPr>
        <p:spPr>
          <a:xfrm>
            <a:off x="819425"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3" name="Google Shape;183;p29"/>
          <p:cNvSpPr txBox="1">
            <a:spLocks noGrp="1"/>
          </p:cNvSpPr>
          <p:nvPr>
            <p:ph type="title" idx="3"/>
          </p:nvPr>
        </p:nvSpPr>
        <p:spPr>
          <a:xfrm>
            <a:off x="3419271"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4" name="Google Shape;184;p29"/>
          <p:cNvSpPr txBox="1">
            <a:spLocks noGrp="1"/>
          </p:cNvSpPr>
          <p:nvPr>
            <p:ph type="subTitle" idx="4"/>
          </p:nvPr>
        </p:nvSpPr>
        <p:spPr>
          <a:xfrm>
            <a:off x="3419272"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5" name="Google Shape;185;p29"/>
          <p:cNvSpPr txBox="1">
            <a:spLocks noGrp="1"/>
          </p:cNvSpPr>
          <p:nvPr>
            <p:ph type="title" idx="5"/>
          </p:nvPr>
        </p:nvSpPr>
        <p:spPr>
          <a:xfrm>
            <a:off x="819425" y="35985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6" name="Google Shape;186;p29"/>
          <p:cNvSpPr txBox="1">
            <a:spLocks noGrp="1"/>
          </p:cNvSpPr>
          <p:nvPr>
            <p:ph type="subTitle" idx="6"/>
          </p:nvPr>
        </p:nvSpPr>
        <p:spPr>
          <a:xfrm>
            <a:off x="819425" y="40392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7" name="Google Shape;187;p29"/>
          <p:cNvSpPr txBox="1">
            <a:spLocks noGrp="1"/>
          </p:cNvSpPr>
          <p:nvPr>
            <p:ph type="title" idx="7"/>
          </p:nvPr>
        </p:nvSpPr>
        <p:spPr>
          <a:xfrm>
            <a:off x="3419271" y="35985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8" name="Google Shape;188;p29"/>
          <p:cNvSpPr txBox="1">
            <a:spLocks noGrp="1"/>
          </p:cNvSpPr>
          <p:nvPr>
            <p:ph type="subTitle" idx="8"/>
          </p:nvPr>
        </p:nvSpPr>
        <p:spPr>
          <a:xfrm>
            <a:off x="3419271" y="40392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89" name="Google Shape;189;p29"/>
          <p:cNvSpPr txBox="1">
            <a:spLocks noGrp="1"/>
          </p:cNvSpPr>
          <p:nvPr>
            <p:ph type="title" idx="9"/>
          </p:nvPr>
        </p:nvSpPr>
        <p:spPr>
          <a:xfrm>
            <a:off x="6019124" y="18452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90" name="Google Shape;190;p29"/>
          <p:cNvSpPr txBox="1">
            <a:spLocks noGrp="1"/>
          </p:cNvSpPr>
          <p:nvPr>
            <p:ph type="subTitle" idx="13"/>
          </p:nvPr>
        </p:nvSpPr>
        <p:spPr>
          <a:xfrm>
            <a:off x="6019125" y="22933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91" name="Google Shape;191;p29"/>
          <p:cNvSpPr txBox="1">
            <a:spLocks noGrp="1"/>
          </p:cNvSpPr>
          <p:nvPr>
            <p:ph type="title" idx="14"/>
          </p:nvPr>
        </p:nvSpPr>
        <p:spPr>
          <a:xfrm>
            <a:off x="6019124" y="3598550"/>
            <a:ext cx="2305500" cy="44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92" name="Google Shape;192;p29"/>
          <p:cNvSpPr txBox="1">
            <a:spLocks noGrp="1"/>
          </p:cNvSpPr>
          <p:nvPr>
            <p:ph type="subTitle" idx="15"/>
          </p:nvPr>
        </p:nvSpPr>
        <p:spPr>
          <a:xfrm>
            <a:off x="6019125" y="4039200"/>
            <a:ext cx="2305500" cy="56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1">
  <p:cSld name="TITLE_AND_TWO_COLUMNS_1">
    <p:spTree>
      <p:nvGrpSpPr>
        <p:cNvPr id="1" name="Shape 198"/>
        <p:cNvGrpSpPr/>
        <p:nvPr/>
      </p:nvGrpSpPr>
      <p:grpSpPr>
        <a:xfrm>
          <a:off x="0" y="0"/>
          <a:ext cx="0" cy="0"/>
          <a:chOff x="0" y="0"/>
          <a:chExt cx="0" cy="0"/>
        </a:xfrm>
      </p:grpSpPr>
      <p:grpSp>
        <p:nvGrpSpPr>
          <p:cNvPr id="199" name="Google Shape;199;p31"/>
          <p:cNvGrpSpPr/>
          <p:nvPr/>
        </p:nvGrpSpPr>
        <p:grpSpPr>
          <a:xfrm rot="29901">
            <a:off x="719732" y="458552"/>
            <a:ext cx="7703460" cy="726743"/>
            <a:chOff x="1836800" y="284025"/>
            <a:chExt cx="3436000" cy="286650"/>
          </a:xfrm>
        </p:grpSpPr>
        <p:sp>
          <p:nvSpPr>
            <p:cNvPr id="200" name="Google Shape;200;p31"/>
            <p:cNvSpPr/>
            <p:nvPr/>
          </p:nvSpPr>
          <p:spPr>
            <a:xfrm>
              <a:off x="1836800" y="284025"/>
              <a:ext cx="3436000" cy="286650"/>
            </a:xfrm>
            <a:custGeom>
              <a:avLst/>
              <a:gdLst/>
              <a:ahLst/>
              <a:cxnLst/>
              <a:rect l="l" t="t" r="r" b="b"/>
              <a:pathLst>
                <a:path w="137440" h="11466" extrusionOk="0">
                  <a:moveTo>
                    <a:pt x="134558" y="0"/>
                  </a:moveTo>
                  <a:cubicBezTo>
                    <a:pt x="121304" y="0"/>
                    <a:pt x="40040" y="1026"/>
                    <a:pt x="36481" y="1044"/>
                  </a:cubicBezTo>
                  <a:cubicBezTo>
                    <a:pt x="29072" y="1078"/>
                    <a:pt x="21665" y="1113"/>
                    <a:pt x="14256" y="1149"/>
                  </a:cubicBezTo>
                  <a:lnTo>
                    <a:pt x="5805" y="1188"/>
                  </a:lnTo>
                  <a:cubicBezTo>
                    <a:pt x="5762" y="1188"/>
                    <a:pt x="5719" y="1189"/>
                    <a:pt x="5677" y="1189"/>
                  </a:cubicBezTo>
                  <a:cubicBezTo>
                    <a:pt x="4395" y="1189"/>
                    <a:pt x="3131" y="1087"/>
                    <a:pt x="1862" y="1087"/>
                  </a:cubicBezTo>
                  <a:cubicBezTo>
                    <a:pt x="1639" y="1087"/>
                    <a:pt x="1416" y="1090"/>
                    <a:pt x="1193" y="1097"/>
                  </a:cubicBezTo>
                  <a:cubicBezTo>
                    <a:pt x="1025" y="1103"/>
                    <a:pt x="850" y="1110"/>
                    <a:pt x="705" y="1200"/>
                  </a:cubicBezTo>
                  <a:cubicBezTo>
                    <a:pt x="475" y="1341"/>
                    <a:pt x="384" y="1659"/>
                    <a:pt x="417" y="1942"/>
                  </a:cubicBezTo>
                  <a:cubicBezTo>
                    <a:pt x="627" y="3725"/>
                    <a:pt x="1994" y="5124"/>
                    <a:pt x="1668" y="7061"/>
                  </a:cubicBezTo>
                  <a:cubicBezTo>
                    <a:pt x="1451" y="8341"/>
                    <a:pt x="561" y="9357"/>
                    <a:pt x="94" y="10558"/>
                  </a:cubicBezTo>
                  <a:cubicBezTo>
                    <a:pt x="45" y="10683"/>
                    <a:pt x="0" y="10818"/>
                    <a:pt x="17" y="10952"/>
                  </a:cubicBezTo>
                  <a:cubicBezTo>
                    <a:pt x="68" y="11335"/>
                    <a:pt x="529" y="11439"/>
                    <a:pt x="890" y="11452"/>
                  </a:cubicBezTo>
                  <a:cubicBezTo>
                    <a:pt x="1182" y="11461"/>
                    <a:pt x="1866" y="11465"/>
                    <a:pt x="2899" y="11465"/>
                  </a:cubicBezTo>
                  <a:cubicBezTo>
                    <a:pt x="19473" y="11465"/>
                    <a:pt x="125686" y="10325"/>
                    <a:pt x="136079" y="10325"/>
                  </a:cubicBezTo>
                  <a:cubicBezTo>
                    <a:pt x="136093" y="10325"/>
                    <a:pt x="136106" y="10325"/>
                    <a:pt x="136120" y="10325"/>
                  </a:cubicBezTo>
                  <a:cubicBezTo>
                    <a:pt x="136122" y="10325"/>
                    <a:pt x="136137" y="10326"/>
                    <a:pt x="136161" y="10326"/>
                  </a:cubicBezTo>
                  <a:cubicBezTo>
                    <a:pt x="136387" y="10326"/>
                    <a:pt x="137439" y="10283"/>
                    <a:pt x="137432" y="9412"/>
                  </a:cubicBezTo>
                  <a:cubicBezTo>
                    <a:pt x="137431" y="9233"/>
                    <a:pt x="137399" y="9059"/>
                    <a:pt x="137327" y="8895"/>
                  </a:cubicBezTo>
                  <a:cubicBezTo>
                    <a:pt x="136752" y="7565"/>
                    <a:pt x="135695" y="5774"/>
                    <a:pt x="135795" y="4256"/>
                  </a:cubicBezTo>
                  <a:cubicBezTo>
                    <a:pt x="135822" y="3818"/>
                    <a:pt x="135969" y="3400"/>
                    <a:pt x="136113" y="2988"/>
                  </a:cubicBezTo>
                  <a:cubicBezTo>
                    <a:pt x="136365" y="2269"/>
                    <a:pt x="136673" y="1598"/>
                    <a:pt x="136946" y="891"/>
                  </a:cubicBezTo>
                  <a:cubicBezTo>
                    <a:pt x="137003" y="743"/>
                    <a:pt x="137061" y="584"/>
                    <a:pt x="137027" y="429"/>
                  </a:cubicBezTo>
                  <a:cubicBezTo>
                    <a:pt x="136957" y="105"/>
                    <a:pt x="136566" y="27"/>
                    <a:pt x="136257" y="14"/>
                  </a:cubicBezTo>
                  <a:cubicBezTo>
                    <a:pt x="136020" y="5"/>
                    <a:pt x="135439" y="0"/>
                    <a:pt x="134558" y="0"/>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1"/>
            <p:cNvSpPr/>
            <p:nvPr/>
          </p:nvSpPr>
          <p:spPr>
            <a:xfrm>
              <a:off x="1916900" y="320800"/>
              <a:ext cx="3294850" cy="122650"/>
            </a:xfrm>
            <a:custGeom>
              <a:avLst/>
              <a:gdLst/>
              <a:ahLst/>
              <a:cxnLst/>
              <a:rect l="l" t="t" r="r" b="b"/>
              <a:pathLst>
                <a:path w="131794" h="4906" extrusionOk="0">
                  <a:moveTo>
                    <a:pt x="117112" y="0"/>
                  </a:moveTo>
                  <a:cubicBezTo>
                    <a:pt x="90618" y="0"/>
                    <a:pt x="37148" y="800"/>
                    <a:pt x="36610" y="800"/>
                  </a:cubicBezTo>
                  <a:cubicBezTo>
                    <a:pt x="34009" y="800"/>
                    <a:pt x="31402" y="830"/>
                    <a:pt x="28808" y="830"/>
                  </a:cubicBezTo>
                  <a:cubicBezTo>
                    <a:pt x="27829" y="830"/>
                    <a:pt x="26852" y="826"/>
                    <a:pt x="25877" y="814"/>
                  </a:cubicBezTo>
                  <a:cubicBezTo>
                    <a:pt x="21418" y="762"/>
                    <a:pt x="16958" y="733"/>
                    <a:pt x="12498" y="733"/>
                  </a:cubicBezTo>
                  <a:cubicBezTo>
                    <a:pt x="11996" y="733"/>
                    <a:pt x="11494" y="733"/>
                    <a:pt x="10992" y="734"/>
                  </a:cubicBezTo>
                  <a:cubicBezTo>
                    <a:pt x="10968" y="734"/>
                    <a:pt x="10943" y="734"/>
                    <a:pt x="10918" y="734"/>
                  </a:cubicBezTo>
                  <a:cubicBezTo>
                    <a:pt x="9014" y="734"/>
                    <a:pt x="7065" y="671"/>
                    <a:pt x="5120" y="671"/>
                  </a:cubicBezTo>
                  <a:cubicBezTo>
                    <a:pt x="3398" y="671"/>
                    <a:pt x="1680" y="720"/>
                    <a:pt x="1" y="907"/>
                  </a:cubicBezTo>
                  <a:cubicBezTo>
                    <a:pt x="134" y="2386"/>
                    <a:pt x="481" y="4146"/>
                    <a:pt x="1963" y="4709"/>
                  </a:cubicBezTo>
                  <a:cubicBezTo>
                    <a:pt x="2412" y="4879"/>
                    <a:pt x="2903" y="4906"/>
                    <a:pt x="3391" y="4906"/>
                  </a:cubicBezTo>
                  <a:cubicBezTo>
                    <a:pt x="3494" y="4906"/>
                    <a:pt x="3597" y="4905"/>
                    <a:pt x="3700" y="4903"/>
                  </a:cubicBezTo>
                  <a:cubicBezTo>
                    <a:pt x="13188" y="4769"/>
                    <a:pt x="22673" y="4451"/>
                    <a:pt x="32148" y="3948"/>
                  </a:cubicBezTo>
                  <a:cubicBezTo>
                    <a:pt x="33095" y="3897"/>
                    <a:pt x="34048" y="3843"/>
                    <a:pt x="34960" y="3608"/>
                  </a:cubicBezTo>
                  <a:cubicBezTo>
                    <a:pt x="35882" y="3371"/>
                    <a:pt x="36743" y="2953"/>
                    <a:pt x="37677" y="2771"/>
                  </a:cubicBezTo>
                  <a:cubicBezTo>
                    <a:pt x="39455" y="2424"/>
                    <a:pt x="130602" y="2095"/>
                    <a:pt x="131652" y="327"/>
                  </a:cubicBezTo>
                  <a:cubicBezTo>
                    <a:pt x="131793" y="90"/>
                    <a:pt x="125956" y="0"/>
                    <a:pt x="11711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 name="Google Shape;202;p31"/>
          <p:cNvSpPr txBox="1">
            <a:spLocks noGrp="1"/>
          </p:cNvSpPr>
          <p:nvPr>
            <p:ph type="subTitle" idx="1"/>
          </p:nvPr>
        </p:nvSpPr>
        <p:spPr>
          <a:xfrm>
            <a:off x="720000" y="3076713"/>
            <a:ext cx="25413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03" name="Google Shape;203;p31"/>
          <p:cNvSpPr txBox="1">
            <a:spLocks noGrp="1"/>
          </p:cNvSpPr>
          <p:nvPr>
            <p:ph type="subTitle" idx="2"/>
          </p:nvPr>
        </p:nvSpPr>
        <p:spPr>
          <a:xfrm>
            <a:off x="5882698" y="3076713"/>
            <a:ext cx="2541300" cy="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04" name="Google Shape;204;p31"/>
          <p:cNvSpPr txBox="1">
            <a:spLocks noGrp="1"/>
          </p:cNvSpPr>
          <p:nvPr>
            <p:ph type="title" hasCustomPrompt="1"/>
          </p:nvPr>
        </p:nvSpPr>
        <p:spPr>
          <a:xfrm>
            <a:off x="971700" y="2158038"/>
            <a:ext cx="2037900" cy="9912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05" name="Google Shape;205;p31"/>
          <p:cNvSpPr txBox="1">
            <a:spLocks noGrp="1"/>
          </p:cNvSpPr>
          <p:nvPr>
            <p:ph type="title" idx="3" hasCustomPrompt="1"/>
          </p:nvPr>
        </p:nvSpPr>
        <p:spPr>
          <a:xfrm>
            <a:off x="6134400" y="2158038"/>
            <a:ext cx="2037900" cy="9912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06" name="Google Shape;206;p31"/>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100"/>
              <a:buNone/>
              <a:defRPr>
                <a:solidFill>
                  <a:schemeClr val="lt1"/>
                </a:solidFill>
              </a:defRPr>
            </a:lvl1pPr>
            <a:lvl2pPr lvl="1" rtl="0">
              <a:spcBef>
                <a:spcPts val="0"/>
              </a:spcBef>
              <a:spcAft>
                <a:spcPts val="0"/>
              </a:spcAft>
              <a:buClr>
                <a:schemeClr val="lt1"/>
              </a:buClr>
              <a:buSzPts val="3100"/>
              <a:buNone/>
              <a:defRPr>
                <a:solidFill>
                  <a:schemeClr val="lt1"/>
                </a:solidFill>
              </a:defRPr>
            </a:lvl2pPr>
            <a:lvl3pPr lvl="2" rtl="0">
              <a:spcBef>
                <a:spcPts val="0"/>
              </a:spcBef>
              <a:spcAft>
                <a:spcPts val="0"/>
              </a:spcAft>
              <a:buClr>
                <a:schemeClr val="lt1"/>
              </a:buClr>
              <a:buSzPts val="3100"/>
              <a:buNone/>
              <a:defRPr>
                <a:solidFill>
                  <a:schemeClr val="lt1"/>
                </a:solidFill>
              </a:defRPr>
            </a:lvl3pPr>
            <a:lvl4pPr lvl="3" rtl="0">
              <a:spcBef>
                <a:spcPts val="0"/>
              </a:spcBef>
              <a:spcAft>
                <a:spcPts val="0"/>
              </a:spcAft>
              <a:buClr>
                <a:schemeClr val="lt1"/>
              </a:buClr>
              <a:buSzPts val="3100"/>
              <a:buNone/>
              <a:defRPr>
                <a:solidFill>
                  <a:schemeClr val="lt1"/>
                </a:solidFill>
              </a:defRPr>
            </a:lvl4pPr>
            <a:lvl5pPr lvl="4" rtl="0">
              <a:spcBef>
                <a:spcPts val="0"/>
              </a:spcBef>
              <a:spcAft>
                <a:spcPts val="0"/>
              </a:spcAft>
              <a:buClr>
                <a:schemeClr val="lt1"/>
              </a:buClr>
              <a:buSzPts val="3100"/>
              <a:buNone/>
              <a:defRPr>
                <a:solidFill>
                  <a:schemeClr val="lt1"/>
                </a:solidFill>
              </a:defRPr>
            </a:lvl5pPr>
            <a:lvl6pPr lvl="5" rtl="0">
              <a:spcBef>
                <a:spcPts val="0"/>
              </a:spcBef>
              <a:spcAft>
                <a:spcPts val="0"/>
              </a:spcAft>
              <a:buClr>
                <a:schemeClr val="lt1"/>
              </a:buClr>
              <a:buSzPts val="3100"/>
              <a:buNone/>
              <a:defRPr>
                <a:solidFill>
                  <a:schemeClr val="lt1"/>
                </a:solidFill>
              </a:defRPr>
            </a:lvl6pPr>
            <a:lvl7pPr lvl="6" rtl="0">
              <a:spcBef>
                <a:spcPts val="0"/>
              </a:spcBef>
              <a:spcAft>
                <a:spcPts val="0"/>
              </a:spcAft>
              <a:buClr>
                <a:schemeClr val="lt1"/>
              </a:buClr>
              <a:buSzPts val="3100"/>
              <a:buNone/>
              <a:defRPr>
                <a:solidFill>
                  <a:schemeClr val="lt1"/>
                </a:solidFill>
              </a:defRPr>
            </a:lvl7pPr>
            <a:lvl8pPr lvl="7" rtl="0">
              <a:spcBef>
                <a:spcPts val="0"/>
              </a:spcBef>
              <a:spcAft>
                <a:spcPts val="0"/>
              </a:spcAft>
              <a:buClr>
                <a:schemeClr val="lt1"/>
              </a:buClr>
              <a:buSzPts val="3100"/>
              <a:buNone/>
              <a:defRPr>
                <a:solidFill>
                  <a:schemeClr val="lt1"/>
                </a:solidFill>
              </a:defRPr>
            </a:lvl8pPr>
            <a:lvl9pPr lvl="8" rtl="0">
              <a:spcBef>
                <a:spcPts val="0"/>
              </a:spcBef>
              <a:spcAft>
                <a:spcPts val="0"/>
              </a:spcAft>
              <a:buClr>
                <a:schemeClr val="lt1"/>
              </a:buClr>
              <a:buSzPts val="3100"/>
              <a:buNone/>
              <a:defRPr>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5"/>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16"/>
        <p:cNvGrpSpPr/>
        <p:nvPr/>
      </p:nvGrpSpPr>
      <p:grpSpPr>
        <a:xfrm>
          <a:off x="0" y="0"/>
          <a:ext cx="0" cy="0"/>
          <a:chOff x="0" y="0"/>
          <a:chExt cx="0" cy="0"/>
        </a:xfrm>
      </p:grpSpPr>
      <p:grpSp>
        <p:nvGrpSpPr>
          <p:cNvPr id="217" name="Google Shape;217;p34"/>
          <p:cNvGrpSpPr/>
          <p:nvPr/>
        </p:nvGrpSpPr>
        <p:grpSpPr>
          <a:xfrm>
            <a:off x="400714" y="2391728"/>
            <a:ext cx="383249" cy="360047"/>
            <a:chOff x="1130114" y="2192815"/>
            <a:chExt cx="383249" cy="360047"/>
          </a:xfrm>
        </p:grpSpPr>
        <p:sp>
          <p:nvSpPr>
            <p:cNvPr id="218" name="Google Shape;218;p34"/>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4"/>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4"/>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4"/>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4"/>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4"/>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4"/>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4"/>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4"/>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4"/>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4"/>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4"/>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4"/>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 name="Google Shape;231;p34"/>
          <p:cNvGrpSpPr/>
          <p:nvPr/>
        </p:nvGrpSpPr>
        <p:grpSpPr>
          <a:xfrm>
            <a:off x="8081225" y="879077"/>
            <a:ext cx="312879" cy="321425"/>
            <a:chOff x="8068650" y="2896252"/>
            <a:chExt cx="312879" cy="321425"/>
          </a:xfrm>
        </p:grpSpPr>
        <p:sp>
          <p:nvSpPr>
            <p:cNvPr id="232" name="Google Shape;232;p34"/>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4"/>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4"/>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4"/>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4"/>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4"/>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4"/>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4"/>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4"/>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241;p34"/>
          <p:cNvGrpSpPr/>
          <p:nvPr/>
        </p:nvGrpSpPr>
        <p:grpSpPr>
          <a:xfrm>
            <a:off x="1213725" y="2892807"/>
            <a:ext cx="379783" cy="304303"/>
            <a:chOff x="4969625" y="600282"/>
            <a:chExt cx="379783" cy="304303"/>
          </a:xfrm>
        </p:grpSpPr>
        <p:sp>
          <p:nvSpPr>
            <p:cNvPr id="242" name="Google Shape;242;p34"/>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4"/>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4"/>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4"/>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4"/>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4"/>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4"/>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4"/>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4"/>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251"/>
        <p:cNvGrpSpPr/>
        <p:nvPr/>
      </p:nvGrpSpPr>
      <p:grpSpPr>
        <a:xfrm>
          <a:off x="0" y="0"/>
          <a:ext cx="0" cy="0"/>
          <a:chOff x="0" y="0"/>
          <a:chExt cx="0" cy="0"/>
        </a:xfrm>
      </p:grpSpPr>
      <p:grpSp>
        <p:nvGrpSpPr>
          <p:cNvPr id="252" name="Google Shape;252;p35"/>
          <p:cNvGrpSpPr/>
          <p:nvPr/>
        </p:nvGrpSpPr>
        <p:grpSpPr>
          <a:xfrm>
            <a:off x="285277" y="1555674"/>
            <a:ext cx="798480" cy="793867"/>
            <a:chOff x="6223624" y="3063137"/>
            <a:chExt cx="1067629" cy="1061461"/>
          </a:xfrm>
        </p:grpSpPr>
        <p:sp>
          <p:nvSpPr>
            <p:cNvPr id="253" name="Google Shape;253;p35"/>
            <p:cNvSpPr/>
            <p:nvPr/>
          </p:nvSpPr>
          <p:spPr>
            <a:xfrm>
              <a:off x="6223624" y="3063137"/>
              <a:ext cx="1067629" cy="1061461"/>
            </a:xfrm>
            <a:custGeom>
              <a:avLst/>
              <a:gdLst/>
              <a:ahLst/>
              <a:cxnLst/>
              <a:rect l="l" t="t" r="r" b="b"/>
              <a:pathLst>
                <a:path w="36351" h="36141" extrusionOk="0">
                  <a:moveTo>
                    <a:pt x="12527" y="0"/>
                  </a:moveTo>
                  <a:cubicBezTo>
                    <a:pt x="12342" y="0"/>
                    <a:pt x="12154" y="22"/>
                    <a:pt x="11956" y="72"/>
                  </a:cubicBezTo>
                  <a:cubicBezTo>
                    <a:pt x="11270" y="247"/>
                    <a:pt x="10693" y="738"/>
                    <a:pt x="10413" y="1390"/>
                  </a:cubicBezTo>
                  <a:cubicBezTo>
                    <a:pt x="10336" y="1568"/>
                    <a:pt x="8973" y="4804"/>
                    <a:pt x="9305" y="8813"/>
                  </a:cubicBezTo>
                  <a:cubicBezTo>
                    <a:pt x="8100" y="8578"/>
                    <a:pt x="6841" y="8461"/>
                    <a:pt x="5535" y="8461"/>
                  </a:cubicBezTo>
                  <a:cubicBezTo>
                    <a:pt x="4636" y="8461"/>
                    <a:pt x="3703" y="8518"/>
                    <a:pt x="2764" y="8628"/>
                  </a:cubicBezTo>
                  <a:cubicBezTo>
                    <a:pt x="2060" y="8712"/>
                    <a:pt x="1421" y="9123"/>
                    <a:pt x="1050" y="9741"/>
                  </a:cubicBezTo>
                  <a:cubicBezTo>
                    <a:pt x="689" y="10351"/>
                    <a:pt x="630" y="11110"/>
                    <a:pt x="894" y="11772"/>
                  </a:cubicBezTo>
                  <a:cubicBezTo>
                    <a:pt x="965" y="11952"/>
                    <a:pt x="2296" y="15200"/>
                    <a:pt x="5358" y="17796"/>
                  </a:cubicBezTo>
                  <a:cubicBezTo>
                    <a:pt x="3639" y="18955"/>
                    <a:pt x="2047" y="20459"/>
                    <a:pt x="602" y="22292"/>
                  </a:cubicBezTo>
                  <a:cubicBezTo>
                    <a:pt x="160" y="22850"/>
                    <a:pt x="1" y="23594"/>
                    <a:pt x="174" y="24286"/>
                  </a:cubicBezTo>
                  <a:cubicBezTo>
                    <a:pt x="351" y="24977"/>
                    <a:pt x="845" y="25558"/>
                    <a:pt x="1496" y="25835"/>
                  </a:cubicBezTo>
                  <a:cubicBezTo>
                    <a:pt x="1604" y="25881"/>
                    <a:pt x="4223" y="26995"/>
                    <a:pt x="7663" y="26995"/>
                  </a:cubicBezTo>
                  <a:cubicBezTo>
                    <a:pt x="8085" y="26995"/>
                    <a:pt x="8506" y="26976"/>
                    <a:pt x="8919" y="26942"/>
                  </a:cubicBezTo>
                  <a:lnTo>
                    <a:pt x="8919" y="26942"/>
                  </a:lnTo>
                  <a:cubicBezTo>
                    <a:pt x="8524" y="28975"/>
                    <a:pt x="8461" y="31161"/>
                    <a:pt x="8735" y="33476"/>
                  </a:cubicBezTo>
                  <a:cubicBezTo>
                    <a:pt x="8817" y="34182"/>
                    <a:pt x="9230" y="34823"/>
                    <a:pt x="9839" y="35187"/>
                  </a:cubicBezTo>
                  <a:cubicBezTo>
                    <a:pt x="10197" y="35401"/>
                    <a:pt x="10606" y="35515"/>
                    <a:pt x="11023" y="35515"/>
                  </a:cubicBezTo>
                  <a:cubicBezTo>
                    <a:pt x="11313" y="35515"/>
                    <a:pt x="11596" y="35462"/>
                    <a:pt x="11875" y="35351"/>
                  </a:cubicBezTo>
                  <a:cubicBezTo>
                    <a:pt x="12056" y="35280"/>
                    <a:pt x="15304" y="33953"/>
                    <a:pt x="17903" y="30887"/>
                  </a:cubicBezTo>
                  <a:cubicBezTo>
                    <a:pt x="19063" y="32607"/>
                    <a:pt x="20566" y="34198"/>
                    <a:pt x="22399" y="35643"/>
                  </a:cubicBezTo>
                  <a:cubicBezTo>
                    <a:pt x="22805" y="35964"/>
                    <a:pt x="23314" y="36140"/>
                    <a:pt x="23829" y="36140"/>
                  </a:cubicBezTo>
                  <a:cubicBezTo>
                    <a:pt x="24027" y="36140"/>
                    <a:pt x="24222" y="36115"/>
                    <a:pt x="24390" y="36070"/>
                  </a:cubicBezTo>
                  <a:cubicBezTo>
                    <a:pt x="25078" y="35897"/>
                    <a:pt x="25658" y="35404"/>
                    <a:pt x="25940" y="34749"/>
                  </a:cubicBezTo>
                  <a:cubicBezTo>
                    <a:pt x="26017" y="34571"/>
                    <a:pt x="27377" y="31331"/>
                    <a:pt x="27046" y="27325"/>
                  </a:cubicBezTo>
                  <a:lnTo>
                    <a:pt x="27046" y="27325"/>
                  </a:lnTo>
                  <a:cubicBezTo>
                    <a:pt x="28251" y="27561"/>
                    <a:pt x="29507" y="27680"/>
                    <a:pt x="30810" y="27680"/>
                  </a:cubicBezTo>
                  <a:cubicBezTo>
                    <a:pt x="31712" y="27680"/>
                    <a:pt x="32646" y="27624"/>
                    <a:pt x="33590" y="27511"/>
                  </a:cubicBezTo>
                  <a:cubicBezTo>
                    <a:pt x="34298" y="27429"/>
                    <a:pt x="34939" y="27013"/>
                    <a:pt x="35303" y="26398"/>
                  </a:cubicBezTo>
                  <a:cubicBezTo>
                    <a:pt x="35664" y="25788"/>
                    <a:pt x="35722" y="25032"/>
                    <a:pt x="35459" y="24370"/>
                  </a:cubicBezTo>
                  <a:cubicBezTo>
                    <a:pt x="35386" y="24190"/>
                    <a:pt x="34054" y="20943"/>
                    <a:pt x="30992" y="18346"/>
                  </a:cubicBezTo>
                  <a:cubicBezTo>
                    <a:pt x="32711" y="17187"/>
                    <a:pt x="34304" y="15684"/>
                    <a:pt x="35749" y="13851"/>
                  </a:cubicBezTo>
                  <a:cubicBezTo>
                    <a:pt x="36191" y="13295"/>
                    <a:pt x="36350" y="12550"/>
                    <a:pt x="36176" y="11858"/>
                  </a:cubicBezTo>
                  <a:cubicBezTo>
                    <a:pt x="36001" y="11167"/>
                    <a:pt x="35507" y="10589"/>
                    <a:pt x="34855" y="10308"/>
                  </a:cubicBezTo>
                  <a:cubicBezTo>
                    <a:pt x="34746" y="10261"/>
                    <a:pt x="32132" y="9153"/>
                    <a:pt x="28698" y="9153"/>
                  </a:cubicBezTo>
                  <a:cubicBezTo>
                    <a:pt x="28271" y="9153"/>
                    <a:pt x="27849" y="9172"/>
                    <a:pt x="27434" y="9204"/>
                  </a:cubicBezTo>
                  <a:cubicBezTo>
                    <a:pt x="27831" y="7168"/>
                    <a:pt x="27895" y="4982"/>
                    <a:pt x="27622" y="2666"/>
                  </a:cubicBezTo>
                  <a:cubicBezTo>
                    <a:pt x="27539" y="1956"/>
                    <a:pt x="27125" y="1313"/>
                    <a:pt x="26501" y="943"/>
                  </a:cubicBezTo>
                  <a:cubicBezTo>
                    <a:pt x="26146" y="735"/>
                    <a:pt x="25743" y="624"/>
                    <a:pt x="25333" y="624"/>
                  </a:cubicBezTo>
                  <a:cubicBezTo>
                    <a:pt x="25043" y="624"/>
                    <a:pt x="24758" y="678"/>
                    <a:pt x="24489" y="785"/>
                  </a:cubicBezTo>
                  <a:cubicBezTo>
                    <a:pt x="24308" y="856"/>
                    <a:pt x="21054" y="2174"/>
                    <a:pt x="18450" y="5251"/>
                  </a:cubicBezTo>
                  <a:cubicBezTo>
                    <a:pt x="17290" y="3532"/>
                    <a:pt x="15784" y="1940"/>
                    <a:pt x="13947" y="492"/>
                  </a:cubicBezTo>
                  <a:cubicBezTo>
                    <a:pt x="13544" y="174"/>
                    <a:pt x="13040" y="0"/>
                    <a:pt x="12527"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5"/>
            <p:cNvSpPr/>
            <p:nvPr/>
          </p:nvSpPr>
          <p:spPr>
            <a:xfrm>
              <a:off x="6536708" y="3134800"/>
              <a:ext cx="242479" cy="407274"/>
            </a:xfrm>
            <a:custGeom>
              <a:avLst/>
              <a:gdLst/>
              <a:ahLst/>
              <a:cxnLst/>
              <a:rect l="l" t="t" r="r" b="b"/>
              <a:pathLst>
                <a:path w="8256" h="13867" extrusionOk="0">
                  <a:moveTo>
                    <a:pt x="1925" y="0"/>
                  </a:moveTo>
                  <a:cubicBezTo>
                    <a:pt x="1920" y="0"/>
                    <a:pt x="1915" y="1"/>
                    <a:pt x="1910" y="3"/>
                  </a:cubicBezTo>
                  <a:lnTo>
                    <a:pt x="1907" y="3"/>
                  </a:lnTo>
                  <a:cubicBezTo>
                    <a:pt x="1889" y="7"/>
                    <a:pt x="1874" y="20"/>
                    <a:pt x="1867" y="40"/>
                  </a:cubicBezTo>
                  <a:cubicBezTo>
                    <a:pt x="1538" y="907"/>
                    <a:pt x="0" y="5431"/>
                    <a:pt x="1892" y="9769"/>
                  </a:cubicBezTo>
                  <a:cubicBezTo>
                    <a:pt x="1897" y="9784"/>
                    <a:pt x="1909" y="9796"/>
                    <a:pt x="1920" y="9804"/>
                  </a:cubicBezTo>
                  <a:cubicBezTo>
                    <a:pt x="1998" y="9841"/>
                    <a:pt x="2072" y="9882"/>
                    <a:pt x="2146" y="9919"/>
                  </a:cubicBezTo>
                  <a:cubicBezTo>
                    <a:pt x="2146" y="9919"/>
                    <a:pt x="2350" y="10024"/>
                    <a:pt x="2380" y="10040"/>
                  </a:cubicBezTo>
                  <a:cubicBezTo>
                    <a:pt x="2508" y="10111"/>
                    <a:pt x="2632" y="10182"/>
                    <a:pt x="2757" y="10256"/>
                  </a:cubicBezTo>
                  <a:lnTo>
                    <a:pt x="2836" y="10301"/>
                  </a:lnTo>
                  <a:cubicBezTo>
                    <a:pt x="2985" y="10387"/>
                    <a:pt x="3129" y="10479"/>
                    <a:pt x="3269" y="10567"/>
                  </a:cubicBezTo>
                  <a:lnTo>
                    <a:pt x="3366" y="10634"/>
                  </a:lnTo>
                  <a:cubicBezTo>
                    <a:pt x="3469" y="10702"/>
                    <a:pt x="3576" y="10772"/>
                    <a:pt x="3675" y="10843"/>
                  </a:cubicBezTo>
                  <a:lnTo>
                    <a:pt x="3848" y="10968"/>
                  </a:lnTo>
                  <a:cubicBezTo>
                    <a:pt x="3918" y="11018"/>
                    <a:pt x="3989" y="11071"/>
                    <a:pt x="4056" y="11121"/>
                  </a:cubicBezTo>
                  <a:lnTo>
                    <a:pt x="4224" y="11249"/>
                  </a:lnTo>
                  <a:cubicBezTo>
                    <a:pt x="4288" y="11300"/>
                    <a:pt x="4351" y="11350"/>
                    <a:pt x="4415" y="11400"/>
                  </a:cubicBezTo>
                  <a:lnTo>
                    <a:pt x="4583" y="11542"/>
                  </a:lnTo>
                  <a:cubicBezTo>
                    <a:pt x="4640" y="11589"/>
                    <a:pt x="4694" y="11633"/>
                    <a:pt x="4747" y="11680"/>
                  </a:cubicBezTo>
                  <a:cubicBezTo>
                    <a:pt x="4747" y="11680"/>
                    <a:pt x="5010" y="11917"/>
                    <a:pt x="5057" y="11960"/>
                  </a:cubicBezTo>
                  <a:lnTo>
                    <a:pt x="5188" y="12084"/>
                  </a:lnTo>
                  <a:cubicBezTo>
                    <a:pt x="5252" y="12146"/>
                    <a:pt x="5301" y="12190"/>
                    <a:pt x="5344" y="12232"/>
                  </a:cubicBezTo>
                  <a:cubicBezTo>
                    <a:pt x="5344" y="12232"/>
                    <a:pt x="5571" y="12461"/>
                    <a:pt x="5608" y="12501"/>
                  </a:cubicBezTo>
                  <a:cubicBezTo>
                    <a:pt x="5608" y="12501"/>
                    <a:pt x="5660" y="12553"/>
                    <a:pt x="5712" y="12615"/>
                  </a:cubicBezTo>
                  <a:cubicBezTo>
                    <a:pt x="5759" y="12666"/>
                    <a:pt x="5806" y="12716"/>
                    <a:pt x="5851" y="12763"/>
                  </a:cubicBezTo>
                  <a:lnTo>
                    <a:pt x="5942" y="12864"/>
                  </a:lnTo>
                  <a:lnTo>
                    <a:pt x="5943" y="12864"/>
                  </a:lnTo>
                  <a:lnTo>
                    <a:pt x="6019" y="12855"/>
                  </a:lnTo>
                  <a:lnTo>
                    <a:pt x="5972" y="12895"/>
                  </a:lnTo>
                  <a:lnTo>
                    <a:pt x="5970" y="12895"/>
                  </a:lnTo>
                  <a:lnTo>
                    <a:pt x="6073" y="13015"/>
                  </a:lnTo>
                  <a:lnTo>
                    <a:pt x="6271" y="13254"/>
                  </a:lnTo>
                  <a:lnTo>
                    <a:pt x="6452" y="13482"/>
                  </a:lnTo>
                  <a:lnTo>
                    <a:pt x="6610" y="13693"/>
                  </a:lnTo>
                  <a:lnTo>
                    <a:pt x="6716" y="13841"/>
                  </a:lnTo>
                  <a:cubicBezTo>
                    <a:pt x="6722" y="13848"/>
                    <a:pt x="6725" y="13852"/>
                    <a:pt x="6728" y="13855"/>
                  </a:cubicBezTo>
                  <a:cubicBezTo>
                    <a:pt x="6739" y="13863"/>
                    <a:pt x="6753" y="13867"/>
                    <a:pt x="6767" y="13867"/>
                  </a:cubicBezTo>
                  <a:cubicBezTo>
                    <a:pt x="6774" y="13867"/>
                    <a:pt x="6781" y="13866"/>
                    <a:pt x="6788" y="13864"/>
                  </a:cubicBezTo>
                  <a:lnTo>
                    <a:pt x="6795" y="13862"/>
                  </a:lnTo>
                  <a:lnTo>
                    <a:pt x="6799" y="13791"/>
                  </a:lnTo>
                  <a:lnTo>
                    <a:pt x="6823" y="13849"/>
                  </a:lnTo>
                  <a:lnTo>
                    <a:pt x="6862" y="13832"/>
                  </a:lnTo>
                  <a:cubicBezTo>
                    <a:pt x="6912" y="13814"/>
                    <a:pt x="6941" y="13802"/>
                    <a:pt x="6980" y="13791"/>
                  </a:cubicBezTo>
                  <a:lnTo>
                    <a:pt x="7072" y="13763"/>
                  </a:lnTo>
                  <a:cubicBezTo>
                    <a:pt x="7154" y="13743"/>
                    <a:pt x="7238" y="13726"/>
                    <a:pt x="7330" y="13714"/>
                  </a:cubicBezTo>
                  <a:cubicBezTo>
                    <a:pt x="7340" y="13713"/>
                    <a:pt x="7348" y="13712"/>
                    <a:pt x="7356" y="13712"/>
                  </a:cubicBezTo>
                  <a:cubicBezTo>
                    <a:pt x="7364" y="13712"/>
                    <a:pt x="7372" y="13713"/>
                    <a:pt x="7380" y="13713"/>
                  </a:cubicBezTo>
                  <a:lnTo>
                    <a:pt x="7391" y="13713"/>
                  </a:lnTo>
                  <a:lnTo>
                    <a:pt x="7414" y="13711"/>
                  </a:lnTo>
                  <a:cubicBezTo>
                    <a:pt x="7473" y="13706"/>
                    <a:pt x="7531" y="13704"/>
                    <a:pt x="7591" y="13704"/>
                  </a:cubicBezTo>
                  <a:cubicBezTo>
                    <a:pt x="7617" y="13704"/>
                    <a:pt x="7644" y="13706"/>
                    <a:pt x="7671" y="13707"/>
                  </a:cubicBezTo>
                  <a:cubicBezTo>
                    <a:pt x="7740" y="13714"/>
                    <a:pt x="7793" y="13720"/>
                    <a:pt x="7847" y="13731"/>
                  </a:cubicBezTo>
                  <a:cubicBezTo>
                    <a:pt x="7880" y="13735"/>
                    <a:pt x="7914" y="13741"/>
                    <a:pt x="7947" y="13750"/>
                  </a:cubicBezTo>
                  <a:lnTo>
                    <a:pt x="7984" y="13757"/>
                  </a:lnTo>
                  <a:cubicBezTo>
                    <a:pt x="7994" y="13760"/>
                    <a:pt x="8008" y="13761"/>
                    <a:pt x="8022" y="13764"/>
                  </a:cubicBezTo>
                  <a:cubicBezTo>
                    <a:pt x="8029" y="13766"/>
                    <a:pt x="8035" y="13767"/>
                    <a:pt x="8041" y="13767"/>
                  </a:cubicBezTo>
                  <a:cubicBezTo>
                    <a:pt x="8046" y="13767"/>
                    <a:pt x="8052" y="13766"/>
                    <a:pt x="8057" y="13764"/>
                  </a:cubicBezTo>
                  <a:cubicBezTo>
                    <a:pt x="8062" y="13763"/>
                    <a:pt x="8065" y="13761"/>
                    <a:pt x="8072" y="13757"/>
                  </a:cubicBezTo>
                  <a:cubicBezTo>
                    <a:pt x="8085" y="13748"/>
                    <a:pt x="8098" y="13734"/>
                    <a:pt x="8099" y="13714"/>
                  </a:cubicBezTo>
                  <a:lnTo>
                    <a:pt x="8037" y="13704"/>
                  </a:lnTo>
                  <a:lnTo>
                    <a:pt x="8102" y="13696"/>
                  </a:lnTo>
                  <a:lnTo>
                    <a:pt x="8122" y="13576"/>
                  </a:lnTo>
                  <a:lnTo>
                    <a:pt x="8146" y="13428"/>
                  </a:lnTo>
                  <a:lnTo>
                    <a:pt x="8179" y="13152"/>
                  </a:lnTo>
                  <a:lnTo>
                    <a:pt x="8195" y="13015"/>
                  </a:lnTo>
                  <a:lnTo>
                    <a:pt x="8209" y="12857"/>
                  </a:lnTo>
                  <a:lnTo>
                    <a:pt x="8222" y="12707"/>
                  </a:lnTo>
                  <a:lnTo>
                    <a:pt x="8233" y="12536"/>
                  </a:lnTo>
                  <a:lnTo>
                    <a:pt x="8242" y="12375"/>
                  </a:lnTo>
                  <a:cubicBezTo>
                    <a:pt x="8245" y="12317"/>
                    <a:pt x="8247" y="12254"/>
                    <a:pt x="8249" y="12193"/>
                  </a:cubicBezTo>
                  <a:lnTo>
                    <a:pt x="8252" y="12024"/>
                  </a:lnTo>
                  <a:cubicBezTo>
                    <a:pt x="8255" y="11960"/>
                    <a:pt x="8256" y="11896"/>
                    <a:pt x="8256" y="11830"/>
                  </a:cubicBezTo>
                  <a:lnTo>
                    <a:pt x="8255" y="11652"/>
                  </a:lnTo>
                  <a:cubicBezTo>
                    <a:pt x="8255" y="11582"/>
                    <a:pt x="8252" y="11514"/>
                    <a:pt x="8249" y="11447"/>
                  </a:cubicBezTo>
                  <a:lnTo>
                    <a:pt x="8243" y="11260"/>
                  </a:lnTo>
                  <a:cubicBezTo>
                    <a:pt x="8240" y="11193"/>
                    <a:pt x="8229" y="11014"/>
                    <a:pt x="8229" y="11014"/>
                  </a:cubicBezTo>
                  <a:cubicBezTo>
                    <a:pt x="8227" y="10958"/>
                    <a:pt x="8223" y="10904"/>
                    <a:pt x="8220" y="10850"/>
                  </a:cubicBezTo>
                  <a:cubicBezTo>
                    <a:pt x="8215" y="10780"/>
                    <a:pt x="8209" y="10709"/>
                    <a:pt x="8200" y="10638"/>
                  </a:cubicBezTo>
                  <a:cubicBezTo>
                    <a:pt x="8200" y="10638"/>
                    <a:pt x="8188" y="10474"/>
                    <a:pt x="8180" y="10422"/>
                  </a:cubicBezTo>
                  <a:cubicBezTo>
                    <a:pt x="8173" y="10357"/>
                    <a:pt x="8165" y="10293"/>
                    <a:pt x="8159" y="10229"/>
                  </a:cubicBezTo>
                  <a:lnTo>
                    <a:pt x="8128" y="9979"/>
                  </a:lnTo>
                  <a:cubicBezTo>
                    <a:pt x="8116" y="9910"/>
                    <a:pt x="8106" y="9841"/>
                    <a:pt x="8094" y="9774"/>
                  </a:cubicBezTo>
                  <a:cubicBezTo>
                    <a:pt x="8094" y="9774"/>
                    <a:pt x="8062" y="9569"/>
                    <a:pt x="8052" y="9519"/>
                  </a:cubicBezTo>
                  <a:cubicBezTo>
                    <a:pt x="8042" y="9447"/>
                    <a:pt x="8027" y="9373"/>
                    <a:pt x="8012" y="9299"/>
                  </a:cubicBezTo>
                  <a:cubicBezTo>
                    <a:pt x="8012" y="9299"/>
                    <a:pt x="7971" y="9091"/>
                    <a:pt x="7960" y="9046"/>
                  </a:cubicBezTo>
                  <a:cubicBezTo>
                    <a:pt x="7944" y="8969"/>
                    <a:pt x="7924" y="8889"/>
                    <a:pt x="7907" y="8812"/>
                  </a:cubicBezTo>
                  <a:cubicBezTo>
                    <a:pt x="7907" y="8812"/>
                    <a:pt x="7857" y="8602"/>
                    <a:pt x="7846" y="8557"/>
                  </a:cubicBezTo>
                  <a:cubicBezTo>
                    <a:pt x="7820" y="8463"/>
                    <a:pt x="7793" y="8365"/>
                    <a:pt x="7765" y="8267"/>
                  </a:cubicBezTo>
                  <a:cubicBezTo>
                    <a:pt x="7765" y="8267"/>
                    <a:pt x="7718" y="8099"/>
                    <a:pt x="7709" y="8060"/>
                  </a:cubicBezTo>
                  <a:cubicBezTo>
                    <a:pt x="7658" y="7894"/>
                    <a:pt x="7604" y="7721"/>
                    <a:pt x="7547" y="7552"/>
                  </a:cubicBezTo>
                  <a:cubicBezTo>
                    <a:pt x="6654" y="4933"/>
                    <a:pt x="4955" y="2549"/>
                    <a:pt x="2497" y="453"/>
                  </a:cubicBezTo>
                  <a:lnTo>
                    <a:pt x="2494" y="451"/>
                  </a:lnTo>
                  <a:cubicBezTo>
                    <a:pt x="2320" y="303"/>
                    <a:pt x="2146" y="157"/>
                    <a:pt x="1967" y="14"/>
                  </a:cubicBezTo>
                  <a:cubicBezTo>
                    <a:pt x="1953" y="6"/>
                    <a:pt x="1939" y="0"/>
                    <a:pt x="19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5"/>
            <p:cNvSpPr/>
            <p:nvPr/>
          </p:nvSpPr>
          <p:spPr>
            <a:xfrm>
              <a:off x="6808733" y="3401303"/>
              <a:ext cx="407979" cy="214078"/>
            </a:xfrm>
            <a:custGeom>
              <a:avLst/>
              <a:gdLst/>
              <a:ahLst/>
              <a:cxnLst/>
              <a:rect l="l" t="t" r="r" b="b"/>
              <a:pathLst>
                <a:path w="13891" h="7289" extrusionOk="0">
                  <a:moveTo>
                    <a:pt x="8772" y="1"/>
                  </a:moveTo>
                  <a:cubicBezTo>
                    <a:pt x="7660" y="1"/>
                    <a:pt x="6451" y="137"/>
                    <a:pt x="5233" y="513"/>
                  </a:cubicBezTo>
                  <a:cubicBezTo>
                    <a:pt x="4853" y="630"/>
                    <a:pt x="4477" y="769"/>
                    <a:pt x="4117" y="925"/>
                  </a:cubicBezTo>
                  <a:cubicBezTo>
                    <a:pt x="4102" y="933"/>
                    <a:pt x="4091" y="943"/>
                    <a:pt x="4085" y="957"/>
                  </a:cubicBezTo>
                  <a:cubicBezTo>
                    <a:pt x="4045" y="1036"/>
                    <a:pt x="4005" y="1113"/>
                    <a:pt x="3966" y="1189"/>
                  </a:cubicBezTo>
                  <a:lnTo>
                    <a:pt x="3846" y="1420"/>
                  </a:lnTo>
                  <a:cubicBezTo>
                    <a:pt x="3778" y="1548"/>
                    <a:pt x="3706" y="1671"/>
                    <a:pt x="3635" y="1792"/>
                  </a:cubicBezTo>
                  <a:lnTo>
                    <a:pt x="3587" y="1876"/>
                  </a:lnTo>
                  <a:cubicBezTo>
                    <a:pt x="3497" y="2025"/>
                    <a:pt x="3409" y="2169"/>
                    <a:pt x="3318" y="2309"/>
                  </a:cubicBezTo>
                  <a:lnTo>
                    <a:pt x="3265" y="2386"/>
                  </a:lnTo>
                  <a:cubicBezTo>
                    <a:pt x="3194" y="2497"/>
                    <a:pt x="3118" y="2608"/>
                    <a:pt x="3044" y="2716"/>
                  </a:cubicBezTo>
                  <a:lnTo>
                    <a:pt x="2932" y="2870"/>
                  </a:lnTo>
                  <a:cubicBezTo>
                    <a:pt x="2875" y="2945"/>
                    <a:pt x="2819" y="3022"/>
                    <a:pt x="2766" y="3095"/>
                  </a:cubicBezTo>
                  <a:lnTo>
                    <a:pt x="2614" y="3291"/>
                  </a:lnTo>
                  <a:cubicBezTo>
                    <a:pt x="2570" y="3346"/>
                    <a:pt x="2529" y="3401"/>
                    <a:pt x="2484" y="3452"/>
                  </a:cubicBezTo>
                  <a:cubicBezTo>
                    <a:pt x="2462" y="3487"/>
                    <a:pt x="2247" y="3740"/>
                    <a:pt x="2207" y="3789"/>
                  </a:cubicBezTo>
                  <a:cubicBezTo>
                    <a:pt x="2207" y="3789"/>
                    <a:pt x="1969" y="4055"/>
                    <a:pt x="1928" y="4098"/>
                  </a:cubicBezTo>
                  <a:cubicBezTo>
                    <a:pt x="1893" y="4135"/>
                    <a:pt x="1650" y="4384"/>
                    <a:pt x="1650" y="4384"/>
                  </a:cubicBezTo>
                  <a:lnTo>
                    <a:pt x="1381" y="4650"/>
                  </a:lnTo>
                  <a:cubicBezTo>
                    <a:pt x="1381" y="4650"/>
                    <a:pt x="1166" y="4851"/>
                    <a:pt x="1119" y="4892"/>
                  </a:cubicBezTo>
                  <a:cubicBezTo>
                    <a:pt x="1119" y="4892"/>
                    <a:pt x="911" y="5074"/>
                    <a:pt x="868" y="5113"/>
                  </a:cubicBezTo>
                  <a:lnTo>
                    <a:pt x="627" y="5312"/>
                  </a:lnTo>
                  <a:lnTo>
                    <a:pt x="402" y="5490"/>
                  </a:lnTo>
                  <a:lnTo>
                    <a:pt x="190" y="5648"/>
                  </a:lnTo>
                  <a:lnTo>
                    <a:pt x="35" y="5757"/>
                  </a:lnTo>
                  <a:cubicBezTo>
                    <a:pt x="12" y="5775"/>
                    <a:pt x="1" y="5805"/>
                    <a:pt x="12" y="5829"/>
                  </a:cubicBezTo>
                  <a:cubicBezTo>
                    <a:pt x="21" y="5862"/>
                    <a:pt x="34" y="5892"/>
                    <a:pt x="44" y="5925"/>
                  </a:cubicBezTo>
                  <a:cubicBezTo>
                    <a:pt x="62" y="5984"/>
                    <a:pt x="78" y="6049"/>
                    <a:pt x="92" y="6113"/>
                  </a:cubicBezTo>
                  <a:cubicBezTo>
                    <a:pt x="105" y="6185"/>
                    <a:pt x="115" y="6258"/>
                    <a:pt x="120" y="6342"/>
                  </a:cubicBezTo>
                  <a:cubicBezTo>
                    <a:pt x="119" y="6348"/>
                    <a:pt x="122" y="6355"/>
                    <a:pt x="122" y="6363"/>
                  </a:cubicBezTo>
                  <a:cubicBezTo>
                    <a:pt x="122" y="6382"/>
                    <a:pt x="125" y="6446"/>
                    <a:pt x="125" y="6446"/>
                  </a:cubicBezTo>
                  <a:cubicBezTo>
                    <a:pt x="125" y="6504"/>
                    <a:pt x="122" y="6560"/>
                    <a:pt x="119" y="6617"/>
                  </a:cubicBezTo>
                  <a:cubicBezTo>
                    <a:pt x="115" y="6641"/>
                    <a:pt x="113" y="6667"/>
                    <a:pt x="110" y="6688"/>
                  </a:cubicBezTo>
                  <a:cubicBezTo>
                    <a:pt x="100" y="6763"/>
                    <a:pt x="91" y="6816"/>
                    <a:pt x="79" y="6867"/>
                  </a:cubicBezTo>
                  <a:cubicBezTo>
                    <a:pt x="75" y="6902"/>
                    <a:pt x="65" y="6933"/>
                    <a:pt x="56" y="6966"/>
                  </a:cubicBezTo>
                  <a:cubicBezTo>
                    <a:pt x="56" y="6966"/>
                    <a:pt x="42" y="7020"/>
                    <a:pt x="36" y="7033"/>
                  </a:cubicBezTo>
                  <a:cubicBezTo>
                    <a:pt x="25" y="7053"/>
                    <a:pt x="26" y="7071"/>
                    <a:pt x="35" y="7087"/>
                  </a:cubicBezTo>
                  <a:cubicBezTo>
                    <a:pt x="46" y="7102"/>
                    <a:pt x="62" y="7114"/>
                    <a:pt x="81" y="7118"/>
                  </a:cubicBezTo>
                  <a:lnTo>
                    <a:pt x="247" y="7147"/>
                  </a:lnTo>
                  <a:lnTo>
                    <a:pt x="370" y="7167"/>
                  </a:lnTo>
                  <a:cubicBezTo>
                    <a:pt x="370" y="7167"/>
                    <a:pt x="603" y="7199"/>
                    <a:pt x="660" y="7204"/>
                  </a:cubicBezTo>
                  <a:lnTo>
                    <a:pt x="771" y="7218"/>
                  </a:lnTo>
                  <a:cubicBezTo>
                    <a:pt x="837" y="7225"/>
                    <a:pt x="908" y="7232"/>
                    <a:pt x="979" y="7239"/>
                  </a:cubicBezTo>
                  <a:lnTo>
                    <a:pt x="1066" y="7246"/>
                  </a:lnTo>
                  <a:cubicBezTo>
                    <a:pt x="1151" y="7256"/>
                    <a:pt x="1237" y="7261"/>
                    <a:pt x="1328" y="7266"/>
                  </a:cubicBezTo>
                  <a:lnTo>
                    <a:pt x="1375" y="7268"/>
                  </a:lnTo>
                  <a:cubicBezTo>
                    <a:pt x="1489" y="7275"/>
                    <a:pt x="1594" y="7280"/>
                    <a:pt x="1701" y="7285"/>
                  </a:cubicBezTo>
                  <a:lnTo>
                    <a:pt x="1734" y="7285"/>
                  </a:lnTo>
                  <a:cubicBezTo>
                    <a:pt x="1851" y="7288"/>
                    <a:pt x="1973" y="7289"/>
                    <a:pt x="2101" y="7289"/>
                  </a:cubicBezTo>
                  <a:cubicBezTo>
                    <a:pt x="3367" y="7289"/>
                    <a:pt x="4639" y="7100"/>
                    <a:pt x="5882" y="6724"/>
                  </a:cubicBezTo>
                  <a:lnTo>
                    <a:pt x="5931" y="6709"/>
                  </a:lnTo>
                  <a:cubicBezTo>
                    <a:pt x="5986" y="6689"/>
                    <a:pt x="6042" y="6672"/>
                    <a:pt x="6100" y="6654"/>
                  </a:cubicBezTo>
                  <a:cubicBezTo>
                    <a:pt x="6174" y="6631"/>
                    <a:pt x="6248" y="6608"/>
                    <a:pt x="6322" y="6583"/>
                  </a:cubicBezTo>
                  <a:cubicBezTo>
                    <a:pt x="6481" y="6530"/>
                    <a:pt x="6641" y="6470"/>
                    <a:pt x="6798" y="6410"/>
                  </a:cubicBezTo>
                  <a:cubicBezTo>
                    <a:pt x="6899" y="6370"/>
                    <a:pt x="7005" y="6331"/>
                    <a:pt x="7107" y="6288"/>
                  </a:cubicBezTo>
                  <a:cubicBezTo>
                    <a:pt x="9505" y="5307"/>
                    <a:pt x="11686" y="3639"/>
                    <a:pt x="13614" y="1313"/>
                  </a:cubicBezTo>
                  <a:cubicBezTo>
                    <a:pt x="13615" y="1313"/>
                    <a:pt x="13618" y="1311"/>
                    <a:pt x="13618" y="1311"/>
                  </a:cubicBezTo>
                  <a:cubicBezTo>
                    <a:pt x="13704" y="1207"/>
                    <a:pt x="13786" y="1104"/>
                    <a:pt x="13872" y="999"/>
                  </a:cubicBezTo>
                  <a:cubicBezTo>
                    <a:pt x="13886" y="984"/>
                    <a:pt x="13890" y="962"/>
                    <a:pt x="13885" y="942"/>
                  </a:cubicBezTo>
                  <a:cubicBezTo>
                    <a:pt x="13879" y="922"/>
                    <a:pt x="13867" y="908"/>
                    <a:pt x="13848" y="900"/>
                  </a:cubicBezTo>
                  <a:cubicBezTo>
                    <a:pt x="13334" y="706"/>
                    <a:pt x="11302" y="1"/>
                    <a:pt x="8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5"/>
            <p:cNvSpPr/>
            <p:nvPr/>
          </p:nvSpPr>
          <p:spPr>
            <a:xfrm>
              <a:off x="6762094" y="3152481"/>
              <a:ext cx="213344" cy="414528"/>
            </a:xfrm>
            <a:custGeom>
              <a:avLst/>
              <a:gdLst/>
              <a:ahLst/>
              <a:cxnLst/>
              <a:rect l="l" t="t" r="r" b="b"/>
              <a:pathLst>
                <a:path w="7264" h="14114" extrusionOk="0">
                  <a:moveTo>
                    <a:pt x="6897" y="0"/>
                  </a:moveTo>
                  <a:cubicBezTo>
                    <a:pt x="6891" y="0"/>
                    <a:pt x="6885" y="1"/>
                    <a:pt x="6878" y="3"/>
                  </a:cubicBezTo>
                  <a:lnTo>
                    <a:pt x="6871" y="5"/>
                  </a:lnTo>
                  <a:cubicBezTo>
                    <a:pt x="6028" y="385"/>
                    <a:pt x="1735" y="2500"/>
                    <a:pt x="8" y="6909"/>
                  </a:cubicBezTo>
                  <a:cubicBezTo>
                    <a:pt x="4" y="6923"/>
                    <a:pt x="1" y="6939"/>
                    <a:pt x="7" y="6954"/>
                  </a:cubicBezTo>
                  <a:cubicBezTo>
                    <a:pt x="32" y="7025"/>
                    <a:pt x="54" y="7097"/>
                    <a:pt x="76" y="7171"/>
                  </a:cubicBezTo>
                  <a:cubicBezTo>
                    <a:pt x="76" y="7171"/>
                    <a:pt x="150" y="7407"/>
                    <a:pt x="162" y="7448"/>
                  </a:cubicBezTo>
                  <a:cubicBezTo>
                    <a:pt x="200" y="7577"/>
                    <a:pt x="234" y="7705"/>
                    <a:pt x="269" y="7830"/>
                  </a:cubicBezTo>
                  <a:lnTo>
                    <a:pt x="300" y="7951"/>
                  </a:lnTo>
                  <a:cubicBezTo>
                    <a:pt x="343" y="8115"/>
                    <a:pt x="381" y="8283"/>
                    <a:pt x="414" y="8445"/>
                  </a:cubicBezTo>
                  <a:lnTo>
                    <a:pt x="440" y="8568"/>
                  </a:lnTo>
                  <a:cubicBezTo>
                    <a:pt x="462" y="8687"/>
                    <a:pt x="489" y="8804"/>
                    <a:pt x="509" y="8924"/>
                  </a:cubicBezTo>
                  <a:cubicBezTo>
                    <a:pt x="514" y="8959"/>
                    <a:pt x="545" y="9140"/>
                    <a:pt x="545" y="9140"/>
                  </a:cubicBezTo>
                  <a:cubicBezTo>
                    <a:pt x="556" y="9224"/>
                    <a:pt x="571" y="9304"/>
                    <a:pt x="581" y="9387"/>
                  </a:cubicBezTo>
                  <a:cubicBezTo>
                    <a:pt x="588" y="9429"/>
                    <a:pt x="610" y="9623"/>
                    <a:pt x="610" y="9623"/>
                  </a:cubicBezTo>
                  <a:cubicBezTo>
                    <a:pt x="619" y="9694"/>
                    <a:pt x="626" y="9764"/>
                    <a:pt x="635" y="9835"/>
                  </a:cubicBezTo>
                  <a:cubicBezTo>
                    <a:pt x="639" y="9879"/>
                    <a:pt x="655" y="10065"/>
                    <a:pt x="655" y="10065"/>
                  </a:cubicBezTo>
                  <a:cubicBezTo>
                    <a:pt x="660" y="10133"/>
                    <a:pt x="667" y="10198"/>
                    <a:pt x="673" y="10265"/>
                  </a:cubicBezTo>
                  <a:cubicBezTo>
                    <a:pt x="676" y="10312"/>
                    <a:pt x="692" y="10624"/>
                    <a:pt x="694" y="10678"/>
                  </a:cubicBezTo>
                  <a:cubicBezTo>
                    <a:pt x="694" y="10678"/>
                    <a:pt x="696" y="10761"/>
                    <a:pt x="697" y="10853"/>
                  </a:cubicBezTo>
                  <a:cubicBezTo>
                    <a:pt x="702" y="10932"/>
                    <a:pt x="703" y="11009"/>
                    <a:pt x="704" y="11084"/>
                  </a:cubicBezTo>
                  <a:lnTo>
                    <a:pt x="702" y="11450"/>
                  </a:lnTo>
                  <a:lnTo>
                    <a:pt x="689" y="11803"/>
                  </a:lnTo>
                  <a:lnTo>
                    <a:pt x="669" y="12137"/>
                  </a:lnTo>
                  <a:lnTo>
                    <a:pt x="639" y="12444"/>
                  </a:lnTo>
                  <a:lnTo>
                    <a:pt x="606" y="12728"/>
                  </a:lnTo>
                  <a:lnTo>
                    <a:pt x="571" y="12988"/>
                  </a:lnTo>
                  <a:lnTo>
                    <a:pt x="541" y="13175"/>
                  </a:lnTo>
                  <a:cubicBezTo>
                    <a:pt x="541" y="13182"/>
                    <a:pt x="539" y="13189"/>
                    <a:pt x="541" y="13192"/>
                  </a:cubicBezTo>
                  <a:cubicBezTo>
                    <a:pt x="545" y="13218"/>
                    <a:pt x="559" y="13237"/>
                    <a:pt x="581" y="13245"/>
                  </a:cubicBezTo>
                  <a:lnTo>
                    <a:pt x="637" y="13203"/>
                  </a:lnTo>
                  <a:lnTo>
                    <a:pt x="612" y="13262"/>
                  </a:lnTo>
                  <a:cubicBezTo>
                    <a:pt x="709" y="13304"/>
                    <a:pt x="783" y="13344"/>
                    <a:pt x="853" y="13390"/>
                  </a:cubicBezTo>
                  <a:cubicBezTo>
                    <a:pt x="922" y="13433"/>
                    <a:pt x="989" y="13482"/>
                    <a:pt x="1060" y="13544"/>
                  </a:cubicBezTo>
                  <a:cubicBezTo>
                    <a:pt x="1073" y="13555"/>
                    <a:pt x="1085" y="13568"/>
                    <a:pt x="1095" y="13578"/>
                  </a:cubicBezTo>
                  <a:lnTo>
                    <a:pt x="1122" y="13603"/>
                  </a:lnTo>
                  <a:cubicBezTo>
                    <a:pt x="1163" y="13642"/>
                    <a:pt x="1203" y="13682"/>
                    <a:pt x="1241" y="13727"/>
                  </a:cubicBezTo>
                  <a:cubicBezTo>
                    <a:pt x="1260" y="13749"/>
                    <a:pt x="1278" y="13767"/>
                    <a:pt x="1294" y="13789"/>
                  </a:cubicBezTo>
                  <a:cubicBezTo>
                    <a:pt x="1338" y="13844"/>
                    <a:pt x="1367" y="13887"/>
                    <a:pt x="1395" y="13930"/>
                  </a:cubicBezTo>
                  <a:cubicBezTo>
                    <a:pt x="1415" y="13958"/>
                    <a:pt x="1434" y="13991"/>
                    <a:pt x="1452" y="14019"/>
                  </a:cubicBezTo>
                  <a:cubicBezTo>
                    <a:pt x="1452" y="14019"/>
                    <a:pt x="1485" y="14071"/>
                    <a:pt x="1488" y="14079"/>
                  </a:cubicBezTo>
                  <a:cubicBezTo>
                    <a:pt x="1499" y="14095"/>
                    <a:pt x="1513" y="14106"/>
                    <a:pt x="1529" y="14112"/>
                  </a:cubicBezTo>
                  <a:cubicBezTo>
                    <a:pt x="1536" y="14113"/>
                    <a:pt x="1543" y="14114"/>
                    <a:pt x="1549" y="14114"/>
                  </a:cubicBezTo>
                  <a:cubicBezTo>
                    <a:pt x="1554" y="14114"/>
                    <a:pt x="1559" y="14113"/>
                    <a:pt x="1563" y="14112"/>
                  </a:cubicBezTo>
                  <a:cubicBezTo>
                    <a:pt x="1570" y="14109"/>
                    <a:pt x="1573" y="14106"/>
                    <a:pt x="1580" y="14100"/>
                  </a:cubicBezTo>
                  <a:lnTo>
                    <a:pt x="1706" y="14012"/>
                  </a:lnTo>
                  <a:lnTo>
                    <a:pt x="1821" y="13928"/>
                  </a:lnTo>
                  <a:lnTo>
                    <a:pt x="2042" y="13757"/>
                  </a:lnTo>
                  <a:lnTo>
                    <a:pt x="2147" y="13675"/>
                  </a:lnTo>
                  <a:lnTo>
                    <a:pt x="2272" y="13571"/>
                  </a:lnTo>
                  <a:lnTo>
                    <a:pt x="2386" y="13475"/>
                  </a:lnTo>
                  <a:cubicBezTo>
                    <a:pt x="2428" y="13438"/>
                    <a:pt x="2472" y="13400"/>
                    <a:pt x="2519" y="13360"/>
                  </a:cubicBezTo>
                  <a:lnTo>
                    <a:pt x="2634" y="13255"/>
                  </a:lnTo>
                  <a:cubicBezTo>
                    <a:pt x="2681" y="13215"/>
                    <a:pt x="2727" y="13172"/>
                    <a:pt x="2774" y="13126"/>
                  </a:cubicBezTo>
                  <a:lnTo>
                    <a:pt x="2895" y="13012"/>
                  </a:lnTo>
                  <a:lnTo>
                    <a:pt x="3037" y="12874"/>
                  </a:lnTo>
                  <a:cubicBezTo>
                    <a:pt x="3077" y="12834"/>
                    <a:pt x="3118" y="12795"/>
                    <a:pt x="3161" y="12752"/>
                  </a:cubicBezTo>
                  <a:cubicBezTo>
                    <a:pt x="3209" y="12702"/>
                    <a:pt x="3259" y="12649"/>
                    <a:pt x="3308" y="12598"/>
                  </a:cubicBezTo>
                  <a:cubicBezTo>
                    <a:pt x="3350" y="12555"/>
                    <a:pt x="3389" y="12511"/>
                    <a:pt x="3432" y="12467"/>
                  </a:cubicBezTo>
                  <a:cubicBezTo>
                    <a:pt x="3483" y="12411"/>
                    <a:pt x="3533" y="12356"/>
                    <a:pt x="3585" y="12299"/>
                  </a:cubicBezTo>
                  <a:cubicBezTo>
                    <a:pt x="3585" y="12299"/>
                    <a:pt x="3675" y="12198"/>
                    <a:pt x="3708" y="12157"/>
                  </a:cubicBezTo>
                  <a:cubicBezTo>
                    <a:pt x="3759" y="12098"/>
                    <a:pt x="3810" y="12034"/>
                    <a:pt x="3860" y="11973"/>
                  </a:cubicBezTo>
                  <a:cubicBezTo>
                    <a:pt x="3860" y="11973"/>
                    <a:pt x="3950" y="11866"/>
                    <a:pt x="3986" y="11826"/>
                  </a:cubicBezTo>
                  <a:cubicBezTo>
                    <a:pt x="4031" y="11766"/>
                    <a:pt x="4078" y="11707"/>
                    <a:pt x="4124" y="11648"/>
                  </a:cubicBezTo>
                  <a:lnTo>
                    <a:pt x="4262" y="11470"/>
                  </a:lnTo>
                  <a:cubicBezTo>
                    <a:pt x="4313" y="11403"/>
                    <a:pt x="4362" y="11336"/>
                    <a:pt x="4411" y="11266"/>
                  </a:cubicBezTo>
                  <a:cubicBezTo>
                    <a:pt x="4411" y="11266"/>
                    <a:pt x="4507" y="11133"/>
                    <a:pt x="4537" y="11091"/>
                  </a:cubicBezTo>
                  <a:cubicBezTo>
                    <a:pt x="4585" y="11023"/>
                    <a:pt x="4632" y="10952"/>
                    <a:pt x="4676" y="10882"/>
                  </a:cubicBezTo>
                  <a:cubicBezTo>
                    <a:pt x="4676" y="10882"/>
                    <a:pt x="4783" y="10727"/>
                    <a:pt x="4807" y="10688"/>
                  </a:cubicBezTo>
                  <a:cubicBezTo>
                    <a:pt x="4854" y="10614"/>
                    <a:pt x="4900" y="10540"/>
                    <a:pt x="4948" y="10463"/>
                  </a:cubicBezTo>
                  <a:cubicBezTo>
                    <a:pt x="4948" y="10463"/>
                    <a:pt x="4992" y="10392"/>
                    <a:pt x="5031" y="10332"/>
                  </a:cubicBezTo>
                  <a:cubicBezTo>
                    <a:pt x="5047" y="10314"/>
                    <a:pt x="5057" y="10290"/>
                    <a:pt x="5071" y="10265"/>
                  </a:cubicBezTo>
                  <a:cubicBezTo>
                    <a:pt x="5069" y="10261"/>
                    <a:pt x="5074" y="10261"/>
                    <a:pt x="5074" y="10261"/>
                  </a:cubicBezTo>
                  <a:cubicBezTo>
                    <a:pt x="5102" y="10214"/>
                    <a:pt x="5126" y="10168"/>
                    <a:pt x="5153" y="10121"/>
                  </a:cubicBezTo>
                  <a:cubicBezTo>
                    <a:pt x="5188" y="10066"/>
                    <a:pt x="5217" y="10009"/>
                    <a:pt x="5249" y="9951"/>
                  </a:cubicBezTo>
                  <a:lnTo>
                    <a:pt x="5331" y="9807"/>
                  </a:lnTo>
                  <a:cubicBezTo>
                    <a:pt x="5413" y="9652"/>
                    <a:pt x="5497" y="9493"/>
                    <a:pt x="5579" y="9328"/>
                  </a:cubicBezTo>
                  <a:cubicBezTo>
                    <a:pt x="5779" y="8924"/>
                    <a:pt x="5957" y="8505"/>
                    <a:pt x="6113" y="8082"/>
                  </a:cubicBezTo>
                  <a:cubicBezTo>
                    <a:pt x="6152" y="7985"/>
                    <a:pt x="6187" y="7886"/>
                    <a:pt x="6223" y="7787"/>
                  </a:cubicBezTo>
                  <a:cubicBezTo>
                    <a:pt x="7010" y="5540"/>
                    <a:pt x="7264" y="3012"/>
                    <a:pt x="6979" y="245"/>
                  </a:cubicBezTo>
                  <a:cubicBezTo>
                    <a:pt x="6979" y="244"/>
                    <a:pt x="6978" y="240"/>
                    <a:pt x="6978" y="240"/>
                  </a:cubicBezTo>
                  <a:cubicBezTo>
                    <a:pt x="6975" y="178"/>
                    <a:pt x="6968" y="118"/>
                    <a:pt x="6962" y="57"/>
                  </a:cubicBezTo>
                  <a:cubicBezTo>
                    <a:pt x="6958" y="37"/>
                    <a:pt x="6948" y="19"/>
                    <a:pt x="6928" y="9"/>
                  </a:cubicBezTo>
                  <a:cubicBezTo>
                    <a:pt x="6919" y="3"/>
                    <a:pt x="6908" y="0"/>
                    <a:pt x="68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5"/>
            <p:cNvSpPr/>
            <p:nvPr/>
          </p:nvSpPr>
          <p:spPr>
            <a:xfrm>
              <a:off x="6782271" y="3598347"/>
              <a:ext cx="416584" cy="208233"/>
            </a:xfrm>
            <a:custGeom>
              <a:avLst/>
              <a:gdLst/>
              <a:ahLst/>
              <a:cxnLst/>
              <a:rect l="l" t="t" r="r" b="b"/>
              <a:pathLst>
                <a:path w="14184" h="7090" extrusionOk="0">
                  <a:moveTo>
                    <a:pt x="7251" y="0"/>
                  </a:moveTo>
                  <a:cubicBezTo>
                    <a:pt x="7245" y="0"/>
                    <a:pt x="7239" y="1"/>
                    <a:pt x="7233" y="3"/>
                  </a:cubicBezTo>
                  <a:lnTo>
                    <a:pt x="7137" y="36"/>
                  </a:lnTo>
                  <a:cubicBezTo>
                    <a:pt x="7050" y="62"/>
                    <a:pt x="6963" y="93"/>
                    <a:pt x="6875" y="119"/>
                  </a:cubicBezTo>
                  <a:lnTo>
                    <a:pt x="6789" y="146"/>
                  </a:lnTo>
                  <a:cubicBezTo>
                    <a:pt x="6709" y="167"/>
                    <a:pt x="6628" y="190"/>
                    <a:pt x="6547" y="215"/>
                  </a:cubicBezTo>
                  <a:cubicBezTo>
                    <a:pt x="6460" y="240"/>
                    <a:pt x="6372" y="264"/>
                    <a:pt x="6288" y="285"/>
                  </a:cubicBezTo>
                  <a:cubicBezTo>
                    <a:pt x="6208" y="307"/>
                    <a:pt x="6127" y="325"/>
                    <a:pt x="6047" y="345"/>
                  </a:cubicBezTo>
                  <a:lnTo>
                    <a:pt x="6013" y="354"/>
                  </a:lnTo>
                  <a:cubicBezTo>
                    <a:pt x="5942" y="371"/>
                    <a:pt x="5869" y="388"/>
                    <a:pt x="5798" y="403"/>
                  </a:cubicBezTo>
                  <a:cubicBezTo>
                    <a:pt x="5718" y="420"/>
                    <a:pt x="5641" y="436"/>
                    <a:pt x="5562" y="455"/>
                  </a:cubicBezTo>
                  <a:cubicBezTo>
                    <a:pt x="5482" y="469"/>
                    <a:pt x="5399" y="486"/>
                    <a:pt x="5318" y="500"/>
                  </a:cubicBezTo>
                  <a:cubicBezTo>
                    <a:pt x="5243" y="516"/>
                    <a:pt x="5166" y="529"/>
                    <a:pt x="5090" y="537"/>
                  </a:cubicBezTo>
                  <a:cubicBezTo>
                    <a:pt x="5009" y="552"/>
                    <a:pt x="4931" y="566"/>
                    <a:pt x="4852" y="577"/>
                  </a:cubicBezTo>
                  <a:cubicBezTo>
                    <a:pt x="4778" y="586"/>
                    <a:pt x="4708" y="599"/>
                    <a:pt x="4633" y="607"/>
                  </a:cubicBezTo>
                  <a:cubicBezTo>
                    <a:pt x="4558" y="614"/>
                    <a:pt x="4481" y="624"/>
                    <a:pt x="4402" y="634"/>
                  </a:cubicBezTo>
                  <a:cubicBezTo>
                    <a:pt x="4331" y="643"/>
                    <a:pt x="4261" y="648"/>
                    <a:pt x="4192" y="657"/>
                  </a:cubicBezTo>
                  <a:cubicBezTo>
                    <a:pt x="4117" y="664"/>
                    <a:pt x="4043" y="671"/>
                    <a:pt x="3969" y="674"/>
                  </a:cubicBezTo>
                  <a:cubicBezTo>
                    <a:pt x="3902" y="680"/>
                    <a:pt x="3834" y="685"/>
                    <a:pt x="3770" y="688"/>
                  </a:cubicBezTo>
                  <a:cubicBezTo>
                    <a:pt x="3697" y="692"/>
                    <a:pt x="3625" y="695"/>
                    <a:pt x="3554" y="700"/>
                  </a:cubicBezTo>
                  <a:cubicBezTo>
                    <a:pt x="3488" y="702"/>
                    <a:pt x="3425" y="705"/>
                    <a:pt x="3361" y="705"/>
                  </a:cubicBezTo>
                  <a:cubicBezTo>
                    <a:pt x="3290" y="708"/>
                    <a:pt x="3222" y="711"/>
                    <a:pt x="3156" y="711"/>
                  </a:cubicBezTo>
                  <a:lnTo>
                    <a:pt x="2971" y="712"/>
                  </a:lnTo>
                  <a:lnTo>
                    <a:pt x="2777" y="711"/>
                  </a:lnTo>
                  <a:lnTo>
                    <a:pt x="2602" y="705"/>
                  </a:lnTo>
                  <a:cubicBezTo>
                    <a:pt x="2541" y="704"/>
                    <a:pt x="2480" y="701"/>
                    <a:pt x="2417" y="698"/>
                  </a:cubicBezTo>
                  <a:lnTo>
                    <a:pt x="2252" y="687"/>
                  </a:lnTo>
                  <a:cubicBezTo>
                    <a:pt x="2193" y="684"/>
                    <a:pt x="2137" y="680"/>
                    <a:pt x="2081" y="677"/>
                  </a:cubicBezTo>
                  <a:lnTo>
                    <a:pt x="1923" y="664"/>
                  </a:lnTo>
                  <a:lnTo>
                    <a:pt x="1766" y="648"/>
                  </a:lnTo>
                  <a:lnTo>
                    <a:pt x="1615" y="630"/>
                  </a:lnTo>
                  <a:lnTo>
                    <a:pt x="1473" y="614"/>
                  </a:lnTo>
                  <a:lnTo>
                    <a:pt x="1333" y="597"/>
                  </a:lnTo>
                  <a:lnTo>
                    <a:pt x="1077" y="556"/>
                  </a:lnTo>
                  <a:lnTo>
                    <a:pt x="898" y="526"/>
                  </a:lnTo>
                  <a:cubicBezTo>
                    <a:pt x="894" y="525"/>
                    <a:pt x="889" y="524"/>
                    <a:pt x="885" y="524"/>
                  </a:cubicBezTo>
                  <a:cubicBezTo>
                    <a:pt x="879" y="524"/>
                    <a:pt x="874" y="525"/>
                    <a:pt x="869" y="527"/>
                  </a:cubicBezTo>
                  <a:cubicBezTo>
                    <a:pt x="851" y="533"/>
                    <a:pt x="836" y="544"/>
                    <a:pt x="828" y="561"/>
                  </a:cubicBezTo>
                  <a:lnTo>
                    <a:pt x="870" y="614"/>
                  </a:lnTo>
                  <a:lnTo>
                    <a:pt x="813" y="586"/>
                  </a:lnTo>
                  <a:cubicBezTo>
                    <a:pt x="779" y="655"/>
                    <a:pt x="741" y="725"/>
                    <a:pt x="695" y="789"/>
                  </a:cubicBezTo>
                  <a:cubicBezTo>
                    <a:pt x="651" y="853"/>
                    <a:pt x="603" y="919"/>
                    <a:pt x="544" y="984"/>
                  </a:cubicBezTo>
                  <a:cubicBezTo>
                    <a:pt x="534" y="996"/>
                    <a:pt x="523" y="1007"/>
                    <a:pt x="510" y="1019"/>
                  </a:cubicBezTo>
                  <a:lnTo>
                    <a:pt x="489" y="1041"/>
                  </a:lnTo>
                  <a:cubicBezTo>
                    <a:pt x="463" y="1068"/>
                    <a:pt x="439" y="1096"/>
                    <a:pt x="412" y="1117"/>
                  </a:cubicBezTo>
                  <a:lnTo>
                    <a:pt x="409" y="1120"/>
                  </a:lnTo>
                  <a:cubicBezTo>
                    <a:pt x="399" y="1134"/>
                    <a:pt x="382" y="1147"/>
                    <a:pt x="368" y="1158"/>
                  </a:cubicBezTo>
                  <a:cubicBezTo>
                    <a:pt x="352" y="1175"/>
                    <a:pt x="332" y="1190"/>
                    <a:pt x="315" y="1202"/>
                  </a:cubicBezTo>
                  <a:cubicBezTo>
                    <a:pt x="254" y="1246"/>
                    <a:pt x="211" y="1278"/>
                    <a:pt x="166" y="1309"/>
                  </a:cubicBezTo>
                  <a:cubicBezTo>
                    <a:pt x="141" y="1325"/>
                    <a:pt x="117" y="1339"/>
                    <a:pt x="91" y="1356"/>
                  </a:cubicBezTo>
                  <a:cubicBezTo>
                    <a:pt x="91" y="1356"/>
                    <a:pt x="43" y="1386"/>
                    <a:pt x="30" y="1393"/>
                  </a:cubicBezTo>
                  <a:cubicBezTo>
                    <a:pt x="15" y="1400"/>
                    <a:pt x="2" y="1415"/>
                    <a:pt x="0" y="1433"/>
                  </a:cubicBezTo>
                  <a:cubicBezTo>
                    <a:pt x="3" y="1447"/>
                    <a:pt x="7" y="1469"/>
                    <a:pt x="16" y="1483"/>
                  </a:cubicBezTo>
                  <a:lnTo>
                    <a:pt x="110" y="1618"/>
                  </a:lnTo>
                  <a:lnTo>
                    <a:pt x="188" y="1726"/>
                  </a:lnTo>
                  <a:lnTo>
                    <a:pt x="358" y="1951"/>
                  </a:lnTo>
                  <a:lnTo>
                    <a:pt x="445" y="2061"/>
                  </a:lnTo>
                  <a:cubicBezTo>
                    <a:pt x="477" y="2104"/>
                    <a:pt x="510" y="2147"/>
                    <a:pt x="549" y="2189"/>
                  </a:cubicBezTo>
                  <a:lnTo>
                    <a:pt x="643" y="2309"/>
                  </a:lnTo>
                  <a:cubicBezTo>
                    <a:pt x="680" y="2353"/>
                    <a:pt x="720" y="2396"/>
                    <a:pt x="758" y="2443"/>
                  </a:cubicBezTo>
                  <a:lnTo>
                    <a:pt x="865" y="2564"/>
                  </a:lnTo>
                  <a:cubicBezTo>
                    <a:pt x="906" y="2609"/>
                    <a:pt x="949" y="2656"/>
                    <a:pt x="992" y="2706"/>
                  </a:cubicBezTo>
                  <a:lnTo>
                    <a:pt x="1107" y="2829"/>
                  </a:lnTo>
                  <a:lnTo>
                    <a:pt x="1262" y="2987"/>
                  </a:lnTo>
                  <a:lnTo>
                    <a:pt x="1375" y="3101"/>
                  </a:lnTo>
                  <a:cubicBezTo>
                    <a:pt x="1424" y="3149"/>
                    <a:pt x="1474" y="3198"/>
                    <a:pt x="1526" y="3249"/>
                  </a:cubicBezTo>
                  <a:cubicBezTo>
                    <a:pt x="1580" y="3303"/>
                    <a:pt x="1620" y="3340"/>
                    <a:pt x="1661" y="3378"/>
                  </a:cubicBezTo>
                  <a:cubicBezTo>
                    <a:pt x="1715" y="3428"/>
                    <a:pt x="1772" y="3481"/>
                    <a:pt x="1829" y="3532"/>
                  </a:cubicBezTo>
                  <a:cubicBezTo>
                    <a:pt x="1829" y="3532"/>
                    <a:pt x="1936" y="3626"/>
                    <a:pt x="1974" y="3662"/>
                  </a:cubicBezTo>
                  <a:cubicBezTo>
                    <a:pt x="2023" y="3705"/>
                    <a:pt x="2179" y="3838"/>
                    <a:pt x="2179" y="3838"/>
                  </a:cubicBezTo>
                  <a:cubicBezTo>
                    <a:pt x="2222" y="3875"/>
                    <a:pt x="2265" y="3910"/>
                    <a:pt x="2307" y="3947"/>
                  </a:cubicBezTo>
                  <a:cubicBezTo>
                    <a:pt x="2366" y="3994"/>
                    <a:pt x="2426" y="4039"/>
                    <a:pt x="2485" y="4086"/>
                  </a:cubicBezTo>
                  <a:cubicBezTo>
                    <a:pt x="2485" y="4086"/>
                    <a:pt x="2625" y="4196"/>
                    <a:pt x="2669" y="4231"/>
                  </a:cubicBezTo>
                  <a:cubicBezTo>
                    <a:pt x="2723" y="4273"/>
                    <a:pt x="2779" y="4314"/>
                    <a:pt x="2836" y="4354"/>
                  </a:cubicBezTo>
                  <a:cubicBezTo>
                    <a:pt x="2836" y="4354"/>
                    <a:pt x="2851" y="4365"/>
                    <a:pt x="2874" y="4385"/>
                  </a:cubicBezTo>
                  <a:cubicBezTo>
                    <a:pt x="2927" y="4422"/>
                    <a:pt x="2980" y="4458"/>
                    <a:pt x="3034" y="4495"/>
                  </a:cubicBezTo>
                  <a:cubicBezTo>
                    <a:pt x="3066" y="4522"/>
                    <a:pt x="3105" y="4545"/>
                    <a:pt x="3143" y="4569"/>
                  </a:cubicBezTo>
                  <a:cubicBezTo>
                    <a:pt x="3172" y="4593"/>
                    <a:pt x="3202" y="4616"/>
                    <a:pt x="3235" y="4633"/>
                  </a:cubicBezTo>
                  <a:cubicBezTo>
                    <a:pt x="3235" y="4633"/>
                    <a:pt x="3422" y="4761"/>
                    <a:pt x="3462" y="4788"/>
                  </a:cubicBezTo>
                  <a:cubicBezTo>
                    <a:pt x="3528" y="4831"/>
                    <a:pt x="3598" y="4874"/>
                    <a:pt x="3665" y="4915"/>
                  </a:cubicBezTo>
                  <a:cubicBezTo>
                    <a:pt x="3665" y="4915"/>
                    <a:pt x="3855" y="5036"/>
                    <a:pt x="3898" y="5057"/>
                  </a:cubicBezTo>
                  <a:cubicBezTo>
                    <a:pt x="3984" y="5109"/>
                    <a:pt x="4073" y="5157"/>
                    <a:pt x="4160" y="5207"/>
                  </a:cubicBezTo>
                  <a:cubicBezTo>
                    <a:pt x="4160" y="5207"/>
                    <a:pt x="4327" y="5302"/>
                    <a:pt x="4361" y="5319"/>
                  </a:cubicBezTo>
                  <a:cubicBezTo>
                    <a:pt x="4518" y="5406"/>
                    <a:pt x="4681" y="5490"/>
                    <a:pt x="4851" y="5572"/>
                  </a:cubicBezTo>
                  <a:cubicBezTo>
                    <a:pt x="5819" y="6046"/>
                    <a:pt x="6845" y="6409"/>
                    <a:pt x="7924" y="6660"/>
                  </a:cubicBezTo>
                  <a:cubicBezTo>
                    <a:pt x="7963" y="6668"/>
                    <a:pt x="8000" y="6677"/>
                    <a:pt x="8039" y="6688"/>
                  </a:cubicBezTo>
                  <a:cubicBezTo>
                    <a:pt x="9230" y="6955"/>
                    <a:pt x="10485" y="7090"/>
                    <a:pt x="11802" y="7090"/>
                  </a:cubicBezTo>
                  <a:cubicBezTo>
                    <a:pt x="12556" y="7090"/>
                    <a:pt x="13331" y="7046"/>
                    <a:pt x="14125" y="6957"/>
                  </a:cubicBezTo>
                  <a:lnTo>
                    <a:pt x="14135" y="6953"/>
                  </a:lnTo>
                  <a:cubicBezTo>
                    <a:pt x="14143" y="6950"/>
                    <a:pt x="14152" y="6947"/>
                    <a:pt x="14158" y="6940"/>
                  </a:cubicBezTo>
                  <a:lnTo>
                    <a:pt x="14159" y="6940"/>
                  </a:lnTo>
                  <a:cubicBezTo>
                    <a:pt x="14166" y="6939"/>
                    <a:pt x="14170" y="6932"/>
                    <a:pt x="14173" y="6926"/>
                  </a:cubicBezTo>
                  <a:cubicBezTo>
                    <a:pt x="14180" y="6909"/>
                    <a:pt x="14183" y="6887"/>
                    <a:pt x="14173" y="6867"/>
                  </a:cubicBezTo>
                  <a:cubicBezTo>
                    <a:pt x="13794" y="6027"/>
                    <a:pt x="11684" y="1738"/>
                    <a:pt x="7276" y="5"/>
                  </a:cubicBezTo>
                  <a:cubicBezTo>
                    <a:pt x="7268" y="2"/>
                    <a:pt x="7259" y="0"/>
                    <a:pt x="72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5"/>
            <p:cNvSpPr/>
            <p:nvPr/>
          </p:nvSpPr>
          <p:spPr>
            <a:xfrm>
              <a:off x="6735837" y="3641991"/>
              <a:ext cx="242508" cy="410769"/>
            </a:xfrm>
            <a:custGeom>
              <a:avLst/>
              <a:gdLst/>
              <a:ahLst/>
              <a:cxnLst/>
              <a:rect l="l" t="t" r="r" b="b"/>
              <a:pathLst>
                <a:path w="8257" h="13986" extrusionOk="0">
                  <a:moveTo>
                    <a:pt x="1411" y="1"/>
                  </a:moveTo>
                  <a:cubicBezTo>
                    <a:pt x="1405" y="1"/>
                    <a:pt x="1398" y="2"/>
                    <a:pt x="1392" y="4"/>
                  </a:cubicBezTo>
                  <a:cubicBezTo>
                    <a:pt x="1390" y="4"/>
                    <a:pt x="1363" y="13"/>
                    <a:pt x="1363" y="13"/>
                  </a:cubicBezTo>
                  <a:lnTo>
                    <a:pt x="1299" y="35"/>
                  </a:lnTo>
                  <a:cubicBezTo>
                    <a:pt x="1254" y="50"/>
                    <a:pt x="1207" y="62"/>
                    <a:pt x="1157" y="75"/>
                  </a:cubicBezTo>
                  <a:cubicBezTo>
                    <a:pt x="1083" y="91"/>
                    <a:pt x="1005" y="104"/>
                    <a:pt x="918" y="112"/>
                  </a:cubicBezTo>
                  <a:lnTo>
                    <a:pt x="864" y="112"/>
                  </a:lnTo>
                  <a:lnTo>
                    <a:pt x="835" y="114"/>
                  </a:lnTo>
                  <a:cubicBezTo>
                    <a:pt x="801" y="117"/>
                    <a:pt x="767" y="117"/>
                    <a:pt x="735" y="117"/>
                  </a:cubicBezTo>
                  <a:cubicBezTo>
                    <a:pt x="725" y="117"/>
                    <a:pt x="715" y="118"/>
                    <a:pt x="705" y="118"/>
                  </a:cubicBezTo>
                  <a:cubicBezTo>
                    <a:pt x="695" y="118"/>
                    <a:pt x="686" y="117"/>
                    <a:pt x="676" y="117"/>
                  </a:cubicBezTo>
                  <a:cubicBezTo>
                    <a:pt x="650" y="117"/>
                    <a:pt x="623" y="112"/>
                    <a:pt x="599" y="111"/>
                  </a:cubicBezTo>
                  <a:cubicBezTo>
                    <a:pt x="529" y="104"/>
                    <a:pt x="480" y="97"/>
                    <a:pt x="432" y="88"/>
                  </a:cubicBezTo>
                  <a:cubicBezTo>
                    <a:pt x="399" y="82"/>
                    <a:pt x="368" y="75"/>
                    <a:pt x="332" y="68"/>
                  </a:cubicBezTo>
                  <a:cubicBezTo>
                    <a:pt x="332" y="68"/>
                    <a:pt x="281" y="55"/>
                    <a:pt x="271" y="54"/>
                  </a:cubicBezTo>
                  <a:cubicBezTo>
                    <a:pt x="265" y="52"/>
                    <a:pt x="258" y="51"/>
                    <a:pt x="252" y="51"/>
                  </a:cubicBezTo>
                  <a:cubicBezTo>
                    <a:pt x="245" y="51"/>
                    <a:pt x="239" y="52"/>
                    <a:pt x="233" y="54"/>
                  </a:cubicBezTo>
                  <a:cubicBezTo>
                    <a:pt x="228" y="55"/>
                    <a:pt x="224" y="57"/>
                    <a:pt x="218" y="61"/>
                  </a:cubicBezTo>
                  <a:cubicBezTo>
                    <a:pt x="203" y="71"/>
                    <a:pt x="193" y="85"/>
                    <a:pt x="189" y="102"/>
                  </a:cubicBezTo>
                  <a:lnTo>
                    <a:pt x="166" y="242"/>
                  </a:lnTo>
                  <a:lnTo>
                    <a:pt x="137" y="408"/>
                  </a:lnTo>
                  <a:lnTo>
                    <a:pt x="97" y="682"/>
                  </a:lnTo>
                  <a:lnTo>
                    <a:pt x="82" y="817"/>
                  </a:lnTo>
                  <a:lnTo>
                    <a:pt x="62" y="988"/>
                  </a:lnTo>
                  <a:lnTo>
                    <a:pt x="48" y="1132"/>
                  </a:lnTo>
                  <a:cubicBezTo>
                    <a:pt x="43" y="1193"/>
                    <a:pt x="38" y="1252"/>
                    <a:pt x="32" y="1316"/>
                  </a:cubicBezTo>
                  <a:lnTo>
                    <a:pt x="22" y="1471"/>
                  </a:lnTo>
                  <a:cubicBezTo>
                    <a:pt x="18" y="1535"/>
                    <a:pt x="15" y="1602"/>
                    <a:pt x="11" y="1670"/>
                  </a:cubicBezTo>
                  <a:lnTo>
                    <a:pt x="3" y="1828"/>
                  </a:lnTo>
                  <a:cubicBezTo>
                    <a:pt x="2" y="1901"/>
                    <a:pt x="1" y="1972"/>
                    <a:pt x="2" y="2043"/>
                  </a:cubicBezTo>
                  <a:lnTo>
                    <a:pt x="1" y="2210"/>
                  </a:lnTo>
                  <a:cubicBezTo>
                    <a:pt x="1" y="2285"/>
                    <a:pt x="1" y="2362"/>
                    <a:pt x="3" y="2442"/>
                  </a:cubicBezTo>
                  <a:lnTo>
                    <a:pt x="8" y="2609"/>
                  </a:lnTo>
                  <a:cubicBezTo>
                    <a:pt x="9" y="2691"/>
                    <a:pt x="15" y="2780"/>
                    <a:pt x="16" y="2862"/>
                  </a:cubicBezTo>
                  <a:lnTo>
                    <a:pt x="25" y="3030"/>
                  </a:lnTo>
                  <a:cubicBezTo>
                    <a:pt x="32" y="3121"/>
                    <a:pt x="39" y="3211"/>
                    <a:pt x="48" y="3304"/>
                  </a:cubicBezTo>
                  <a:lnTo>
                    <a:pt x="62" y="3470"/>
                  </a:lnTo>
                  <a:cubicBezTo>
                    <a:pt x="72" y="3566"/>
                    <a:pt x="82" y="3665"/>
                    <a:pt x="95" y="3765"/>
                  </a:cubicBezTo>
                  <a:lnTo>
                    <a:pt x="114" y="3926"/>
                  </a:lnTo>
                  <a:cubicBezTo>
                    <a:pt x="129" y="4030"/>
                    <a:pt x="147" y="4135"/>
                    <a:pt x="164" y="4242"/>
                  </a:cubicBezTo>
                  <a:lnTo>
                    <a:pt x="189" y="4399"/>
                  </a:lnTo>
                  <a:cubicBezTo>
                    <a:pt x="208" y="4513"/>
                    <a:pt x="230" y="4627"/>
                    <a:pt x="254" y="4743"/>
                  </a:cubicBezTo>
                  <a:lnTo>
                    <a:pt x="281" y="4890"/>
                  </a:lnTo>
                  <a:cubicBezTo>
                    <a:pt x="308" y="5011"/>
                    <a:pt x="338" y="5137"/>
                    <a:pt x="368" y="5259"/>
                  </a:cubicBezTo>
                  <a:lnTo>
                    <a:pt x="401" y="5396"/>
                  </a:lnTo>
                  <a:cubicBezTo>
                    <a:pt x="432" y="5527"/>
                    <a:pt x="472" y="5662"/>
                    <a:pt x="510" y="5794"/>
                  </a:cubicBezTo>
                  <a:lnTo>
                    <a:pt x="545" y="5908"/>
                  </a:lnTo>
                  <a:cubicBezTo>
                    <a:pt x="592" y="6062"/>
                    <a:pt x="643" y="6215"/>
                    <a:pt x="693" y="6371"/>
                  </a:cubicBezTo>
                  <a:lnTo>
                    <a:pt x="714" y="6434"/>
                  </a:lnTo>
                  <a:cubicBezTo>
                    <a:pt x="1633" y="9127"/>
                    <a:pt x="3404" y="11574"/>
                    <a:pt x="5978" y="13713"/>
                  </a:cubicBezTo>
                  <a:cubicBezTo>
                    <a:pt x="5982" y="13717"/>
                    <a:pt x="5983" y="13720"/>
                    <a:pt x="5985" y="13721"/>
                  </a:cubicBezTo>
                  <a:cubicBezTo>
                    <a:pt x="6089" y="13807"/>
                    <a:pt x="6190" y="13889"/>
                    <a:pt x="6294" y="13970"/>
                  </a:cubicBezTo>
                  <a:cubicBezTo>
                    <a:pt x="6304" y="13980"/>
                    <a:pt x="6318" y="13986"/>
                    <a:pt x="6333" y="13986"/>
                  </a:cubicBezTo>
                  <a:cubicBezTo>
                    <a:pt x="6339" y="13986"/>
                    <a:pt x="6345" y="13985"/>
                    <a:pt x="6351" y="13983"/>
                  </a:cubicBezTo>
                  <a:cubicBezTo>
                    <a:pt x="6369" y="13977"/>
                    <a:pt x="6383" y="13966"/>
                    <a:pt x="6391" y="13945"/>
                  </a:cubicBezTo>
                  <a:cubicBezTo>
                    <a:pt x="6721" y="13085"/>
                    <a:pt x="8256" y="8564"/>
                    <a:pt x="6366" y="4212"/>
                  </a:cubicBezTo>
                  <a:cubicBezTo>
                    <a:pt x="6359" y="4198"/>
                    <a:pt x="6351" y="4187"/>
                    <a:pt x="6336" y="4182"/>
                  </a:cubicBezTo>
                  <a:cubicBezTo>
                    <a:pt x="6213" y="4120"/>
                    <a:pt x="6096" y="4057"/>
                    <a:pt x="5978" y="3993"/>
                  </a:cubicBezTo>
                  <a:lnTo>
                    <a:pt x="5855" y="3932"/>
                  </a:lnTo>
                  <a:cubicBezTo>
                    <a:pt x="5697" y="3846"/>
                    <a:pt x="5539" y="3755"/>
                    <a:pt x="5389" y="3664"/>
                  </a:cubicBezTo>
                  <a:lnTo>
                    <a:pt x="5297" y="3607"/>
                  </a:lnTo>
                  <a:cubicBezTo>
                    <a:pt x="5179" y="3534"/>
                    <a:pt x="5062" y="3463"/>
                    <a:pt x="4949" y="3391"/>
                  </a:cubicBezTo>
                  <a:cubicBezTo>
                    <a:pt x="4915" y="3369"/>
                    <a:pt x="4751" y="3257"/>
                    <a:pt x="4751" y="3257"/>
                  </a:cubicBezTo>
                  <a:cubicBezTo>
                    <a:pt x="4680" y="3207"/>
                    <a:pt x="4608" y="3158"/>
                    <a:pt x="4536" y="3109"/>
                  </a:cubicBezTo>
                  <a:cubicBezTo>
                    <a:pt x="4499" y="3080"/>
                    <a:pt x="4368" y="2986"/>
                    <a:pt x="4368" y="2986"/>
                  </a:cubicBezTo>
                  <a:lnTo>
                    <a:pt x="4324" y="2953"/>
                  </a:lnTo>
                  <a:cubicBezTo>
                    <a:pt x="4266" y="2911"/>
                    <a:pt x="4205" y="2866"/>
                    <a:pt x="4148" y="2822"/>
                  </a:cubicBezTo>
                  <a:cubicBezTo>
                    <a:pt x="4111" y="2794"/>
                    <a:pt x="3984" y="2691"/>
                    <a:pt x="3984" y="2691"/>
                  </a:cubicBezTo>
                  <a:lnTo>
                    <a:pt x="3938" y="2656"/>
                  </a:lnTo>
                  <a:cubicBezTo>
                    <a:pt x="3887" y="2617"/>
                    <a:pt x="3834" y="2576"/>
                    <a:pt x="3784" y="2538"/>
                  </a:cubicBezTo>
                  <a:cubicBezTo>
                    <a:pt x="3747" y="2503"/>
                    <a:pt x="3492" y="2290"/>
                    <a:pt x="3447" y="2248"/>
                  </a:cubicBezTo>
                  <a:cubicBezTo>
                    <a:pt x="3447" y="2248"/>
                    <a:pt x="3175" y="2002"/>
                    <a:pt x="3134" y="1964"/>
                  </a:cubicBezTo>
                  <a:cubicBezTo>
                    <a:pt x="3099" y="1932"/>
                    <a:pt x="2880" y="1720"/>
                    <a:pt x="2845" y="1682"/>
                  </a:cubicBezTo>
                  <a:lnTo>
                    <a:pt x="2698" y="1529"/>
                  </a:lnTo>
                  <a:cubicBezTo>
                    <a:pt x="2655" y="1487"/>
                    <a:pt x="2615" y="1447"/>
                    <a:pt x="2577" y="1405"/>
                  </a:cubicBezTo>
                  <a:lnTo>
                    <a:pt x="2432" y="1249"/>
                  </a:lnTo>
                  <a:lnTo>
                    <a:pt x="2330" y="1136"/>
                  </a:lnTo>
                  <a:lnTo>
                    <a:pt x="2110" y="878"/>
                  </a:lnTo>
                  <a:lnTo>
                    <a:pt x="1909" y="632"/>
                  </a:lnTo>
                  <a:lnTo>
                    <a:pt x="1727" y="398"/>
                  </a:lnTo>
                  <a:lnTo>
                    <a:pt x="1569" y="181"/>
                  </a:lnTo>
                  <a:lnTo>
                    <a:pt x="1463" y="28"/>
                  </a:lnTo>
                  <a:cubicBezTo>
                    <a:pt x="1450" y="11"/>
                    <a:pt x="1431" y="1"/>
                    <a:pt x="14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5"/>
            <p:cNvSpPr/>
            <p:nvPr/>
          </p:nvSpPr>
          <p:spPr>
            <a:xfrm>
              <a:off x="6541143" y="3618524"/>
              <a:ext cx="211905" cy="416525"/>
            </a:xfrm>
            <a:custGeom>
              <a:avLst/>
              <a:gdLst/>
              <a:ahLst/>
              <a:cxnLst/>
              <a:rect l="l" t="t" r="r" b="b"/>
              <a:pathLst>
                <a:path w="7215" h="14182" extrusionOk="0">
                  <a:moveTo>
                    <a:pt x="3566" y="2590"/>
                  </a:moveTo>
                  <a:lnTo>
                    <a:pt x="3583" y="2647"/>
                  </a:lnTo>
                  <a:cubicBezTo>
                    <a:pt x="3578" y="2654"/>
                    <a:pt x="3574" y="2656"/>
                    <a:pt x="3571" y="2656"/>
                  </a:cubicBezTo>
                  <a:cubicBezTo>
                    <a:pt x="3558" y="2656"/>
                    <a:pt x="3563" y="2600"/>
                    <a:pt x="3563" y="2590"/>
                  </a:cubicBezTo>
                  <a:close/>
                  <a:moveTo>
                    <a:pt x="5765" y="1"/>
                  </a:moveTo>
                  <a:cubicBezTo>
                    <a:pt x="5759" y="1"/>
                    <a:pt x="5754" y="2"/>
                    <a:pt x="5748" y="4"/>
                  </a:cubicBezTo>
                  <a:cubicBezTo>
                    <a:pt x="5741" y="5"/>
                    <a:pt x="5735" y="7"/>
                    <a:pt x="5730" y="13"/>
                  </a:cubicBezTo>
                  <a:lnTo>
                    <a:pt x="5593" y="109"/>
                  </a:lnTo>
                  <a:lnTo>
                    <a:pt x="5483" y="189"/>
                  </a:lnTo>
                  <a:lnTo>
                    <a:pt x="5378" y="269"/>
                  </a:lnTo>
                  <a:lnTo>
                    <a:pt x="5262" y="359"/>
                  </a:lnTo>
                  <a:lnTo>
                    <a:pt x="5146" y="447"/>
                  </a:lnTo>
                  <a:lnTo>
                    <a:pt x="5023" y="547"/>
                  </a:lnTo>
                  <a:cubicBezTo>
                    <a:pt x="4985" y="581"/>
                    <a:pt x="4943" y="615"/>
                    <a:pt x="4904" y="648"/>
                  </a:cubicBezTo>
                  <a:lnTo>
                    <a:pt x="4775" y="756"/>
                  </a:lnTo>
                  <a:cubicBezTo>
                    <a:pt x="4731" y="794"/>
                    <a:pt x="4690" y="831"/>
                    <a:pt x="4650" y="871"/>
                  </a:cubicBezTo>
                  <a:cubicBezTo>
                    <a:pt x="4604" y="908"/>
                    <a:pt x="4559" y="950"/>
                    <a:pt x="4515" y="992"/>
                  </a:cubicBezTo>
                  <a:cubicBezTo>
                    <a:pt x="4472" y="1031"/>
                    <a:pt x="4426" y="1072"/>
                    <a:pt x="4384" y="1111"/>
                  </a:cubicBezTo>
                  <a:cubicBezTo>
                    <a:pt x="4341" y="1153"/>
                    <a:pt x="4297" y="1196"/>
                    <a:pt x="4251" y="1239"/>
                  </a:cubicBezTo>
                  <a:cubicBezTo>
                    <a:pt x="4199" y="1289"/>
                    <a:pt x="4156" y="1331"/>
                    <a:pt x="4110" y="1378"/>
                  </a:cubicBezTo>
                  <a:cubicBezTo>
                    <a:pt x="4063" y="1424"/>
                    <a:pt x="4016" y="1474"/>
                    <a:pt x="3966" y="1524"/>
                  </a:cubicBezTo>
                  <a:lnTo>
                    <a:pt x="3833" y="1666"/>
                  </a:lnTo>
                  <a:cubicBezTo>
                    <a:pt x="3784" y="1717"/>
                    <a:pt x="3734" y="1773"/>
                    <a:pt x="3684" y="1827"/>
                  </a:cubicBezTo>
                  <a:cubicBezTo>
                    <a:pt x="3636" y="1884"/>
                    <a:pt x="3592" y="1929"/>
                    <a:pt x="3551" y="1976"/>
                  </a:cubicBezTo>
                  <a:cubicBezTo>
                    <a:pt x="3511" y="2023"/>
                    <a:pt x="3368" y="2192"/>
                    <a:pt x="3368" y="2192"/>
                  </a:cubicBezTo>
                  <a:cubicBezTo>
                    <a:pt x="3334" y="2230"/>
                    <a:pt x="3301" y="2270"/>
                    <a:pt x="3269" y="2313"/>
                  </a:cubicBezTo>
                  <a:cubicBezTo>
                    <a:pt x="3227" y="2362"/>
                    <a:pt x="3186" y="2417"/>
                    <a:pt x="3143" y="2471"/>
                  </a:cubicBezTo>
                  <a:cubicBezTo>
                    <a:pt x="3143" y="2471"/>
                    <a:pt x="3017" y="2630"/>
                    <a:pt x="2985" y="2670"/>
                  </a:cubicBezTo>
                  <a:cubicBezTo>
                    <a:pt x="2942" y="2730"/>
                    <a:pt x="2900" y="2788"/>
                    <a:pt x="2857" y="2848"/>
                  </a:cubicBezTo>
                  <a:cubicBezTo>
                    <a:pt x="2857" y="2848"/>
                    <a:pt x="2735" y="3016"/>
                    <a:pt x="2703" y="3056"/>
                  </a:cubicBezTo>
                  <a:cubicBezTo>
                    <a:pt x="2663" y="3113"/>
                    <a:pt x="2623" y="3174"/>
                    <a:pt x="2582" y="3234"/>
                  </a:cubicBezTo>
                  <a:lnTo>
                    <a:pt x="2510" y="3341"/>
                  </a:lnTo>
                  <a:cubicBezTo>
                    <a:pt x="2483" y="3382"/>
                    <a:pt x="2454" y="3422"/>
                    <a:pt x="2428" y="3465"/>
                  </a:cubicBezTo>
                  <a:cubicBezTo>
                    <a:pt x="2383" y="3533"/>
                    <a:pt x="2339" y="3604"/>
                    <a:pt x="2295" y="3675"/>
                  </a:cubicBezTo>
                  <a:cubicBezTo>
                    <a:pt x="2295" y="3675"/>
                    <a:pt x="2293" y="3675"/>
                    <a:pt x="2290" y="3680"/>
                  </a:cubicBezTo>
                  <a:cubicBezTo>
                    <a:pt x="2267" y="3715"/>
                    <a:pt x="2246" y="3751"/>
                    <a:pt x="2225" y="3789"/>
                  </a:cubicBezTo>
                  <a:cubicBezTo>
                    <a:pt x="2212" y="3809"/>
                    <a:pt x="2201" y="3832"/>
                    <a:pt x="2189" y="3849"/>
                  </a:cubicBezTo>
                  <a:cubicBezTo>
                    <a:pt x="2176" y="3866"/>
                    <a:pt x="2166" y="3885"/>
                    <a:pt x="2158" y="3900"/>
                  </a:cubicBezTo>
                  <a:cubicBezTo>
                    <a:pt x="2104" y="3987"/>
                    <a:pt x="2052" y="4078"/>
                    <a:pt x="2003" y="4171"/>
                  </a:cubicBezTo>
                  <a:cubicBezTo>
                    <a:pt x="2003" y="4171"/>
                    <a:pt x="1913" y="4329"/>
                    <a:pt x="1894" y="4362"/>
                  </a:cubicBezTo>
                  <a:cubicBezTo>
                    <a:pt x="1810" y="4520"/>
                    <a:pt x="1725" y="4684"/>
                    <a:pt x="1641" y="4850"/>
                  </a:cubicBezTo>
                  <a:cubicBezTo>
                    <a:pt x="1205" y="5745"/>
                    <a:pt x="862" y="6683"/>
                    <a:pt x="617" y="7674"/>
                  </a:cubicBezTo>
                  <a:cubicBezTo>
                    <a:pt x="613" y="7689"/>
                    <a:pt x="608" y="7706"/>
                    <a:pt x="606" y="7720"/>
                  </a:cubicBezTo>
                  <a:cubicBezTo>
                    <a:pt x="116" y="9680"/>
                    <a:pt x="0" y="11819"/>
                    <a:pt x="257" y="14127"/>
                  </a:cubicBezTo>
                  <a:cubicBezTo>
                    <a:pt x="258" y="14143"/>
                    <a:pt x="265" y="14160"/>
                    <a:pt x="278" y="14168"/>
                  </a:cubicBezTo>
                  <a:cubicBezTo>
                    <a:pt x="281" y="14170"/>
                    <a:pt x="285" y="14174"/>
                    <a:pt x="288" y="14175"/>
                  </a:cubicBezTo>
                  <a:cubicBezTo>
                    <a:pt x="297" y="14180"/>
                    <a:pt x="306" y="14182"/>
                    <a:pt x="315" y="14182"/>
                  </a:cubicBezTo>
                  <a:cubicBezTo>
                    <a:pt x="323" y="14182"/>
                    <a:pt x="332" y="14180"/>
                    <a:pt x="341" y="14178"/>
                  </a:cubicBezTo>
                  <a:lnTo>
                    <a:pt x="346" y="14177"/>
                  </a:lnTo>
                  <a:cubicBezTo>
                    <a:pt x="1187" y="13798"/>
                    <a:pt x="5479" y="11686"/>
                    <a:pt x="7209" y="7277"/>
                  </a:cubicBezTo>
                  <a:cubicBezTo>
                    <a:pt x="7213" y="7263"/>
                    <a:pt x="7215" y="7249"/>
                    <a:pt x="7209" y="7234"/>
                  </a:cubicBezTo>
                  <a:cubicBezTo>
                    <a:pt x="7182" y="7157"/>
                    <a:pt x="7159" y="7083"/>
                    <a:pt x="7137" y="7006"/>
                  </a:cubicBezTo>
                  <a:cubicBezTo>
                    <a:pt x="7137" y="7006"/>
                    <a:pt x="7058" y="6762"/>
                    <a:pt x="7047" y="6720"/>
                  </a:cubicBezTo>
                  <a:cubicBezTo>
                    <a:pt x="7010" y="6599"/>
                    <a:pt x="6978" y="6478"/>
                    <a:pt x="6947" y="6360"/>
                  </a:cubicBezTo>
                  <a:lnTo>
                    <a:pt x="6903" y="6196"/>
                  </a:lnTo>
                  <a:cubicBezTo>
                    <a:pt x="6860" y="6025"/>
                    <a:pt x="6823" y="5859"/>
                    <a:pt x="6788" y="5693"/>
                  </a:cubicBezTo>
                  <a:cubicBezTo>
                    <a:pt x="6779" y="5654"/>
                    <a:pt x="6734" y="5427"/>
                    <a:pt x="6734" y="5427"/>
                  </a:cubicBezTo>
                  <a:cubicBezTo>
                    <a:pt x="6722" y="5352"/>
                    <a:pt x="6705" y="5275"/>
                    <a:pt x="6694" y="5199"/>
                  </a:cubicBezTo>
                  <a:cubicBezTo>
                    <a:pt x="6684" y="5152"/>
                    <a:pt x="6677" y="5104"/>
                    <a:pt x="6669" y="5055"/>
                  </a:cubicBezTo>
                  <a:lnTo>
                    <a:pt x="6647" y="4912"/>
                  </a:lnTo>
                  <a:cubicBezTo>
                    <a:pt x="6638" y="4847"/>
                    <a:pt x="6630" y="4785"/>
                    <a:pt x="6620" y="4721"/>
                  </a:cubicBezTo>
                  <a:cubicBezTo>
                    <a:pt x="6612" y="4669"/>
                    <a:pt x="6594" y="4504"/>
                    <a:pt x="6594" y="4504"/>
                  </a:cubicBezTo>
                  <a:cubicBezTo>
                    <a:pt x="6594" y="4504"/>
                    <a:pt x="6570" y="4321"/>
                    <a:pt x="6567" y="4261"/>
                  </a:cubicBezTo>
                  <a:cubicBezTo>
                    <a:pt x="6561" y="4208"/>
                    <a:pt x="6548" y="4044"/>
                    <a:pt x="6548" y="4044"/>
                  </a:cubicBezTo>
                  <a:lnTo>
                    <a:pt x="6544" y="3994"/>
                  </a:lnTo>
                  <a:cubicBezTo>
                    <a:pt x="6541" y="3935"/>
                    <a:pt x="6534" y="3872"/>
                    <a:pt x="6531" y="3815"/>
                  </a:cubicBezTo>
                  <a:cubicBezTo>
                    <a:pt x="6527" y="3759"/>
                    <a:pt x="6511" y="3442"/>
                    <a:pt x="6511" y="3389"/>
                  </a:cubicBezTo>
                  <a:cubicBezTo>
                    <a:pt x="6508" y="3338"/>
                    <a:pt x="6504" y="3033"/>
                    <a:pt x="6506" y="2986"/>
                  </a:cubicBezTo>
                  <a:cubicBezTo>
                    <a:pt x="6508" y="2929"/>
                    <a:pt x="6511" y="2659"/>
                    <a:pt x="6511" y="2599"/>
                  </a:cubicBezTo>
                  <a:cubicBezTo>
                    <a:pt x="6516" y="2542"/>
                    <a:pt x="6527" y="2290"/>
                    <a:pt x="6530" y="2239"/>
                  </a:cubicBezTo>
                  <a:cubicBezTo>
                    <a:pt x="6533" y="2182"/>
                    <a:pt x="6546" y="2032"/>
                    <a:pt x="6546" y="2032"/>
                  </a:cubicBezTo>
                  <a:lnTo>
                    <a:pt x="6555" y="1897"/>
                  </a:lnTo>
                  <a:cubicBezTo>
                    <a:pt x="6560" y="1841"/>
                    <a:pt x="6588" y="1581"/>
                    <a:pt x="6588" y="1581"/>
                  </a:cubicBezTo>
                  <a:lnTo>
                    <a:pt x="6625" y="1291"/>
                  </a:lnTo>
                  <a:lnTo>
                    <a:pt x="6644" y="1193"/>
                  </a:lnTo>
                  <a:lnTo>
                    <a:pt x="6668" y="1025"/>
                  </a:lnTo>
                  <a:lnTo>
                    <a:pt x="6702" y="837"/>
                  </a:lnTo>
                  <a:cubicBezTo>
                    <a:pt x="6705" y="807"/>
                    <a:pt x="6691" y="779"/>
                    <a:pt x="6665" y="766"/>
                  </a:cubicBezTo>
                  <a:cubicBezTo>
                    <a:pt x="6581" y="729"/>
                    <a:pt x="6523" y="698"/>
                    <a:pt x="6459" y="662"/>
                  </a:cubicBezTo>
                  <a:cubicBezTo>
                    <a:pt x="6387" y="622"/>
                    <a:pt x="6319" y="574"/>
                    <a:pt x="6255" y="520"/>
                  </a:cubicBezTo>
                  <a:cubicBezTo>
                    <a:pt x="6241" y="511"/>
                    <a:pt x="6195" y="467"/>
                    <a:pt x="6195" y="467"/>
                  </a:cubicBezTo>
                  <a:cubicBezTo>
                    <a:pt x="6177" y="454"/>
                    <a:pt x="6161" y="440"/>
                    <a:pt x="6145" y="424"/>
                  </a:cubicBezTo>
                  <a:lnTo>
                    <a:pt x="6140" y="417"/>
                  </a:lnTo>
                  <a:cubicBezTo>
                    <a:pt x="6114" y="397"/>
                    <a:pt x="6096" y="377"/>
                    <a:pt x="6071" y="354"/>
                  </a:cubicBezTo>
                  <a:cubicBezTo>
                    <a:pt x="6056" y="339"/>
                    <a:pt x="6040" y="319"/>
                    <a:pt x="6024" y="302"/>
                  </a:cubicBezTo>
                  <a:cubicBezTo>
                    <a:pt x="5976" y="248"/>
                    <a:pt x="5946" y="209"/>
                    <a:pt x="5915" y="171"/>
                  </a:cubicBezTo>
                  <a:cubicBezTo>
                    <a:pt x="5896" y="142"/>
                    <a:pt x="5878" y="115"/>
                    <a:pt x="5858" y="88"/>
                  </a:cubicBezTo>
                  <a:cubicBezTo>
                    <a:pt x="5858" y="88"/>
                    <a:pt x="5826" y="41"/>
                    <a:pt x="5821" y="33"/>
                  </a:cubicBezTo>
                  <a:cubicBezTo>
                    <a:pt x="5811" y="17"/>
                    <a:pt x="5796" y="5"/>
                    <a:pt x="5779" y="3"/>
                  </a:cubicBezTo>
                  <a:cubicBezTo>
                    <a:pt x="5775" y="1"/>
                    <a:pt x="5770" y="1"/>
                    <a:pt x="5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5"/>
            <p:cNvSpPr/>
            <p:nvPr/>
          </p:nvSpPr>
          <p:spPr>
            <a:xfrm>
              <a:off x="6707201" y="3540840"/>
              <a:ext cx="102354" cy="100827"/>
            </a:xfrm>
            <a:custGeom>
              <a:avLst/>
              <a:gdLst/>
              <a:ahLst/>
              <a:cxnLst/>
              <a:rect l="l" t="t" r="r" b="b"/>
              <a:pathLst>
                <a:path w="3485" h="3433" extrusionOk="0">
                  <a:moveTo>
                    <a:pt x="563" y="1795"/>
                  </a:moveTo>
                  <a:lnTo>
                    <a:pt x="563" y="1795"/>
                  </a:lnTo>
                  <a:cubicBezTo>
                    <a:pt x="573" y="1879"/>
                    <a:pt x="590" y="1964"/>
                    <a:pt x="612" y="2044"/>
                  </a:cubicBezTo>
                  <a:cubicBezTo>
                    <a:pt x="587" y="1964"/>
                    <a:pt x="570" y="1880"/>
                    <a:pt x="563" y="1795"/>
                  </a:cubicBezTo>
                  <a:close/>
                  <a:moveTo>
                    <a:pt x="1737" y="1"/>
                  </a:moveTo>
                  <a:cubicBezTo>
                    <a:pt x="1590" y="1"/>
                    <a:pt x="1445" y="18"/>
                    <a:pt x="1299" y="57"/>
                  </a:cubicBezTo>
                  <a:lnTo>
                    <a:pt x="1239" y="74"/>
                  </a:lnTo>
                  <a:cubicBezTo>
                    <a:pt x="1131" y="108"/>
                    <a:pt x="1038" y="144"/>
                    <a:pt x="948" y="190"/>
                  </a:cubicBezTo>
                  <a:cubicBezTo>
                    <a:pt x="649" y="346"/>
                    <a:pt x="400" y="587"/>
                    <a:pt x="234" y="892"/>
                  </a:cubicBezTo>
                  <a:cubicBezTo>
                    <a:pt x="178" y="987"/>
                    <a:pt x="134" y="1094"/>
                    <a:pt x="94" y="1215"/>
                  </a:cubicBezTo>
                  <a:cubicBezTo>
                    <a:pt x="71" y="1298"/>
                    <a:pt x="51" y="1379"/>
                    <a:pt x="41" y="1457"/>
                  </a:cubicBezTo>
                  <a:cubicBezTo>
                    <a:pt x="0" y="1709"/>
                    <a:pt x="17" y="1957"/>
                    <a:pt x="87" y="2195"/>
                  </a:cubicBezTo>
                  <a:lnTo>
                    <a:pt x="95" y="2223"/>
                  </a:lnTo>
                  <a:cubicBezTo>
                    <a:pt x="127" y="2320"/>
                    <a:pt x="165" y="2414"/>
                    <a:pt x="212" y="2502"/>
                  </a:cubicBezTo>
                  <a:cubicBezTo>
                    <a:pt x="359" y="2791"/>
                    <a:pt x="585" y="3034"/>
                    <a:pt x="870" y="3199"/>
                  </a:cubicBezTo>
                  <a:cubicBezTo>
                    <a:pt x="919" y="3226"/>
                    <a:pt x="967" y="3251"/>
                    <a:pt x="1013" y="3273"/>
                  </a:cubicBezTo>
                  <a:cubicBezTo>
                    <a:pt x="1062" y="3294"/>
                    <a:pt x="1107" y="3313"/>
                    <a:pt x="1154" y="3330"/>
                  </a:cubicBezTo>
                  <a:cubicBezTo>
                    <a:pt x="1341" y="3398"/>
                    <a:pt x="1537" y="3433"/>
                    <a:pt x="1734" y="3433"/>
                  </a:cubicBezTo>
                  <a:cubicBezTo>
                    <a:pt x="1859" y="3433"/>
                    <a:pt x="1985" y="3419"/>
                    <a:pt x="2109" y="3391"/>
                  </a:cubicBezTo>
                  <a:cubicBezTo>
                    <a:pt x="2152" y="3380"/>
                    <a:pt x="2192" y="3371"/>
                    <a:pt x="2230" y="3358"/>
                  </a:cubicBezTo>
                  <a:cubicBezTo>
                    <a:pt x="2286" y="3341"/>
                    <a:pt x="2338" y="3323"/>
                    <a:pt x="2393" y="3300"/>
                  </a:cubicBezTo>
                  <a:cubicBezTo>
                    <a:pt x="2719" y="3159"/>
                    <a:pt x="2976" y="2948"/>
                    <a:pt x="3162" y="2670"/>
                  </a:cubicBezTo>
                  <a:cubicBezTo>
                    <a:pt x="3191" y="2623"/>
                    <a:pt x="3221" y="2574"/>
                    <a:pt x="3248" y="2524"/>
                  </a:cubicBezTo>
                  <a:cubicBezTo>
                    <a:pt x="3276" y="2475"/>
                    <a:pt x="3300" y="2425"/>
                    <a:pt x="3321" y="2374"/>
                  </a:cubicBezTo>
                  <a:cubicBezTo>
                    <a:pt x="3449" y="2059"/>
                    <a:pt x="3485" y="1719"/>
                    <a:pt x="3419" y="1386"/>
                  </a:cubicBezTo>
                  <a:cubicBezTo>
                    <a:pt x="3407" y="1326"/>
                    <a:pt x="3392" y="1268"/>
                    <a:pt x="3375" y="1208"/>
                  </a:cubicBezTo>
                  <a:cubicBezTo>
                    <a:pt x="3357" y="1149"/>
                    <a:pt x="3334" y="1091"/>
                    <a:pt x="3310" y="1036"/>
                  </a:cubicBezTo>
                  <a:cubicBezTo>
                    <a:pt x="3174" y="719"/>
                    <a:pt x="2948" y="452"/>
                    <a:pt x="2656" y="267"/>
                  </a:cubicBezTo>
                  <a:cubicBezTo>
                    <a:pt x="2602" y="232"/>
                    <a:pt x="2545" y="201"/>
                    <a:pt x="2487" y="173"/>
                  </a:cubicBezTo>
                  <a:cubicBezTo>
                    <a:pt x="2451" y="154"/>
                    <a:pt x="2415" y="138"/>
                    <a:pt x="2380" y="126"/>
                  </a:cubicBezTo>
                  <a:cubicBezTo>
                    <a:pt x="2358" y="114"/>
                    <a:pt x="2336" y="108"/>
                    <a:pt x="2314" y="100"/>
                  </a:cubicBezTo>
                  <a:cubicBezTo>
                    <a:pt x="2150" y="40"/>
                    <a:pt x="1981" y="9"/>
                    <a:pt x="1812" y="2"/>
                  </a:cubicBezTo>
                  <a:lnTo>
                    <a:pt x="1803" y="2"/>
                  </a:lnTo>
                  <a:cubicBezTo>
                    <a:pt x="1781" y="1"/>
                    <a:pt x="1759" y="1"/>
                    <a:pt x="17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5"/>
            <p:cNvSpPr/>
            <p:nvPr/>
          </p:nvSpPr>
          <p:spPr>
            <a:xfrm>
              <a:off x="6316199" y="3380979"/>
              <a:ext cx="414528" cy="208233"/>
            </a:xfrm>
            <a:custGeom>
              <a:avLst/>
              <a:gdLst/>
              <a:ahLst/>
              <a:cxnLst/>
              <a:rect l="l" t="t" r="r" b="b"/>
              <a:pathLst>
                <a:path w="14114" h="7090" extrusionOk="0">
                  <a:moveTo>
                    <a:pt x="2396" y="0"/>
                  </a:moveTo>
                  <a:cubicBezTo>
                    <a:pt x="1715" y="0"/>
                    <a:pt x="1017" y="36"/>
                    <a:pt x="302" y="107"/>
                  </a:cubicBezTo>
                  <a:cubicBezTo>
                    <a:pt x="299" y="107"/>
                    <a:pt x="299" y="107"/>
                    <a:pt x="297" y="110"/>
                  </a:cubicBezTo>
                  <a:cubicBezTo>
                    <a:pt x="218" y="114"/>
                    <a:pt x="136" y="124"/>
                    <a:pt x="60" y="133"/>
                  </a:cubicBezTo>
                  <a:cubicBezTo>
                    <a:pt x="57" y="133"/>
                    <a:pt x="53" y="133"/>
                    <a:pt x="47" y="134"/>
                  </a:cubicBezTo>
                  <a:cubicBezTo>
                    <a:pt x="33" y="140"/>
                    <a:pt x="20" y="150"/>
                    <a:pt x="12" y="164"/>
                  </a:cubicBezTo>
                  <a:cubicBezTo>
                    <a:pt x="0" y="187"/>
                    <a:pt x="0" y="205"/>
                    <a:pt x="10" y="222"/>
                  </a:cubicBezTo>
                  <a:cubicBezTo>
                    <a:pt x="388" y="1065"/>
                    <a:pt x="2498" y="5353"/>
                    <a:pt x="6910" y="7084"/>
                  </a:cubicBezTo>
                  <a:cubicBezTo>
                    <a:pt x="6917" y="7088"/>
                    <a:pt x="6926" y="7090"/>
                    <a:pt x="6935" y="7090"/>
                  </a:cubicBezTo>
                  <a:cubicBezTo>
                    <a:pt x="6940" y="7090"/>
                    <a:pt x="6946" y="7089"/>
                    <a:pt x="6950" y="7088"/>
                  </a:cubicBezTo>
                  <a:lnTo>
                    <a:pt x="6953" y="7088"/>
                  </a:lnTo>
                  <a:cubicBezTo>
                    <a:pt x="7068" y="7048"/>
                    <a:pt x="7184" y="7011"/>
                    <a:pt x="7298" y="6976"/>
                  </a:cubicBezTo>
                  <a:cubicBezTo>
                    <a:pt x="8293" y="6668"/>
                    <a:pt x="9318" y="6480"/>
                    <a:pt x="10342" y="6412"/>
                  </a:cubicBezTo>
                  <a:cubicBezTo>
                    <a:pt x="10496" y="6404"/>
                    <a:pt x="10629" y="6397"/>
                    <a:pt x="10758" y="6392"/>
                  </a:cubicBezTo>
                  <a:lnTo>
                    <a:pt x="10814" y="6390"/>
                  </a:lnTo>
                  <a:cubicBezTo>
                    <a:pt x="10929" y="6386"/>
                    <a:pt x="11044" y="6385"/>
                    <a:pt x="11157" y="6385"/>
                  </a:cubicBezTo>
                  <a:lnTo>
                    <a:pt x="11237" y="6385"/>
                  </a:lnTo>
                  <a:cubicBezTo>
                    <a:pt x="11339" y="6385"/>
                    <a:pt x="11436" y="6386"/>
                    <a:pt x="11533" y="6387"/>
                  </a:cubicBezTo>
                  <a:lnTo>
                    <a:pt x="11543" y="6390"/>
                  </a:lnTo>
                  <a:cubicBezTo>
                    <a:pt x="11565" y="6391"/>
                    <a:pt x="11586" y="6392"/>
                    <a:pt x="11607" y="6392"/>
                  </a:cubicBezTo>
                  <a:cubicBezTo>
                    <a:pt x="11615" y="6392"/>
                    <a:pt x="11624" y="6392"/>
                    <a:pt x="11633" y="6392"/>
                  </a:cubicBezTo>
                  <a:cubicBezTo>
                    <a:pt x="11675" y="6393"/>
                    <a:pt x="11719" y="6397"/>
                    <a:pt x="11761" y="6397"/>
                  </a:cubicBezTo>
                  <a:cubicBezTo>
                    <a:pt x="11802" y="6400"/>
                    <a:pt x="11845" y="6400"/>
                    <a:pt x="11885" y="6404"/>
                  </a:cubicBezTo>
                  <a:lnTo>
                    <a:pt x="11990" y="6412"/>
                  </a:lnTo>
                  <a:cubicBezTo>
                    <a:pt x="12074" y="6417"/>
                    <a:pt x="12145" y="6422"/>
                    <a:pt x="12215" y="6427"/>
                  </a:cubicBezTo>
                  <a:cubicBezTo>
                    <a:pt x="12215" y="6427"/>
                    <a:pt x="12464" y="6453"/>
                    <a:pt x="12524" y="6457"/>
                  </a:cubicBezTo>
                  <a:lnTo>
                    <a:pt x="12809" y="6494"/>
                  </a:lnTo>
                  <a:lnTo>
                    <a:pt x="13067" y="6534"/>
                  </a:lnTo>
                  <a:lnTo>
                    <a:pt x="13145" y="6544"/>
                  </a:lnTo>
                  <a:cubicBezTo>
                    <a:pt x="13173" y="6550"/>
                    <a:pt x="13195" y="6554"/>
                    <a:pt x="13219" y="6558"/>
                  </a:cubicBezTo>
                  <a:lnTo>
                    <a:pt x="13249" y="6563"/>
                  </a:lnTo>
                  <a:cubicBezTo>
                    <a:pt x="13253" y="6563"/>
                    <a:pt x="13257" y="6564"/>
                    <a:pt x="13262" y="6564"/>
                  </a:cubicBezTo>
                  <a:cubicBezTo>
                    <a:pt x="13268" y="6564"/>
                    <a:pt x="13274" y="6563"/>
                    <a:pt x="13280" y="6561"/>
                  </a:cubicBezTo>
                  <a:cubicBezTo>
                    <a:pt x="13299" y="6555"/>
                    <a:pt x="13314" y="6543"/>
                    <a:pt x="13320" y="6521"/>
                  </a:cubicBezTo>
                  <a:lnTo>
                    <a:pt x="13263" y="6500"/>
                  </a:lnTo>
                  <a:lnTo>
                    <a:pt x="13326" y="6514"/>
                  </a:lnTo>
                  <a:cubicBezTo>
                    <a:pt x="13364" y="6419"/>
                    <a:pt x="13394" y="6343"/>
                    <a:pt x="13436" y="6276"/>
                  </a:cubicBezTo>
                  <a:cubicBezTo>
                    <a:pt x="13475" y="6204"/>
                    <a:pt x="13521" y="6134"/>
                    <a:pt x="13575" y="6057"/>
                  </a:cubicBezTo>
                  <a:cubicBezTo>
                    <a:pt x="13578" y="6050"/>
                    <a:pt x="13594" y="6036"/>
                    <a:pt x="13606" y="6021"/>
                  </a:cubicBezTo>
                  <a:cubicBezTo>
                    <a:pt x="13618" y="6007"/>
                    <a:pt x="13629" y="5993"/>
                    <a:pt x="13629" y="5993"/>
                  </a:cubicBezTo>
                  <a:cubicBezTo>
                    <a:pt x="13668" y="5950"/>
                    <a:pt x="13703" y="5905"/>
                    <a:pt x="13743" y="5865"/>
                  </a:cubicBezTo>
                  <a:cubicBezTo>
                    <a:pt x="13760" y="5848"/>
                    <a:pt x="13814" y="5798"/>
                    <a:pt x="13814" y="5798"/>
                  </a:cubicBezTo>
                  <a:cubicBezTo>
                    <a:pt x="13854" y="5762"/>
                    <a:pt x="13891" y="5728"/>
                    <a:pt x="13935" y="5695"/>
                  </a:cubicBezTo>
                  <a:cubicBezTo>
                    <a:pt x="13964" y="5674"/>
                    <a:pt x="13992" y="5655"/>
                    <a:pt x="14021" y="5635"/>
                  </a:cubicBezTo>
                  <a:cubicBezTo>
                    <a:pt x="14021" y="5635"/>
                    <a:pt x="14071" y="5598"/>
                    <a:pt x="14082" y="5593"/>
                  </a:cubicBezTo>
                  <a:cubicBezTo>
                    <a:pt x="14095" y="5584"/>
                    <a:pt x="14106" y="5569"/>
                    <a:pt x="14109" y="5551"/>
                  </a:cubicBezTo>
                  <a:cubicBezTo>
                    <a:pt x="14113" y="5533"/>
                    <a:pt x="14109" y="5517"/>
                    <a:pt x="14098" y="5502"/>
                  </a:cubicBezTo>
                  <a:lnTo>
                    <a:pt x="14018" y="5388"/>
                  </a:lnTo>
                  <a:lnTo>
                    <a:pt x="13921" y="5258"/>
                  </a:lnTo>
                  <a:lnTo>
                    <a:pt x="13753" y="5039"/>
                  </a:lnTo>
                  <a:lnTo>
                    <a:pt x="13668" y="4932"/>
                  </a:lnTo>
                  <a:lnTo>
                    <a:pt x="13562" y="4805"/>
                  </a:lnTo>
                  <a:lnTo>
                    <a:pt x="13470" y="4696"/>
                  </a:lnTo>
                  <a:lnTo>
                    <a:pt x="13350" y="4560"/>
                  </a:lnTo>
                  <a:lnTo>
                    <a:pt x="13249" y="4446"/>
                  </a:lnTo>
                  <a:cubicBezTo>
                    <a:pt x="13208" y="4399"/>
                    <a:pt x="13165" y="4354"/>
                    <a:pt x="13121" y="4305"/>
                  </a:cubicBezTo>
                  <a:lnTo>
                    <a:pt x="13008" y="4190"/>
                  </a:lnTo>
                  <a:cubicBezTo>
                    <a:pt x="12964" y="4140"/>
                    <a:pt x="12914" y="4092"/>
                    <a:pt x="12867" y="4043"/>
                  </a:cubicBezTo>
                  <a:lnTo>
                    <a:pt x="12745" y="3922"/>
                  </a:lnTo>
                  <a:cubicBezTo>
                    <a:pt x="12695" y="3871"/>
                    <a:pt x="12644" y="3824"/>
                    <a:pt x="12590" y="3774"/>
                  </a:cubicBezTo>
                  <a:lnTo>
                    <a:pt x="12459" y="3650"/>
                  </a:lnTo>
                  <a:cubicBezTo>
                    <a:pt x="12404" y="3600"/>
                    <a:pt x="12347" y="3549"/>
                    <a:pt x="12293" y="3499"/>
                  </a:cubicBezTo>
                  <a:cubicBezTo>
                    <a:pt x="12293" y="3499"/>
                    <a:pt x="12191" y="3408"/>
                    <a:pt x="12151" y="3373"/>
                  </a:cubicBezTo>
                  <a:cubicBezTo>
                    <a:pt x="12101" y="3330"/>
                    <a:pt x="11927" y="3186"/>
                    <a:pt x="11927" y="3186"/>
                  </a:cubicBezTo>
                  <a:lnTo>
                    <a:pt x="11821" y="3096"/>
                  </a:lnTo>
                  <a:cubicBezTo>
                    <a:pt x="11768" y="3052"/>
                    <a:pt x="11712" y="3011"/>
                    <a:pt x="11657" y="2970"/>
                  </a:cubicBezTo>
                  <a:cubicBezTo>
                    <a:pt x="11657" y="2970"/>
                    <a:pt x="11506" y="2848"/>
                    <a:pt x="11465" y="2820"/>
                  </a:cubicBezTo>
                  <a:cubicBezTo>
                    <a:pt x="11412" y="2777"/>
                    <a:pt x="11355" y="2740"/>
                    <a:pt x="11298" y="2699"/>
                  </a:cubicBezTo>
                  <a:cubicBezTo>
                    <a:pt x="11298" y="2699"/>
                    <a:pt x="11128" y="2574"/>
                    <a:pt x="11090" y="2547"/>
                  </a:cubicBezTo>
                  <a:cubicBezTo>
                    <a:pt x="11029" y="2504"/>
                    <a:pt x="10969" y="2464"/>
                    <a:pt x="10906" y="2424"/>
                  </a:cubicBezTo>
                  <a:cubicBezTo>
                    <a:pt x="10906" y="2424"/>
                    <a:pt x="10724" y="2300"/>
                    <a:pt x="10688" y="2276"/>
                  </a:cubicBezTo>
                  <a:cubicBezTo>
                    <a:pt x="10623" y="2235"/>
                    <a:pt x="10553" y="2192"/>
                    <a:pt x="10486" y="2149"/>
                  </a:cubicBezTo>
                  <a:cubicBezTo>
                    <a:pt x="10486" y="2149"/>
                    <a:pt x="10300" y="2034"/>
                    <a:pt x="10260" y="2013"/>
                  </a:cubicBezTo>
                  <a:cubicBezTo>
                    <a:pt x="10174" y="1958"/>
                    <a:pt x="10082" y="1911"/>
                    <a:pt x="9993" y="1859"/>
                  </a:cubicBezTo>
                  <a:cubicBezTo>
                    <a:pt x="9993" y="1859"/>
                    <a:pt x="9841" y="1773"/>
                    <a:pt x="9810" y="1756"/>
                  </a:cubicBezTo>
                  <a:cubicBezTo>
                    <a:pt x="9653" y="1672"/>
                    <a:pt x="9496" y="1591"/>
                    <a:pt x="9333" y="1510"/>
                  </a:cubicBezTo>
                  <a:cubicBezTo>
                    <a:pt x="7282" y="503"/>
                    <a:pt x="4957"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5"/>
            <p:cNvSpPr/>
            <p:nvPr/>
          </p:nvSpPr>
          <p:spPr>
            <a:xfrm>
              <a:off x="6298430" y="3572354"/>
              <a:ext cx="410681" cy="213872"/>
            </a:xfrm>
            <a:custGeom>
              <a:avLst/>
              <a:gdLst/>
              <a:ahLst/>
              <a:cxnLst/>
              <a:rect l="l" t="t" r="r" b="b"/>
              <a:pathLst>
                <a:path w="13983" h="7282" extrusionOk="0">
                  <a:moveTo>
                    <a:pt x="11809" y="0"/>
                  </a:moveTo>
                  <a:cubicBezTo>
                    <a:pt x="11762" y="0"/>
                    <a:pt x="11716" y="1"/>
                    <a:pt x="11669" y="2"/>
                  </a:cubicBezTo>
                  <a:lnTo>
                    <a:pt x="11617" y="2"/>
                  </a:lnTo>
                  <a:cubicBezTo>
                    <a:pt x="11491" y="4"/>
                    <a:pt x="11383" y="5"/>
                    <a:pt x="11275" y="10"/>
                  </a:cubicBezTo>
                  <a:lnTo>
                    <a:pt x="11208" y="12"/>
                  </a:lnTo>
                  <a:cubicBezTo>
                    <a:pt x="11094" y="18"/>
                    <a:pt x="10979" y="24"/>
                    <a:pt x="10859" y="32"/>
                  </a:cubicBezTo>
                  <a:lnTo>
                    <a:pt x="10815" y="35"/>
                  </a:lnTo>
                  <a:cubicBezTo>
                    <a:pt x="10680" y="45"/>
                    <a:pt x="10557" y="57"/>
                    <a:pt x="10429" y="74"/>
                  </a:cubicBezTo>
                  <a:lnTo>
                    <a:pt x="10395" y="75"/>
                  </a:lnTo>
                  <a:cubicBezTo>
                    <a:pt x="10245" y="91"/>
                    <a:pt x="10116" y="109"/>
                    <a:pt x="9983" y="126"/>
                  </a:cubicBezTo>
                  <a:lnTo>
                    <a:pt x="9936" y="133"/>
                  </a:lnTo>
                  <a:cubicBezTo>
                    <a:pt x="9802" y="153"/>
                    <a:pt x="9661" y="176"/>
                    <a:pt x="9525" y="199"/>
                  </a:cubicBezTo>
                  <a:lnTo>
                    <a:pt x="9498" y="205"/>
                  </a:lnTo>
                  <a:cubicBezTo>
                    <a:pt x="9339" y="233"/>
                    <a:pt x="9197" y="260"/>
                    <a:pt x="9049" y="292"/>
                  </a:cubicBezTo>
                  <a:lnTo>
                    <a:pt x="9006" y="303"/>
                  </a:lnTo>
                  <a:cubicBezTo>
                    <a:pt x="8861" y="334"/>
                    <a:pt x="8711" y="370"/>
                    <a:pt x="8562" y="408"/>
                  </a:cubicBezTo>
                  <a:cubicBezTo>
                    <a:pt x="8562" y="408"/>
                    <a:pt x="8535" y="417"/>
                    <a:pt x="8533" y="417"/>
                  </a:cubicBezTo>
                  <a:cubicBezTo>
                    <a:pt x="8335" y="467"/>
                    <a:pt x="8136" y="524"/>
                    <a:pt x="7932" y="586"/>
                  </a:cubicBezTo>
                  <a:cubicBezTo>
                    <a:pt x="7810" y="623"/>
                    <a:pt x="7683" y="666"/>
                    <a:pt x="7558" y="707"/>
                  </a:cubicBezTo>
                  <a:cubicBezTo>
                    <a:pt x="4905" y="1609"/>
                    <a:pt x="2492" y="3342"/>
                    <a:pt x="380" y="5853"/>
                  </a:cubicBezTo>
                  <a:lnTo>
                    <a:pt x="377" y="5857"/>
                  </a:lnTo>
                  <a:cubicBezTo>
                    <a:pt x="256" y="5998"/>
                    <a:pt x="140" y="6140"/>
                    <a:pt x="21" y="6287"/>
                  </a:cubicBezTo>
                  <a:cubicBezTo>
                    <a:pt x="6" y="6303"/>
                    <a:pt x="0" y="6321"/>
                    <a:pt x="7" y="6341"/>
                  </a:cubicBezTo>
                  <a:cubicBezTo>
                    <a:pt x="13" y="6361"/>
                    <a:pt x="27" y="6378"/>
                    <a:pt x="47" y="6384"/>
                  </a:cubicBezTo>
                  <a:cubicBezTo>
                    <a:pt x="413" y="6525"/>
                    <a:pt x="1571" y="6926"/>
                    <a:pt x="3136" y="7143"/>
                  </a:cubicBezTo>
                  <a:cubicBezTo>
                    <a:pt x="3743" y="7226"/>
                    <a:pt x="4411" y="7282"/>
                    <a:pt x="5119" y="7282"/>
                  </a:cubicBezTo>
                  <a:cubicBezTo>
                    <a:pt x="6234" y="7282"/>
                    <a:pt x="7446" y="7145"/>
                    <a:pt x="8669" y="6767"/>
                  </a:cubicBezTo>
                  <a:cubicBezTo>
                    <a:pt x="9046" y="6652"/>
                    <a:pt x="9421" y="6513"/>
                    <a:pt x="9780" y="6357"/>
                  </a:cubicBezTo>
                  <a:cubicBezTo>
                    <a:pt x="9794" y="6350"/>
                    <a:pt x="9802" y="6340"/>
                    <a:pt x="9809" y="6327"/>
                  </a:cubicBezTo>
                  <a:cubicBezTo>
                    <a:pt x="9878" y="6189"/>
                    <a:pt x="9946" y="6056"/>
                    <a:pt x="10017" y="5927"/>
                  </a:cubicBezTo>
                  <a:lnTo>
                    <a:pt x="10059" y="5850"/>
                  </a:lnTo>
                  <a:cubicBezTo>
                    <a:pt x="10146" y="5687"/>
                    <a:pt x="10237" y="5534"/>
                    <a:pt x="10328" y="5380"/>
                  </a:cubicBezTo>
                  <a:lnTo>
                    <a:pt x="10372" y="5309"/>
                  </a:lnTo>
                  <a:cubicBezTo>
                    <a:pt x="10449" y="5185"/>
                    <a:pt x="10523" y="5059"/>
                    <a:pt x="10601" y="4944"/>
                  </a:cubicBezTo>
                  <a:lnTo>
                    <a:pt x="10695" y="4803"/>
                  </a:lnTo>
                  <a:cubicBezTo>
                    <a:pt x="10765" y="4701"/>
                    <a:pt x="10822" y="4612"/>
                    <a:pt x="10879" y="4531"/>
                  </a:cubicBezTo>
                  <a:cubicBezTo>
                    <a:pt x="10902" y="4497"/>
                    <a:pt x="11009" y="4353"/>
                    <a:pt x="11009" y="4353"/>
                  </a:cubicBezTo>
                  <a:cubicBezTo>
                    <a:pt x="11058" y="4282"/>
                    <a:pt x="11113" y="4212"/>
                    <a:pt x="11162" y="4145"/>
                  </a:cubicBezTo>
                  <a:cubicBezTo>
                    <a:pt x="11191" y="4107"/>
                    <a:pt x="11308" y="3961"/>
                    <a:pt x="11308" y="3961"/>
                  </a:cubicBezTo>
                  <a:cubicBezTo>
                    <a:pt x="11355" y="3899"/>
                    <a:pt x="11403" y="3839"/>
                    <a:pt x="11449" y="3783"/>
                  </a:cubicBezTo>
                  <a:lnTo>
                    <a:pt x="11598" y="3605"/>
                  </a:lnTo>
                  <a:cubicBezTo>
                    <a:pt x="11645" y="3551"/>
                    <a:pt x="11689" y="3497"/>
                    <a:pt x="11735" y="3447"/>
                  </a:cubicBezTo>
                  <a:lnTo>
                    <a:pt x="11893" y="3271"/>
                  </a:lnTo>
                  <a:cubicBezTo>
                    <a:pt x="11936" y="3227"/>
                    <a:pt x="11978" y="3178"/>
                    <a:pt x="12021" y="3134"/>
                  </a:cubicBezTo>
                  <a:cubicBezTo>
                    <a:pt x="12062" y="3093"/>
                    <a:pt x="12182" y="2967"/>
                    <a:pt x="12182" y="2967"/>
                  </a:cubicBezTo>
                  <a:cubicBezTo>
                    <a:pt x="12223" y="2926"/>
                    <a:pt x="12262" y="2885"/>
                    <a:pt x="12299" y="2844"/>
                  </a:cubicBezTo>
                  <a:cubicBezTo>
                    <a:pt x="12344" y="2801"/>
                    <a:pt x="12454" y="2694"/>
                    <a:pt x="12454" y="2694"/>
                  </a:cubicBezTo>
                  <a:cubicBezTo>
                    <a:pt x="12495" y="2654"/>
                    <a:pt x="12532" y="2613"/>
                    <a:pt x="12575" y="2576"/>
                  </a:cubicBezTo>
                  <a:cubicBezTo>
                    <a:pt x="12615" y="2540"/>
                    <a:pt x="12796" y="2374"/>
                    <a:pt x="12843" y="2332"/>
                  </a:cubicBezTo>
                  <a:cubicBezTo>
                    <a:pt x="12843" y="2332"/>
                    <a:pt x="13056" y="2147"/>
                    <a:pt x="13101" y="2110"/>
                  </a:cubicBezTo>
                  <a:lnTo>
                    <a:pt x="13222" y="2012"/>
                  </a:lnTo>
                  <a:lnTo>
                    <a:pt x="13348" y="1912"/>
                  </a:lnTo>
                  <a:lnTo>
                    <a:pt x="13464" y="1821"/>
                  </a:lnTo>
                  <a:lnTo>
                    <a:pt x="13579" y="1733"/>
                  </a:lnTo>
                  <a:lnTo>
                    <a:pt x="13797" y="1576"/>
                  </a:lnTo>
                  <a:lnTo>
                    <a:pt x="13947" y="1469"/>
                  </a:lnTo>
                  <a:cubicBezTo>
                    <a:pt x="13972" y="1454"/>
                    <a:pt x="13982" y="1419"/>
                    <a:pt x="13969" y="1391"/>
                  </a:cubicBezTo>
                  <a:cubicBezTo>
                    <a:pt x="13937" y="1313"/>
                    <a:pt x="13914" y="1254"/>
                    <a:pt x="13895" y="1192"/>
                  </a:cubicBezTo>
                  <a:lnTo>
                    <a:pt x="13885" y="1163"/>
                  </a:lnTo>
                  <a:cubicBezTo>
                    <a:pt x="13862" y="1085"/>
                    <a:pt x="13844" y="1006"/>
                    <a:pt x="13834" y="917"/>
                  </a:cubicBezTo>
                  <a:cubicBezTo>
                    <a:pt x="13833" y="901"/>
                    <a:pt x="13827" y="841"/>
                    <a:pt x="13827" y="841"/>
                  </a:cubicBezTo>
                  <a:cubicBezTo>
                    <a:pt x="13825" y="833"/>
                    <a:pt x="13825" y="828"/>
                    <a:pt x="13825" y="820"/>
                  </a:cubicBezTo>
                  <a:lnTo>
                    <a:pt x="13825" y="817"/>
                  </a:lnTo>
                  <a:cubicBezTo>
                    <a:pt x="13818" y="770"/>
                    <a:pt x="13817" y="720"/>
                    <a:pt x="13817" y="670"/>
                  </a:cubicBezTo>
                  <a:cubicBezTo>
                    <a:pt x="13814" y="649"/>
                    <a:pt x="13817" y="628"/>
                    <a:pt x="13817" y="603"/>
                  </a:cubicBezTo>
                  <a:lnTo>
                    <a:pt x="13817" y="581"/>
                  </a:lnTo>
                  <a:cubicBezTo>
                    <a:pt x="13818" y="528"/>
                    <a:pt x="13824" y="475"/>
                    <a:pt x="13828" y="421"/>
                  </a:cubicBezTo>
                  <a:cubicBezTo>
                    <a:pt x="13835" y="390"/>
                    <a:pt x="13840" y="358"/>
                    <a:pt x="13844" y="326"/>
                  </a:cubicBezTo>
                  <a:lnTo>
                    <a:pt x="13850" y="292"/>
                  </a:lnTo>
                  <a:cubicBezTo>
                    <a:pt x="13853" y="277"/>
                    <a:pt x="13855" y="263"/>
                    <a:pt x="13855" y="252"/>
                  </a:cubicBezTo>
                  <a:cubicBezTo>
                    <a:pt x="13861" y="233"/>
                    <a:pt x="13860" y="219"/>
                    <a:pt x="13848" y="203"/>
                  </a:cubicBezTo>
                  <a:cubicBezTo>
                    <a:pt x="13838" y="188"/>
                    <a:pt x="13821" y="180"/>
                    <a:pt x="13806" y="176"/>
                  </a:cubicBezTo>
                  <a:lnTo>
                    <a:pt x="13626" y="145"/>
                  </a:lnTo>
                  <a:lnTo>
                    <a:pt x="13521" y="128"/>
                  </a:lnTo>
                  <a:lnTo>
                    <a:pt x="13252" y="91"/>
                  </a:lnTo>
                  <a:cubicBezTo>
                    <a:pt x="13192" y="84"/>
                    <a:pt x="13130" y="75"/>
                    <a:pt x="13066" y="68"/>
                  </a:cubicBezTo>
                  <a:cubicBezTo>
                    <a:pt x="13066" y="68"/>
                    <a:pt x="12821" y="45"/>
                    <a:pt x="12749" y="39"/>
                  </a:cubicBezTo>
                  <a:lnTo>
                    <a:pt x="12653" y="34"/>
                  </a:lnTo>
                  <a:cubicBezTo>
                    <a:pt x="12574" y="27"/>
                    <a:pt x="12494" y="21"/>
                    <a:pt x="12410" y="17"/>
                  </a:cubicBezTo>
                  <a:lnTo>
                    <a:pt x="12330" y="14"/>
                  </a:lnTo>
                  <a:cubicBezTo>
                    <a:pt x="12233" y="10"/>
                    <a:pt x="12145" y="5"/>
                    <a:pt x="12051" y="5"/>
                  </a:cubicBezTo>
                  <a:lnTo>
                    <a:pt x="11994" y="4"/>
                  </a:lnTo>
                  <a:cubicBezTo>
                    <a:pt x="11927" y="1"/>
                    <a:pt x="11867" y="0"/>
                    <a:pt x="118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5"/>
            <p:cNvSpPr/>
            <p:nvPr/>
          </p:nvSpPr>
          <p:spPr>
            <a:xfrm>
              <a:off x="6657830" y="3568742"/>
              <a:ext cx="44437" cy="4494"/>
            </a:xfrm>
            <a:custGeom>
              <a:avLst/>
              <a:gdLst/>
              <a:ahLst/>
              <a:cxnLst/>
              <a:rect l="l" t="t" r="r" b="b"/>
              <a:pathLst>
                <a:path w="1513" h="153" extrusionOk="0">
                  <a:moveTo>
                    <a:pt x="1" y="0"/>
                  </a:moveTo>
                  <a:cubicBezTo>
                    <a:pt x="87" y="6"/>
                    <a:pt x="173" y="7"/>
                    <a:pt x="253" y="13"/>
                  </a:cubicBezTo>
                  <a:lnTo>
                    <a:pt x="358" y="20"/>
                  </a:lnTo>
                  <a:cubicBezTo>
                    <a:pt x="442" y="26"/>
                    <a:pt x="513" y="30"/>
                    <a:pt x="583" y="36"/>
                  </a:cubicBezTo>
                  <a:cubicBezTo>
                    <a:pt x="583" y="36"/>
                    <a:pt x="832" y="61"/>
                    <a:pt x="892" y="66"/>
                  </a:cubicBezTo>
                  <a:lnTo>
                    <a:pt x="1177" y="104"/>
                  </a:lnTo>
                  <a:lnTo>
                    <a:pt x="1435" y="141"/>
                  </a:lnTo>
                  <a:lnTo>
                    <a:pt x="1513" y="152"/>
                  </a:lnTo>
                  <a:cubicBezTo>
                    <a:pt x="1231" y="96"/>
                    <a:pt x="711" y="1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5"/>
            <p:cNvSpPr/>
            <p:nvPr/>
          </p:nvSpPr>
          <p:spPr>
            <a:xfrm>
              <a:off x="6777954" y="3477959"/>
              <a:ext cx="5668" cy="62029"/>
            </a:xfrm>
            <a:custGeom>
              <a:avLst/>
              <a:gdLst/>
              <a:ahLst/>
              <a:cxnLst/>
              <a:rect l="l" t="t" r="r" b="b"/>
              <a:pathLst>
                <a:path w="193" h="2112" extrusionOk="0">
                  <a:moveTo>
                    <a:pt x="167" y="1"/>
                  </a:moveTo>
                  <a:lnTo>
                    <a:pt x="163" y="367"/>
                  </a:lnTo>
                  <a:lnTo>
                    <a:pt x="150" y="720"/>
                  </a:lnTo>
                  <a:lnTo>
                    <a:pt x="132" y="1053"/>
                  </a:lnTo>
                  <a:lnTo>
                    <a:pt x="100" y="1361"/>
                  </a:lnTo>
                  <a:lnTo>
                    <a:pt x="69" y="1644"/>
                  </a:lnTo>
                  <a:lnTo>
                    <a:pt x="33" y="1905"/>
                  </a:lnTo>
                  <a:lnTo>
                    <a:pt x="3" y="2093"/>
                  </a:lnTo>
                  <a:cubicBezTo>
                    <a:pt x="3" y="2100"/>
                    <a:pt x="1" y="2107"/>
                    <a:pt x="3" y="2111"/>
                  </a:cubicBezTo>
                  <a:cubicBezTo>
                    <a:pt x="70" y="1795"/>
                    <a:pt x="193" y="1057"/>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5"/>
            <p:cNvSpPr/>
            <p:nvPr/>
          </p:nvSpPr>
          <p:spPr>
            <a:xfrm>
              <a:off x="6760273" y="3540987"/>
              <a:ext cx="16682" cy="4053"/>
            </a:xfrm>
            <a:custGeom>
              <a:avLst/>
              <a:gdLst/>
              <a:ahLst/>
              <a:cxnLst/>
              <a:rect l="l" t="t" r="r" b="b"/>
              <a:pathLst>
                <a:path w="568" h="138" extrusionOk="0">
                  <a:moveTo>
                    <a:pt x="0" y="1"/>
                  </a:moveTo>
                  <a:lnTo>
                    <a:pt x="564" y="138"/>
                  </a:lnTo>
                  <a:cubicBezTo>
                    <a:pt x="564" y="138"/>
                    <a:pt x="566" y="133"/>
                    <a:pt x="567" y="125"/>
                  </a:cubicBezTo>
                  <a:cubicBezTo>
                    <a:pt x="546" y="115"/>
                    <a:pt x="523" y="108"/>
                    <a:pt x="502" y="98"/>
                  </a:cubicBezTo>
                  <a:cubicBezTo>
                    <a:pt x="338" y="39"/>
                    <a:pt x="168" y="8"/>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5"/>
            <p:cNvSpPr/>
            <p:nvPr/>
          </p:nvSpPr>
          <p:spPr>
            <a:xfrm>
              <a:off x="6712047" y="3513467"/>
              <a:ext cx="21910" cy="27843"/>
            </a:xfrm>
            <a:custGeom>
              <a:avLst/>
              <a:gdLst/>
              <a:ahLst/>
              <a:cxnLst/>
              <a:rect l="l" t="t" r="r" b="b"/>
              <a:pathLst>
                <a:path w="746" h="948" extrusionOk="0">
                  <a:moveTo>
                    <a:pt x="0" y="1"/>
                  </a:moveTo>
                  <a:lnTo>
                    <a:pt x="104" y="120"/>
                  </a:lnTo>
                  <a:lnTo>
                    <a:pt x="301" y="358"/>
                  </a:lnTo>
                  <a:lnTo>
                    <a:pt x="479" y="589"/>
                  </a:lnTo>
                  <a:lnTo>
                    <a:pt x="638" y="800"/>
                  </a:lnTo>
                  <a:lnTo>
                    <a:pt x="745" y="948"/>
                  </a:lnTo>
                  <a:cubicBezTo>
                    <a:pt x="628" y="771"/>
                    <a:pt x="389" y="432"/>
                    <a:pt x="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5"/>
            <p:cNvSpPr/>
            <p:nvPr/>
          </p:nvSpPr>
          <p:spPr>
            <a:xfrm>
              <a:off x="6708494" y="3509620"/>
              <a:ext cx="2731" cy="2996"/>
            </a:xfrm>
            <a:custGeom>
              <a:avLst/>
              <a:gdLst/>
              <a:ahLst/>
              <a:cxnLst/>
              <a:rect l="l" t="t" r="r" b="b"/>
              <a:pathLst>
                <a:path w="93" h="102" extrusionOk="0">
                  <a:moveTo>
                    <a:pt x="0" y="1"/>
                  </a:moveTo>
                  <a:lnTo>
                    <a:pt x="91" y="102"/>
                  </a:lnTo>
                  <a:lnTo>
                    <a:pt x="93" y="102"/>
                  </a:lnTo>
                  <a:cubicBezTo>
                    <a:pt x="64" y="68"/>
                    <a:pt x="33" y="3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5"/>
            <p:cNvSpPr/>
            <p:nvPr/>
          </p:nvSpPr>
          <p:spPr>
            <a:xfrm>
              <a:off x="6756807" y="3145814"/>
              <a:ext cx="226707" cy="428097"/>
            </a:xfrm>
            <a:custGeom>
              <a:avLst/>
              <a:gdLst/>
              <a:ahLst/>
              <a:cxnLst/>
              <a:rect l="l" t="t" r="r" b="b"/>
              <a:pathLst>
                <a:path w="7719" h="14576" extrusionOk="0">
                  <a:moveTo>
                    <a:pt x="7091" y="266"/>
                  </a:moveTo>
                  <a:lnTo>
                    <a:pt x="7091" y="266"/>
                  </a:lnTo>
                  <a:cubicBezTo>
                    <a:pt x="7481" y="3765"/>
                    <a:pt x="7018" y="6884"/>
                    <a:pt x="5715" y="9537"/>
                  </a:cubicBezTo>
                  <a:cubicBezTo>
                    <a:pt x="4452" y="12106"/>
                    <a:pt x="2712" y="13603"/>
                    <a:pt x="1720" y="14300"/>
                  </a:cubicBezTo>
                  <a:cubicBezTo>
                    <a:pt x="1568" y="14004"/>
                    <a:pt x="1340" y="13755"/>
                    <a:pt x="1055" y="13573"/>
                  </a:cubicBezTo>
                  <a:cubicBezTo>
                    <a:pt x="963" y="13514"/>
                    <a:pt x="866" y="13464"/>
                    <a:pt x="766" y="13423"/>
                  </a:cubicBezTo>
                  <a:cubicBezTo>
                    <a:pt x="974" y="12231"/>
                    <a:pt x="1155" y="9910"/>
                    <a:pt x="228" y="7158"/>
                  </a:cubicBezTo>
                  <a:cubicBezTo>
                    <a:pt x="1958" y="2732"/>
                    <a:pt x="6278" y="629"/>
                    <a:pt x="7091" y="266"/>
                  </a:cubicBezTo>
                  <a:close/>
                  <a:moveTo>
                    <a:pt x="7184" y="0"/>
                  </a:moveTo>
                  <a:cubicBezTo>
                    <a:pt x="7170" y="0"/>
                    <a:pt x="7157" y="3"/>
                    <a:pt x="7143" y="8"/>
                  </a:cubicBezTo>
                  <a:cubicBezTo>
                    <a:pt x="7092" y="28"/>
                    <a:pt x="1938" y="2128"/>
                    <a:pt x="11" y="7120"/>
                  </a:cubicBezTo>
                  <a:cubicBezTo>
                    <a:pt x="1" y="7143"/>
                    <a:pt x="0" y="7170"/>
                    <a:pt x="9" y="7194"/>
                  </a:cubicBezTo>
                  <a:cubicBezTo>
                    <a:pt x="960" y="9984"/>
                    <a:pt x="746" y="12327"/>
                    <a:pt x="534" y="13474"/>
                  </a:cubicBezTo>
                  <a:cubicBezTo>
                    <a:pt x="526" y="13529"/>
                    <a:pt x="555" y="13580"/>
                    <a:pt x="605" y="13598"/>
                  </a:cubicBezTo>
                  <a:cubicBezTo>
                    <a:pt x="719" y="13638"/>
                    <a:pt x="833" y="13694"/>
                    <a:pt x="940" y="13759"/>
                  </a:cubicBezTo>
                  <a:cubicBezTo>
                    <a:pt x="1226" y="13942"/>
                    <a:pt x="1446" y="14201"/>
                    <a:pt x="1578" y="14510"/>
                  </a:cubicBezTo>
                  <a:cubicBezTo>
                    <a:pt x="1589" y="14540"/>
                    <a:pt x="1615" y="14562"/>
                    <a:pt x="1646" y="14571"/>
                  </a:cubicBezTo>
                  <a:cubicBezTo>
                    <a:pt x="1656" y="14574"/>
                    <a:pt x="1666" y="14575"/>
                    <a:pt x="1678" y="14575"/>
                  </a:cubicBezTo>
                  <a:cubicBezTo>
                    <a:pt x="1699" y="14575"/>
                    <a:pt x="1720" y="14568"/>
                    <a:pt x="1739" y="14557"/>
                  </a:cubicBezTo>
                  <a:cubicBezTo>
                    <a:pt x="2727" y="13883"/>
                    <a:pt x="4584" y="12345"/>
                    <a:pt x="5914" y="9636"/>
                  </a:cubicBezTo>
                  <a:cubicBezTo>
                    <a:pt x="7255" y="6906"/>
                    <a:pt x="7719" y="3696"/>
                    <a:pt x="7293" y="98"/>
                  </a:cubicBezTo>
                  <a:cubicBezTo>
                    <a:pt x="7289" y="64"/>
                    <a:pt x="7269" y="34"/>
                    <a:pt x="7240" y="15"/>
                  </a:cubicBezTo>
                  <a:cubicBezTo>
                    <a:pt x="7223" y="6"/>
                    <a:pt x="7204" y="0"/>
                    <a:pt x="7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5"/>
            <p:cNvSpPr/>
            <p:nvPr/>
          </p:nvSpPr>
          <p:spPr>
            <a:xfrm>
              <a:off x="6802566" y="3396076"/>
              <a:ext cx="421489" cy="224475"/>
            </a:xfrm>
            <a:custGeom>
              <a:avLst/>
              <a:gdLst/>
              <a:ahLst/>
              <a:cxnLst/>
              <a:rect l="l" t="t" r="r" b="b"/>
              <a:pathLst>
                <a:path w="14351" h="7643" extrusionOk="0">
                  <a:moveTo>
                    <a:pt x="8987" y="222"/>
                  </a:moveTo>
                  <a:cubicBezTo>
                    <a:pt x="11510" y="222"/>
                    <a:pt x="13532" y="928"/>
                    <a:pt x="14059" y="1130"/>
                  </a:cubicBezTo>
                  <a:cubicBezTo>
                    <a:pt x="11863" y="3878"/>
                    <a:pt x="9331" y="5757"/>
                    <a:pt x="6531" y="6711"/>
                  </a:cubicBezTo>
                  <a:cubicBezTo>
                    <a:pt x="4934" y="7257"/>
                    <a:pt x="3485" y="7423"/>
                    <a:pt x="2316" y="7423"/>
                  </a:cubicBezTo>
                  <a:cubicBezTo>
                    <a:pt x="1476" y="7423"/>
                    <a:pt x="781" y="7337"/>
                    <a:pt x="278" y="7246"/>
                  </a:cubicBezTo>
                  <a:cubicBezTo>
                    <a:pt x="383" y="6937"/>
                    <a:pt x="404" y="6605"/>
                    <a:pt x="340" y="6284"/>
                  </a:cubicBezTo>
                  <a:cubicBezTo>
                    <a:pt x="328" y="6218"/>
                    <a:pt x="312" y="6154"/>
                    <a:pt x="292" y="6091"/>
                  </a:cubicBezTo>
                  <a:cubicBezTo>
                    <a:pt x="281" y="6056"/>
                    <a:pt x="269" y="6020"/>
                    <a:pt x="255" y="5984"/>
                  </a:cubicBezTo>
                  <a:cubicBezTo>
                    <a:pt x="1253" y="5287"/>
                    <a:pt x="3041" y="3770"/>
                    <a:pt x="4336" y="1150"/>
                  </a:cubicBezTo>
                  <a:cubicBezTo>
                    <a:pt x="5926" y="455"/>
                    <a:pt x="7539" y="222"/>
                    <a:pt x="8987" y="222"/>
                  </a:cubicBezTo>
                  <a:close/>
                  <a:moveTo>
                    <a:pt x="8986" y="1"/>
                  </a:moveTo>
                  <a:cubicBezTo>
                    <a:pt x="7500" y="1"/>
                    <a:pt x="5843" y="242"/>
                    <a:pt x="4211" y="963"/>
                  </a:cubicBezTo>
                  <a:cubicBezTo>
                    <a:pt x="4188" y="973"/>
                    <a:pt x="4168" y="992"/>
                    <a:pt x="4158" y="1014"/>
                  </a:cubicBezTo>
                  <a:cubicBezTo>
                    <a:pt x="2850" y="3677"/>
                    <a:pt x="1028" y="5187"/>
                    <a:pt x="58" y="5851"/>
                  </a:cubicBezTo>
                  <a:cubicBezTo>
                    <a:pt x="16" y="5882"/>
                    <a:pt x="0" y="5939"/>
                    <a:pt x="21" y="5986"/>
                  </a:cubicBezTo>
                  <a:cubicBezTo>
                    <a:pt x="44" y="6040"/>
                    <a:pt x="66" y="6097"/>
                    <a:pt x="84" y="6154"/>
                  </a:cubicBezTo>
                  <a:cubicBezTo>
                    <a:pt x="100" y="6211"/>
                    <a:pt x="114" y="6268"/>
                    <a:pt x="127" y="6325"/>
                  </a:cubicBezTo>
                  <a:cubicBezTo>
                    <a:pt x="191" y="6648"/>
                    <a:pt x="157" y="6981"/>
                    <a:pt x="30" y="7288"/>
                  </a:cubicBezTo>
                  <a:cubicBezTo>
                    <a:pt x="17" y="7317"/>
                    <a:pt x="20" y="7353"/>
                    <a:pt x="36" y="7382"/>
                  </a:cubicBezTo>
                  <a:cubicBezTo>
                    <a:pt x="50" y="7410"/>
                    <a:pt x="78" y="7430"/>
                    <a:pt x="110" y="7437"/>
                  </a:cubicBezTo>
                  <a:cubicBezTo>
                    <a:pt x="628" y="7538"/>
                    <a:pt x="1384" y="7642"/>
                    <a:pt x="2316" y="7642"/>
                  </a:cubicBezTo>
                  <a:cubicBezTo>
                    <a:pt x="3505" y="7642"/>
                    <a:pt x="4980" y="7474"/>
                    <a:pt x="6604" y="6916"/>
                  </a:cubicBezTo>
                  <a:cubicBezTo>
                    <a:pt x="9480" y="5935"/>
                    <a:pt x="12078" y="3995"/>
                    <a:pt x="14322" y="1148"/>
                  </a:cubicBezTo>
                  <a:cubicBezTo>
                    <a:pt x="14344" y="1121"/>
                    <a:pt x="14351" y="1087"/>
                    <a:pt x="14342" y="1054"/>
                  </a:cubicBezTo>
                  <a:cubicBezTo>
                    <a:pt x="14335" y="1021"/>
                    <a:pt x="14312" y="994"/>
                    <a:pt x="14280" y="980"/>
                  </a:cubicBezTo>
                  <a:cubicBezTo>
                    <a:pt x="14246" y="965"/>
                    <a:pt x="11959" y="1"/>
                    <a:pt x="89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5"/>
            <p:cNvSpPr/>
            <p:nvPr/>
          </p:nvSpPr>
          <p:spPr>
            <a:xfrm>
              <a:off x="6291058" y="3567097"/>
              <a:ext cx="424308" cy="224387"/>
            </a:xfrm>
            <a:custGeom>
              <a:avLst/>
              <a:gdLst/>
              <a:ahLst/>
              <a:cxnLst/>
              <a:rect l="l" t="t" r="r" b="b"/>
              <a:pathLst>
                <a:path w="14447" h="7640" extrusionOk="0">
                  <a:moveTo>
                    <a:pt x="12032" y="222"/>
                  </a:moveTo>
                  <a:cubicBezTo>
                    <a:pt x="12869" y="222"/>
                    <a:pt x="13563" y="307"/>
                    <a:pt x="14062" y="396"/>
                  </a:cubicBezTo>
                  <a:cubicBezTo>
                    <a:pt x="13990" y="714"/>
                    <a:pt x="13998" y="1042"/>
                    <a:pt x="14089" y="1355"/>
                  </a:cubicBezTo>
                  <a:lnTo>
                    <a:pt x="14098" y="1383"/>
                  </a:lnTo>
                  <a:cubicBezTo>
                    <a:pt x="14121" y="1457"/>
                    <a:pt x="14149" y="1533"/>
                    <a:pt x="14182" y="1601"/>
                  </a:cubicBezTo>
                  <a:cubicBezTo>
                    <a:pt x="13158" y="2298"/>
                    <a:pt x="11336" y="3821"/>
                    <a:pt x="10016" y="6493"/>
                  </a:cubicBezTo>
                  <a:cubicBezTo>
                    <a:pt x="8427" y="7189"/>
                    <a:pt x="6813" y="7422"/>
                    <a:pt x="5363" y="7422"/>
                  </a:cubicBezTo>
                  <a:cubicBezTo>
                    <a:pt x="2841" y="7422"/>
                    <a:pt x="817" y="6716"/>
                    <a:pt x="291" y="6513"/>
                  </a:cubicBezTo>
                  <a:cubicBezTo>
                    <a:pt x="2490" y="3762"/>
                    <a:pt x="5022" y="1883"/>
                    <a:pt x="7820" y="931"/>
                  </a:cubicBezTo>
                  <a:cubicBezTo>
                    <a:pt x="9416" y="386"/>
                    <a:pt x="10864" y="222"/>
                    <a:pt x="12032" y="222"/>
                  </a:cubicBezTo>
                  <a:close/>
                  <a:moveTo>
                    <a:pt x="12038" y="0"/>
                  </a:moveTo>
                  <a:cubicBezTo>
                    <a:pt x="10849" y="0"/>
                    <a:pt x="9375" y="167"/>
                    <a:pt x="7752" y="721"/>
                  </a:cubicBezTo>
                  <a:cubicBezTo>
                    <a:pt x="4872" y="1701"/>
                    <a:pt x="2273" y="3643"/>
                    <a:pt x="29" y="6492"/>
                  </a:cubicBezTo>
                  <a:cubicBezTo>
                    <a:pt x="8" y="6519"/>
                    <a:pt x="0" y="6553"/>
                    <a:pt x="9" y="6586"/>
                  </a:cubicBezTo>
                  <a:cubicBezTo>
                    <a:pt x="16" y="6618"/>
                    <a:pt x="40" y="6645"/>
                    <a:pt x="72" y="6660"/>
                  </a:cubicBezTo>
                  <a:cubicBezTo>
                    <a:pt x="106" y="6675"/>
                    <a:pt x="2397" y="7640"/>
                    <a:pt x="5369" y="7640"/>
                  </a:cubicBezTo>
                  <a:cubicBezTo>
                    <a:pt x="6850" y="7640"/>
                    <a:pt x="8502" y="7402"/>
                    <a:pt x="10127" y="6683"/>
                  </a:cubicBezTo>
                  <a:cubicBezTo>
                    <a:pt x="10159" y="6673"/>
                    <a:pt x="10183" y="6654"/>
                    <a:pt x="10197" y="6626"/>
                  </a:cubicBezTo>
                  <a:cubicBezTo>
                    <a:pt x="11530" y="3905"/>
                    <a:pt x="13393" y="2390"/>
                    <a:pt x="14384" y="1728"/>
                  </a:cubicBezTo>
                  <a:cubicBezTo>
                    <a:pt x="14431" y="1697"/>
                    <a:pt x="14447" y="1635"/>
                    <a:pt x="14420" y="1586"/>
                  </a:cubicBezTo>
                  <a:cubicBezTo>
                    <a:pt x="14377" y="1500"/>
                    <a:pt x="14338" y="1409"/>
                    <a:pt x="14310" y="1315"/>
                  </a:cubicBezTo>
                  <a:lnTo>
                    <a:pt x="14300" y="1288"/>
                  </a:lnTo>
                  <a:cubicBezTo>
                    <a:pt x="14212" y="979"/>
                    <a:pt x="14213" y="651"/>
                    <a:pt x="14306" y="339"/>
                  </a:cubicBezTo>
                  <a:cubicBezTo>
                    <a:pt x="14314" y="310"/>
                    <a:pt x="14311" y="277"/>
                    <a:pt x="14296" y="251"/>
                  </a:cubicBezTo>
                  <a:cubicBezTo>
                    <a:pt x="14279" y="224"/>
                    <a:pt x="14253" y="204"/>
                    <a:pt x="14222" y="199"/>
                  </a:cubicBezTo>
                  <a:cubicBezTo>
                    <a:pt x="13707" y="100"/>
                    <a:pt x="12958" y="0"/>
                    <a:pt x="12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5"/>
            <p:cNvSpPr/>
            <p:nvPr/>
          </p:nvSpPr>
          <p:spPr>
            <a:xfrm>
              <a:off x="6722532" y="3636293"/>
              <a:ext cx="268031" cy="423927"/>
            </a:xfrm>
            <a:custGeom>
              <a:avLst/>
              <a:gdLst/>
              <a:ahLst/>
              <a:cxnLst/>
              <a:rect l="l" t="t" r="r" b="b"/>
              <a:pathLst>
                <a:path w="9126" h="14434" extrusionOk="0">
                  <a:moveTo>
                    <a:pt x="1873" y="239"/>
                  </a:moveTo>
                  <a:cubicBezTo>
                    <a:pt x="2568" y="1260"/>
                    <a:pt x="4094" y="3093"/>
                    <a:pt x="6777" y="4421"/>
                  </a:cubicBezTo>
                  <a:cubicBezTo>
                    <a:pt x="8684" y="8777"/>
                    <a:pt x="7114" y="13316"/>
                    <a:pt x="6797" y="14146"/>
                  </a:cubicBezTo>
                  <a:cubicBezTo>
                    <a:pt x="4044" y="11948"/>
                    <a:pt x="2165" y="9416"/>
                    <a:pt x="1211" y="6614"/>
                  </a:cubicBezTo>
                  <a:cubicBezTo>
                    <a:pt x="260" y="3824"/>
                    <a:pt x="462" y="1494"/>
                    <a:pt x="696" y="285"/>
                  </a:cubicBezTo>
                  <a:lnTo>
                    <a:pt x="696" y="285"/>
                  </a:lnTo>
                  <a:cubicBezTo>
                    <a:pt x="863" y="335"/>
                    <a:pt x="1037" y="360"/>
                    <a:pt x="1211" y="360"/>
                  </a:cubicBezTo>
                  <a:cubicBezTo>
                    <a:pt x="1349" y="360"/>
                    <a:pt x="1488" y="344"/>
                    <a:pt x="1624" y="313"/>
                  </a:cubicBezTo>
                  <a:cubicBezTo>
                    <a:pt x="1674" y="303"/>
                    <a:pt x="1722" y="289"/>
                    <a:pt x="1771" y="275"/>
                  </a:cubicBezTo>
                  <a:cubicBezTo>
                    <a:pt x="1806" y="264"/>
                    <a:pt x="1841" y="251"/>
                    <a:pt x="1873" y="239"/>
                  </a:cubicBezTo>
                  <a:close/>
                  <a:moveTo>
                    <a:pt x="1906" y="1"/>
                  </a:moveTo>
                  <a:cubicBezTo>
                    <a:pt x="1894" y="1"/>
                    <a:pt x="1881" y="3"/>
                    <a:pt x="1871" y="6"/>
                  </a:cubicBezTo>
                  <a:cubicBezTo>
                    <a:pt x="1815" y="27"/>
                    <a:pt x="1759" y="48"/>
                    <a:pt x="1703" y="66"/>
                  </a:cubicBezTo>
                  <a:cubicBezTo>
                    <a:pt x="1660" y="78"/>
                    <a:pt x="1617" y="91"/>
                    <a:pt x="1573" y="100"/>
                  </a:cubicBezTo>
                  <a:cubicBezTo>
                    <a:pt x="1453" y="127"/>
                    <a:pt x="1331" y="141"/>
                    <a:pt x="1209" y="141"/>
                  </a:cubicBezTo>
                  <a:cubicBezTo>
                    <a:pt x="1018" y="141"/>
                    <a:pt x="828" y="107"/>
                    <a:pt x="646" y="41"/>
                  </a:cubicBezTo>
                  <a:cubicBezTo>
                    <a:pt x="634" y="37"/>
                    <a:pt x="621" y="34"/>
                    <a:pt x="608" y="34"/>
                  </a:cubicBezTo>
                  <a:cubicBezTo>
                    <a:pt x="590" y="34"/>
                    <a:pt x="572" y="39"/>
                    <a:pt x="555" y="48"/>
                  </a:cubicBezTo>
                  <a:cubicBezTo>
                    <a:pt x="528" y="63"/>
                    <a:pt x="509" y="90"/>
                    <a:pt x="502" y="121"/>
                  </a:cubicBezTo>
                  <a:cubicBezTo>
                    <a:pt x="260" y="1315"/>
                    <a:pt x="1" y="3751"/>
                    <a:pt x="1003" y="6686"/>
                  </a:cubicBezTo>
                  <a:lnTo>
                    <a:pt x="1107" y="6651"/>
                  </a:lnTo>
                  <a:lnTo>
                    <a:pt x="1003" y="6688"/>
                  </a:lnTo>
                  <a:cubicBezTo>
                    <a:pt x="1984" y="9567"/>
                    <a:pt x="3927" y="12166"/>
                    <a:pt x="6775" y="14411"/>
                  </a:cubicBezTo>
                  <a:cubicBezTo>
                    <a:pt x="6794" y="14425"/>
                    <a:pt x="6818" y="14433"/>
                    <a:pt x="6842" y="14433"/>
                  </a:cubicBezTo>
                  <a:cubicBezTo>
                    <a:pt x="6851" y="14433"/>
                    <a:pt x="6861" y="14432"/>
                    <a:pt x="6871" y="14432"/>
                  </a:cubicBezTo>
                  <a:cubicBezTo>
                    <a:pt x="6903" y="14425"/>
                    <a:pt x="6929" y="14402"/>
                    <a:pt x="6943" y="14369"/>
                  </a:cubicBezTo>
                  <a:cubicBezTo>
                    <a:pt x="6965" y="14320"/>
                    <a:pt x="9125" y="9194"/>
                    <a:pt x="6963" y="4307"/>
                  </a:cubicBezTo>
                  <a:cubicBezTo>
                    <a:pt x="6953" y="4280"/>
                    <a:pt x="6933" y="4257"/>
                    <a:pt x="6908" y="4244"/>
                  </a:cubicBezTo>
                  <a:cubicBezTo>
                    <a:pt x="4183" y="2905"/>
                    <a:pt x="2667" y="1040"/>
                    <a:pt x="2006" y="47"/>
                  </a:cubicBezTo>
                  <a:cubicBezTo>
                    <a:pt x="1985" y="16"/>
                    <a:pt x="1944" y="1"/>
                    <a:pt x="1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5"/>
            <p:cNvSpPr/>
            <p:nvPr/>
          </p:nvSpPr>
          <p:spPr>
            <a:xfrm>
              <a:off x="6775398" y="3592943"/>
              <a:ext cx="430417" cy="218748"/>
            </a:xfrm>
            <a:custGeom>
              <a:avLst/>
              <a:gdLst/>
              <a:ahLst/>
              <a:cxnLst/>
              <a:rect l="l" t="t" r="r" b="b"/>
              <a:pathLst>
                <a:path w="14655" h="7448" extrusionOk="0">
                  <a:moveTo>
                    <a:pt x="7492" y="227"/>
                  </a:moveTo>
                  <a:cubicBezTo>
                    <a:pt x="11919" y="1965"/>
                    <a:pt x="14018" y="6280"/>
                    <a:pt x="14382" y="7091"/>
                  </a:cubicBezTo>
                  <a:cubicBezTo>
                    <a:pt x="13576" y="7182"/>
                    <a:pt x="12791" y="7227"/>
                    <a:pt x="12027" y="7227"/>
                  </a:cubicBezTo>
                  <a:cubicBezTo>
                    <a:pt x="9475" y="7227"/>
                    <a:pt x="7161" y="6724"/>
                    <a:pt x="5122" y="5726"/>
                  </a:cubicBezTo>
                  <a:cubicBezTo>
                    <a:pt x="5119" y="5723"/>
                    <a:pt x="5113" y="5720"/>
                    <a:pt x="5111" y="5716"/>
                  </a:cubicBezTo>
                  <a:cubicBezTo>
                    <a:pt x="2477" y="4423"/>
                    <a:pt x="975" y="2637"/>
                    <a:pt x="278" y="1623"/>
                  </a:cubicBezTo>
                  <a:cubicBezTo>
                    <a:pt x="560" y="1476"/>
                    <a:pt x="803" y="1261"/>
                    <a:pt x="981" y="996"/>
                  </a:cubicBezTo>
                  <a:cubicBezTo>
                    <a:pt x="1033" y="918"/>
                    <a:pt x="1082" y="835"/>
                    <a:pt x="1120" y="750"/>
                  </a:cubicBezTo>
                  <a:cubicBezTo>
                    <a:pt x="1636" y="846"/>
                    <a:pt x="2363" y="938"/>
                    <a:pt x="3245" y="938"/>
                  </a:cubicBezTo>
                  <a:cubicBezTo>
                    <a:pt x="4426" y="938"/>
                    <a:pt x="5886" y="773"/>
                    <a:pt x="7492" y="227"/>
                  </a:cubicBezTo>
                  <a:close/>
                  <a:moveTo>
                    <a:pt x="7495" y="0"/>
                  </a:moveTo>
                  <a:cubicBezTo>
                    <a:pt x="7483" y="0"/>
                    <a:pt x="7470" y="2"/>
                    <a:pt x="7457" y="6"/>
                  </a:cubicBezTo>
                  <a:cubicBezTo>
                    <a:pt x="5861" y="553"/>
                    <a:pt x="4412" y="719"/>
                    <a:pt x="3243" y="719"/>
                  </a:cubicBezTo>
                  <a:cubicBezTo>
                    <a:pt x="2330" y="719"/>
                    <a:pt x="1587" y="618"/>
                    <a:pt x="1077" y="519"/>
                  </a:cubicBezTo>
                  <a:cubicBezTo>
                    <a:pt x="1071" y="518"/>
                    <a:pt x="1064" y="517"/>
                    <a:pt x="1057" y="517"/>
                  </a:cubicBezTo>
                  <a:cubicBezTo>
                    <a:pt x="1012" y="517"/>
                    <a:pt x="972" y="542"/>
                    <a:pt x="955" y="585"/>
                  </a:cubicBezTo>
                  <a:cubicBezTo>
                    <a:pt x="912" y="686"/>
                    <a:pt x="861" y="781"/>
                    <a:pt x="798" y="875"/>
                  </a:cubicBezTo>
                  <a:cubicBezTo>
                    <a:pt x="619" y="1141"/>
                    <a:pt x="368" y="1351"/>
                    <a:pt x="72" y="1479"/>
                  </a:cubicBezTo>
                  <a:cubicBezTo>
                    <a:pt x="42" y="1490"/>
                    <a:pt x="19" y="1516"/>
                    <a:pt x="9" y="1547"/>
                  </a:cubicBezTo>
                  <a:cubicBezTo>
                    <a:pt x="1" y="1580"/>
                    <a:pt x="6" y="1614"/>
                    <a:pt x="24" y="1640"/>
                  </a:cubicBezTo>
                  <a:cubicBezTo>
                    <a:pt x="697" y="2651"/>
                    <a:pt x="2235" y="4545"/>
                    <a:pt x="4998" y="5908"/>
                  </a:cubicBezTo>
                  <a:cubicBezTo>
                    <a:pt x="5001" y="5911"/>
                    <a:pt x="5007" y="5915"/>
                    <a:pt x="5012" y="5916"/>
                  </a:cubicBezTo>
                  <a:cubicBezTo>
                    <a:pt x="7086" y="6935"/>
                    <a:pt x="9437" y="7447"/>
                    <a:pt x="12029" y="7447"/>
                  </a:cubicBezTo>
                  <a:cubicBezTo>
                    <a:pt x="12846" y="7447"/>
                    <a:pt x="13688" y="7396"/>
                    <a:pt x="14554" y="7292"/>
                  </a:cubicBezTo>
                  <a:cubicBezTo>
                    <a:pt x="14588" y="7286"/>
                    <a:pt x="14618" y="7268"/>
                    <a:pt x="14635" y="7239"/>
                  </a:cubicBezTo>
                  <a:cubicBezTo>
                    <a:pt x="14652" y="7211"/>
                    <a:pt x="14655" y="7175"/>
                    <a:pt x="14642" y="7143"/>
                  </a:cubicBezTo>
                  <a:cubicBezTo>
                    <a:pt x="14621" y="7091"/>
                    <a:pt x="12524" y="1945"/>
                    <a:pt x="7534" y="8"/>
                  </a:cubicBezTo>
                  <a:cubicBezTo>
                    <a:pt x="7523" y="3"/>
                    <a:pt x="7509" y="0"/>
                    <a:pt x="74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5"/>
            <p:cNvSpPr/>
            <p:nvPr/>
          </p:nvSpPr>
          <p:spPr>
            <a:xfrm>
              <a:off x="6524667" y="3127428"/>
              <a:ext cx="266826" cy="420755"/>
            </a:xfrm>
            <a:custGeom>
              <a:avLst/>
              <a:gdLst/>
              <a:ahLst/>
              <a:cxnLst/>
              <a:rect l="l" t="t" r="r" b="b"/>
              <a:pathLst>
                <a:path w="9085" h="14326" extrusionOk="0">
                  <a:moveTo>
                    <a:pt x="2327" y="286"/>
                  </a:moveTo>
                  <a:cubicBezTo>
                    <a:pt x="5077" y="2485"/>
                    <a:pt x="6957" y="5019"/>
                    <a:pt x="7911" y="7819"/>
                  </a:cubicBezTo>
                  <a:cubicBezTo>
                    <a:pt x="8830" y="10512"/>
                    <a:pt x="8663" y="12789"/>
                    <a:pt x="8459" y="13977"/>
                  </a:cubicBezTo>
                  <a:cubicBezTo>
                    <a:pt x="8293" y="13929"/>
                    <a:pt x="8121" y="13905"/>
                    <a:pt x="7950" y="13905"/>
                  </a:cubicBezTo>
                  <a:cubicBezTo>
                    <a:pt x="7791" y="13905"/>
                    <a:pt x="7631" y="13926"/>
                    <a:pt x="7475" y="13968"/>
                  </a:cubicBezTo>
                  <a:cubicBezTo>
                    <a:pt x="7450" y="13972"/>
                    <a:pt x="7424" y="13982"/>
                    <a:pt x="7393" y="13991"/>
                  </a:cubicBezTo>
                  <a:cubicBezTo>
                    <a:pt x="7314" y="14015"/>
                    <a:pt x="7240" y="14043"/>
                    <a:pt x="7169" y="14076"/>
                  </a:cubicBezTo>
                  <a:cubicBezTo>
                    <a:pt x="6471" y="13079"/>
                    <a:pt x="4955" y="11301"/>
                    <a:pt x="2347" y="10010"/>
                  </a:cubicBezTo>
                  <a:cubicBezTo>
                    <a:pt x="442" y="5654"/>
                    <a:pt x="2008" y="1118"/>
                    <a:pt x="2327" y="286"/>
                  </a:cubicBezTo>
                  <a:close/>
                  <a:moveTo>
                    <a:pt x="2279" y="1"/>
                  </a:moveTo>
                  <a:cubicBezTo>
                    <a:pt x="2270" y="1"/>
                    <a:pt x="2261" y="2"/>
                    <a:pt x="2252" y="5"/>
                  </a:cubicBezTo>
                  <a:cubicBezTo>
                    <a:pt x="2220" y="12"/>
                    <a:pt x="2193" y="34"/>
                    <a:pt x="2179" y="66"/>
                  </a:cubicBezTo>
                  <a:cubicBezTo>
                    <a:pt x="2156" y="118"/>
                    <a:pt x="0" y="5241"/>
                    <a:pt x="2162" y="10134"/>
                  </a:cubicBezTo>
                  <a:cubicBezTo>
                    <a:pt x="2172" y="10158"/>
                    <a:pt x="2189" y="10177"/>
                    <a:pt x="2213" y="10188"/>
                  </a:cubicBezTo>
                  <a:cubicBezTo>
                    <a:pt x="4868" y="11491"/>
                    <a:pt x="6379" y="13310"/>
                    <a:pt x="7042" y="14277"/>
                  </a:cubicBezTo>
                  <a:cubicBezTo>
                    <a:pt x="7064" y="14307"/>
                    <a:pt x="7098" y="14325"/>
                    <a:pt x="7134" y="14325"/>
                  </a:cubicBezTo>
                  <a:cubicBezTo>
                    <a:pt x="7149" y="14325"/>
                    <a:pt x="7168" y="14321"/>
                    <a:pt x="7183" y="14313"/>
                  </a:cubicBezTo>
                  <a:cubicBezTo>
                    <a:pt x="7269" y="14267"/>
                    <a:pt x="7360" y="14231"/>
                    <a:pt x="7461" y="14199"/>
                  </a:cubicBezTo>
                  <a:cubicBezTo>
                    <a:pt x="7481" y="14193"/>
                    <a:pt x="7502" y="14186"/>
                    <a:pt x="7525" y="14182"/>
                  </a:cubicBezTo>
                  <a:cubicBezTo>
                    <a:pt x="7666" y="14143"/>
                    <a:pt x="7810" y="14124"/>
                    <a:pt x="7953" y="14124"/>
                  </a:cubicBezTo>
                  <a:cubicBezTo>
                    <a:pt x="8141" y="14124"/>
                    <a:pt x="8328" y="14157"/>
                    <a:pt x="8508" y="14221"/>
                  </a:cubicBezTo>
                  <a:cubicBezTo>
                    <a:pt x="8519" y="14226"/>
                    <a:pt x="8531" y="14228"/>
                    <a:pt x="8543" y="14228"/>
                  </a:cubicBezTo>
                  <a:cubicBezTo>
                    <a:pt x="8562" y="14228"/>
                    <a:pt x="8581" y="14223"/>
                    <a:pt x="8599" y="14213"/>
                  </a:cubicBezTo>
                  <a:cubicBezTo>
                    <a:pt x="8627" y="14197"/>
                    <a:pt x="8646" y="14170"/>
                    <a:pt x="8652" y="14139"/>
                  </a:cubicBezTo>
                  <a:cubicBezTo>
                    <a:pt x="8867" y="12968"/>
                    <a:pt x="9085" y="10583"/>
                    <a:pt x="8118" y="7747"/>
                  </a:cubicBezTo>
                  <a:cubicBezTo>
                    <a:pt x="7136" y="4868"/>
                    <a:pt x="5195" y="2269"/>
                    <a:pt x="2347" y="23"/>
                  </a:cubicBezTo>
                  <a:cubicBezTo>
                    <a:pt x="2327" y="10"/>
                    <a:pt x="2304" y="1"/>
                    <a:pt x="2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5"/>
            <p:cNvSpPr/>
            <p:nvPr/>
          </p:nvSpPr>
          <p:spPr>
            <a:xfrm>
              <a:off x="6309385" y="3375928"/>
              <a:ext cx="428126" cy="218630"/>
            </a:xfrm>
            <a:custGeom>
              <a:avLst/>
              <a:gdLst/>
              <a:ahLst/>
              <a:cxnLst/>
              <a:rect l="l" t="t" r="r" b="b"/>
              <a:pathLst>
                <a:path w="14577" h="7444" extrusionOk="0">
                  <a:moveTo>
                    <a:pt x="2620" y="220"/>
                  </a:moveTo>
                  <a:cubicBezTo>
                    <a:pt x="5178" y="220"/>
                    <a:pt x="7499" y="724"/>
                    <a:pt x="9543" y="1727"/>
                  </a:cubicBezTo>
                  <a:cubicBezTo>
                    <a:pt x="12110" y="2988"/>
                    <a:pt x="13608" y="4728"/>
                    <a:pt x="14303" y="5716"/>
                  </a:cubicBezTo>
                  <a:cubicBezTo>
                    <a:pt x="14021" y="5886"/>
                    <a:pt x="13787" y="6129"/>
                    <a:pt x="13625" y="6426"/>
                  </a:cubicBezTo>
                  <a:cubicBezTo>
                    <a:pt x="13579" y="6508"/>
                    <a:pt x="13539" y="6596"/>
                    <a:pt x="13504" y="6692"/>
                  </a:cubicBezTo>
                  <a:cubicBezTo>
                    <a:pt x="12993" y="6599"/>
                    <a:pt x="12279" y="6510"/>
                    <a:pt x="11413" y="6510"/>
                  </a:cubicBezTo>
                  <a:cubicBezTo>
                    <a:pt x="10234" y="6510"/>
                    <a:pt x="8774" y="6675"/>
                    <a:pt x="7165" y="7217"/>
                  </a:cubicBezTo>
                  <a:cubicBezTo>
                    <a:pt x="2737" y="5483"/>
                    <a:pt x="637" y="1166"/>
                    <a:pt x="274" y="355"/>
                  </a:cubicBezTo>
                  <a:cubicBezTo>
                    <a:pt x="1076" y="265"/>
                    <a:pt x="1859" y="220"/>
                    <a:pt x="2620" y="220"/>
                  </a:cubicBezTo>
                  <a:close/>
                  <a:moveTo>
                    <a:pt x="2625" y="1"/>
                  </a:moveTo>
                  <a:cubicBezTo>
                    <a:pt x="1807" y="1"/>
                    <a:pt x="966" y="52"/>
                    <a:pt x="101" y="154"/>
                  </a:cubicBezTo>
                  <a:cubicBezTo>
                    <a:pt x="67" y="159"/>
                    <a:pt x="37" y="178"/>
                    <a:pt x="19" y="206"/>
                  </a:cubicBezTo>
                  <a:cubicBezTo>
                    <a:pt x="3" y="235"/>
                    <a:pt x="0" y="270"/>
                    <a:pt x="12" y="303"/>
                  </a:cubicBezTo>
                  <a:cubicBezTo>
                    <a:pt x="33" y="356"/>
                    <a:pt x="2132" y="5504"/>
                    <a:pt x="7122" y="7437"/>
                  </a:cubicBezTo>
                  <a:cubicBezTo>
                    <a:pt x="7135" y="7441"/>
                    <a:pt x="7146" y="7444"/>
                    <a:pt x="7161" y="7444"/>
                  </a:cubicBezTo>
                  <a:cubicBezTo>
                    <a:pt x="7174" y="7444"/>
                    <a:pt x="7186" y="7441"/>
                    <a:pt x="7199" y="7438"/>
                  </a:cubicBezTo>
                  <a:cubicBezTo>
                    <a:pt x="8792" y="6894"/>
                    <a:pt x="10239" y="6729"/>
                    <a:pt x="11406" y="6729"/>
                  </a:cubicBezTo>
                  <a:cubicBezTo>
                    <a:pt x="12312" y="6729"/>
                    <a:pt x="13049" y="6828"/>
                    <a:pt x="13555" y="6925"/>
                  </a:cubicBezTo>
                  <a:cubicBezTo>
                    <a:pt x="13561" y="6926"/>
                    <a:pt x="13568" y="6927"/>
                    <a:pt x="13574" y="6927"/>
                  </a:cubicBezTo>
                  <a:cubicBezTo>
                    <a:pt x="13622" y="6927"/>
                    <a:pt x="13664" y="6898"/>
                    <a:pt x="13680" y="6850"/>
                  </a:cubicBezTo>
                  <a:cubicBezTo>
                    <a:pt x="13717" y="6732"/>
                    <a:pt x="13761" y="6628"/>
                    <a:pt x="13816" y="6532"/>
                  </a:cubicBezTo>
                  <a:cubicBezTo>
                    <a:pt x="13978" y="6238"/>
                    <a:pt x="14217" y="6003"/>
                    <a:pt x="14512" y="5852"/>
                  </a:cubicBezTo>
                  <a:cubicBezTo>
                    <a:pt x="14540" y="5837"/>
                    <a:pt x="14562" y="5810"/>
                    <a:pt x="14569" y="5780"/>
                  </a:cubicBezTo>
                  <a:cubicBezTo>
                    <a:pt x="14576" y="5751"/>
                    <a:pt x="14570" y="5718"/>
                    <a:pt x="14552" y="5692"/>
                  </a:cubicBezTo>
                  <a:cubicBezTo>
                    <a:pt x="13875" y="4705"/>
                    <a:pt x="12337" y="2855"/>
                    <a:pt x="9639" y="1529"/>
                  </a:cubicBezTo>
                  <a:cubicBezTo>
                    <a:pt x="7565" y="512"/>
                    <a:pt x="5215" y="1"/>
                    <a:pt x="2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5"/>
            <p:cNvSpPr/>
            <p:nvPr/>
          </p:nvSpPr>
          <p:spPr>
            <a:xfrm>
              <a:off x="6531686" y="3611974"/>
              <a:ext cx="226648" cy="429918"/>
            </a:xfrm>
            <a:custGeom>
              <a:avLst/>
              <a:gdLst/>
              <a:ahLst/>
              <a:cxnLst/>
              <a:rect l="l" t="t" r="r" b="b"/>
              <a:pathLst>
                <a:path w="7717" h="14638" extrusionOk="0">
                  <a:moveTo>
                    <a:pt x="6091" y="266"/>
                  </a:moveTo>
                  <a:cubicBezTo>
                    <a:pt x="6254" y="536"/>
                    <a:pt x="6482" y="764"/>
                    <a:pt x="6759" y="926"/>
                  </a:cubicBezTo>
                  <a:cubicBezTo>
                    <a:pt x="6836" y="970"/>
                    <a:pt x="6910" y="1009"/>
                    <a:pt x="6983" y="1039"/>
                  </a:cubicBezTo>
                  <a:cubicBezTo>
                    <a:pt x="6748" y="2256"/>
                    <a:pt x="6527" y="4629"/>
                    <a:pt x="7491" y="7477"/>
                  </a:cubicBezTo>
                  <a:cubicBezTo>
                    <a:pt x="5757" y="11905"/>
                    <a:pt x="1440" y="14005"/>
                    <a:pt x="628" y="14369"/>
                  </a:cubicBezTo>
                  <a:cubicBezTo>
                    <a:pt x="237" y="10875"/>
                    <a:pt x="695" y="7762"/>
                    <a:pt x="1994" y="5113"/>
                  </a:cubicBezTo>
                  <a:cubicBezTo>
                    <a:pt x="1997" y="5108"/>
                    <a:pt x="2001" y="5103"/>
                    <a:pt x="2003" y="5096"/>
                  </a:cubicBezTo>
                  <a:cubicBezTo>
                    <a:pt x="3294" y="2464"/>
                    <a:pt x="5079" y="960"/>
                    <a:pt x="6091" y="266"/>
                  </a:cubicBezTo>
                  <a:close/>
                  <a:moveTo>
                    <a:pt x="6125" y="0"/>
                  </a:moveTo>
                  <a:cubicBezTo>
                    <a:pt x="6105" y="0"/>
                    <a:pt x="6084" y="7"/>
                    <a:pt x="6067" y="19"/>
                  </a:cubicBezTo>
                  <a:cubicBezTo>
                    <a:pt x="5059" y="690"/>
                    <a:pt x="3169" y="2229"/>
                    <a:pt x="1812" y="4985"/>
                  </a:cubicBezTo>
                  <a:cubicBezTo>
                    <a:pt x="1809" y="4991"/>
                    <a:pt x="1806" y="4996"/>
                    <a:pt x="1803" y="5001"/>
                  </a:cubicBezTo>
                  <a:cubicBezTo>
                    <a:pt x="463" y="7728"/>
                    <a:pt x="0" y="10938"/>
                    <a:pt x="425" y="14539"/>
                  </a:cubicBezTo>
                  <a:cubicBezTo>
                    <a:pt x="430" y="14574"/>
                    <a:pt x="450" y="14604"/>
                    <a:pt x="479" y="14621"/>
                  </a:cubicBezTo>
                  <a:cubicBezTo>
                    <a:pt x="496" y="14632"/>
                    <a:pt x="516" y="14638"/>
                    <a:pt x="536" y="14638"/>
                  </a:cubicBezTo>
                  <a:cubicBezTo>
                    <a:pt x="550" y="14638"/>
                    <a:pt x="563" y="14633"/>
                    <a:pt x="574" y="14631"/>
                  </a:cubicBezTo>
                  <a:cubicBezTo>
                    <a:pt x="627" y="14609"/>
                    <a:pt x="5775" y="12510"/>
                    <a:pt x="7706" y="7520"/>
                  </a:cubicBezTo>
                  <a:cubicBezTo>
                    <a:pt x="7716" y="7497"/>
                    <a:pt x="7716" y="7469"/>
                    <a:pt x="7708" y="7443"/>
                  </a:cubicBezTo>
                  <a:cubicBezTo>
                    <a:pt x="6721" y="4556"/>
                    <a:pt x="6974" y="2161"/>
                    <a:pt x="7214" y="992"/>
                  </a:cubicBezTo>
                  <a:cubicBezTo>
                    <a:pt x="7224" y="939"/>
                    <a:pt x="7194" y="885"/>
                    <a:pt x="7142" y="868"/>
                  </a:cubicBezTo>
                  <a:cubicBezTo>
                    <a:pt x="7051" y="835"/>
                    <a:pt x="6960" y="794"/>
                    <a:pt x="6866" y="740"/>
                  </a:cubicBezTo>
                  <a:cubicBezTo>
                    <a:pt x="6590" y="577"/>
                    <a:pt x="6368" y="342"/>
                    <a:pt x="6225" y="62"/>
                  </a:cubicBezTo>
                  <a:cubicBezTo>
                    <a:pt x="6211" y="33"/>
                    <a:pt x="6185" y="13"/>
                    <a:pt x="6155" y="5"/>
                  </a:cubicBezTo>
                  <a:cubicBezTo>
                    <a:pt x="6146" y="2"/>
                    <a:pt x="6136" y="0"/>
                    <a:pt x="6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5"/>
            <p:cNvSpPr/>
            <p:nvPr/>
          </p:nvSpPr>
          <p:spPr>
            <a:xfrm>
              <a:off x="6701827" y="3535818"/>
              <a:ext cx="112751" cy="111019"/>
            </a:xfrm>
            <a:custGeom>
              <a:avLst/>
              <a:gdLst/>
              <a:ahLst/>
              <a:cxnLst/>
              <a:rect l="l" t="t" r="r" b="b"/>
              <a:pathLst>
                <a:path w="3839" h="3780" extrusionOk="0">
                  <a:moveTo>
                    <a:pt x="1922" y="224"/>
                  </a:moveTo>
                  <a:cubicBezTo>
                    <a:pt x="2111" y="224"/>
                    <a:pt x="2300" y="256"/>
                    <a:pt x="2482" y="321"/>
                  </a:cubicBezTo>
                  <a:cubicBezTo>
                    <a:pt x="2595" y="361"/>
                    <a:pt x="2709" y="416"/>
                    <a:pt x="2816" y="482"/>
                  </a:cubicBezTo>
                  <a:cubicBezTo>
                    <a:pt x="3101" y="664"/>
                    <a:pt x="3322" y="923"/>
                    <a:pt x="3453" y="1234"/>
                  </a:cubicBezTo>
                  <a:cubicBezTo>
                    <a:pt x="3476" y="1286"/>
                    <a:pt x="3497" y="1343"/>
                    <a:pt x="3515" y="1400"/>
                  </a:cubicBezTo>
                  <a:cubicBezTo>
                    <a:pt x="3531" y="1457"/>
                    <a:pt x="3545" y="1514"/>
                    <a:pt x="3558" y="1571"/>
                  </a:cubicBezTo>
                  <a:cubicBezTo>
                    <a:pt x="3621" y="1894"/>
                    <a:pt x="3588" y="2226"/>
                    <a:pt x="3461" y="2532"/>
                  </a:cubicBezTo>
                  <a:cubicBezTo>
                    <a:pt x="3419" y="2635"/>
                    <a:pt x="3367" y="2729"/>
                    <a:pt x="3305" y="2823"/>
                  </a:cubicBezTo>
                  <a:cubicBezTo>
                    <a:pt x="3125" y="3091"/>
                    <a:pt x="2875" y="3300"/>
                    <a:pt x="2578" y="3427"/>
                  </a:cubicBezTo>
                  <a:cubicBezTo>
                    <a:pt x="2524" y="3448"/>
                    <a:pt x="2469" y="3469"/>
                    <a:pt x="2412" y="3487"/>
                  </a:cubicBezTo>
                  <a:cubicBezTo>
                    <a:pt x="2369" y="3499"/>
                    <a:pt x="2326" y="3512"/>
                    <a:pt x="2282" y="3521"/>
                  </a:cubicBezTo>
                  <a:cubicBezTo>
                    <a:pt x="2162" y="3548"/>
                    <a:pt x="2041" y="3561"/>
                    <a:pt x="1920" y="3561"/>
                  </a:cubicBezTo>
                  <a:cubicBezTo>
                    <a:pt x="1727" y="3561"/>
                    <a:pt x="1536" y="3527"/>
                    <a:pt x="1352" y="3461"/>
                  </a:cubicBezTo>
                  <a:cubicBezTo>
                    <a:pt x="1261" y="3428"/>
                    <a:pt x="1171" y="3387"/>
                    <a:pt x="1076" y="3333"/>
                  </a:cubicBezTo>
                  <a:cubicBezTo>
                    <a:pt x="798" y="3170"/>
                    <a:pt x="578" y="2935"/>
                    <a:pt x="434" y="2652"/>
                  </a:cubicBezTo>
                  <a:cubicBezTo>
                    <a:pt x="391" y="2567"/>
                    <a:pt x="352" y="2477"/>
                    <a:pt x="324" y="2381"/>
                  </a:cubicBezTo>
                  <a:lnTo>
                    <a:pt x="314" y="2353"/>
                  </a:lnTo>
                  <a:cubicBezTo>
                    <a:pt x="224" y="2044"/>
                    <a:pt x="226" y="1716"/>
                    <a:pt x="323" y="1410"/>
                  </a:cubicBezTo>
                  <a:cubicBezTo>
                    <a:pt x="361" y="1291"/>
                    <a:pt x="405" y="1187"/>
                    <a:pt x="459" y="1091"/>
                  </a:cubicBezTo>
                  <a:cubicBezTo>
                    <a:pt x="620" y="798"/>
                    <a:pt x="861" y="563"/>
                    <a:pt x="1157" y="410"/>
                  </a:cubicBezTo>
                  <a:cubicBezTo>
                    <a:pt x="1243" y="365"/>
                    <a:pt x="1332" y="329"/>
                    <a:pt x="1435" y="297"/>
                  </a:cubicBezTo>
                  <a:cubicBezTo>
                    <a:pt x="1453" y="292"/>
                    <a:pt x="1475" y="285"/>
                    <a:pt x="1499" y="279"/>
                  </a:cubicBezTo>
                  <a:cubicBezTo>
                    <a:pt x="1638" y="242"/>
                    <a:pt x="1780" y="224"/>
                    <a:pt x="1922" y="224"/>
                  </a:cubicBezTo>
                  <a:close/>
                  <a:moveTo>
                    <a:pt x="1920" y="0"/>
                  </a:moveTo>
                  <a:cubicBezTo>
                    <a:pt x="1759" y="0"/>
                    <a:pt x="1599" y="21"/>
                    <a:pt x="1442" y="63"/>
                  </a:cubicBezTo>
                  <a:cubicBezTo>
                    <a:pt x="1416" y="67"/>
                    <a:pt x="1389" y="77"/>
                    <a:pt x="1359" y="86"/>
                  </a:cubicBezTo>
                  <a:cubicBezTo>
                    <a:pt x="1250" y="120"/>
                    <a:pt x="1147" y="160"/>
                    <a:pt x="1050" y="213"/>
                  </a:cubicBezTo>
                  <a:cubicBezTo>
                    <a:pt x="717" y="383"/>
                    <a:pt x="442" y="648"/>
                    <a:pt x="261" y="982"/>
                  </a:cubicBezTo>
                  <a:cubicBezTo>
                    <a:pt x="200" y="1088"/>
                    <a:pt x="150" y="1205"/>
                    <a:pt x="108" y="1340"/>
                  </a:cubicBezTo>
                  <a:cubicBezTo>
                    <a:pt x="2" y="1694"/>
                    <a:pt x="1" y="2064"/>
                    <a:pt x="103" y="2414"/>
                  </a:cubicBezTo>
                  <a:lnTo>
                    <a:pt x="103" y="2416"/>
                  </a:lnTo>
                  <a:lnTo>
                    <a:pt x="112" y="2444"/>
                  </a:lnTo>
                  <a:cubicBezTo>
                    <a:pt x="146" y="2552"/>
                    <a:pt x="189" y="2656"/>
                    <a:pt x="239" y="2750"/>
                  </a:cubicBezTo>
                  <a:cubicBezTo>
                    <a:pt x="399" y="3069"/>
                    <a:pt x="652" y="3336"/>
                    <a:pt x="965" y="3519"/>
                  </a:cubicBezTo>
                  <a:cubicBezTo>
                    <a:pt x="1072" y="3582"/>
                    <a:pt x="1174" y="3630"/>
                    <a:pt x="1275" y="3666"/>
                  </a:cubicBezTo>
                  <a:cubicBezTo>
                    <a:pt x="1485" y="3741"/>
                    <a:pt x="1700" y="3780"/>
                    <a:pt x="1916" y="3780"/>
                  </a:cubicBezTo>
                  <a:cubicBezTo>
                    <a:pt x="2054" y="3780"/>
                    <a:pt x="2192" y="3766"/>
                    <a:pt x="2326" y="3734"/>
                  </a:cubicBezTo>
                  <a:cubicBezTo>
                    <a:pt x="2376" y="3724"/>
                    <a:pt x="2423" y="3710"/>
                    <a:pt x="2472" y="3696"/>
                  </a:cubicBezTo>
                  <a:cubicBezTo>
                    <a:pt x="2534" y="3676"/>
                    <a:pt x="2597" y="3653"/>
                    <a:pt x="2661" y="3626"/>
                  </a:cubicBezTo>
                  <a:cubicBezTo>
                    <a:pt x="2996" y="3482"/>
                    <a:pt x="3279" y="3246"/>
                    <a:pt x="3481" y="2943"/>
                  </a:cubicBezTo>
                  <a:cubicBezTo>
                    <a:pt x="3551" y="2840"/>
                    <a:pt x="3609" y="2729"/>
                    <a:pt x="3658" y="2615"/>
                  </a:cubicBezTo>
                  <a:cubicBezTo>
                    <a:pt x="3800" y="2270"/>
                    <a:pt x="3839" y="1894"/>
                    <a:pt x="3766" y="1526"/>
                  </a:cubicBezTo>
                  <a:cubicBezTo>
                    <a:pt x="3753" y="1460"/>
                    <a:pt x="3738" y="1396"/>
                    <a:pt x="3718" y="1333"/>
                  </a:cubicBezTo>
                  <a:cubicBezTo>
                    <a:pt x="3699" y="1268"/>
                    <a:pt x="3674" y="1202"/>
                    <a:pt x="3646" y="1142"/>
                  </a:cubicBezTo>
                  <a:cubicBezTo>
                    <a:pt x="3500" y="794"/>
                    <a:pt x="3251" y="500"/>
                    <a:pt x="2926" y="294"/>
                  </a:cubicBezTo>
                  <a:cubicBezTo>
                    <a:pt x="2805" y="220"/>
                    <a:pt x="2678" y="157"/>
                    <a:pt x="2548" y="110"/>
                  </a:cubicBezTo>
                  <a:cubicBezTo>
                    <a:pt x="2345" y="37"/>
                    <a:pt x="2132" y="0"/>
                    <a:pt x="19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5"/>
            <p:cNvSpPr/>
            <p:nvPr/>
          </p:nvSpPr>
          <p:spPr>
            <a:xfrm>
              <a:off x="6719684" y="3552618"/>
              <a:ext cx="72603" cy="77214"/>
            </a:xfrm>
            <a:custGeom>
              <a:avLst/>
              <a:gdLst/>
              <a:ahLst/>
              <a:cxnLst/>
              <a:rect l="l" t="t" r="r" b="b"/>
              <a:pathLst>
                <a:path w="2472" h="2629" extrusionOk="0">
                  <a:moveTo>
                    <a:pt x="1041" y="0"/>
                  </a:moveTo>
                  <a:cubicBezTo>
                    <a:pt x="1034" y="0"/>
                    <a:pt x="1028" y="2"/>
                    <a:pt x="1022" y="4"/>
                  </a:cubicBezTo>
                  <a:cubicBezTo>
                    <a:pt x="568" y="156"/>
                    <a:pt x="209" y="548"/>
                    <a:pt x="108" y="998"/>
                  </a:cubicBezTo>
                  <a:cubicBezTo>
                    <a:pt x="1" y="1470"/>
                    <a:pt x="179" y="1979"/>
                    <a:pt x="551" y="2265"/>
                  </a:cubicBezTo>
                  <a:cubicBezTo>
                    <a:pt x="673" y="2362"/>
                    <a:pt x="828" y="2440"/>
                    <a:pt x="1033" y="2514"/>
                  </a:cubicBezTo>
                  <a:cubicBezTo>
                    <a:pt x="1184" y="2570"/>
                    <a:pt x="1375" y="2628"/>
                    <a:pt x="1576" y="2628"/>
                  </a:cubicBezTo>
                  <a:cubicBezTo>
                    <a:pt x="1631" y="2628"/>
                    <a:pt x="1686" y="2624"/>
                    <a:pt x="1743" y="2613"/>
                  </a:cubicBezTo>
                  <a:cubicBezTo>
                    <a:pt x="2016" y="2564"/>
                    <a:pt x="2241" y="2393"/>
                    <a:pt x="2446" y="2218"/>
                  </a:cubicBezTo>
                  <a:cubicBezTo>
                    <a:pt x="2469" y="2198"/>
                    <a:pt x="2472" y="2164"/>
                    <a:pt x="2452" y="2141"/>
                  </a:cubicBezTo>
                  <a:cubicBezTo>
                    <a:pt x="2441" y="2129"/>
                    <a:pt x="2426" y="2122"/>
                    <a:pt x="2410" y="2122"/>
                  </a:cubicBezTo>
                  <a:cubicBezTo>
                    <a:pt x="2398" y="2122"/>
                    <a:pt x="2385" y="2127"/>
                    <a:pt x="2375" y="2136"/>
                  </a:cubicBezTo>
                  <a:cubicBezTo>
                    <a:pt x="2183" y="2304"/>
                    <a:pt x="1973" y="2463"/>
                    <a:pt x="1725" y="2506"/>
                  </a:cubicBezTo>
                  <a:cubicBezTo>
                    <a:pt x="1677" y="2514"/>
                    <a:pt x="1628" y="2519"/>
                    <a:pt x="1576" y="2519"/>
                  </a:cubicBezTo>
                  <a:cubicBezTo>
                    <a:pt x="1432" y="2519"/>
                    <a:pt x="1270" y="2484"/>
                    <a:pt x="1072" y="2412"/>
                  </a:cubicBezTo>
                  <a:cubicBezTo>
                    <a:pt x="878" y="2341"/>
                    <a:pt x="734" y="2268"/>
                    <a:pt x="617" y="2178"/>
                  </a:cubicBezTo>
                  <a:cubicBezTo>
                    <a:pt x="284" y="1921"/>
                    <a:pt x="119" y="1445"/>
                    <a:pt x="216" y="1022"/>
                  </a:cubicBezTo>
                  <a:cubicBezTo>
                    <a:pt x="310" y="609"/>
                    <a:pt x="639" y="249"/>
                    <a:pt x="1058" y="106"/>
                  </a:cubicBezTo>
                  <a:cubicBezTo>
                    <a:pt x="1086" y="98"/>
                    <a:pt x="1102" y="65"/>
                    <a:pt x="1092" y="36"/>
                  </a:cubicBezTo>
                  <a:cubicBezTo>
                    <a:pt x="1085" y="14"/>
                    <a:pt x="1063" y="0"/>
                    <a:pt x="10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5"/>
            <p:cNvSpPr/>
            <p:nvPr/>
          </p:nvSpPr>
          <p:spPr>
            <a:xfrm>
              <a:off x="6738774" y="3575350"/>
              <a:ext cx="33364" cy="40178"/>
            </a:xfrm>
            <a:custGeom>
              <a:avLst/>
              <a:gdLst/>
              <a:ahLst/>
              <a:cxnLst/>
              <a:rect l="l" t="t" r="r" b="b"/>
              <a:pathLst>
                <a:path w="1136" h="1368" extrusionOk="0">
                  <a:moveTo>
                    <a:pt x="344" y="0"/>
                  </a:moveTo>
                  <a:cubicBezTo>
                    <a:pt x="334" y="0"/>
                    <a:pt x="324" y="3"/>
                    <a:pt x="315" y="9"/>
                  </a:cubicBezTo>
                  <a:cubicBezTo>
                    <a:pt x="141" y="117"/>
                    <a:pt x="24" y="319"/>
                    <a:pt x="13" y="534"/>
                  </a:cubicBezTo>
                  <a:cubicBezTo>
                    <a:pt x="0" y="735"/>
                    <a:pt x="77" y="941"/>
                    <a:pt x="221" y="1102"/>
                  </a:cubicBezTo>
                  <a:cubicBezTo>
                    <a:pt x="376" y="1273"/>
                    <a:pt x="598" y="1367"/>
                    <a:pt x="813" y="1367"/>
                  </a:cubicBezTo>
                  <a:cubicBezTo>
                    <a:pt x="912" y="1367"/>
                    <a:pt x="1006" y="1349"/>
                    <a:pt x="1097" y="1306"/>
                  </a:cubicBezTo>
                  <a:cubicBezTo>
                    <a:pt x="1124" y="1293"/>
                    <a:pt x="1135" y="1260"/>
                    <a:pt x="1124" y="1233"/>
                  </a:cubicBezTo>
                  <a:cubicBezTo>
                    <a:pt x="1114" y="1214"/>
                    <a:pt x="1094" y="1201"/>
                    <a:pt x="1072" y="1201"/>
                  </a:cubicBezTo>
                  <a:cubicBezTo>
                    <a:pt x="1065" y="1201"/>
                    <a:pt x="1057" y="1203"/>
                    <a:pt x="1050" y="1206"/>
                  </a:cubicBezTo>
                  <a:cubicBezTo>
                    <a:pt x="976" y="1240"/>
                    <a:pt x="895" y="1256"/>
                    <a:pt x="813" y="1256"/>
                  </a:cubicBezTo>
                  <a:cubicBezTo>
                    <a:pt x="628" y="1256"/>
                    <a:pt x="438" y="1175"/>
                    <a:pt x="305" y="1027"/>
                  </a:cubicBezTo>
                  <a:cubicBezTo>
                    <a:pt x="180" y="887"/>
                    <a:pt x="114" y="712"/>
                    <a:pt x="123" y="538"/>
                  </a:cubicBezTo>
                  <a:cubicBezTo>
                    <a:pt x="131" y="359"/>
                    <a:pt x="228" y="190"/>
                    <a:pt x="372" y="101"/>
                  </a:cubicBezTo>
                  <a:cubicBezTo>
                    <a:pt x="399" y="86"/>
                    <a:pt x="406" y="51"/>
                    <a:pt x="390" y="27"/>
                  </a:cubicBezTo>
                  <a:cubicBezTo>
                    <a:pt x="379" y="10"/>
                    <a:pt x="362"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5"/>
            <p:cNvSpPr/>
            <p:nvPr/>
          </p:nvSpPr>
          <p:spPr>
            <a:xfrm>
              <a:off x="6753459" y="3586951"/>
              <a:ext cx="6579" cy="13305"/>
            </a:xfrm>
            <a:custGeom>
              <a:avLst/>
              <a:gdLst/>
              <a:ahLst/>
              <a:cxnLst/>
              <a:rect l="l" t="t" r="r" b="b"/>
              <a:pathLst>
                <a:path w="224" h="453" extrusionOk="0">
                  <a:moveTo>
                    <a:pt x="125" y="0"/>
                  </a:moveTo>
                  <a:cubicBezTo>
                    <a:pt x="112" y="0"/>
                    <a:pt x="98" y="5"/>
                    <a:pt x="87" y="14"/>
                  </a:cubicBezTo>
                  <a:cubicBezTo>
                    <a:pt x="29" y="68"/>
                    <a:pt x="0" y="153"/>
                    <a:pt x="9" y="240"/>
                  </a:cubicBezTo>
                  <a:cubicBezTo>
                    <a:pt x="20" y="330"/>
                    <a:pt x="66" y="404"/>
                    <a:pt x="135" y="445"/>
                  </a:cubicBezTo>
                  <a:cubicBezTo>
                    <a:pt x="143" y="451"/>
                    <a:pt x="154" y="452"/>
                    <a:pt x="162" y="452"/>
                  </a:cubicBezTo>
                  <a:cubicBezTo>
                    <a:pt x="182" y="452"/>
                    <a:pt x="199" y="441"/>
                    <a:pt x="208" y="424"/>
                  </a:cubicBezTo>
                  <a:cubicBezTo>
                    <a:pt x="224" y="397"/>
                    <a:pt x="215" y="363"/>
                    <a:pt x="188" y="348"/>
                  </a:cubicBezTo>
                  <a:cubicBezTo>
                    <a:pt x="150" y="326"/>
                    <a:pt x="123" y="282"/>
                    <a:pt x="117" y="227"/>
                  </a:cubicBezTo>
                  <a:cubicBezTo>
                    <a:pt x="113" y="175"/>
                    <a:pt x="128" y="125"/>
                    <a:pt x="162" y="95"/>
                  </a:cubicBezTo>
                  <a:cubicBezTo>
                    <a:pt x="185" y="75"/>
                    <a:pt x="185" y="41"/>
                    <a:pt x="165" y="18"/>
                  </a:cubicBezTo>
                  <a:cubicBezTo>
                    <a:pt x="154" y="6"/>
                    <a:pt x="140"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5"/>
            <p:cNvSpPr/>
            <p:nvPr/>
          </p:nvSpPr>
          <p:spPr>
            <a:xfrm>
              <a:off x="6793990" y="3597289"/>
              <a:ext cx="5874" cy="8165"/>
            </a:xfrm>
            <a:custGeom>
              <a:avLst/>
              <a:gdLst/>
              <a:ahLst/>
              <a:cxnLst/>
              <a:rect l="l" t="t" r="r" b="b"/>
              <a:pathLst>
                <a:path w="200" h="278" extrusionOk="0">
                  <a:moveTo>
                    <a:pt x="136" y="1"/>
                  </a:moveTo>
                  <a:cubicBezTo>
                    <a:pt x="116" y="1"/>
                    <a:pt x="96" y="12"/>
                    <a:pt x="87" y="32"/>
                  </a:cubicBezTo>
                  <a:lnTo>
                    <a:pt x="13" y="199"/>
                  </a:lnTo>
                  <a:cubicBezTo>
                    <a:pt x="0" y="227"/>
                    <a:pt x="13" y="259"/>
                    <a:pt x="39" y="271"/>
                  </a:cubicBezTo>
                  <a:cubicBezTo>
                    <a:pt x="46" y="274"/>
                    <a:pt x="56" y="277"/>
                    <a:pt x="63" y="277"/>
                  </a:cubicBezTo>
                  <a:cubicBezTo>
                    <a:pt x="84" y="277"/>
                    <a:pt x="103" y="264"/>
                    <a:pt x="113" y="244"/>
                  </a:cubicBezTo>
                  <a:lnTo>
                    <a:pt x="187" y="79"/>
                  </a:lnTo>
                  <a:cubicBezTo>
                    <a:pt x="199" y="51"/>
                    <a:pt x="188" y="18"/>
                    <a:pt x="160" y="6"/>
                  </a:cubicBezTo>
                  <a:cubicBezTo>
                    <a:pt x="152" y="3"/>
                    <a:pt x="144" y="1"/>
                    <a:pt x="1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5"/>
            <p:cNvSpPr/>
            <p:nvPr/>
          </p:nvSpPr>
          <p:spPr>
            <a:xfrm>
              <a:off x="6872789" y="3340801"/>
              <a:ext cx="66846" cy="148436"/>
            </a:xfrm>
            <a:custGeom>
              <a:avLst/>
              <a:gdLst/>
              <a:ahLst/>
              <a:cxnLst/>
              <a:rect l="l" t="t" r="r" b="b"/>
              <a:pathLst>
                <a:path w="2276" h="5054" extrusionOk="0">
                  <a:moveTo>
                    <a:pt x="2213" y="1"/>
                  </a:moveTo>
                  <a:cubicBezTo>
                    <a:pt x="2189" y="1"/>
                    <a:pt x="2168" y="21"/>
                    <a:pt x="2165" y="47"/>
                  </a:cubicBezTo>
                  <a:cubicBezTo>
                    <a:pt x="1873" y="1834"/>
                    <a:pt x="1132" y="3536"/>
                    <a:pt x="19" y="4967"/>
                  </a:cubicBezTo>
                  <a:cubicBezTo>
                    <a:pt x="0" y="4990"/>
                    <a:pt x="4" y="5025"/>
                    <a:pt x="29" y="5044"/>
                  </a:cubicBezTo>
                  <a:cubicBezTo>
                    <a:pt x="39" y="5051"/>
                    <a:pt x="50" y="5054"/>
                    <a:pt x="61" y="5054"/>
                  </a:cubicBezTo>
                  <a:cubicBezTo>
                    <a:pt x="78" y="5054"/>
                    <a:pt x="94" y="5047"/>
                    <a:pt x="104" y="5034"/>
                  </a:cubicBezTo>
                  <a:cubicBezTo>
                    <a:pt x="1228" y="3588"/>
                    <a:pt x="1977" y="1871"/>
                    <a:pt x="2272" y="64"/>
                  </a:cubicBezTo>
                  <a:cubicBezTo>
                    <a:pt x="2276" y="35"/>
                    <a:pt x="2257" y="7"/>
                    <a:pt x="2226" y="3"/>
                  </a:cubicBezTo>
                  <a:cubicBezTo>
                    <a:pt x="2222" y="1"/>
                    <a:pt x="2217" y="1"/>
                    <a:pt x="2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5"/>
            <p:cNvSpPr/>
            <p:nvPr/>
          </p:nvSpPr>
          <p:spPr>
            <a:xfrm>
              <a:off x="6891322" y="3387588"/>
              <a:ext cx="22674" cy="52102"/>
            </a:xfrm>
            <a:custGeom>
              <a:avLst/>
              <a:gdLst/>
              <a:ahLst/>
              <a:cxnLst/>
              <a:rect l="l" t="t" r="r" b="b"/>
              <a:pathLst>
                <a:path w="772" h="1774" extrusionOk="0">
                  <a:moveTo>
                    <a:pt x="712" y="0"/>
                  </a:moveTo>
                  <a:cubicBezTo>
                    <a:pt x="687" y="0"/>
                    <a:pt x="664" y="17"/>
                    <a:pt x="658" y="42"/>
                  </a:cubicBezTo>
                  <a:cubicBezTo>
                    <a:pt x="501" y="611"/>
                    <a:pt x="285" y="1168"/>
                    <a:pt x="14" y="1695"/>
                  </a:cubicBezTo>
                  <a:cubicBezTo>
                    <a:pt x="0" y="1722"/>
                    <a:pt x="11" y="1753"/>
                    <a:pt x="38" y="1768"/>
                  </a:cubicBezTo>
                  <a:cubicBezTo>
                    <a:pt x="46" y="1772"/>
                    <a:pt x="54" y="1773"/>
                    <a:pt x="63" y="1773"/>
                  </a:cubicBezTo>
                  <a:cubicBezTo>
                    <a:pt x="83" y="1773"/>
                    <a:pt x="103" y="1760"/>
                    <a:pt x="113" y="1743"/>
                  </a:cubicBezTo>
                  <a:cubicBezTo>
                    <a:pt x="387" y="1211"/>
                    <a:pt x="605" y="647"/>
                    <a:pt x="765" y="70"/>
                  </a:cubicBezTo>
                  <a:cubicBezTo>
                    <a:pt x="772" y="40"/>
                    <a:pt x="753" y="12"/>
                    <a:pt x="725" y="2"/>
                  </a:cubicBezTo>
                  <a:cubicBezTo>
                    <a:pt x="721" y="1"/>
                    <a:pt x="716" y="0"/>
                    <a:pt x="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5"/>
            <p:cNvSpPr/>
            <p:nvPr/>
          </p:nvSpPr>
          <p:spPr>
            <a:xfrm>
              <a:off x="6872231" y="3395459"/>
              <a:ext cx="11102" cy="24906"/>
            </a:xfrm>
            <a:custGeom>
              <a:avLst/>
              <a:gdLst/>
              <a:ahLst/>
              <a:cxnLst/>
              <a:rect l="l" t="t" r="r" b="b"/>
              <a:pathLst>
                <a:path w="378" h="848" extrusionOk="0">
                  <a:moveTo>
                    <a:pt x="318" y="0"/>
                  </a:moveTo>
                  <a:cubicBezTo>
                    <a:pt x="295" y="0"/>
                    <a:pt x="274" y="15"/>
                    <a:pt x="265" y="38"/>
                  </a:cubicBezTo>
                  <a:cubicBezTo>
                    <a:pt x="191" y="285"/>
                    <a:pt x="106" y="531"/>
                    <a:pt x="12" y="772"/>
                  </a:cubicBezTo>
                  <a:cubicBezTo>
                    <a:pt x="1" y="800"/>
                    <a:pt x="15" y="833"/>
                    <a:pt x="43" y="843"/>
                  </a:cubicBezTo>
                  <a:cubicBezTo>
                    <a:pt x="50" y="844"/>
                    <a:pt x="56" y="847"/>
                    <a:pt x="63" y="847"/>
                  </a:cubicBezTo>
                  <a:cubicBezTo>
                    <a:pt x="85" y="847"/>
                    <a:pt x="106" y="835"/>
                    <a:pt x="112" y="813"/>
                  </a:cubicBezTo>
                  <a:cubicBezTo>
                    <a:pt x="206" y="570"/>
                    <a:pt x="293" y="320"/>
                    <a:pt x="369" y="71"/>
                  </a:cubicBezTo>
                  <a:cubicBezTo>
                    <a:pt x="378" y="43"/>
                    <a:pt x="362" y="11"/>
                    <a:pt x="334" y="3"/>
                  </a:cubicBezTo>
                  <a:cubicBezTo>
                    <a:pt x="329" y="1"/>
                    <a:pt x="323" y="0"/>
                    <a:pt x="3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5"/>
            <p:cNvSpPr/>
            <p:nvPr/>
          </p:nvSpPr>
          <p:spPr>
            <a:xfrm>
              <a:off x="6669872" y="3240238"/>
              <a:ext cx="100416" cy="229908"/>
            </a:xfrm>
            <a:custGeom>
              <a:avLst/>
              <a:gdLst/>
              <a:ahLst/>
              <a:cxnLst/>
              <a:rect l="l" t="t" r="r" b="b"/>
              <a:pathLst>
                <a:path w="3419" h="7828" extrusionOk="0">
                  <a:moveTo>
                    <a:pt x="62" y="1"/>
                  </a:moveTo>
                  <a:cubicBezTo>
                    <a:pt x="50" y="1"/>
                    <a:pt x="38" y="5"/>
                    <a:pt x="28" y="13"/>
                  </a:cubicBezTo>
                  <a:cubicBezTo>
                    <a:pt x="5" y="33"/>
                    <a:pt x="1" y="67"/>
                    <a:pt x="21" y="90"/>
                  </a:cubicBezTo>
                  <a:cubicBezTo>
                    <a:pt x="1834" y="2246"/>
                    <a:pt x="3001" y="4976"/>
                    <a:pt x="3308" y="7777"/>
                  </a:cubicBezTo>
                  <a:cubicBezTo>
                    <a:pt x="3310" y="7803"/>
                    <a:pt x="3333" y="7824"/>
                    <a:pt x="3363" y="7824"/>
                  </a:cubicBezTo>
                  <a:cubicBezTo>
                    <a:pt x="3364" y="7824"/>
                    <a:pt x="3366" y="7824"/>
                    <a:pt x="3367" y="7827"/>
                  </a:cubicBezTo>
                  <a:cubicBezTo>
                    <a:pt x="3397" y="7823"/>
                    <a:pt x="3419" y="7796"/>
                    <a:pt x="3416" y="7766"/>
                  </a:cubicBezTo>
                  <a:cubicBezTo>
                    <a:pt x="3108" y="4945"/>
                    <a:pt x="1930" y="2195"/>
                    <a:pt x="105" y="20"/>
                  </a:cubicBezTo>
                  <a:cubicBezTo>
                    <a:pt x="93" y="7"/>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5"/>
            <p:cNvSpPr/>
            <p:nvPr/>
          </p:nvSpPr>
          <p:spPr>
            <a:xfrm>
              <a:off x="6694308" y="3303795"/>
              <a:ext cx="55392" cy="125674"/>
            </a:xfrm>
            <a:custGeom>
              <a:avLst/>
              <a:gdLst/>
              <a:ahLst/>
              <a:cxnLst/>
              <a:rect l="l" t="t" r="r" b="b"/>
              <a:pathLst>
                <a:path w="1886" h="4279" extrusionOk="0">
                  <a:moveTo>
                    <a:pt x="64" y="0"/>
                  </a:moveTo>
                  <a:cubicBezTo>
                    <a:pt x="53" y="0"/>
                    <a:pt x="42" y="4"/>
                    <a:pt x="33" y="11"/>
                  </a:cubicBezTo>
                  <a:cubicBezTo>
                    <a:pt x="8" y="28"/>
                    <a:pt x="0" y="62"/>
                    <a:pt x="19" y="88"/>
                  </a:cubicBezTo>
                  <a:cubicBezTo>
                    <a:pt x="873" y="1327"/>
                    <a:pt x="1480" y="2759"/>
                    <a:pt x="1772" y="4235"/>
                  </a:cubicBezTo>
                  <a:cubicBezTo>
                    <a:pt x="1778" y="4262"/>
                    <a:pt x="1800" y="4279"/>
                    <a:pt x="1826" y="4279"/>
                  </a:cubicBezTo>
                  <a:cubicBezTo>
                    <a:pt x="1829" y="4279"/>
                    <a:pt x="1833" y="4277"/>
                    <a:pt x="1838" y="4277"/>
                  </a:cubicBezTo>
                  <a:cubicBezTo>
                    <a:pt x="1866" y="4272"/>
                    <a:pt x="1886" y="4243"/>
                    <a:pt x="1880" y="4213"/>
                  </a:cubicBezTo>
                  <a:cubicBezTo>
                    <a:pt x="1585" y="2724"/>
                    <a:pt x="973" y="1274"/>
                    <a:pt x="110"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5"/>
            <p:cNvSpPr/>
            <p:nvPr/>
          </p:nvSpPr>
          <p:spPr>
            <a:xfrm>
              <a:off x="6707847" y="3372491"/>
              <a:ext cx="11161" cy="18679"/>
            </a:xfrm>
            <a:custGeom>
              <a:avLst/>
              <a:gdLst/>
              <a:ahLst/>
              <a:cxnLst/>
              <a:rect l="l" t="t" r="r" b="b"/>
              <a:pathLst>
                <a:path w="380" h="636" extrusionOk="0">
                  <a:moveTo>
                    <a:pt x="62" y="0"/>
                  </a:moveTo>
                  <a:cubicBezTo>
                    <a:pt x="53" y="0"/>
                    <a:pt x="44" y="3"/>
                    <a:pt x="35" y="7"/>
                  </a:cubicBezTo>
                  <a:cubicBezTo>
                    <a:pt x="9" y="21"/>
                    <a:pt x="1" y="56"/>
                    <a:pt x="15" y="81"/>
                  </a:cubicBezTo>
                  <a:cubicBezTo>
                    <a:pt x="112" y="249"/>
                    <a:pt x="197" y="423"/>
                    <a:pt x="270" y="601"/>
                  </a:cubicBezTo>
                  <a:cubicBezTo>
                    <a:pt x="279" y="622"/>
                    <a:pt x="300" y="635"/>
                    <a:pt x="321" y="635"/>
                  </a:cubicBezTo>
                  <a:cubicBezTo>
                    <a:pt x="327" y="635"/>
                    <a:pt x="334" y="634"/>
                    <a:pt x="340" y="630"/>
                  </a:cubicBezTo>
                  <a:cubicBezTo>
                    <a:pt x="368" y="620"/>
                    <a:pt x="380" y="587"/>
                    <a:pt x="370" y="558"/>
                  </a:cubicBezTo>
                  <a:cubicBezTo>
                    <a:pt x="294" y="378"/>
                    <a:pt x="207" y="200"/>
                    <a:pt x="109" y="27"/>
                  </a:cubicBezTo>
                  <a:cubicBezTo>
                    <a:pt x="99" y="10"/>
                    <a:pt x="81"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5"/>
            <p:cNvSpPr/>
            <p:nvPr/>
          </p:nvSpPr>
          <p:spPr>
            <a:xfrm>
              <a:off x="6579354" y="3316630"/>
              <a:ext cx="26844" cy="96245"/>
            </a:xfrm>
            <a:custGeom>
              <a:avLst/>
              <a:gdLst/>
              <a:ahLst/>
              <a:cxnLst/>
              <a:rect l="l" t="t" r="r" b="b"/>
              <a:pathLst>
                <a:path w="914" h="3277" extrusionOk="0">
                  <a:moveTo>
                    <a:pt x="58" y="1"/>
                  </a:moveTo>
                  <a:cubicBezTo>
                    <a:pt x="56" y="1"/>
                    <a:pt x="54" y="1"/>
                    <a:pt x="52" y="1"/>
                  </a:cubicBezTo>
                  <a:cubicBezTo>
                    <a:pt x="22" y="2"/>
                    <a:pt x="1" y="29"/>
                    <a:pt x="2" y="59"/>
                  </a:cubicBezTo>
                  <a:cubicBezTo>
                    <a:pt x="93" y="1160"/>
                    <a:pt x="361" y="2230"/>
                    <a:pt x="801" y="3242"/>
                  </a:cubicBezTo>
                  <a:cubicBezTo>
                    <a:pt x="810" y="3264"/>
                    <a:pt x="830" y="3276"/>
                    <a:pt x="851" y="3276"/>
                  </a:cubicBezTo>
                  <a:cubicBezTo>
                    <a:pt x="858" y="3276"/>
                    <a:pt x="865" y="3276"/>
                    <a:pt x="872" y="3271"/>
                  </a:cubicBezTo>
                  <a:cubicBezTo>
                    <a:pt x="901" y="3258"/>
                    <a:pt x="914" y="3227"/>
                    <a:pt x="901" y="3198"/>
                  </a:cubicBezTo>
                  <a:cubicBezTo>
                    <a:pt x="467" y="2197"/>
                    <a:pt x="200" y="1137"/>
                    <a:pt x="111" y="51"/>
                  </a:cubicBezTo>
                  <a:cubicBezTo>
                    <a:pt x="109" y="21"/>
                    <a:pt x="85" y="1"/>
                    <a:pt x="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5"/>
            <p:cNvSpPr/>
            <p:nvPr/>
          </p:nvSpPr>
          <p:spPr>
            <a:xfrm>
              <a:off x="6596594" y="3358012"/>
              <a:ext cx="8723" cy="23114"/>
            </a:xfrm>
            <a:custGeom>
              <a:avLst/>
              <a:gdLst/>
              <a:ahLst/>
              <a:cxnLst/>
              <a:rect l="l" t="t" r="r" b="b"/>
              <a:pathLst>
                <a:path w="297" h="787" extrusionOk="0">
                  <a:moveTo>
                    <a:pt x="61" y="0"/>
                  </a:moveTo>
                  <a:cubicBezTo>
                    <a:pt x="57" y="0"/>
                    <a:pt x="52" y="1"/>
                    <a:pt x="48" y="2"/>
                  </a:cubicBezTo>
                  <a:cubicBezTo>
                    <a:pt x="19" y="9"/>
                    <a:pt x="1" y="39"/>
                    <a:pt x="8" y="67"/>
                  </a:cubicBezTo>
                  <a:lnTo>
                    <a:pt x="183" y="745"/>
                  </a:lnTo>
                  <a:cubicBezTo>
                    <a:pt x="190" y="771"/>
                    <a:pt x="211" y="787"/>
                    <a:pt x="236" y="787"/>
                  </a:cubicBezTo>
                  <a:cubicBezTo>
                    <a:pt x="241" y="787"/>
                    <a:pt x="244" y="787"/>
                    <a:pt x="250" y="785"/>
                  </a:cubicBezTo>
                  <a:cubicBezTo>
                    <a:pt x="278" y="778"/>
                    <a:pt x="297" y="748"/>
                    <a:pt x="290" y="720"/>
                  </a:cubicBezTo>
                  <a:lnTo>
                    <a:pt x="115" y="40"/>
                  </a:lnTo>
                  <a:cubicBezTo>
                    <a:pt x="107" y="16"/>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5"/>
            <p:cNvSpPr/>
            <p:nvPr/>
          </p:nvSpPr>
          <p:spPr>
            <a:xfrm>
              <a:off x="6581880" y="3273162"/>
              <a:ext cx="3906" cy="17534"/>
            </a:xfrm>
            <a:custGeom>
              <a:avLst/>
              <a:gdLst/>
              <a:ahLst/>
              <a:cxnLst/>
              <a:rect l="l" t="t" r="r" b="b"/>
              <a:pathLst>
                <a:path w="133" h="597" extrusionOk="0">
                  <a:moveTo>
                    <a:pt x="71" y="0"/>
                  </a:moveTo>
                  <a:cubicBezTo>
                    <a:pt x="44" y="0"/>
                    <a:pt x="23" y="23"/>
                    <a:pt x="19" y="50"/>
                  </a:cubicBezTo>
                  <a:cubicBezTo>
                    <a:pt x="0" y="215"/>
                    <a:pt x="2" y="384"/>
                    <a:pt x="22" y="548"/>
                  </a:cubicBezTo>
                  <a:cubicBezTo>
                    <a:pt x="25" y="577"/>
                    <a:pt x="50" y="597"/>
                    <a:pt x="76" y="597"/>
                  </a:cubicBezTo>
                  <a:lnTo>
                    <a:pt x="82" y="597"/>
                  </a:lnTo>
                  <a:cubicBezTo>
                    <a:pt x="111" y="592"/>
                    <a:pt x="133" y="565"/>
                    <a:pt x="130" y="535"/>
                  </a:cubicBezTo>
                  <a:cubicBezTo>
                    <a:pt x="111" y="379"/>
                    <a:pt x="110" y="221"/>
                    <a:pt x="127" y="63"/>
                  </a:cubicBezTo>
                  <a:cubicBezTo>
                    <a:pt x="131" y="31"/>
                    <a:pt x="110" y="6"/>
                    <a:pt x="80" y="1"/>
                  </a:cubicBezTo>
                  <a:cubicBezTo>
                    <a:pt x="77" y="1"/>
                    <a:pt x="74" y="0"/>
                    <a:pt x="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5"/>
            <p:cNvSpPr/>
            <p:nvPr/>
          </p:nvSpPr>
          <p:spPr>
            <a:xfrm>
              <a:off x="6515004" y="3416987"/>
              <a:ext cx="194165" cy="121327"/>
            </a:xfrm>
            <a:custGeom>
              <a:avLst/>
              <a:gdLst/>
              <a:ahLst/>
              <a:cxnLst/>
              <a:rect l="l" t="t" r="r" b="b"/>
              <a:pathLst>
                <a:path w="6611" h="4131" extrusionOk="0">
                  <a:moveTo>
                    <a:pt x="59" y="1"/>
                  </a:moveTo>
                  <a:cubicBezTo>
                    <a:pt x="31" y="1"/>
                    <a:pt x="10" y="20"/>
                    <a:pt x="6" y="46"/>
                  </a:cubicBezTo>
                  <a:cubicBezTo>
                    <a:pt x="0" y="76"/>
                    <a:pt x="20" y="104"/>
                    <a:pt x="50" y="110"/>
                  </a:cubicBezTo>
                  <a:cubicBezTo>
                    <a:pt x="1256" y="331"/>
                    <a:pt x="2451" y="821"/>
                    <a:pt x="3603" y="1570"/>
                  </a:cubicBezTo>
                  <a:cubicBezTo>
                    <a:pt x="4607" y="2223"/>
                    <a:pt x="5560" y="3055"/>
                    <a:pt x="6511" y="4112"/>
                  </a:cubicBezTo>
                  <a:cubicBezTo>
                    <a:pt x="6523" y="4125"/>
                    <a:pt x="6538" y="4130"/>
                    <a:pt x="6553" y="4130"/>
                  </a:cubicBezTo>
                  <a:cubicBezTo>
                    <a:pt x="6565" y="4130"/>
                    <a:pt x="6578" y="4125"/>
                    <a:pt x="6588" y="4113"/>
                  </a:cubicBezTo>
                  <a:cubicBezTo>
                    <a:pt x="6610" y="4095"/>
                    <a:pt x="6611" y="4061"/>
                    <a:pt x="6592" y="4038"/>
                  </a:cubicBezTo>
                  <a:cubicBezTo>
                    <a:pt x="5633" y="2973"/>
                    <a:pt x="4673" y="2137"/>
                    <a:pt x="3662" y="1477"/>
                  </a:cubicBezTo>
                  <a:cubicBezTo>
                    <a:pt x="2500" y="721"/>
                    <a:pt x="1289" y="224"/>
                    <a:pt x="70" y="2"/>
                  </a:cubicBezTo>
                  <a:cubicBezTo>
                    <a:pt x="66" y="1"/>
                    <a:pt x="62"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5"/>
            <p:cNvSpPr/>
            <p:nvPr/>
          </p:nvSpPr>
          <p:spPr>
            <a:xfrm>
              <a:off x="6555946" y="3448618"/>
              <a:ext cx="111107" cy="67228"/>
            </a:xfrm>
            <a:custGeom>
              <a:avLst/>
              <a:gdLst/>
              <a:ahLst/>
              <a:cxnLst/>
              <a:rect l="l" t="t" r="r" b="b"/>
              <a:pathLst>
                <a:path w="3783" h="2289" extrusionOk="0">
                  <a:moveTo>
                    <a:pt x="60" y="1"/>
                  </a:moveTo>
                  <a:cubicBezTo>
                    <a:pt x="36" y="1"/>
                    <a:pt x="15" y="18"/>
                    <a:pt x="8" y="41"/>
                  </a:cubicBezTo>
                  <a:cubicBezTo>
                    <a:pt x="0" y="71"/>
                    <a:pt x="17" y="100"/>
                    <a:pt x="46" y="108"/>
                  </a:cubicBezTo>
                  <a:cubicBezTo>
                    <a:pt x="1429" y="491"/>
                    <a:pt x="2686" y="1239"/>
                    <a:pt x="3683" y="2273"/>
                  </a:cubicBezTo>
                  <a:cubicBezTo>
                    <a:pt x="3693" y="2284"/>
                    <a:pt x="3707" y="2289"/>
                    <a:pt x="3722" y="2289"/>
                  </a:cubicBezTo>
                  <a:cubicBezTo>
                    <a:pt x="3736" y="2289"/>
                    <a:pt x="3750" y="2284"/>
                    <a:pt x="3760" y="2277"/>
                  </a:cubicBezTo>
                  <a:cubicBezTo>
                    <a:pt x="3781" y="2256"/>
                    <a:pt x="3783" y="2220"/>
                    <a:pt x="3762" y="2199"/>
                  </a:cubicBezTo>
                  <a:cubicBezTo>
                    <a:pt x="2752" y="1149"/>
                    <a:pt x="1477" y="392"/>
                    <a:pt x="74" y="3"/>
                  </a:cubicBezTo>
                  <a:cubicBezTo>
                    <a:pt x="69" y="1"/>
                    <a:pt x="65"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5"/>
            <p:cNvSpPr/>
            <p:nvPr/>
          </p:nvSpPr>
          <p:spPr>
            <a:xfrm>
              <a:off x="6597387" y="3489913"/>
              <a:ext cx="15772" cy="8370"/>
            </a:xfrm>
            <a:custGeom>
              <a:avLst/>
              <a:gdLst/>
              <a:ahLst/>
              <a:cxnLst/>
              <a:rect l="l" t="t" r="r" b="b"/>
              <a:pathLst>
                <a:path w="537" h="285" extrusionOk="0">
                  <a:moveTo>
                    <a:pt x="63" y="0"/>
                  </a:moveTo>
                  <a:cubicBezTo>
                    <a:pt x="42" y="0"/>
                    <a:pt x="22" y="13"/>
                    <a:pt x="14" y="34"/>
                  </a:cubicBezTo>
                  <a:cubicBezTo>
                    <a:pt x="1" y="61"/>
                    <a:pt x="14" y="92"/>
                    <a:pt x="42" y="105"/>
                  </a:cubicBezTo>
                  <a:lnTo>
                    <a:pt x="452" y="282"/>
                  </a:lnTo>
                  <a:cubicBezTo>
                    <a:pt x="459" y="283"/>
                    <a:pt x="466" y="284"/>
                    <a:pt x="474" y="284"/>
                  </a:cubicBezTo>
                  <a:cubicBezTo>
                    <a:pt x="495" y="284"/>
                    <a:pt x="516" y="273"/>
                    <a:pt x="523" y="253"/>
                  </a:cubicBezTo>
                  <a:cubicBezTo>
                    <a:pt x="536" y="226"/>
                    <a:pt x="523" y="195"/>
                    <a:pt x="495" y="182"/>
                  </a:cubicBezTo>
                  <a:lnTo>
                    <a:pt x="85" y="5"/>
                  </a:lnTo>
                  <a:cubicBezTo>
                    <a:pt x="78"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5"/>
            <p:cNvSpPr/>
            <p:nvPr/>
          </p:nvSpPr>
          <p:spPr>
            <a:xfrm>
              <a:off x="6434354" y="3511823"/>
              <a:ext cx="96069" cy="67345"/>
            </a:xfrm>
            <a:custGeom>
              <a:avLst/>
              <a:gdLst/>
              <a:ahLst/>
              <a:cxnLst/>
              <a:rect l="l" t="t" r="r" b="b"/>
              <a:pathLst>
                <a:path w="3271" h="2293" extrusionOk="0">
                  <a:moveTo>
                    <a:pt x="63" y="1"/>
                  </a:moveTo>
                  <a:cubicBezTo>
                    <a:pt x="48" y="1"/>
                    <a:pt x="33" y="7"/>
                    <a:pt x="22" y="18"/>
                  </a:cubicBezTo>
                  <a:cubicBezTo>
                    <a:pt x="0" y="41"/>
                    <a:pt x="3" y="75"/>
                    <a:pt x="25" y="97"/>
                  </a:cubicBezTo>
                  <a:cubicBezTo>
                    <a:pt x="960" y="983"/>
                    <a:pt x="2023" y="1719"/>
                    <a:pt x="3182" y="2287"/>
                  </a:cubicBezTo>
                  <a:cubicBezTo>
                    <a:pt x="3191" y="2291"/>
                    <a:pt x="3198" y="2293"/>
                    <a:pt x="3208" y="2293"/>
                  </a:cubicBezTo>
                  <a:cubicBezTo>
                    <a:pt x="3226" y="2293"/>
                    <a:pt x="3246" y="2280"/>
                    <a:pt x="3256" y="2261"/>
                  </a:cubicBezTo>
                  <a:cubicBezTo>
                    <a:pt x="3270" y="2234"/>
                    <a:pt x="3259" y="2200"/>
                    <a:pt x="3232" y="2187"/>
                  </a:cubicBezTo>
                  <a:cubicBezTo>
                    <a:pt x="2084" y="1628"/>
                    <a:pt x="1030" y="896"/>
                    <a:pt x="100" y="16"/>
                  </a:cubicBezTo>
                  <a:cubicBezTo>
                    <a:pt x="90" y="6"/>
                    <a:pt x="76"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5"/>
            <p:cNvSpPr/>
            <p:nvPr/>
          </p:nvSpPr>
          <p:spPr>
            <a:xfrm>
              <a:off x="6488219" y="3537169"/>
              <a:ext cx="19942" cy="13481"/>
            </a:xfrm>
            <a:custGeom>
              <a:avLst/>
              <a:gdLst/>
              <a:ahLst/>
              <a:cxnLst/>
              <a:rect l="l" t="t" r="r" b="b"/>
              <a:pathLst>
                <a:path w="679" h="459" extrusionOk="0">
                  <a:moveTo>
                    <a:pt x="63" y="1"/>
                  </a:moveTo>
                  <a:cubicBezTo>
                    <a:pt x="47" y="1"/>
                    <a:pt x="31" y="8"/>
                    <a:pt x="21" y="21"/>
                  </a:cubicBezTo>
                  <a:cubicBezTo>
                    <a:pt x="1" y="45"/>
                    <a:pt x="6" y="81"/>
                    <a:pt x="29" y="98"/>
                  </a:cubicBezTo>
                  <a:cubicBezTo>
                    <a:pt x="206" y="235"/>
                    <a:pt x="394" y="354"/>
                    <a:pt x="592" y="453"/>
                  </a:cubicBezTo>
                  <a:cubicBezTo>
                    <a:pt x="600" y="456"/>
                    <a:pt x="607" y="458"/>
                    <a:pt x="616" y="458"/>
                  </a:cubicBezTo>
                  <a:cubicBezTo>
                    <a:pt x="636" y="458"/>
                    <a:pt x="656" y="447"/>
                    <a:pt x="666" y="427"/>
                  </a:cubicBezTo>
                  <a:cubicBezTo>
                    <a:pt x="679" y="400"/>
                    <a:pt x="669" y="369"/>
                    <a:pt x="642" y="354"/>
                  </a:cubicBezTo>
                  <a:cubicBezTo>
                    <a:pt x="449" y="261"/>
                    <a:pt x="266" y="144"/>
                    <a:pt x="96" y="13"/>
                  </a:cubicBezTo>
                  <a:cubicBezTo>
                    <a:pt x="87" y="4"/>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5"/>
            <p:cNvSpPr/>
            <p:nvPr/>
          </p:nvSpPr>
          <p:spPr>
            <a:xfrm>
              <a:off x="6386804" y="3472026"/>
              <a:ext cx="15713" cy="17769"/>
            </a:xfrm>
            <a:custGeom>
              <a:avLst/>
              <a:gdLst/>
              <a:ahLst/>
              <a:cxnLst/>
              <a:rect l="l" t="t" r="r" b="b"/>
              <a:pathLst>
                <a:path w="535" h="605" extrusionOk="0">
                  <a:moveTo>
                    <a:pt x="60" y="1"/>
                  </a:moveTo>
                  <a:cubicBezTo>
                    <a:pt x="49" y="1"/>
                    <a:pt x="38" y="4"/>
                    <a:pt x="29" y="11"/>
                  </a:cubicBezTo>
                  <a:cubicBezTo>
                    <a:pt x="6" y="29"/>
                    <a:pt x="0" y="63"/>
                    <a:pt x="17" y="87"/>
                  </a:cubicBezTo>
                  <a:cubicBezTo>
                    <a:pt x="146" y="260"/>
                    <a:pt x="286" y="428"/>
                    <a:pt x="433" y="586"/>
                  </a:cubicBezTo>
                  <a:cubicBezTo>
                    <a:pt x="443" y="599"/>
                    <a:pt x="457" y="604"/>
                    <a:pt x="472" y="604"/>
                  </a:cubicBezTo>
                  <a:cubicBezTo>
                    <a:pt x="486" y="604"/>
                    <a:pt x="499" y="600"/>
                    <a:pt x="509" y="590"/>
                  </a:cubicBezTo>
                  <a:cubicBezTo>
                    <a:pt x="533" y="567"/>
                    <a:pt x="534" y="532"/>
                    <a:pt x="513" y="510"/>
                  </a:cubicBezTo>
                  <a:cubicBezTo>
                    <a:pt x="369" y="357"/>
                    <a:pt x="231" y="193"/>
                    <a:pt x="106" y="22"/>
                  </a:cubicBezTo>
                  <a:cubicBezTo>
                    <a:pt x="94" y="8"/>
                    <a:pt x="77"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5"/>
            <p:cNvSpPr/>
            <p:nvPr/>
          </p:nvSpPr>
          <p:spPr>
            <a:xfrm>
              <a:off x="6465104" y="3587920"/>
              <a:ext cx="200068" cy="58211"/>
            </a:xfrm>
            <a:custGeom>
              <a:avLst/>
              <a:gdLst/>
              <a:ahLst/>
              <a:cxnLst/>
              <a:rect l="l" t="t" r="r" b="b"/>
              <a:pathLst>
                <a:path w="6812" h="1982" extrusionOk="0">
                  <a:moveTo>
                    <a:pt x="6389" y="0"/>
                  </a:moveTo>
                  <a:cubicBezTo>
                    <a:pt x="4153" y="0"/>
                    <a:pt x="1909" y="660"/>
                    <a:pt x="33" y="1881"/>
                  </a:cubicBezTo>
                  <a:cubicBezTo>
                    <a:pt x="7" y="1898"/>
                    <a:pt x="0" y="1932"/>
                    <a:pt x="16" y="1958"/>
                  </a:cubicBezTo>
                  <a:cubicBezTo>
                    <a:pt x="27" y="1973"/>
                    <a:pt x="46" y="1982"/>
                    <a:pt x="63" y="1982"/>
                  </a:cubicBezTo>
                  <a:cubicBezTo>
                    <a:pt x="74" y="1982"/>
                    <a:pt x="84" y="1979"/>
                    <a:pt x="91" y="1973"/>
                  </a:cubicBezTo>
                  <a:cubicBezTo>
                    <a:pt x="1948" y="765"/>
                    <a:pt x="4169" y="110"/>
                    <a:pt x="6387" y="110"/>
                  </a:cubicBezTo>
                  <a:cubicBezTo>
                    <a:pt x="6509" y="110"/>
                    <a:pt x="6632" y="112"/>
                    <a:pt x="6755" y="116"/>
                  </a:cubicBezTo>
                  <a:lnTo>
                    <a:pt x="6756" y="116"/>
                  </a:lnTo>
                  <a:cubicBezTo>
                    <a:pt x="6786" y="116"/>
                    <a:pt x="6809" y="93"/>
                    <a:pt x="6812" y="63"/>
                  </a:cubicBezTo>
                  <a:cubicBezTo>
                    <a:pt x="6812" y="32"/>
                    <a:pt x="6788" y="8"/>
                    <a:pt x="6758" y="6"/>
                  </a:cubicBezTo>
                  <a:cubicBezTo>
                    <a:pt x="6635" y="2"/>
                    <a:pt x="6512" y="0"/>
                    <a:pt x="63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5"/>
            <p:cNvSpPr/>
            <p:nvPr/>
          </p:nvSpPr>
          <p:spPr>
            <a:xfrm>
              <a:off x="6519380" y="3606893"/>
              <a:ext cx="94131" cy="29634"/>
            </a:xfrm>
            <a:custGeom>
              <a:avLst/>
              <a:gdLst/>
              <a:ahLst/>
              <a:cxnLst/>
              <a:rect l="l" t="t" r="r" b="b"/>
              <a:pathLst>
                <a:path w="3205" h="1009" extrusionOk="0">
                  <a:moveTo>
                    <a:pt x="3148" y="1"/>
                  </a:moveTo>
                  <a:cubicBezTo>
                    <a:pt x="3146" y="1"/>
                    <a:pt x="3143" y="1"/>
                    <a:pt x="3141" y="1"/>
                  </a:cubicBezTo>
                  <a:cubicBezTo>
                    <a:pt x="2057" y="114"/>
                    <a:pt x="1013" y="417"/>
                    <a:pt x="39" y="906"/>
                  </a:cubicBezTo>
                  <a:cubicBezTo>
                    <a:pt x="14" y="918"/>
                    <a:pt x="1" y="951"/>
                    <a:pt x="15" y="978"/>
                  </a:cubicBezTo>
                  <a:cubicBezTo>
                    <a:pt x="25" y="998"/>
                    <a:pt x="45" y="1008"/>
                    <a:pt x="65" y="1008"/>
                  </a:cubicBezTo>
                  <a:cubicBezTo>
                    <a:pt x="73" y="1008"/>
                    <a:pt x="80" y="1007"/>
                    <a:pt x="89" y="1004"/>
                  </a:cubicBezTo>
                  <a:cubicBezTo>
                    <a:pt x="1050" y="521"/>
                    <a:pt x="2081" y="221"/>
                    <a:pt x="3151" y="110"/>
                  </a:cubicBezTo>
                  <a:cubicBezTo>
                    <a:pt x="3181" y="107"/>
                    <a:pt x="3205" y="80"/>
                    <a:pt x="3201" y="50"/>
                  </a:cubicBezTo>
                  <a:cubicBezTo>
                    <a:pt x="3198" y="23"/>
                    <a:pt x="3175" y="1"/>
                    <a:pt x="31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5"/>
            <p:cNvSpPr/>
            <p:nvPr/>
          </p:nvSpPr>
          <p:spPr>
            <a:xfrm>
              <a:off x="6550307" y="3641315"/>
              <a:ext cx="17240" cy="8459"/>
            </a:xfrm>
            <a:custGeom>
              <a:avLst/>
              <a:gdLst/>
              <a:ahLst/>
              <a:cxnLst/>
              <a:rect l="l" t="t" r="r" b="b"/>
              <a:pathLst>
                <a:path w="587" h="288" extrusionOk="0">
                  <a:moveTo>
                    <a:pt x="526" y="0"/>
                  </a:moveTo>
                  <a:cubicBezTo>
                    <a:pt x="519" y="0"/>
                    <a:pt x="512" y="2"/>
                    <a:pt x="506" y="4"/>
                  </a:cubicBezTo>
                  <a:lnTo>
                    <a:pt x="43" y="181"/>
                  </a:lnTo>
                  <a:cubicBezTo>
                    <a:pt x="14" y="191"/>
                    <a:pt x="0" y="224"/>
                    <a:pt x="10" y="252"/>
                  </a:cubicBezTo>
                  <a:cubicBezTo>
                    <a:pt x="19" y="273"/>
                    <a:pt x="40" y="288"/>
                    <a:pt x="61" y="288"/>
                  </a:cubicBezTo>
                  <a:cubicBezTo>
                    <a:pt x="69" y="288"/>
                    <a:pt x="74" y="285"/>
                    <a:pt x="81" y="283"/>
                  </a:cubicBezTo>
                  <a:lnTo>
                    <a:pt x="544" y="107"/>
                  </a:lnTo>
                  <a:cubicBezTo>
                    <a:pt x="573" y="97"/>
                    <a:pt x="587" y="64"/>
                    <a:pt x="577" y="36"/>
                  </a:cubicBezTo>
                  <a:cubicBezTo>
                    <a:pt x="568" y="14"/>
                    <a:pt x="548"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5"/>
            <p:cNvSpPr/>
            <p:nvPr/>
          </p:nvSpPr>
          <p:spPr>
            <a:xfrm>
              <a:off x="6680034" y="3824261"/>
              <a:ext cx="61765" cy="89285"/>
            </a:xfrm>
            <a:custGeom>
              <a:avLst/>
              <a:gdLst/>
              <a:ahLst/>
              <a:cxnLst/>
              <a:rect l="l" t="t" r="r" b="b"/>
              <a:pathLst>
                <a:path w="2103" h="3040" extrusionOk="0">
                  <a:moveTo>
                    <a:pt x="2041" y="1"/>
                  </a:moveTo>
                  <a:cubicBezTo>
                    <a:pt x="2019" y="1"/>
                    <a:pt x="1998" y="13"/>
                    <a:pt x="1989" y="34"/>
                  </a:cubicBezTo>
                  <a:cubicBezTo>
                    <a:pt x="1512" y="1118"/>
                    <a:pt x="850" y="2098"/>
                    <a:pt x="22" y="2945"/>
                  </a:cubicBezTo>
                  <a:cubicBezTo>
                    <a:pt x="1" y="2968"/>
                    <a:pt x="1" y="3002"/>
                    <a:pt x="22" y="3023"/>
                  </a:cubicBezTo>
                  <a:cubicBezTo>
                    <a:pt x="32" y="3033"/>
                    <a:pt x="48" y="3039"/>
                    <a:pt x="62" y="3039"/>
                  </a:cubicBezTo>
                  <a:cubicBezTo>
                    <a:pt x="76" y="3039"/>
                    <a:pt x="90" y="3033"/>
                    <a:pt x="100" y="3021"/>
                  </a:cubicBezTo>
                  <a:cubicBezTo>
                    <a:pt x="938" y="2165"/>
                    <a:pt x="1607" y="1175"/>
                    <a:pt x="2091" y="78"/>
                  </a:cubicBezTo>
                  <a:cubicBezTo>
                    <a:pt x="2103" y="50"/>
                    <a:pt x="2091" y="19"/>
                    <a:pt x="2063" y="6"/>
                  </a:cubicBezTo>
                  <a:cubicBezTo>
                    <a:pt x="2056" y="2"/>
                    <a:pt x="2048" y="1"/>
                    <a:pt x="2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5"/>
            <p:cNvSpPr/>
            <p:nvPr/>
          </p:nvSpPr>
          <p:spPr>
            <a:xfrm>
              <a:off x="6695688" y="3837888"/>
              <a:ext cx="21616" cy="33394"/>
            </a:xfrm>
            <a:custGeom>
              <a:avLst/>
              <a:gdLst/>
              <a:ahLst/>
              <a:cxnLst/>
              <a:rect l="l" t="t" r="r" b="b"/>
              <a:pathLst>
                <a:path w="736" h="1137" extrusionOk="0">
                  <a:moveTo>
                    <a:pt x="674" y="0"/>
                  </a:moveTo>
                  <a:cubicBezTo>
                    <a:pt x="656" y="0"/>
                    <a:pt x="637" y="9"/>
                    <a:pt x="627" y="27"/>
                  </a:cubicBezTo>
                  <a:lnTo>
                    <a:pt x="15" y="1054"/>
                  </a:lnTo>
                  <a:cubicBezTo>
                    <a:pt x="0" y="1080"/>
                    <a:pt x="8" y="1114"/>
                    <a:pt x="33" y="1130"/>
                  </a:cubicBezTo>
                  <a:cubicBezTo>
                    <a:pt x="43" y="1135"/>
                    <a:pt x="53" y="1137"/>
                    <a:pt x="63" y="1137"/>
                  </a:cubicBezTo>
                  <a:cubicBezTo>
                    <a:pt x="82" y="1137"/>
                    <a:pt x="100" y="1128"/>
                    <a:pt x="109" y="1110"/>
                  </a:cubicBezTo>
                  <a:lnTo>
                    <a:pt x="721" y="83"/>
                  </a:lnTo>
                  <a:cubicBezTo>
                    <a:pt x="735" y="57"/>
                    <a:pt x="728" y="25"/>
                    <a:pt x="701" y="7"/>
                  </a:cubicBezTo>
                  <a:cubicBezTo>
                    <a:pt x="693" y="3"/>
                    <a:pt x="684" y="0"/>
                    <a:pt x="6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5"/>
            <p:cNvSpPr/>
            <p:nvPr/>
          </p:nvSpPr>
          <p:spPr>
            <a:xfrm>
              <a:off x="6686848" y="3817770"/>
              <a:ext cx="13745" cy="21558"/>
            </a:xfrm>
            <a:custGeom>
              <a:avLst/>
              <a:gdLst/>
              <a:ahLst/>
              <a:cxnLst/>
              <a:rect l="l" t="t" r="r" b="b"/>
              <a:pathLst>
                <a:path w="468" h="734" extrusionOk="0">
                  <a:moveTo>
                    <a:pt x="406" y="1"/>
                  </a:moveTo>
                  <a:cubicBezTo>
                    <a:pt x="387" y="1"/>
                    <a:pt x="368" y="10"/>
                    <a:pt x="358" y="29"/>
                  </a:cubicBezTo>
                  <a:lnTo>
                    <a:pt x="15" y="653"/>
                  </a:lnTo>
                  <a:cubicBezTo>
                    <a:pt x="1" y="678"/>
                    <a:pt x="9" y="712"/>
                    <a:pt x="37" y="727"/>
                  </a:cubicBezTo>
                  <a:cubicBezTo>
                    <a:pt x="45" y="732"/>
                    <a:pt x="54" y="734"/>
                    <a:pt x="62" y="734"/>
                  </a:cubicBezTo>
                  <a:cubicBezTo>
                    <a:pt x="82" y="734"/>
                    <a:pt x="101" y="724"/>
                    <a:pt x="111" y="705"/>
                  </a:cubicBezTo>
                  <a:lnTo>
                    <a:pt x="454" y="83"/>
                  </a:lnTo>
                  <a:cubicBezTo>
                    <a:pt x="468" y="56"/>
                    <a:pt x="459" y="22"/>
                    <a:pt x="432" y="7"/>
                  </a:cubicBezTo>
                  <a:cubicBezTo>
                    <a:pt x="424" y="3"/>
                    <a:pt x="415"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5"/>
            <p:cNvSpPr/>
            <p:nvPr/>
          </p:nvSpPr>
          <p:spPr>
            <a:xfrm>
              <a:off x="6581674" y="3694622"/>
              <a:ext cx="66611" cy="135454"/>
            </a:xfrm>
            <a:custGeom>
              <a:avLst/>
              <a:gdLst/>
              <a:ahLst/>
              <a:cxnLst/>
              <a:rect l="l" t="t" r="r" b="b"/>
              <a:pathLst>
                <a:path w="2268" h="4612" extrusionOk="0">
                  <a:moveTo>
                    <a:pt x="2206" y="0"/>
                  </a:moveTo>
                  <a:cubicBezTo>
                    <a:pt x="2190" y="0"/>
                    <a:pt x="2174" y="7"/>
                    <a:pt x="2162" y="21"/>
                  </a:cubicBezTo>
                  <a:cubicBezTo>
                    <a:pt x="1118" y="1338"/>
                    <a:pt x="372" y="2903"/>
                    <a:pt x="7" y="4544"/>
                  </a:cubicBezTo>
                  <a:cubicBezTo>
                    <a:pt x="0" y="4575"/>
                    <a:pt x="17" y="4603"/>
                    <a:pt x="47" y="4611"/>
                  </a:cubicBezTo>
                  <a:cubicBezTo>
                    <a:pt x="53" y="4612"/>
                    <a:pt x="57" y="4612"/>
                    <a:pt x="60" y="4612"/>
                  </a:cubicBezTo>
                  <a:cubicBezTo>
                    <a:pt x="86" y="4612"/>
                    <a:pt x="107" y="4593"/>
                    <a:pt x="114" y="4568"/>
                  </a:cubicBezTo>
                  <a:cubicBezTo>
                    <a:pt x="474" y="2941"/>
                    <a:pt x="1214" y="1393"/>
                    <a:pt x="2247" y="89"/>
                  </a:cubicBezTo>
                  <a:cubicBezTo>
                    <a:pt x="2267" y="65"/>
                    <a:pt x="2262" y="32"/>
                    <a:pt x="2239" y="12"/>
                  </a:cubicBezTo>
                  <a:cubicBezTo>
                    <a:pt x="2229" y="4"/>
                    <a:pt x="2218" y="0"/>
                    <a:pt x="2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p:nvPr/>
          </p:nvSpPr>
          <p:spPr>
            <a:xfrm>
              <a:off x="6607637" y="3749426"/>
              <a:ext cx="24377" cy="44055"/>
            </a:xfrm>
            <a:custGeom>
              <a:avLst/>
              <a:gdLst/>
              <a:ahLst/>
              <a:cxnLst/>
              <a:rect l="l" t="t" r="r" b="b"/>
              <a:pathLst>
                <a:path w="830" h="1500" extrusionOk="0">
                  <a:moveTo>
                    <a:pt x="768" y="1"/>
                  </a:moveTo>
                  <a:cubicBezTo>
                    <a:pt x="751" y="1"/>
                    <a:pt x="734" y="9"/>
                    <a:pt x="723" y="24"/>
                  </a:cubicBezTo>
                  <a:cubicBezTo>
                    <a:pt x="412" y="453"/>
                    <a:pt x="173" y="925"/>
                    <a:pt x="9" y="1427"/>
                  </a:cubicBezTo>
                  <a:cubicBezTo>
                    <a:pt x="1" y="1456"/>
                    <a:pt x="16" y="1487"/>
                    <a:pt x="45" y="1496"/>
                  </a:cubicBezTo>
                  <a:cubicBezTo>
                    <a:pt x="52" y="1500"/>
                    <a:pt x="58" y="1500"/>
                    <a:pt x="63" y="1500"/>
                  </a:cubicBezTo>
                  <a:cubicBezTo>
                    <a:pt x="86" y="1500"/>
                    <a:pt x="107" y="1486"/>
                    <a:pt x="115" y="1459"/>
                  </a:cubicBezTo>
                  <a:cubicBezTo>
                    <a:pt x="273" y="967"/>
                    <a:pt x="508" y="506"/>
                    <a:pt x="812" y="89"/>
                  </a:cubicBezTo>
                  <a:cubicBezTo>
                    <a:pt x="829" y="63"/>
                    <a:pt x="825" y="29"/>
                    <a:pt x="800" y="12"/>
                  </a:cubicBezTo>
                  <a:cubicBezTo>
                    <a:pt x="790" y="4"/>
                    <a:pt x="779" y="1"/>
                    <a:pt x="7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5"/>
            <p:cNvSpPr/>
            <p:nvPr/>
          </p:nvSpPr>
          <p:spPr>
            <a:xfrm>
              <a:off x="6629224" y="3792982"/>
              <a:ext cx="12482" cy="22732"/>
            </a:xfrm>
            <a:custGeom>
              <a:avLst/>
              <a:gdLst/>
              <a:ahLst/>
              <a:cxnLst/>
              <a:rect l="l" t="t" r="r" b="b"/>
              <a:pathLst>
                <a:path w="425" h="774" extrusionOk="0">
                  <a:moveTo>
                    <a:pt x="363" y="1"/>
                  </a:moveTo>
                  <a:cubicBezTo>
                    <a:pt x="341" y="1"/>
                    <a:pt x="319" y="14"/>
                    <a:pt x="311" y="37"/>
                  </a:cubicBezTo>
                  <a:cubicBezTo>
                    <a:pt x="227" y="260"/>
                    <a:pt x="127" y="480"/>
                    <a:pt x="15" y="692"/>
                  </a:cubicBezTo>
                  <a:cubicBezTo>
                    <a:pt x="0" y="718"/>
                    <a:pt x="12" y="752"/>
                    <a:pt x="37" y="766"/>
                  </a:cubicBezTo>
                  <a:cubicBezTo>
                    <a:pt x="45" y="772"/>
                    <a:pt x="55" y="773"/>
                    <a:pt x="63" y="773"/>
                  </a:cubicBezTo>
                  <a:cubicBezTo>
                    <a:pt x="83" y="773"/>
                    <a:pt x="102" y="763"/>
                    <a:pt x="112" y="743"/>
                  </a:cubicBezTo>
                  <a:cubicBezTo>
                    <a:pt x="227" y="528"/>
                    <a:pt x="328" y="303"/>
                    <a:pt x="413" y="75"/>
                  </a:cubicBezTo>
                  <a:cubicBezTo>
                    <a:pt x="425" y="47"/>
                    <a:pt x="411" y="14"/>
                    <a:pt x="382" y="4"/>
                  </a:cubicBezTo>
                  <a:cubicBezTo>
                    <a:pt x="376" y="2"/>
                    <a:pt x="370" y="1"/>
                    <a:pt x="3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5"/>
            <p:cNvSpPr/>
            <p:nvPr/>
          </p:nvSpPr>
          <p:spPr>
            <a:xfrm>
              <a:off x="6570220" y="3953636"/>
              <a:ext cx="4405" cy="13510"/>
            </a:xfrm>
            <a:custGeom>
              <a:avLst/>
              <a:gdLst/>
              <a:ahLst/>
              <a:cxnLst/>
              <a:rect l="l" t="t" r="r" b="b"/>
              <a:pathLst>
                <a:path w="150" h="460" extrusionOk="0">
                  <a:moveTo>
                    <a:pt x="91" y="1"/>
                  </a:moveTo>
                  <a:cubicBezTo>
                    <a:pt x="63" y="1"/>
                    <a:pt x="41" y="24"/>
                    <a:pt x="37" y="51"/>
                  </a:cubicBezTo>
                  <a:lnTo>
                    <a:pt x="1" y="400"/>
                  </a:lnTo>
                  <a:cubicBezTo>
                    <a:pt x="0" y="430"/>
                    <a:pt x="21" y="457"/>
                    <a:pt x="51" y="460"/>
                  </a:cubicBezTo>
                  <a:lnTo>
                    <a:pt x="57" y="460"/>
                  </a:lnTo>
                  <a:cubicBezTo>
                    <a:pt x="85" y="460"/>
                    <a:pt x="108" y="438"/>
                    <a:pt x="113" y="411"/>
                  </a:cubicBezTo>
                  <a:lnTo>
                    <a:pt x="148" y="61"/>
                  </a:lnTo>
                  <a:cubicBezTo>
                    <a:pt x="150" y="31"/>
                    <a:pt x="128" y="4"/>
                    <a:pt x="98" y="1"/>
                  </a:cubicBezTo>
                  <a:cubicBezTo>
                    <a:pt x="96" y="1"/>
                    <a:pt x="93"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5"/>
            <p:cNvSpPr/>
            <p:nvPr/>
          </p:nvSpPr>
          <p:spPr>
            <a:xfrm>
              <a:off x="6898194" y="3775301"/>
              <a:ext cx="37594" cy="117333"/>
            </a:xfrm>
            <a:custGeom>
              <a:avLst/>
              <a:gdLst/>
              <a:ahLst/>
              <a:cxnLst/>
              <a:rect l="l" t="t" r="r" b="b"/>
              <a:pathLst>
                <a:path w="1280" h="3995" extrusionOk="0">
                  <a:moveTo>
                    <a:pt x="62" y="0"/>
                  </a:moveTo>
                  <a:cubicBezTo>
                    <a:pt x="53" y="0"/>
                    <a:pt x="43" y="3"/>
                    <a:pt x="35" y="8"/>
                  </a:cubicBezTo>
                  <a:cubicBezTo>
                    <a:pt x="10" y="24"/>
                    <a:pt x="1" y="58"/>
                    <a:pt x="17" y="83"/>
                  </a:cubicBezTo>
                  <a:cubicBezTo>
                    <a:pt x="726" y="1245"/>
                    <a:pt x="1123" y="2578"/>
                    <a:pt x="1167" y="3940"/>
                  </a:cubicBezTo>
                  <a:cubicBezTo>
                    <a:pt x="1169" y="3971"/>
                    <a:pt x="1193" y="3994"/>
                    <a:pt x="1223" y="3994"/>
                  </a:cubicBezTo>
                  <a:cubicBezTo>
                    <a:pt x="1254" y="3993"/>
                    <a:pt x="1280" y="3967"/>
                    <a:pt x="1276" y="3937"/>
                  </a:cubicBezTo>
                  <a:cubicBezTo>
                    <a:pt x="1231" y="2557"/>
                    <a:pt x="827" y="1204"/>
                    <a:pt x="109" y="26"/>
                  </a:cubicBezTo>
                  <a:cubicBezTo>
                    <a:pt x="99" y="10"/>
                    <a:pt x="81"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5"/>
            <p:cNvSpPr/>
            <p:nvPr/>
          </p:nvSpPr>
          <p:spPr>
            <a:xfrm>
              <a:off x="6899017" y="3816302"/>
              <a:ext cx="10720" cy="26756"/>
            </a:xfrm>
            <a:custGeom>
              <a:avLst/>
              <a:gdLst/>
              <a:ahLst/>
              <a:cxnLst/>
              <a:rect l="l" t="t" r="r" b="b"/>
              <a:pathLst>
                <a:path w="365" h="911" extrusionOk="0">
                  <a:moveTo>
                    <a:pt x="63" y="1"/>
                  </a:moveTo>
                  <a:cubicBezTo>
                    <a:pt x="56" y="1"/>
                    <a:pt x="48" y="2"/>
                    <a:pt x="41" y="5"/>
                  </a:cubicBezTo>
                  <a:cubicBezTo>
                    <a:pt x="13" y="15"/>
                    <a:pt x="0" y="47"/>
                    <a:pt x="11" y="76"/>
                  </a:cubicBezTo>
                  <a:cubicBezTo>
                    <a:pt x="118" y="329"/>
                    <a:pt x="198" y="597"/>
                    <a:pt x="254" y="866"/>
                  </a:cubicBezTo>
                  <a:cubicBezTo>
                    <a:pt x="258" y="892"/>
                    <a:pt x="282" y="910"/>
                    <a:pt x="306" y="910"/>
                  </a:cubicBezTo>
                  <a:cubicBezTo>
                    <a:pt x="311" y="910"/>
                    <a:pt x="313" y="910"/>
                    <a:pt x="318" y="909"/>
                  </a:cubicBezTo>
                  <a:cubicBezTo>
                    <a:pt x="348" y="903"/>
                    <a:pt x="365" y="875"/>
                    <a:pt x="359" y="845"/>
                  </a:cubicBezTo>
                  <a:cubicBezTo>
                    <a:pt x="302" y="569"/>
                    <a:pt x="221" y="297"/>
                    <a:pt x="113" y="35"/>
                  </a:cubicBezTo>
                  <a:cubicBezTo>
                    <a:pt x="104" y="13"/>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5"/>
            <p:cNvSpPr/>
            <p:nvPr/>
          </p:nvSpPr>
          <p:spPr>
            <a:xfrm>
              <a:off x="6739361" y="3660611"/>
              <a:ext cx="48108" cy="187058"/>
            </a:xfrm>
            <a:custGeom>
              <a:avLst/>
              <a:gdLst/>
              <a:ahLst/>
              <a:cxnLst/>
              <a:rect l="l" t="t" r="r" b="b"/>
              <a:pathLst>
                <a:path w="1638" h="6369" extrusionOk="0">
                  <a:moveTo>
                    <a:pt x="340" y="1"/>
                  </a:moveTo>
                  <a:cubicBezTo>
                    <a:pt x="312" y="1"/>
                    <a:pt x="293" y="22"/>
                    <a:pt x="289" y="48"/>
                  </a:cubicBezTo>
                  <a:cubicBezTo>
                    <a:pt x="0" y="2213"/>
                    <a:pt x="439" y="4448"/>
                    <a:pt x="1528" y="6341"/>
                  </a:cubicBezTo>
                  <a:cubicBezTo>
                    <a:pt x="1540" y="6357"/>
                    <a:pt x="1557" y="6368"/>
                    <a:pt x="1577" y="6368"/>
                  </a:cubicBezTo>
                  <a:cubicBezTo>
                    <a:pt x="1585" y="6368"/>
                    <a:pt x="1595" y="6367"/>
                    <a:pt x="1604" y="6362"/>
                  </a:cubicBezTo>
                  <a:cubicBezTo>
                    <a:pt x="1628" y="6348"/>
                    <a:pt x="1638" y="6314"/>
                    <a:pt x="1624" y="6288"/>
                  </a:cubicBezTo>
                  <a:cubicBezTo>
                    <a:pt x="546" y="4416"/>
                    <a:pt x="111" y="2205"/>
                    <a:pt x="399" y="65"/>
                  </a:cubicBezTo>
                  <a:cubicBezTo>
                    <a:pt x="403" y="34"/>
                    <a:pt x="382" y="5"/>
                    <a:pt x="352" y="2"/>
                  </a:cubicBezTo>
                  <a:cubicBezTo>
                    <a:pt x="348" y="1"/>
                    <a:pt x="344" y="1"/>
                    <a:pt x="3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5"/>
            <p:cNvSpPr/>
            <p:nvPr/>
          </p:nvSpPr>
          <p:spPr>
            <a:xfrm>
              <a:off x="6755486" y="3681317"/>
              <a:ext cx="14303" cy="80679"/>
            </a:xfrm>
            <a:custGeom>
              <a:avLst/>
              <a:gdLst/>
              <a:ahLst/>
              <a:cxnLst/>
              <a:rect l="l" t="t" r="r" b="b"/>
              <a:pathLst>
                <a:path w="487" h="2747" extrusionOk="0">
                  <a:moveTo>
                    <a:pt x="172" y="0"/>
                  </a:moveTo>
                  <a:cubicBezTo>
                    <a:pt x="145" y="0"/>
                    <a:pt x="122" y="20"/>
                    <a:pt x="118" y="48"/>
                  </a:cubicBezTo>
                  <a:cubicBezTo>
                    <a:pt x="1" y="938"/>
                    <a:pt x="88" y="1859"/>
                    <a:pt x="371" y="2709"/>
                  </a:cubicBezTo>
                  <a:cubicBezTo>
                    <a:pt x="378" y="2732"/>
                    <a:pt x="400" y="2747"/>
                    <a:pt x="422" y="2747"/>
                  </a:cubicBezTo>
                  <a:cubicBezTo>
                    <a:pt x="428" y="2747"/>
                    <a:pt x="435" y="2745"/>
                    <a:pt x="444" y="2745"/>
                  </a:cubicBezTo>
                  <a:cubicBezTo>
                    <a:pt x="472" y="2737"/>
                    <a:pt x="487" y="2704"/>
                    <a:pt x="478" y="2675"/>
                  </a:cubicBezTo>
                  <a:cubicBezTo>
                    <a:pt x="200" y="1839"/>
                    <a:pt x="113" y="936"/>
                    <a:pt x="229" y="62"/>
                  </a:cubicBezTo>
                  <a:cubicBezTo>
                    <a:pt x="232" y="32"/>
                    <a:pt x="210" y="4"/>
                    <a:pt x="180" y="1"/>
                  </a:cubicBezTo>
                  <a:cubicBezTo>
                    <a:pt x="178" y="0"/>
                    <a:pt x="175" y="0"/>
                    <a:pt x="1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5"/>
            <p:cNvSpPr/>
            <p:nvPr/>
          </p:nvSpPr>
          <p:spPr>
            <a:xfrm>
              <a:off x="6779745" y="3716825"/>
              <a:ext cx="7137" cy="22028"/>
            </a:xfrm>
            <a:custGeom>
              <a:avLst/>
              <a:gdLst/>
              <a:ahLst/>
              <a:cxnLst/>
              <a:rect l="l" t="t" r="r" b="b"/>
              <a:pathLst>
                <a:path w="243" h="750" extrusionOk="0">
                  <a:moveTo>
                    <a:pt x="62" y="1"/>
                  </a:moveTo>
                  <a:cubicBezTo>
                    <a:pt x="58" y="1"/>
                    <a:pt x="54" y="1"/>
                    <a:pt x="49" y="2"/>
                  </a:cubicBezTo>
                  <a:cubicBezTo>
                    <a:pt x="18" y="9"/>
                    <a:pt x="1" y="38"/>
                    <a:pt x="8" y="68"/>
                  </a:cubicBezTo>
                  <a:cubicBezTo>
                    <a:pt x="55" y="280"/>
                    <a:pt x="96" y="494"/>
                    <a:pt x="129" y="703"/>
                  </a:cubicBezTo>
                  <a:cubicBezTo>
                    <a:pt x="132" y="730"/>
                    <a:pt x="156" y="750"/>
                    <a:pt x="182" y="750"/>
                  </a:cubicBezTo>
                  <a:lnTo>
                    <a:pt x="190" y="750"/>
                  </a:lnTo>
                  <a:cubicBezTo>
                    <a:pt x="222" y="746"/>
                    <a:pt x="243" y="717"/>
                    <a:pt x="237" y="687"/>
                  </a:cubicBezTo>
                  <a:cubicBezTo>
                    <a:pt x="206" y="474"/>
                    <a:pt x="165" y="256"/>
                    <a:pt x="115" y="42"/>
                  </a:cubicBezTo>
                  <a:cubicBezTo>
                    <a:pt x="109"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5"/>
            <p:cNvSpPr/>
            <p:nvPr/>
          </p:nvSpPr>
          <p:spPr>
            <a:xfrm>
              <a:off x="6819982" y="3667073"/>
              <a:ext cx="165911" cy="91899"/>
            </a:xfrm>
            <a:custGeom>
              <a:avLst/>
              <a:gdLst/>
              <a:ahLst/>
              <a:cxnLst/>
              <a:rect l="l" t="t" r="r" b="b"/>
              <a:pathLst>
                <a:path w="5649" h="3129" extrusionOk="0">
                  <a:moveTo>
                    <a:pt x="60" y="1"/>
                  </a:moveTo>
                  <a:cubicBezTo>
                    <a:pt x="46" y="1"/>
                    <a:pt x="33" y="6"/>
                    <a:pt x="22" y="16"/>
                  </a:cubicBezTo>
                  <a:cubicBezTo>
                    <a:pt x="1" y="37"/>
                    <a:pt x="1" y="73"/>
                    <a:pt x="22" y="94"/>
                  </a:cubicBezTo>
                  <a:cubicBezTo>
                    <a:pt x="1513" y="1625"/>
                    <a:pt x="3487" y="2702"/>
                    <a:pt x="5581" y="3128"/>
                  </a:cubicBezTo>
                  <a:cubicBezTo>
                    <a:pt x="5583" y="3129"/>
                    <a:pt x="5588" y="3129"/>
                    <a:pt x="5591" y="3129"/>
                  </a:cubicBezTo>
                  <a:cubicBezTo>
                    <a:pt x="5616" y="3129"/>
                    <a:pt x="5639" y="3110"/>
                    <a:pt x="5645" y="3083"/>
                  </a:cubicBezTo>
                  <a:cubicBezTo>
                    <a:pt x="5649" y="3055"/>
                    <a:pt x="5632" y="3025"/>
                    <a:pt x="5602" y="3019"/>
                  </a:cubicBezTo>
                  <a:cubicBezTo>
                    <a:pt x="3530" y="2601"/>
                    <a:pt x="1576" y="1534"/>
                    <a:pt x="101" y="17"/>
                  </a:cubicBezTo>
                  <a:cubicBezTo>
                    <a:pt x="90" y="6"/>
                    <a:pt x="75"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5"/>
            <p:cNvSpPr/>
            <p:nvPr/>
          </p:nvSpPr>
          <p:spPr>
            <a:xfrm>
              <a:off x="6876784" y="3693652"/>
              <a:ext cx="66082" cy="32160"/>
            </a:xfrm>
            <a:custGeom>
              <a:avLst/>
              <a:gdLst/>
              <a:ahLst/>
              <a:cxnLst/>
              <a:rect l="l" t="t" r="r" b="b"/>
              <a:pathLst>
                <a:path w="2250" h="1095" extrusionOk="0">
                  <a:moveTo>
                    <a:pt x="63" y="1"/>
                  </a:moveTo>
                  <a:cubicBezTo>
                    <a:pt x="46" y="1"/>
                    <a:pt x="29" y="8"/>
                    <a:pt x="18" y="24"/>
                  </a:cubicBezTo>
                  <a:cubicBezTo>
                    <a:pt x="1" y="48"/>
                    <a:pt x="7" y="82"/>
                    <a:pt x="31" y="101"/>
                  </a:cubicBezTo>
                  <a:cubicBezTo>
                    <a:pt x="683" y="559"/>
                    <a:pt x="1405" y="894"/>
                    <a:pt x="2175" y="1093"/>
                  </a:cubicBezTo>
                  <a:cubicBezTo>
                    <a:pt x="2181" y="1095"/>
                    <a:pt x="2185" y="1095"/>
                    <a:pt x="2190" y="1095"/>
                  </a:cubicBezTo>
                  <a:cubicBezTo>
                    <a:pt x="2214" y="1095"/>
                    <a:pt x="2237" y="1079"/>
                    <a:pt x="2242" y="1056"/>
                  </a:cubicBezTo>
                  <a:cubicBezTo>
                    <a:pt x="2250" y="1026"/>
                    <a:pt x="2231" y="995"/>
                    <a:pt x="2203" y="988"/>
                  </a:cubicBezTo>
                  <a:cubicBezTo>
                    <a:pt x="1445" y="793"/>
                    <a:pt x="736" y="464"/>
                    <a:pt x="95" y="11"/>
                  </a:cubicBezTo>
                  <a:cubicBezTo>
                    <a:pt x="85" y="4"/>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5"/>
            <p:cNvSpPr/>
            <p:nvPr/>
          </p:nvSpPr>
          <p:spPr>
            <a:xfrm>
              <a:off x="6905831" y="3684137"/>
              <a:ext cx="14156" cy="8400"/>
            </a:xfrm>
            <a:custGeom>
              <a:avLst/>
              <a:gdLst/>
              <a:ahLst/>
              <a:cxnLst/>
              <a:rect l="l" t="t" r="r" b="b"/>
              <a:pathLst>
                <a:path w="482" h="286" extrusionOk="0">
                  <a:moveTo>
                    <a:pt x="63" y="1"/>
                  </a:moveTo>
                  <a:cubicBezTo>
                    <a:pt x="45" y="1"/>
                    <a:pt x="26" y="10"/>
                    <a:pt x="16" y="27"/>
                  </a:cubicBezTo>
                  <a:cubicBezTo>
                    <a:pt x="0" y="52"/>
                    <a:pt x="7" y="86"/>
                    <a:pt x="33" y="101"/>
                  </a:cubicBezTo>
                  <a:cubicBezTo>
                    <a:pt x="151" y="175"/>
                    <a:pt x="274" y="234"/>
                    <a:pt x="402" y="282"/>
                  </a:cubicBezTo>
                  <a:cubicBezTo>
                    <a:pt x="409" y="284"/>
                    <a:pt x="415" y="285"/>
                    <a:pt x="422" y="285"/>
                  </a:cubicBezTo>
                  <a:cubicBezTo>
                    <a:pt x="445" y="285"/>
                    <a:pt x="466" y="272"/>
                    <a:pt x="472" y="249"/>
                  </a:cubicBezTo>
                  <a:cubicBezTo>
                    <a:pt x="482" y="221"/>
                    <a:pt x="467" y="190"/>
                    <a:pt x="439" y="178"/>
                  </a:cubicBezTo>
                  <a:cubicBezTo>
                    <a:pt x="318" y="134"/>
                    <a:pt x="201" y="77"/>
                    <a:pt x="90" y="9"/>
                  </a:cubicBezTo>
                  <a:cubicBezTo>
                    <a:pt x="82" y="3"/>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5"/>
            <p:cNvSpPr/>
            <p:nvPr/>
          </p:nvSpPr>
          <p:spPr>
            <a:xfrm>
              <a:off x="6998170" y="3621578"/>
              <a:ext cx="115571" cy="79005"/>
            </a:xfrm>
            <a:custGeom>
              <a:avLst/>
              <a:gdLst/>
              <a:ahLst/>
              <a:cxnLst/>
              <a:rect l="l" t="t" r="r" b="b"/>
              <a:pathLst>
                <a:path w="3935" h="2690" extrusionOk="0">
                  <a:moveTo>
                    <a:pt x="62" y="0"/>
                  </a:moveTo>
                  <a:cubicBezTo>
                    <a:pt x="39" y="0"/>
                    <a:pt x="18" y="15"/>
                    <a:pt x="11" y="38"/>
                  </a:cubicBezTo>
                  <a:cubicBezTo>
                    <a:pt x="1" y="70"/>
                    <a:pt x="18" y="99"/>
                    <a:pt x="46" y="108"/>
                  </a:cubicBezTo>
                  <a:cubicBezTo>
                    <a:pt x="1514" y="565"/>
                    <a:pt x="2859" y="1475"/>
                    <a:pt x="3829" y="2670"/>
                  </a:cubicBezTo>
                  <a:cubicBezTo>
                    <a:pt x="3839" y="2683"/>
                    <a:pt x="3856" y="2690"/>
                    <a:pt x="3871" y="2690"/>
                  </a:cubicBezTo>
                  <a:cubicBezTo>
                    <a:pt x="3884" y="2690"/>
                    <a:pt x="3896" y="2684"/>
                    <a:pt x="3906" y="2677"/>
                  </a:cubicBezTo>
                  <a:cubicBezTo>
                    <a:pt x="3930" y="2659"/>
                    <a:pt x="3934" y="2623"/>
                    <a:pt x="3914" y="2600"/>
                  </a:cubicBezTo>
                  <a:cubicBezTo>
                    <a:pt x="2930" y="1388"/>
                    <a:pt x="1567" y="465"/>
                    <a:pt x="78" y="3"/>
                  </a:cubicBezTo>
                  <a:cubicBezTo>
                    <a:pt x="72" y="1"/>
                    <a:pt x="67"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5"/>
            <p:cNvSpPr/>
            <p:nvPr/>
          </p:nvSpPr>
          <p:spPr>
            <a:xfrm>
              <a:off x="7030036" y="3659994"/>
              <a:ext cx="28136" cy="16124"/>
            </a:xfrm>
            <a:custGeom>
              <a:avLst/>
              <a:gdLst/>
              <a:ahLst/>
              <a:cxnLst/>
              <a:rect l="l" t="t" r="r" b="b"/>
              <a:pathLst>
                <a:path w="958" h="549" extrusionOk="0">
                  <a:moveTo>
                    <a:pt x="63" y="0"/>
                  </a:moveTo>
                  <a:cubicBezTo>
                    <a:pt x="41" y="0"/>
                    <a:pt x="20" y="15"/>
                    <a:pt x="11" y="38"/>
                  </a:cubicBezTo>
                  <a:cubicBezTo>
                    <a:pt x="1" y="66"/>
                    <a:pt x="16" y="96"/>
                    <a:pt x="45" y="107"/>
                  </a:cubicBezTo>
                  <a:cubicBezTo>
                    <a:pt x="338" y="210"/>
                    <a:pt x="612" y="354"/>
                    <a:pt x="864" y="537"/>
                  </a:cubicBezTo>
                  <a:cubicBezTo>
                    <a:pt x="872" y="545"/>
                    <a:pt x="885" y="549"/>
                    <a:pt x="895" y="549"/>
                  </a:cubicBezTo>
                  <a:cubicBezTo>
                    <a:pt x="914" y="549"/>
                    <a:pt x="929" y="542"/>
                    <a:pt x="941" y="525"/>
                  </a:cubicBezTo>
                  <a:cubicBezTo>
                    <a:pt x="958" y="500"/>
                    <a:pt x="952" y="466"/>
                    <a:pt x="928" y="449"/>
                  </a:cubicBezTo>
                  <a:cubicBezTo>
                    <a:pt x="670" y="260"/>
                    <a:pt x="382" y="109"/>
                    <a:pt x="81" y="3"/>
                  </a:cubicBezTo>
                  <a:cubicBezTo>
                    <a:pt x="75" y="1"/>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5"/>
            <p:cNvSpPr/>
            <p:nvPr/>
          </p:nvSpPr>
          <p:spPr>
            <a:xfrm>
              <a:off x="6908415" y="3498430"/>
              <a:ext cx="213344" cy="98360"/>
            </a:xfrm>
            <a:custGeom>
              <a:avLst/>
              <a:gdLst/>
              <a:ahLst/>
              <a:cxnLst/>
              <a:rect l="l" t="t" r="r" b="b"/>
              <a:pathLst>
                <a:path w="7264" h="3349" extrusionOk="0">
                  <a:moveTo>
                    <a:pt x="7203" y="0"/>
                  </a:moveTo>
                  <a:cubicBezTo>
                    <a:pt x="7191" y="0"/>
                    <a:pt x="7180" y="4"/>
                    <a:pt x="7170" y="12"/>
                  </a:cubicBezTo>
                  <a:cubicBezTo>
                    <a:pt x="6969" y="164"/>
                    <a:pt x="6774" y="332"/>
                    <a:pt x="6586" y="493"/>
                  </a:cubicBezTo>
                  <a:cubicBezTo>
                    <a:pt x="6446" y="611"/>
                    <a:pt x="6309" y="731"/>
                    <a:pt x="6167" y="845"/>
                  </a:cubicBezTo>
                  <a:cubicBezTo>
                    <a:pt x="4666" y="2052"/>
                    <a:pt x="2668" y="2836"/>
                    <a:pt x="52" y="3239"/>
                  </a:cubicBezTo>
                  <a:cubicBezTo>
                    <a:pt x="22" y="3241"/>
                    <a:pt x="0" y="3270"/>
                    <a:pt x="6" y="3301"/>
                  </a:cubicBezTo>
                  <a:cubicBezTo>
                    <a:pt x="9" y="3327"/>
                    <a:pt x="33" y="3347"/>
                    <a:pt x="59" y="3347"/>
                  </a:cubicBezTo>
                  <a:cubicBezTo>
                    <a:pt x="62" y="3347"/>
                    <a:pt x="65" y="3347"/>
                    <a:pt x="70" y="3348"/>
                  </a:cubicBezTo>
                  <a:cubicBezTo>
                    <a:pt x="2705" y="2942"/>
                    <a:pt x="4721" y="2152"/>
                    <a:pt x="6237" y="932"/>
                  </a:cubicBezTo>
                  <a:cubicBezTo>
                    <a:pt x="6379" y="816"/>
                    <a:pt x="6517" y="697"/>
                    <a:pt x="6657" y="577"/>
                  </a:cubicBezTo>
                  <a:cubicBezTo>
                    <a:pt x="6843" y="415"/>
                    <a:pt x="7036" y="249"/>
                    <a:pt x="7235" y="98"/>
                  </a:cubicBezTo>
                  <a:cubicBezTo>
                    <a:pt x="7261" y="80"/>
                    <a:pt x="7263" y="47"/>
                    <a:pt x="7246" y="22"/>
                  </a:cubicBezTo>
                  <a:cubicBezTo>
                    <a:pt x="7236" y="7"/>
                    <a:pt x="7220" y="0"/>
                    <a:pt x="7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5"/>
            <p:cNvSpPr/>
            <p:nvPr/>
          </p:nvSpPr>
          <p:spPr>
            <a:xfrm>
              <a:off x="6944775" y="3524305"/>
              <a:ext cx="115512" cy="45876"/>
            </a:xfrm>
            <a:custGeom>
              <a:avLst/>
              <a:gdLst/>
              <a:ahLst/>
              <a:cxnLst/>
              <a:rect l="l" t="t" r="r" b="b"/>
              <a:pathLst>
                <a:path w="3933" h="1562" extrusionOk="0">
                  <a:moveTo>
                    <a:pt x="3869" y="1"/>
                  </a:moveTo>
                  <a:cubicBezTo>
                    <a:pt x="3858" y="1"/>
                    <a:pt x="3847" y="4"/>
                    <a:pt x="3838" y="11"/>
                  </a:cubicBezTo>
                  <a:cubicBezTo>
                    <a:pt x="2722" y="821"/>
                    <a:pt x="1302" y="1156"/>
                    <a:pt x="48" y="1453"/>
                  </a:cubicBezTo>
                  <a:cubicBezTo>
                    <a:pt x="17" y="1460"/>
                    <a:pt x="0" y="1489"/>
                    <a:pt x="7" y="1519"/>
                  </a:cubicBezTo>
                  <a:cubicBezTo>
                    <a:pt x="13" y="1544"/>
                    <a:pt x="36" y="1562"/>
                    <a:pt x="60" y="1562"/>
                  </a:cubicBezTo>
                  <a:cubicBezTo>
                    <a:pt x="64" y="1562"/>
                    <a:pt x="70" y="1562"/>
                    <a:pt x="74" y="1560"/>
                  </a:cubicBezTo>
                  <a:cubicBezTo>
                    <a:pt x="1337" y="1261"/>
                    <a:pt x="2770" y="922"/>
                    <a:pt x="3902" y="100"/>
                  </a:cubicBezTo>
                  <a:cubicBezTo>
                    <a:pt x="3926" y="82"/>
                    <a:pt x="3932" y="48"/>
                    <a:pt x="3915" y="23"/>
                  </a:cubicBezTo>
                  <a:cubicBezTo>
                    <a:pt x="3904" y="9"/>
                    <a:pt x="3886" y="1"/>
                    <a:pt x="38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5"/>
            <p:cNvSpPr/>
            <p:nvPr/>
          </p:nvSpPr>
          <p:spPr>
            <a:xfrm>
              <a:off x="6981987" y="3531530"/>
              <a:ext cx="33629" cy="14861"/>
            </a:xfrm>
            <a:custGeom>
              <a:avLst/>
              <a:gdLst/>
              <a:ahLst/>
              <a:cxnLst/>
              <a:rect l="l" t="t" r="r" b="b"/>
              <a:pathLst>
                <a:path w="1145" h="506" extrusionOk="0">
                  <a:moveTo>
                    <a:pt x="1081" y="1"/>
                  </a:moveTo>
                  <a:cubicBezTo>
                    <a:pt x="1072" y="1"/>
                    <a:pt x="1064" y="3"/>
                    <a:pt x="1056" y="7"/>
                  </a:cubicBezTo>
                  <a:cubicBezTo>
                    <a:pt x="737" y="180"/>
                    <a:pt x="396" y="312"/>
                    <a:pt x="46" y="398"/>
                  </a:cubicBezTo>
                  <a:cubicBezTo>
                    <a:pt x="18" y="406"/>
                    <a:pt x="1" y="437"/>
                    <a:pt x="8" y="465"/>
                  </a:cubicBezTo>
                  <a:cubicBezTo>
                    <a:pt x="15" y="490"/>
                    <a:pt x="36" y="505"/>
                    <a:pt x="60" y="505"/>
                  </a:cubicBezTo>
                  <a:lnTo>
                    <a:pt x="73" y="505"/>
                  </a:lnTo>
                  <a:cubicBezTo>
                    <a:pt x="432" y="415"/>
                    <a:pt x="781" y="282"/>
                    <a:pt x="1107" y="105"/>
                  </a:cubicBezTo>
                  <a:cubicBezTo>
                    <a:pt x="1136" y="91"/>
                    <a:pt x="1144" y="57"/>
                    <a:pt x="1130" y="31"/>
                  </a:cubicBezTo>
                  <a:cubicBezTo>
                    <a:pt x="1120" y="12"/>
                    <a:pt x="1101"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5"/>
            <p:cNvSpPr/>
            <p:nvPr/>
          </p:nvSpPr>
          <p:spPr>
            <a:xfrm>
              <a:off x="6952764" y="3422802"/>
              <a:ext cx="35978" cy="12042"/>
            </a:xfrm>
            <a:custGeom>
              <a:avLst/>
              <a:gdLst/>
              <a:ahLst/>
              <a:cxnLst/>
              <a:rect l="l" t="t" r="r" b="b"/>
              <a:pathLst>
                <a:path w="1225" h="410" extrusionOk="0">
                  <a:moveTo>
                    <a:pt x="1165" y="0"/>
                  </a:moveTo>
                  <a:cubicBezTo>
                    <a:pt x="1161" y="0"/>
                    <a:pt x="1157" y="1"/>
                    <a:pt x="1152" y="2"/>
                  </a:cubicBezTo>
                  <a:cubicBezTo>
                    <a:pt x="783" y="94"/>
                    <a:pt x="412" y="195"/>
                    <a:pt x="47" y="302"/>
                  </a:cubicBezTo>
                  <a:cubicBezTo>
                    <a:pt x="19" y="311"/>
                    <a:pt x="0" y="341"/>
                    <a:pt x="9" y="369"/>
                  </a:cubicBezTo>
                  <a:cubicBezTo>
                    <a:pt x="16" y="393"/>
                    <a:pt x="40" y="409"/>
                    <a:pt x="63" y="409"/>
                  </a:cubicBezTo>
                  <a:cubicBezTo>
                    <a:pt x="68" y="409"/>
                    <a:pt x="73" y="408"/>
                    <a:pt x="77" y="406"/>
                  </a:cubicBezTo>
                  <a:cubicBezTo>
                    <a:pt x="442" y="299"/>
                    <a:pt x="812" y="198"/>
                    <a:pt x="1179" y="106"/>
                  </a:cubicBezTo>
                  <a:cubicBezTo>
                    <a:pt x="1208" y="99"/>
                    <a:pt x="1225" y="69"/>
                    <a:pt x="1218" y="40"/>
                  </a:cubicBezTo>
                  <a:cubicBezTo>
                    <a:pt x="1212" y="16"/>
                    <a:pt x="1189" y="0"/>
                    <a:pt x="11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5"/>
            <p:cNvSpPr/>
            <p:nvPr/>
          </p:nvSpPr>
          <p:spPr>
            <a:xfrm>
              <a:off x="6954585" y="3441364"/>
              <a:ext cx="12747" cy="6050"/>
            </a:xfrm>
            <a:custGeom>
              <a:avLst/>
              <a:gdLst/>
              <a:ahLst/>
              <a:cxnLst/>
              <a:rect l="l" t="t" r="r" b="b"/>
              <a:pathLst>
                <a:path w="434" h="206" extrusionOk="0">
                  <a:moveTo>
                    <a:pt x="373" y="1"/>
                  </a:moveTo>
                  <a:cubicBezTo>
                    <a:pt x="367" y="1"/>
                    <a:pt x="361" y="2"/>
                    <a:pt x="355" y="4"/>
                  </a:cubicBezTo>
                  <a:lnTo>
                    <a:pt x="45" y="99"/>
                  </a:lnTo>
                  <a:cubicBezTo>
                    <a:pt x="16" y="107"/>
                    <a:pt x="1" y="139"/>
                    <a:pt x="9" y="167"/>
                  </a:cubicBezTo>
                  <a:cubicBezTo>
                    <a:pt x="16" y="191"/>
                    <a:pt x="38" y="206"/>
                    <a:pt x="61" y="206"/>
                  </a:cubicBezTo>
                  <a:cubicBezTo>
                    <a:pt x="66" y="206"/>
                    <a:pt x="72" y="206"/>
                    <a:pt x="79" y="203"/>
                  </a:cubicBezTo>
                  <a:lnTo>
                    <a:pt x="388" y="106"/>
                  </a:lnTo>
                  <a:cubicBezTo>
                    <a:pt x="417" y="97"/>
                    <a:pt x="434" y="68"/>
                    <a:pt x="424" y="39"/>
                  </a:cubicBezTo>
                  <a:cubicBezTo>
                    <a:pt x="417" y="16"/>
                    <a:pt x="396" y="1"/>
                    <a:pt x="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 name="Google Shape;321;p35"/>
          <p:cNvGrpSpPr/>
          <p:nvPr/>
        </p:nvGrpSpPr>
        <p:grpSpPr>
          <a:xfrm>
            <a:off x="977076" y="2821414"/>
            <a:ext cx="1079201" cy="1399804"/>
            <a:chOff x="6073926" y="673439"/>
            <a:chExt cx="1079201" cy="1399804"/>
          </a:xfrm>
        </p:grpSpPr>
        <p:sp>
          <p:nvSpPr>
            <p:cNvPr id="322" name="Google Shape;322;p35"/>
            <p:cNvSpPr/>
            <p:nvPr/>
          </p:nvSpPr>
          <p:spPr>
            <a:xfrm>
              <a:off x="6073926" y="673439"/>
              <a:ext cx="1079201" cy="1399804"/>
            </a:xfrm>
            <a:custGeom>
              <a:avLst/>
              <a:gdLst/>
              <a:ahLst/>
              <a:cxnLst/>
              <a:rect l="l" t="t" r="r" b="b"/>
              <a:pathLst>
                <a:path w="36745" h="47661" extrusionOk="0">
                  <a:moveTo>
                    <a:pt x="22567" y="1"/>
                  </a:moveTo>
                  <a:lnTo>
                    <a:pt x="22474" y="11"/>
                  </a:lnTo>
                  <a:cubicBezTo>
                    <a:pt x="21611" y="89"/>
                    <a:pt x="20877" y="632"/>
                    <a:pt x="20546" y="1439"/>
                  </a:cubicBezTo>
                  <a:cubicBezTo>
                    <a:pt x="20424" y="1745"/>
                    <a:pt x="20033" y="2775"/>
                    <a:pt x="19833" y="4072"/>
                  </a:cubicBezTo>
                  <a:cubicBezTo>
                    <a:pt x="19236" y="4138"/>
                    <a:pt x="18691" y="4434"/>
                    <a:pt x="18306" y="4905"/>
                  </a:cubicBezTo>
                  <a:cubicBezTo>
                    <a:pt x="17823" y="5495"/>
                    <a:pt x="17667" y="6284"/>
                    <a:pt x="17880" y="7006"/>
                  </a:cubicBezTo>
                  <a:cubicBezTo>
                    <a:pt x="18014" y="7459"/>
                    <a:pt x="18208" y="7895"/>
                    <a:pt x="18441" y="8308"/>
                  </a:cubicBezTo>
                  <a:cubicBezTo>
                    <a:pt x="17125" y="8929"/>
                    <a:pt x="15620" y="9908"/>
                    <a:pt x="14113" y="11451"/>
                  </a:cubicBezTo>
                  <a:cubicBezTo>
                    <a:pt x="10886" y="14759"/>
                    <a:pt x="8581" y="19679"/>
                    <a:pt x="7226" y="26129"/>
                  </a:cubicBezTo>
                  <a:cubicBezTo>
                    <a:pt x="6983" y="24691"/>
                    <a:pt x="6942" y="23050"/>
                    <a:pt x="7283" y="21253"/>
                  </a:cubicBezTo>
                  <a:cubicBezTo>
                    <a:pt x="7934" y="17826"/>
                    <a:pt x="9172" y="16469"/>
                    <a:pt x="10885" y="14591"/>
                  </a:cubicBezTo>
                  <a:cubicBezTo>
                    <a:pt x="12154" y="13202"/>
                    <a:pt x="13730" y="11475"/>
                    <a:pt x="15228" y="8681"/>
                  </a:cubicBezTo>
                  <a:cubicBezTo>
                    <a:pt x="15771" y="7667"/>
                    <a:pt x="15475" y="6395"/>
                    <a:pt x="14545" y="5729"/>
                  </a:cubicBezTo>
                  <a:cubicBezTo>
                    <a:pt x="14149" y="5445"/>
                    <a:pt x="13682" y="5294"/>
                    <a:pt x="13196" y="5294"/>
                  </a:cubicBezTo>
                  <a:cubicBezTo>
                    <a:pt x="12567" y="5294"/>
                    <a:pt x="11957" y="5555"/>
                    <a:pt x="11523" y="6015"/>
                  </a:cubicBezTo>
                  <a:cubicBezTo>
                    <a:pt x="11500" y="6038"/>
                    <a:pt x="9192" y="8473"/>
                    <a:pt x="6792" y="10499"/>
                  </a:cubicBezTo>
                  <a:cubicBezTo>
                    <a:pt x="5015" y="11998"/>
                    <a:pt x="3054" y="13885"/>
                    <a:pt x="1974" y="16509"/>
                  </a:cubicBezTo>
                  <a:cubicBezTo>
                    <a:pt x="1108" y="18617"/>
                    <a:pt x="0" y="21875"/>
                    <a:pt x="392" y="25833"/>
                  </a:cubicBezTo>
                  <a:cubicBezTo>
                    <a:pt x="785" y="29806"/>
                    <a:pt x="2635" y="33695"/>
                    <a:pt x="5893" y="37405"/>
                  </a:cubicBezTo>
                  <a:cubicBezTo>
                    <a:pt x="5791" y="39708"/>
                    <a:pt x="5769" y="42118"/>
                    <a:pt x="5832" y="44586"/>
                  </a:cubicBezTo>
                  <a:cubicBezTo>
                    <a:pt x="5886" y="46720"/>
                    <a:pt x="7308" y="47367"/>
                    <a:pt x="7739" y="47515"/>
                  </a:cubicBezTo>
                  <a:cubicBezTo>
                    <a:pt x="8017" y="47612"/>
                    <a:pt x="8310" y="47660"/>
                    <a:pt x="8608" y="47660"/>
                  </a:cubicBezTo>
                  <a:cubicBezTo>
                    <a:pt x="9476" y="47660"/>
                    <a:pt x="10334" y="47244"/>
                    <a:pt x="10902" y="46547"/>
                  </a:cubicBezTo>
                  <a:cubicBezTo>
                    <a:pt x="11301" y="46055"/>
                    <a:pt x="11722" y="45235"/>
                    <a:pt x="11470" y="43218"/>
                  </a:cubicBezTo>
                  <a:cubicBezTo>
                    <a:pt x="11269" y="27556"/>
                    <a:pt x="14393" y="20007"/>
                    <a:pt x="17053" y="16432"/>
                  </a:cubicBezTo>
                  <a:cubicBezTo>
                    <a:pt x="17301" y="16099"/>
                    <a:pt x="17546" y="15797"/>
                    <a:pt x="17789" y="15522"/>
                  </a:cubicBezTo>
                  <a:cubicBezTo>
                    <a:pt x="18114" y="16133"/>
                    <a:pt x="18703" y="16578"/>
                    <a:pt x="19420" y="16711"/>
                  </a:cubicBezTo>
                  <a:cubicBezTo>
                    <a:pt x="19700" y="16761"/>
                    <a:pt x="19982" y="16787"/>
                    <a:pt x="20263" y="16787"/>
                  </a:cubicBezTo>
                  <a:cubicBezTo>
                    <a:pt x="21027" y="16787"/>
                    <a:pt x="21775" y="16599"/>
                    <a:pt x="22484" y="16240"/>
                  </a:cubicBezTo>
                  <a:cubicBezTo>
                    <a:pt x="22849" y="16979"/>
                    <a:pt x="23339" y="17721"/>
                    <a:pt x="23997" y="18393"/>
                  </a:cubicBezTo>
                  <a:cubicBezTo>
                    <a:pt x="24428" y="18839"/>
                    <a:pt x="25029" y="19094"/>
                    <a:pt x="25649" y="19094"/>
                  </a:cubicBezTo>
                  <a:lnTo>
                    <a:pt x="25870" y="19094"/>
                  </a:lnTo>
                  <a:lnTo>
                    <a:pt x="26049" y="19060"/>
                  </a:lnTo>
                  <a:cubicBezTo>
                    <a:pt x="26708" y="18942"/>
                    <a:pt x="27292" y="18540"/>
                    <a:pt x="27627" y="17970"/>
                  </a:cubicBezTo>
                  <a:cubicBezTo>
                    <a:pt x="27893" y="17520"/>
                    <a:pt x="28185" y="16811"/>
                    <a:pt x="28340" y="15947"/>
                  </a:cubicBezTo>
                  <a:cubicBezTo>
                    <a:pt x="28782" y="16006"/>
                    <a:pt x="29230" y="16042"/>
                    <a:pt x="29686" y="16049"/>
                  </a:cubicBezTo>
                  <a:lnTo>
                    <a:pt x="29723" y="16049"/>
                  </a:lnTo>
                  <a:cubicBezTo>
                    <a:pt x="30559" y="16049"/>
                    <a:pt x="31330" y="15595"/>
                    <a:pt x="31731" y="14873"/>
                  </a:cubicBezTo>
                  <a:cubicBezTo>
                    <a:pt x="32147" y="14132"/>
                    <a:pt x="32121" y="13227"/>
                    <a:pt x="31664" y="12509"/>
                  </a:cubicBezTo>
                  <a:cubicBezTo>
                    <a:pt x="31659" y="12502"/>
                    <a:pt x="31644" y="12479"/>
                    <a:pt x="31617" y="12439"/>
                  </a:cubicBezTo>
                  <a:cubicBezTo>
                    <a:pt x="33368" y="11657"/>
                    <a:pt x="34847" y="10272"/>
                    <a:pt x="35901" y="8392"/>
                  </a:cubicBezTo>
                  <a:cubicBezTo>
                    <a:pt x="36728" y="6913"/>
                    <a:pt x="36744" y="5360"/>
                    <a:pt x="35944" y="4126"/>
                  </a:cubicBezTo>
                  <a:cubicBezTo>
                    <a:pt x="35038" y="2731"/>
                    <a:pt x="33160" y="1930"/>
                    <a:pt x="30788" y="1930"/>
                  </a:cubicBezTo>
                  <a:cubicBezTo>
                    <a:pt x="30457" y="1930"/>
                    <a:pt x="30115" y="1945"/>
                    <a:pt x="29776" y="1977"/>
                  </a:cubicBezTo>
                  <a:cubicBezTo>
                    <a:pt x="29250" y="2026"/>
                    <a:pt x="28078" y="2180"/>
                    <a:pt x="26845" y="2661"/>
                  </a:cubicBezTo>
                  <a:cubicBezTo>
                    <a:pt x="26525" y="2343"/>
                    <a:pt x="26113" y="2120"/>
                    <a:pt x="25653" y="2033"/>
                  </a:cubicBezTo>
                  <a:lnTo>
                    <a:pt x="25441" y="1992"/>
                  </a:lnTo>
                  <a:lnTo>
                    <a:pt x="25223" y="1992"/>
                  </a:lnTo>
                  <a:cubicBezTo>
                    <a:pt x="25179" y="1992"/>
                    <a:pt x="25136" y="1993"/>
                    <a:pt x="25092" y="1995"/>
                  </a:cubicBezTo>
                  <a:cubicBezTo>
                    <a:pt x="24971" y="1714"/>
                    <a:pt x="24836" y="1436"/>
                    <a:pt x="24680" y="1164"/>
                  </a:cubicBezTo>
                  <a:cubicBezTo>
                    <a:pt x="24272" y="447"/>
                    <a:pt x="23505" y="1"/>
                    <a:pt x="22684"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5"/>
            <p:cNvSpPr/>
            <p:nvPr/>
          </p:nvSpPr>
          <p:spPr>
            <a:xfrm>
              <a:off x="6772755" y="1009079"/>
              <a:ext cx="78800" cy="150345"/>
            </a:xfrm>
            <a:custGeom>
              <a:avLst/>
              <a:gdLst/>
              <a:ahLst/>
              <a:cxnLst/>
              <a:rect l="l" t="t" r="r" b="b"/>
              <a:pathLst>
                <a:path w="2683" h="5119" extrusionOk="0">
                  <a:moveTo>
                    <a:pt x="187" y="1"/>
                  </a:moveTo>
                  <a:cubicBezTo>
                    <a:pt x="184" y="1"/>
                    <a:pt x="181" y="1"/>
                    <a:pt x="179" y="1"/>
                  </a:cubicBezTo>
                  <a:cubicBezTo>
                    <a:pt x="159" y="6"/>
                    <a:pt x="140" y="20"/>
                    <a:pt x="132" y="38"/>
                  </a:cubicBezTo>
                  <a:cubicBezTo>
                    <a:pt x="102" y="102"/>
                    <a:pt x="59" y="181"/>
                    <a:pt x="11" y="269"/>
                  </a:cubicBezTo>
                  <a:cubicBezTo>
                    <a:pt x="5" y="278"/>
                    <a:pt x="3" y="289"/>
                    <a:pt x="2" y="299"/>
                  </a:cubicBezTo>
                  <a:cubicBezTo>
                    <a:pt x="1" y="589"/>
                    <a:pt x="26" y="3180"/>
                    <a:pt x="1688" y="5084"/>
                  </a:cubicBezTo>
                  <a:cubicBezTo>
                    <a:pt x="1691" y="5090"/>
                    <a:pt x="1697" y="5094"/>
                    <a:pt x="1704" y="5097"/>
                  </a:cubicBezTo>
                  <a:cubicBezTo>
                    <a:pt x="1713" y="5102"/>
                    <a:pt x="1725" y="5105"/>
                    <a:pt x="1737" y="5105"/>
                  </a:cubicBezTo>
                  <a:cubicBezTo>
                    <a:pt x="1745" y="5105"/>
                    <a:pt x="1753" y="5104"/>
                    <a:pt x="1761" y="5101"/>
                  </a:cubicBezTo>
                  <a:cubicBezTo>
                    <a:pt x="1783" y="5090"/>
                    <a:pt x="1796" y="5070"/>
                    <a:pt x="1797" y="5044"/>
                  </a:cubicBezTo>
                  <a:lnTo>
                    <a:pt x="1797" y="5044"/>
                  </a:lnTo>
                  <a:cubicBezTo>
                    <a:pt x="1797" y="5051"/>
                    <a:pt x="1798" y="5056"/>
                    <a:pt x="1799" y="5061"/>
                  </a:cubicBezTo>
                  <a:cubicBezTo>
                    <a:pt x="1802" y="5083"/>
                    <a:pt x="1813" y="5103"/>
                    <a:pt x="1832" y="5111"/>
                  </a:cubicBezTo>
                  <a:cubicBezTo>
                    <a:pt x="1839" y="5114"/>
                    <a:pt x="1845" y="5118"/>
                    <a:pt x="1855" y="5118"/>
                  </a:cubicBezTo>
                  <a:cubicBezTo>
                    <a:pt x="1857" y="5118"/>
                    <a:pt x="1860" y="5119"/>
                    <a:pt x="1863" y="5119"/>
                  </a:cubicBezTo>
                  <a:cubicBezTo>
                    <a:pt x="1887" y="5119"/>
                    <a:pt x="1912" y="5107"/>
                    <a:pt x="1923" y="5081"/>
                  </a:cubicBezTo>
                  <a:cubicBezTo>
                    <a:pt x="2179" y="4487"/>
                    <a:pt x="2682" y="2928"/>
                    <a:pt x="1781" y="1230"/>
                  </a:cubicBezTo>
                  <a:cubicBezTo>
                    <a:pt x="1776" y="1219"/>
                    <a:pt x="1768" y="1210"/>
                    <a:pt x="1757" y="1205"/>
                  </a:cubicBezTo>
                  <a:cubicBezTo>
                    <a:pt x="1446" y="1018"/>
                    <a:pt x="1150" y="816"/>
                    <a:pt x="876" y="597"/>
                  </a:cubicBezTo>
                  <a:lnTo>
                    <a:pt x="869" y="592"/>
                  </a:lnTo>
                  <a:cubicBezTo>
                    <a:pt x="860" y="587"/>
                    <a:pt x="849" y="585"/>
                    <a:pt x="838" y="585"/>
                  </a:cubicBezTo>
                  <a:cubicBezTo>
                    <a:pt x="824" y="585"/>
                    <a:pt x="811" y="589"/>
                    <a:pt x="799" y="597"/>
                  </a:cubicBezTo>
                  <a:cubicBezTo>
                    <a:pt x="778" y="611"/>
                    <a:pt x="767" y="641"/>
                    <a:pt x="775" y="666"/>
                  </a:cubicBezTo>
                  <a:lnTo>
                    <a:pt x="775" y="666"/>
                  </a:lnTo>
                  <a:cubicBezTo>
                    <a:pt x="748" y="596"/>
                    <a:pt x="722" y="529"/>
                    <a:pt x="694" y="457"/>
                  </a:cubicBezTo>
                  <a:cubicBezTo>
                    <a:pt x="691" y="449"/>
                    <a:pt x="684" y="440"/>
                    <a:pt x="674" y="434"/>
                  </a:cubicBezTo>
                  <a:cubicBezTo>
                    <a:pt x="472" y="261"/>
                    <a:pt x="321" y="112"/>
                    <a:pt x="231" y="20"/>
                  </a:cubicBezTo>
                  <a:cubicBezTo>
                    <a:pt x="228" y="14"/>
                    <a:pt x="223" y="11"/>
                    <a:pt x="217" y="8"/>
                  </a:cubicBezTo>
                  <a:cubicBezTo>
                    <a:pt x="209" y="3"/>
                    <a:pt x="197"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5"/>
            <p:cNvSpPr/>
            <p:nvPr/>
          </p:nvSpPr>
          <p:spPr>
            <a:xfrm>
              <a:off x="6779775" y="968431"/>
              <a:ext cx="160390" cy="106261"/>
            </a:xfrm>
            <a:custGeom>
              <a:avLst/>
              <a:gdLst/>
              <a:ahLst/>
              <a:cxnLst/>
              <a:rect l="l" t="t" r="r" b="b"/>
              <a:pathLst>
                <a:path w="5461" h="3618" extrusionOk="0">
                  <a:moveTo>
                    <a:pt x="677" y="1"/>
                  </a:moveTo>
                  <a:cubicBezTo>
                    <a:pt x="652" y="1"/>
                    <a:pt x="628" y="17"/>
                    <a:pt x="617" y="41"/>
                  </a:cubicBezTo>
                  <a:cubicBezTo>
                    <a:pt x="525" y="259"/>
                    <a:pt x="417" y="480"/>
                    <a:pt x="298" y="693"/>
                  </a:cubicBezTo>
                  <a:cubicBezTo>
                    <a:pt x="291" y="713"/>
                    <a:pt x="290" y="729"/>
                    <a:pt x="296" y="747"/>
                  </a:cubicBezTo>
                  <a:cubicBezTo>
                    <a:pt x="300" y="760"/>
                    <a:pt x="310" y="770"/>
                    <a:pt x="317" y="777"/>
                  </a:cubicBezTo>
                  <a:cubicBezTo>
                    <a:pt x="310" y="774"/>
                    <a:pt x="302" y="772"/>
                    <a:pt x="295" y="772"/>
                  </a:cubicBezTo>
                  <a:cubicBezTo>
                    <a:pt x="272" y="772"/>
                    <a:pt x="250" y="786"/>
                    <a:pt x="239" y="806"/>
                  </a:cubicBezTo>
                  <a:cubicBezTo>
                    <a:pt x="169" y="932"/>
                    <a:pt x="93" y="1056"/>
                    <a:pt x="19" y="1180"/>
                  </a:cubicBezTo>
                  <a:cubicBezTo>
                    <a:pt x="1" y="1204"/>
                    <a:pt x="7" y="1237"/>
                    <a:pt x="25" y="1256"/>
                  </a:cubicBezTo>
                  <a:cubicBezTo>
                    <a:pt x="179" y="1424"/>
                    <a:pt x="756" y="2013"/>
                    <a:pt x="1708" y="2556"/>
                  </a:cubicBezTo>
                  <a:cubicBezTo>
                    <a:pt x="2788" y="3171"/>
                    <a:pt x="3971" y="3527"/>
                    <a:pt x="5226" y="3617"/>
                  </a:cubicBezTo>
                  <a:cubicBezTo>
                    <a:pt x="5228" y="3617"/>
                    <a:pt x="5230" y="3617"/>
                    <a:pt x="5232" y="3617"/>
                  </a:cubicBezTo>
                  <a:cubicBezTo>
                    <a:pt x="5260" y="3617"/>
                    <a:pt x="5285" y="3599"/>
                    <a:pt x="5294" y="3570"/>
                  </a:cubicBezTo>
                  <a:cubicBezTo>
                    <a:pt x="5301" y="3541"/>
                    <a:pt x="5289" y="3512"/>
                    <a:pt x="5266" y="3499"/>
                  </a:cubicBezTo>
                  <a:lnTo>
                    <a:pt x="5266" y="3499"/>
                  </a:lnTo>
                  <a:lnTo>
                    <a:pt x="5363" y="3553"/>
                  </a:lnTo>
                  <a:cubicBezTo>
                    <a:pt x="5372" y="3558"/>
                    <a:pt x="5383" y="3560"/>
                    <a:pt x="5393" y="3560"/>
                  </a:cubicBezTo>
                  <a:cubicBezTo>
                    <a:pt x="5412" y="3560"/>
                    <a:pt x="5430" y="3552"/>
                    <a:pt x="5441" y="3539"/>
                  </a:cubicBezTo>
                  <a:cubicBezTo>
                    <a:pt x="5461" y="3516"/>
                    <a:pt x="5461" y="3483"/>
                    <a:pt x="5445" y="3459"/>
                  </a:cubicBezTo>
                  <a:cubicBezTo>
                    <a:pt x="5052" y="2926"/>
                    <a:pt x="3970" y="1595"/>
                    <a:pt x="2413" y="705"/>
                  </a:cubicBezTo>
                  <a:cubicBezTo>
                    <a:pt x="1849" y="383"/>
                    <a:pt x="1268" y="148"/>
                    <a:pt x="690" y="3"/>
                  </a:cubicBezTo>
                  <a:cubicBezTo>
                    <a:pt x="686" y="1"/>
                    <a:pt x="681" y="1"/>
                    <a:pt x="6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5"/>
            <p:cNvSpPr/>
            <p:nvPr/>
          </p:nvSpPr>
          <p:spPr>
            <a:xfrm>
              <a:off x="6650253" y="965553"/>
              <a:ext cx="123648" cy="131255"/>
            </a:xfrm>
            <a:custGeom>
              <a:avLst/>
              <a:gdLst/>
              <a:ahLst/>
              <a:cxnLst/>
              <a:rect l="l" t="t" r="r" b="b"/>
              <a:pathLst>
                <a:path w="4210" h="4469" extrusionOk="0">
                  <a:moveTo>
                    <a:pt x="3145" y="0"/>
                  </a:moveTo>
                  <a:cubicBezTo>
                    <a:pt x="3137" y="0"/>
                    <a:pt x="3128" y="2"/>
                    <a:pt x="3121" y="7"/>
                  </a:cubicBezTo>
                  <a:cubicBezTo>
                    <a:pt x="0" y="1418"/>
                    <a:pt x="178" y="3882"/>
                    <a:pt x="245" y="4364"/>
                  </a:cubicBezTo>
                  <a:cubicBezTo>
                    <a:pt x="248" y="4383"/>
                    <a:pt x="259" y="4400"/>
                    <a:pt x="277" y="4408"/>
                  </a:cubicBezTo>
                  <a:lnTo>
                    <a:pt x="287" y="4416"/>
                  </a:lnTo>
                  <a:cubicBezTo>
                    <a:pt x="293" y="4418"/>
                    <a:pt x="301" y="4419"/>
                    <a:pt x="308" y="4419"/>
                  </a:cubicBezTo>
                  <a:cubicBezTo>
                    <a:pt x="324" y="4419"/>
                    <a:pt x="340" y="4413"/>
                    <a:pt x="351" y="4400"/>
                  </a:cubicBezTo>
                  <a:cubicBezTo>
                    <a:pt x="380" y="4373"/>
                    <a:pt x="407" y="4343"/>
                    <a:pt x="434" y="4314"/>
                  </a:cubicBezTo>
                  <a:lnTo>
                    <a:pt x="434" y="4314"/>
                  </a:lnTo>
                  <a:cubicBezTo>
                    <a:pt x="423" y="4327"/>
                    <a:pt x="412" y="4340"/>
                    <a:pt x="400" y="4352"/>
                  </a:cubicBezTo>
                  <a:cubicBezTo>
                    <a:pt x="383" y="4369"/>
                    <a:pt x="379" y="4394"/>
                    <a:pt x="386" y="4418"/>
                  </a:cubicBezTo>
                  <a:cubicBezTo>
                    <a:pt x="392" y="4433"/>
                    <a:pt x="400" y="4443"/>
                    <a:pt x="415" y="4451"/>
                  </a:cubicBezTo>
                  <a:cubicBezTo>
                    <a:pt x="423" y="4457"/>
                    <a:pt x="430" y="4458"/>
                    <a:pt x="442" y="4461"/>
                  </a:cubicBezTo>
                  <a:cubicBezTo>
                    <a:pt x="504" y="4466"/>
                    <a:pt x="565" y="4469"/>
                    <a:pt x="626" y="4469"/>
                  </a:cubicBezTo>
                  <a:cubicBezTo>
                    <a:pt x="2585" y="4469"/>
                    <a:pt x="3942" y="1956"/>
                    <a:pt x="4201" y="1438"/>
                  </a:cubicBezTo>
                  <a:cubicBezTo>
                    <a:pt x="4210" y="1422"/>
                    <a:pt x="4210" y="1402"/>
                    <a:pt x="4204" y="1386"/>
                  </a:cubicBezTo>
                  <a:cubicBezTo>
                    <a:pt x="4200" y="1372"/>
                    <a:pt x="4190" y="1361"/>
                    <a:pt x="4176" y="1352"/>
                  </a:cubicBezTo>
                  <a:cubicBezTo>
                    <a:pt x="4174" y="1351"/>
                    <a:pt x="4169" y="1349"/>
                    <a:pt x="4164" y="1349"/>
                  </a:cubicBezTo>
                  <a:cubicBezTo>
                    <a:pt x="4088" y="1324"/>
                    <a:pt x="4011" y="1288"/>
                    <a:pt x="3939" y="1247"/>
                  </a:cubicBezTo>
                  <a:cubicBezTo>
                    <a:pt x="3727" y="1126"/>
                    <a:pt x="3556" y="955"/>
                    <a:pt x="3432" y="741"/>
                  </a:cubicBezTo>
                  <a:cubicBezTo>
                    <a:pt x="3425" y="733"/>
                    <a:pt x="3418" y="726"/>
                    <a:pt x="3407" y="719"/>
                  </a:cubicBezTo>
                  <a:cubicBezTo>
                    <a:pt x="3400" y="716"/>
                    <a:pt x="3391" y="710"/>
                    <a:pt x="3383" y="710"/>
                  </a:cubicBezTo>
                  <a:cubicBezTo>
                    <a:pt x="3381" y="710"/>
                    <a:pt x="3379" y="710"/>
                    <a:pt x="3378" y="710"/>
                  </a:cubicBezTo>
                  <a:cubicBezTo>
                    <a:pt x="3359" y="710"/>
                    <a:pt x="3340" y="717"/>
                    <a:pt x="3328" y="731"/>
                  </a:cubicBezTo>
                  <a:cubicBezTo>
                    <a:pt x="3310" y="754"/>
                    <a:pt x="3290" y="776"/>
                    <a:pt x="3264" y="797"/>
                  </a:cubicBezTo>
                  <a:cubicBezTo>
                    <a:pt x="3303" y="758"/>
                    <a:pt x="3333" y="719"/>
                    <a:pt x="3363" y="683"/>
                  </a:cubicBezTo>
                  <a:cubicBezTo>
                    <a:pt x="3377" y="666"/>
                    <a:pt x="3378" y="640"/>
                    <a:pt x="3371" y="617"/>
                  </a:cubicBezTo>
                  <a:cubicBezTo>
                    <a:pt x="3370" y="616"/>
                    <a:pt x="3357" y="595"/>
                    <a:pt x="3357" y="595"/>
                  </a:cubicBezTo>
                  <a:cubicBezTo>
                    <a:pt x="3279" y="418"/>
                    <a:pt x="3233" y="246"/>
                    <a:pt x="3210" y="56"/>
                  </a:cubicBezTo>
                  <a:cubicBezTo>
                    <a:pt x="3207" y="35"/>
                    <a:pt x="3196" y="19"/>
                    <a:pt x="3178" y="11"/>
                  </a:cubicBezTo>
                  <a:cubicBezTo>
                    <a:pt x="3168" y="4"/>
                    <a:pt x="3156" y="0"/>
                    <a:pt x="31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5"/>
            <p:cNvSpPr/>
            <p:nvPr/>
          </p:nvSpPr>
          <p:spPr>
            <a:xfrm>
              <a:off x="6300662" y="955244"/>
              <a:ext cx="439904" cy="1048568"/>
            </a:xfrm>
            <a:custGeom>
              <a:avLst/>
              <a:gdLst/>
              <a:ahLst/>
              <a:cxnLst/>
              <a:rect l="l" t="t" r="r" b="b"/>
              <a:pathLst>
                <a:path w="14978" h="35702" extrusionOk="0">
                  <a:moveTo>
                    <a:pt x="14744" y="0"/>
                  </a:moveTo>
                  <a:cubicBezTo>
                    <a:pt x="14398" y="16"/>
                    <a:pt x="11265" y="244"/>
                    <a:pt x="8075" y="3519"/>
                  </a:cubicBezTo>
                  <a:cubicBezTo>
                    <a:pt x="4345" y="7346"/>
                    <a:pt x="0" y="15903"/>
                    <a:pt x="475" y="34932"/>
                  </a:cubicBezTo>
                  <a:cubicBezTo>
                    <a:pt x="483" y="35318"/>
                    <a:pt x="574" y="35569"/>
                    <a:pt x="734" y="35661"/>
                  </a:cubicBezTo>
                  <a:cubicBezTo>
                    <a:pt x="750" y="35670"/>
                    <a:pt x="767" y="35680"/>
                    <a:pt x="784" y="35684"/>
                  </a:cubicBezTo>
                  <a:cubicBezTo>
                    <a:pt x="817" y="35696"/>
                    <a:pt x="852" y="35701"/>
                    <a:pt x="889" y="35701"/>
                  </a:cubicBezTo>
                  <a:cubicBezTo>
                    <a:pt x="1054" y="35701"/>
                    <a:pt x="1240" y="35591"/>
                    <a:pt x="1348" y="35459"/>
                  </a:cubicBezTo>
                  <a:cubicBezTo>
                    <a:pt x="1533" y="35233"/>
                    <a:pt x="1439" y="34167"/>
                    <a:pt x="1388" y="33776"/>
                  </a:cubicBezTo>
                  <a:cubicBezTo>
                    <a:pt x="1160" y="17349"/>
                    <a:pt x="4559" y="9278"/>
                    <a:pt x="7453" y="5403"/>
                  </a:cubicBezTo>
                  <a:cubicBezTo>
                    <a:pt x="10476" y="1352"/>
                    <a:pt x="13515" y="912"/>
                    <a:pt x="13853" y="874"/>
                  </a:cubicBezTo>
                  <a:cubicBezTo>
                    <a:pt x="13863" y="874"/>
                    <a:pt x="13874" y="870"/>
                    <a:pt x="13883" y="863"/>
                  </a:cubicBezTo>
                  <a:cubicBezTo>
                    <a:pt x="14202" y="635"/>
                    <a:pt x="14555" y="432"/>
                    <a:pt x="14938" y="256"/>
                  </a:cubicBezTo>
                  <a:cubicBezTo>
                    <a:pt x="14958" y="248"/>
                    <a:pt x="14972" y="228"/>
                    <a:pt x="14974" y="207"/>
                  </a:cubicBezTo>
                  <a:cubicBezTo>
                    <a:pt x="14978" y="185"/>
                    <a:pt x="14968" y="164"/>
                    <a:pt x="14951" y="150"/>
                  </a:cubicBezTo>
                  <a:cubicBezTo>
                    <a:pt x="14904" y="114"/>
                    <a:pt x="14847" y="66"/>
                    <a:pt x="14787" y="16"/>
                  </a:cubicBezTo>
                  <a:cubicBezTo>
                    <a:pt x="14786" y="13"/>
                    <a:pt x="14781" y="10"/>
                    <a:pt x="14779" y="9"/>
                  </a:cubicBezTo>
                  <a:cubicBezTo>
                    <a:pt x="14767" y="1"/>
                    <a:pt x="14757" y="0"/>
                    <a:pt x="14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5"/>
            <p:cNvSpPr/>
            <p:nvPr/>
          </p:nvSpPr>
          <p:spPr>
            <a:xfrm>
              <a:off x="6098919" y="917738"/>
              <a:ext cx="347330" cy="822213"/>
            </a:xfrm>
            <a:custGeom>
              <a:avLst/>
              <a:gdLst/>
              <a:ahLst/>
              <a:cxnLst/>
              <a:rect l="l" t="t" r="r" b="b"/>
              <a:pathLst>
                <a:path w="11826" h="27995" extrusionOk="0">
                  <a:moveTo>
                    <a:pt x="3366" y="20743"/>
                  </a:moveTo>
                  <a:lnTo>
                    <a:pt x="3366" y="20743"/>
                  </a:lnTo>
                  <a:cubicBezTo>
                    <a:pt x="3719" y="21652"/>
                    <a:pt x="4102" y="22617"/>
                    <a:pt x="4581" y="23522"/>
                  </a:cubicBezTo>
                  <a:cubicBezTo>
                    <a:pt x="4102" y="22619"/>
                    <a:pt x="3719" y="21655"/>
                    <a:pt x="3366" y="20743"/>
                  </a:cubicBezTo>
                  <a:close/>
                  <a:moveTo>
                    <a:pt x="11754" y="1"/>
                  </a:moveTo>
                  <a:cubicBezTo>
                    <a:pt x="11738" y="1"/>
                    <a:pt x="11722" y="7"/>
                    <a:pt x="11710" y="20"/>
                  </a:cubicBezTo>
                  <a:cubicBezTo>
                    <a:pt x="10864" y="878"/>
                    <a:pt x="9188" y="2533"/>
                    <a:pt x="7466" y="3986"/>
                  </a:cubicBezTo>
                  <a:cubicBezTo>
                    <a:pt x="5908" y="5302"/>
                    <a:pt x="4196" y="6937"/>
                    <a:pt x="3312" y="9088"/>
                  </a:cubicBezTo>
                  <a:cubicBezTo>
                    <a:pt x="1532" y="13416"/>
                    <a:pt x="1" y="20083"/>
                    <a:pt x="7224" y="27974"/>
                  </a:cubicBezTo>
                  <a:cubicBezTo>
                    <a:pt x="7230" y="27979"/>
                    <a:pt x="7233" y="27982"/>
                    <a:pt x="7240" y="27986"/>
                  </a:cubicBezTo>
                  <a:cubicBezTo>
                    <a:pt x="7251" y="27992"/>
                    <a:pt x="7262" y="27994"/>
                    <a:pt x="7274" y="27994"/>
                  </a:cubicBezTo>
                  <a:cubicBezTo>
                    <a:pt x="7281" y="27994"/>
                    <a:pt x="7287" y="27994"/>
                    <a:pt x="7294" y="27992"/>
                  </a:cubicBezTo>
                  <a:cubicBezTo>
                    <a:pt x="7317" y="27982"/>
                    <a:pt x="7335" y="27961"/>
                    <a:pt x="7337" y="27937"/>
                  </a:cubicBezTo>
                  <a:cubicBezTo>
                    <a:pt x="7375" y="27269"/>
                    <a:pt x="7425" y="26572"/>
                    <a:pt x="7489" y="25806"/>
                  </a:cubicBezTo>
                  <a:cubicBezTo>
                    <a:pt x="7492" y="25788"/>
                    <a:pt x="7486" y="25772"/>
                    <a:pt x="7473" y="25759"/>
                  </a:cubicBezTo>
                  <a:cubicBezTo>
                    <a:pt x="6976" y="25197"/>
                    <a:pt x="2670" y="20060"/>
                    <a:pt x="4107" y="12492"/>
                  </a:cubicBezTo>
                  <a:cubicBezTo>
                    <a:pt x="4883" y="8406"/>
                    <a:pt x="6461" y="6677"/>
                    <a:pt x="8285" y="4676"/>
                  </a:cubicBezTo>
                  <a:cubicBezTo>
                    <a:pt x="9373" y="3484"/>
                    <a:pt x="10605" y="2134"/>
                    <a:pt x="11810" y="96"/>
                  </a:cubicBezTo>
                  <a:cubicBezTo>
                    <a:pt x="11825" y="69"/>
                    <a:pt x="11818" y="34"/>
                    <a:pt x="11794" y="15"/>
                  </a:cubicBezTo>
                  <a:cubicBezTo>
                    <a:pt x="11793" y="12"/>
                    <a:pt x="11788" y="11"/>
                    <a:pt x="11787" y="10"/>
                  </a:cubicBezTo>
                  <a:cubicBezTo>
                    <a:pt x="11776" y="4"/>
                    <a:pt x="11765" y="1"/>
                    <a:pt x="11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5"/>
            <p:cNvSpPr/>
            <p:nvPr/>
          </p:nvSpPr>
          <p:spPr>
            <a:xfrm>
              <a:off x="6801450" y="910014"/>
              <a:ext cx="133957" cy="73454"/>
            </a:xfrm>
            <a:custGeom>
              <a:avLst/>
              <a:gdLst/>
              <a:ahLst/>
              <a:cxnLst/>
              <a:rect l="l" t="t" r="r" b="b"/>
              <a:pathLst>
                <a:path w="4561" h="2501" extrusionOk="0">
                  <a:moveTo>
                    <a:pt x="2664" y="0"/>
                  </a:moveTo>
                  <a:cubicBezTo>
                    <a:pt x="1958" y="0"/>
                    <a:pt x="1169" y="76"/>
                    <a:pt x="463" y="324"/>
                  </a:cubicBezTo>
                  <a:cubicBezTo>
                    <a:pt x="443" y="331"/>
                    <a:pt x="428" y="350"/>
                    <a:pt x="423" y="369"/>
                  </a:cubicBezTo>
                  <a:cubicBezTo>
                    <a:pt x="317" y="831"/>
                    <a:pt x="179" y="1285"/>
                    <a:pt x="9" y="1712"/>
                  </a:cubicBezTo>
                  <a:cubicBezTo>
                    <a:pt x="1" y="1737"/>
                    <a:pt x="6" y="1764"/>
                    <a:pt x="25" y="1782"/>
                  </a:cubicBezTo>
                  <a:cubicBezTo>
                    <a:pt x="29" y="1784"/>
                    <a:pt x="32" y="1789"/>
                    <a:pt x="38" y="1791"/>
                  </a:cubicBezTo>
                  <a:cubicBezTo>
                    <a:pt x="48" y="1796"/>
                    <a:pt x="58" y="1799"/>
                    <a:pt x="68" y="1799"/>
                  </a:cubicBezTo>
                  <a:cubicBezTo>
                    <a:pt x="77" y="1799"/>
                    <a:pt x="85" y="1797"/>
                    <a:pt x="94" y="1794"/>
                  </a:cubicBezTo>
                  <a:lnTo>
                    <a:pt x="122" y="1784"/>
                  </a:lnTo>
                  <a:lnTo>
                    <a:pt x="122" y="1784"/>
                  </a:lnTo>
                  <a:cubicBezTo>
                    <a:pt x="96" y="1796"/>
                    <a:pt x="80" y="1819"/>
                    <a:pt x="82" y="1846"/>
                  </a:cubicBezTo>
                  <a:cubicBezTo>
                    <a:pt x="85" y="1868"/>
                    <a:pt x="96" y="1886"/>
                    <a:pt x="114" y="1896"/>
                  </a:cubicBezTo>
                  <a:cubicBezTo>
                    <a:pt x="117" y="1898"/>
                    <a:pt x="123" y="1900"/>
                    <a:pt x="129" y="1900"/>
                  </a:cubicBezTo>
                  <a:cubicBezTo>
                    <a:pt x="613" y="2034"/>
                    <a:pt x="1103" y="2232"/>
                    <a:pt x="1580" y="2494"/>
                  </a:cubicBezTo>
                  <a:cubicBezTo>
                    <a:pt x="1588" y="2498"/>
                    <a:pt x="1598" y="2500"/>
                    <a:pt x="1609" y="2500"/>
                  </a:cubicBezTo>
                  <a:cubicBezTo>
                    <a:pt x="1617" y="2500"/>
                    <a:pt x="1626" y="2499"/>
                    <a:pt x="1634" y="2496"/>
                  </a:cubicBezTo>
                  <a:cubicBezTo>
                    <a:pt x="1916" y="2385"/>
                    <a:pt x="3398" y="1761"/>
                    <a:pt x="4543" y="352"/>
                  </a:cubicBezTo>
                  <a:cubicBezTo>
                    <a:pt x="4558" y="331"/>
                    <a:pt x="4561" y="301"/>
                    <a:pt x="4546" y="280"/>
                  </a:cubicBezTo>
                  <a:cubicBezTo>
                    <a:pt x="4539" y="270"/>
                    <a:pt x="4532" y="263"/>
                    <a:pt x="4524" y="258"/>
                  </a:cubicBezTo>
                  <a:cubicBezTo>
                    <a:pt x="4515" y="254"/>
                    <a:pt x="4503" y="251"/>
                    <a:pt x="4493" y="251"/>
                  </a:cubicBezTo>
                  <a:cubicBezTo>
                    <a:pt x="4488" y="251"/>
                    <a:pt x="4483" y="251"/>
                    <a:pt x="4478" y="253"/>
                  </a:cubicBezTo>
                  <a:cubicBezTo>
                    <a:pt x="4425" y="267"/>
                    <a:pt x="4374" y="281"/>
                    <a:pt x="4323" y="298"/>
                  </a:cubicBezTo>
                  <a:cubicBezTo>
                    <a:pt x="4354" y="284"/>
                    <a:pt x="4385" y="275"/>
                    <a:pt x="4421" y="267"/>
                  </a:cubicBezTo>
                  <a:cubicBezTo>
                    <a:pt x="4449" y="258"/>
                    <a:pt x="4467" y="231"/>
                    <a:pt x="4467" y="203"/>
                  </a:cubicBezTo>
                  <a:cubicBezTo>
                    <a:pt x="4465" y="180"/>
                    <a:pt x="4452" y="160"/>
                    <a:pt x="4435" y="149"/>
                  </a:cubicBezTo>
                  <a:cubicBezTo>
                    <a:pt x="4428" y="146"/>
                    <a:pt x="4421" y="144"/>
                    <a:pt x="4411" y="142"/>
                  </a:cubicBezTo>
                  <a:cubicBezTo>
                    <a:pt x="4050" y="84"/>
                    <a:pt x="3403" y="0"/>
                    <a:pt x="26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5"/>
            <p:cNvSpPr/>
            <p:nvPr/>
          </p:nvSpPr>
          <p:spPr>
            <a:xfrm>
              <a:off x="6746704" y="809833"/>
              <a:ext cx="76098" cy="192021"/>
            </a:xfrm>
            <a:custGeom>
              <a:avLst/>
              <a:gdLst/>
              <a:ahLst/>
              <a:cxnLst/>
              <a:rect l="l" t="t" r="r" b="b"/>
              <a:pathLst>
                <a:path w="2591" h="6538" extrusionOk="0">
                  <a:moveTo>
                    <a:pt x="2199" y="1"/>
                  </a:moveTo>
                  <a:cubicBezTo>
                    <a:pt x="2178" y="1"/>
                    <a:pt x="2155" y="11"/>
                    <a:pt x="2142" y="31"/>
                  </a:cubicBezTo>
                  <a:cubicBezTo>
                    <a:pt x="1346" y="1240"/>
                    <a:pt x="767" y="2316"/>
                    <a:pt x="419" y="3224"/>
                  </a:cubicBezTo>
                  <a:cubicBezTo>
                    <a:pt x="418" y="3226"/>
                    <a:pt x="406" y="3258"/>
                    <a:pt x="405" y="3259"/>
                  </a:cubicBezTo>
                  <a:cubicBezTo>
                    <a:pt x="127" y="4000"/>
                    <a:pt x="0" y="4641"/>
                    <a:pt x="30" y="5160"/>
                  </a:cubicBezTo>
                  <a:cubicBezTo>
                    <a:pt x="29" y="5163"/>
                    <a:pt x="30" y="5192"/>
                    <a:pt x="30" y="5192"/>
                  </a:cubicBezTo>
                  <a:cubicBezTo>
                    <a:pt x="47" y="5424"/>
                    <a:pt x="94" y="5636"/>
                    <a:pt x="175" y="5820"/>
                  </a:cubicBezTo>
                  <a:cubicBezTo>
                    <a:pt x="291" y="6086"/>
                    <a:pt x="477" y="6303"/>
                    <a:pt x="714" y="6438"/>
                  </a:cubicBezTo>
                  <a:cubicBezTo>
                    <a:pt x="785" y="6478"/>
                    <a:pt x="856" y="6510"/>
                    <a:pt x="933" y="6535"/>
                  </a:cubicBezTo>
                  <a:cubicBezTo>
                    <a:pt x="940" y="6537"/>
                    <a:pt x="946" y="6537"/>
                    <a:pt x="952" y="6537"/>
                  </a:cubicBezTo>
                  <a:cubicBezTo>
                    <a:pt x="966" y="6537"/>
                    <a:pt x="979" y="6533"/>
                    <a:pt x="992" y="6525"/>
                  </a:cubicBezTo>
                  <a:cubicBezTo>
                    <a:pt x="1007" y="6512"/>
                    <a:pt x="1017" y="6492"/>
                    <a:pt x="1017" y="6471"/>
                  </a:cubicBezTo>
                  <a:cubicBezTo>
                    <a:pt x="1014" y="6426"/>
                    <a:pt x="1017" y="6384"/>
                    <a:pt x="1019" y="6341"/>
                  </a:cubicBezTo>
                  <a:cubicBezTo>
                    <a:pt x="1023" y="6355"/>
                    <a:pt x="1031" y="6369"/>
                    <a:pt x="1046" y="6377"/>
                  </a:cubicBezTo>
                  <a:cubicBezTo>
                    <a:pt x="1048" y="6378"/>
                    <a:pt x="1054" y="6382"/>
                    <a:pt x="1060" y="6382"/>
                  </a:cubicBezTo>
                  <a:cubicBezTo>
                    <a:pt x="1066" y="6384"/>
                    <a:pt x="1072" y="6385"/>
                    <a:pt x="1078" y="6385"/>
                  </a:cubicBezTo>
                  <a:cubicBezTo>
                    <a:pt x="1100" y="6385"/>
                    <a:pt x="1120" y="6374"/>
                    <a:pt x="1131" y="6354"/>
                  </a:cubicBezTo>
                  <a:cubicBezTo>
                    <a:pt x="2591" y="3894"/>
                    <a:pt x="2470" y="1270"/>
                    <a:pt x="2349" y="254"/>
                  </a:cubicBezTo>
                  <a:cubicBezTo>
                    <a:pt x="2346" y="233"/>
                    <a:pt x="2334" y="217"/>
                    <a:pt x="2316" y="206"/>
                  </a:cubicBezTo>
                  <a:cubicBezTo>
                    <a:pt x="2307" y="202"/>
                    <a:pt x="2299" y="196"/>
                    <a:pt x="2287" y="196"/>
                  </a:cubicBezTo>
                  <a:cubicBezTo>
                    <a:pt x="2258" y="196"/>
                    <a:pt x="2231" y="216"/>
                    <a:pt x="2223" y="247"/>
                  </a:cubicBezTo>
                  <a:cubicBezTo>
                    <a:pt x="2215" y="296"/>
                    <a:pt x="2201" y="340"/>
                    <a:pt x="2188" y="388"/>
                  </a:cubicBezTo>
                  <a:cubicBezTo>
                    <a:pt x="2213" y="283"/>
                    <a:pt x="2238" y="180"/>
                    <a:pt x="2256" y="75"/>
                  </a:cubicBezTo>
                  <a:cubicBezTo>
                    <a:pt x="2260" y="49"/>
                    <a:pt x="2249" y="21"/>
                    <a:pt x="2228" y="9"/>
                  </a:cubicBezTo>
                  <a:lnTo>
                    <a:pt x="2218" y="4"/>
                  </a:lnTo>
                  <a:cubicBezTo>
                    <a:pt x="2212" y="2"/>
                    <a:pt x="2205" y="1"/>
                    <a:pt x="2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5"/>
            <p:cNvSpPr/>
            <p:nvPr/>
          </p:nvSpPr>
          <p:spPr>
            <a:xfrm>
              <a:off x="6668492" y="863639"/>
              <a:ext cx="86407" cy="92545"/>
            </a:xfrm>
            <a:custGeom>
              <a:avLst/>
              <a:gdLst/>
              <a:ahLst/>
              <a:cxnLst/>
              <a:rect l="l" t="t" r="r" b="b"/>
              <a:pathLst>
                <a:path w="2942" h="3151" extrusionOk="0">
                  <a:moveTo>
                    <a:pt x="179" y="0"/>
                  </a:moveTo>
                  <a:cubicBezTo>
                    <a:pt x="157" y="0"/>
                    <a:pt x="133" y="14"/>
                    <a:pt x="121" y="36"/>
                  </a:cubicBezTo>
                  <a:cubicBezTo>
                    <a:pt x="108" y="60"/>
                    <a:pt x="116" y="91"/>
                    <a:pt x="134" y="110"/>
                  </a:cubicBezTo>
                  <a:cubicBezTo>
                    <a:pt x="127" y="103"/>
                    <a:pt x="120" y="96"/>
                    <a:pt x="111" y="89"/>
                  </a:cubicBezTo>
                  <a:cubicBezTo>
                    <a:pt x="107" y="87"/>
                    <a:pt x="104" y="81"/>
                    <a:pt x="98" y="80"/>
                  </a:cubicBezTo>
                  <a:cubicBezTo>
                    <a:pt x="90" y="75"/>
                    <a:pt x="81" y="73"/>
                    <a:pt x="71" y="73"/>
                  </a:cubicBezTo>
                  <a:cubicBezTo>
                    <a:pt x="57" y="73"/>
                    <a:pt x="43" y="77"/>
                    <a:pt x="30" y="86"/>
                  </a:cubicBezTo>
                  <a:cubicBezTo>
                    <a:pt x="10" y="100"/>
                    <a:pt x="0" y="131"/>
                    <a:pt x="13" y="158"/>
                  </a:cubicBezTo>
                  <a:cubicBezTo>
                    <a:pt x="536" y="1461"/>
                    <a:pt x="1903" y="2676"/>
                    <a:pt x="2468" y="3135"/>
                  </a:cubicBezTo>
                  <a:cubicBezTo>
                    <a:pt x="2470" y="3139"/>
                    <a:pt x="2472" y="3140"/>
                    <a:pt x="2475" y="3142"/>
                  </a:cubicBezTo>
                  <a:cubicBezTo>
                    <a:pt x="2484" y="3148"/>
                    <a:pt x="2494" y="3151"/>
                    <a:pt x="2504" y="3151"/>
                  </a:cubicBezTo>
                  <a:cubicBezTo>
                    <a:pt x="2513" y="3151"/>
                    <a:pt x="2523" y="3148"/>
                    <a:pt x="2534" y="3143"/>
                  </a:cubicBezTo>
                  <a:cubicBezTo>
                    <a:pt x="2555" y="3136"/>
                    <a:pt x="2566" y="3113"/>
                    <a:pt x="2571" y="3088"/>
                  </a:cubicBezTo>
                  <a:cubicBezTo>
                    <a:pt x="2579" y="2854"/>
                    <a:pt x="2615" y="2592"/>
                    <a:pt x="2676" y="2310"/>
                  </a:cubicBezTo>
                  <a:cubicBezTo>
                    <a:pt x="2680" y="2290"/>
                    <a:pt x="2676" y="2269"/>
                    <a:pt x="2663" y="2253"/>
                  </a:cubicBezTo>
                  <a:cubicBezTo>
                    <a:pt x="2642" y="2230"/>
                    <a:pt x="2622" y="2209"/>
                    <a:pt x="2602" y="2186"/>
                  </a:cubicBezTo>
                  <a:lnTo>
                    <a:pt x="2602" y="2186"/>
                  </a:lnTo>
                  <a:cubicBezTo>
                    <a:pt x="2609" y="2189"/>
                    <a:pt x="2612" y="2195"/>
                    <a:pt x="2619" y="2198"/>
                  </a:cubicBezTo>
                  <a:cubicBezTo>
                    <a:pt x="2627" y="2203"/>
                    <a:pt x="2639" y="2205"/>
                    <a:pt x="2650" y="2205"/>
                  </a:cubicBezTo>
                  <a:cubicBezTo>
                    <a:pt x="2655" y="2205"/>
                    <a:pt x="2660" y="2205"/>
                    <a:pt x="2665" y="2203"/>
                  </a:cubicBezTo>
                  <a:cubicBezTo>
                    <a:pt x="2690" y="2196"/>
                    <a:pt x="2705" y="2181"/>
                    <a:pt x="2712" y="2158"/>
                  </a:cubicBezTo>
                  <a:cubicBezTo>
                    <a:pt x="2766" y="1933"/>
                    <a:pt x="2843" y="1692"/>
                    <a:pt x="2932" y="1449"/>
                  </a:cubicBezTo>
                  <a:cubicBezTo>
                    <a:pt x="2941" y="1424"/>
                    <a:pt x="2932" y="1397"/>
                    <a:pt x="2915" y="1379"/>
                  </a:cubicBezTo>
                  <a:cubicBezTo>
                    <a:pt x="2612" y="1104"/>
                    <a:pt x="2277" y="856"/>
                    <a:pt x="1916" y="651"/>
                  </a:cubicBezTo>
                  <a:cubicBezTo>
                    <a:pt x="1235" y="264"/>
                    <a:pt x="601" y="86"/>
                    <a:pt x="191" y="2"/>
                  </a:cubicBezTo>
                  <a:cubicBezTo>
                    <a:pt x="187" y="1"/>
                    <a:pt x="183" y="0"/>
                    <a:pt x="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5"/>
            <p:cNvSpPr/>
            <p:nvPr/>
          </p:nvSpPr>
          <p:spPr>
            <a:xfrm>
              <a:off x="6816605" y="799524"/>
              <a:ext cx="263772" cy="191492"/>
            </a:xfrm>
            <a:custGeom>
              <a:avLst/>
              <a:gdLst/>
              <a:ahLst/>
              <a:cxnLst/>
              <a:rect l="l" t="t" r="r" b="b"/>
              <a:pathLst>
                <a:path w="8981" h="6520" extrusionOk="0">
                  <a:moveTo>
                    <a:pt x="5519" y="0"/>
                  </a:moveTo>
                  <a:cubicBezTo>
                    <a:pt x="5255" y="0"/>
                    <a:pt x="4982" y="13"/>
                    <a:pt x="4704" y="39"/>
                  </a:cubicBezTo>
                  <a:cubicBezTo>
                    <a:pt x="3005" y="192"/>
                    <a:pt x="790" y="923"/>
                    <a:pt x="147" y="2461"/>
                  </a:cubicBezTo>
                  <a:cubicBezTo>
                    <a:pt x="125" y="2784"/>
                    <a:pt x="91" y="3095"/>
                    <a:pt x="46" y="3399"/>
                  </a:cubicBezTo>
                  <a:lnTo>
                    <a:pt x="43" y="3418"/>
                  </a:lnTo>
                  <a:cubicBezTo>
                    <a:pt x="31" y="3496"/>
                    <a:pt x="19" y="3567"/>
                    <a:pt x="4" y="3644"/>
                  </a:cubicBezTo>
                  <a:cubicBezTo>
                    <a:pt x="0" y="3671"/>
                    <a:pt x="11" y="3699"/>
                    <a:pt x="36" y="3713"/>
                  </a:cubicBezTo>
                  <a:lnTo>
                    <a:pt x="43" y="3716"/>
                  </a:lnTo>
                  <a:cubicBezTo>
                    <a:pt x="50" y="3719"/>
                    <a:pt x="58" y="3720"/>
                    <a:pt x="66" y="3720"/>
                  </a:cubicBezTo>
                  <a:cubicBezTo>
                    <a:pt x="88" y="3720"/>
                    <a:pt x="109" y="3709"/>
                    <a:pt x="121" y="3691"/>
                  </a:cubicBezTo>
                  <a:cubicBezTo>
                    <a:pt x="132" y="3673"/>
                    <a:pt x="144" y="3656"/>
                    <a:pt x="155" y="3637"/>
                  </a:cubicBezTo>
                  <a:lnTo>
                    <a:pt x="155" y="3637"/>
                  </a:lnTo>
                  <a:cubicBezTo>
                    <a:pt x="144" y="3660"/>
                    <a:pt x="151" y="3691"/>
                    <a:pt x="172" y="3708"/>
                  </a:cubicBezTo>
                  <a:cubicBezTo>
                    <a:pt x="177" y="3714"/>
                    <a:pt x="178" y="3714"/>
                    <a:pt x="182" y="3717"/>
                  </a:cubicBezTo>
                  <a:cubicBezTo>
                    <a:pt x="191" y="3722"/>
                    <a:pt x="201" y="3725"/>
                    <a:pt x="212" y="3725"/>
                  </a:cubicBezTo>
                  <a:cubicBezTo>
                    <a:pt x="227" y="3725"/>
                    <a:pt x="243" y="3719"/>
                    <a:pt x="254" y="3708"/>
                  </a:cubicBezTo>
                  <a:cubicBezTo>
                    <a:pt x="315" y="3657"/>
                    <a:pt x="376" y="3607"/>
                    <a:pt x="439" y="3553"/>
                  </a:cubicBezTo>
                  <a:lnTo>
                    <a:pt x="439" y="3553"/>
                  </a:lnTo>
                  <a:cubicBezTo>
                    <a:pt x="427" y="3573"/>
                    <a:pt x="426" y="3600"/>
                    <a:pt x="442" y="3620"/>
                  </a:cubicBezTo>
                  <a:cubicBezTo>
                    <a:pt x="446" y="3629"/>
                    <a:pt x="454" y="3636"/>
                    <a:pt x="461" y="3639"/>
                  </a:cubicBezTo>
                  <a:cubicBezTo>
                    <a:pt x="471" y="3645"/>
                    <a:pt x="482" y="3648"/>
                    <a:pt x="493" y="3648"/>
                  </a:cubicBezTo>
                  <a:cubicBezTo>
                    <a:pt x="503" y="3648"/>
                    <a:pt x="513" y="3646"/>
                    <a:pt x="521" y="3642"/>
                  </a:cubicBezTo>
                  <a:cubicBezTo>
                    <a:pt x="682" y="3560"/>
                    <a:pt x="842" y="3485"/>
                    <a:pt x="1004" y="3411"/>
                  </a:cubicBezTo>
                  <a:lnTo>
                    <a:pt x="1004" y="3411"/>
                  </a:lnTo>
                  <a:cubicBezTo>
                    <a:pt x="817" y="3501"/>
                    <a:pt x="628" y="3587"/>
                    <a:pt x="443" y="3684"/>
                  </a:cubicBezTo>
                  <a:cubicBezTo>
                    <a:pt x="414" y="3696"/>
                    <a:pt x="403" y="3730"/>
                    <a:pt x="414" y="3760"/>
                  </a:cubicBezTo>
                  <a:cubicBezTo>
                    <a:pt x="419" y="3774"/>
                    <a:pt x="429" y="3785"/>
                    <a:pt x="443" y="3794"/>
                  </a:cubicBezTo>
                  <a:cubicBezTo>
                    <a:pt x="453" y="3800"/>
                    <a:pt x="465" y="3803"/>
                    <a:pt x="478" y="3803"/>
                  </a:cubicBezTo>
                  <a:cubicBezTo>
                    <a:pt x="481" y="3803"/>
                    <a:pt x="485" y="3803"/>
                    <a:pt x="489" y="3802"/>
                  </a:cubicBezTo>
                  <a:cubicBezTo>
                    <a:pt x="1050" y="3676"/>
                    <a:pt x="1628" y="3632"/>
                    <a:pt x="2159" y="3632"/>
                  </a:cubicBezTo>
                  <a:cubicBezTo>
                    <a:pt x="3306" y="3632"/>
                    <a:pt x="4230" y="3836"/>
                    <a:pt x="4284" y="3849"/>
                  </a:cubicBezTo>
                  <a:cubicBezTo>
                    <a:pt x="4291" y="3851"/>
                    <a:pt x="4297" y="3852"/>
                    <a:pt x="4299" y="3857"/>
                  </a:cubicBezTo>
                  <a:cubicBezTo>
                    <a:pt x="4317" y="3867"/>
                    <a:pt x="4327" y="3878"/>
                    <a:pt x="4331" y="3888"/>
                  </a:cubicBezTo>
                  <a:cubicBezTo>
                    <a:pt x="4336" y="3909"/>
                    <a:pt x="4334" y="3931"/>
                    <a:pt x="4321" y="3948"/>
                  </a:cubicBezTo>
                  <a:cubicBezTo>
                    <a:pt x="4039" y="4332"/>
                    <a:pt x="3730" y="4667"/>
                    <a:pt x="3418" y="4949"/>
                  </a:cubicBezTo>
                  <a:cubicBezTo>
                    <a:pt x="2905" y="5417"/>
                    <a:pt x="2391" y="5756"/>
                    <a:pt x="1985" y="5986"/>
                  </a:cubicBezTo>
                  <a:cubicBezTo>
                    <a:pt x="1955" y="6003"/>
                    <a:pt x="1944" y="6037"/>
                    <a:pt x="1958" y="6070"/>
                  </a:cubicBezTo>
                  <a:cubicBezTo>
                    <a:pt x="1964" y="6081"/>
                    <a:pt x="1972" y="6088"/>
                    <a:pt x="1984" y="6095"/>
                  </a:cubicBezTo>
                  <a:cubicBezTo>
                    <a:pt x="1992" y="6101"/>
                    <a:pt x="2001" y="6102"/>
                    <a:pt x="2010" y="6102"/>
                  </a:cubicBezTo>
                  <a:cubicBezTo>
                    <a:pt x="2018" y="6102"/>
                    <a:pt x="2026" y="6101"/>
                    <a:pt x="2035" y="6100"/>
                  </a:cubicBezTo>
                  <a:lnTo>
                    <a:pt x="2035" y="6100"/>
                  </a:lnTo>
                  <a:cubicBezTo>
                    <a:pt x="2008" y="6110"/>
                    <a:pt x="1981" y="6124"/>
                    <a:pt x="1955" y="6135"/>
                  </a:cubicBezTo>
                  <a:cubicBezTo>
                    <a:pt x="1927" y="6148"/>
                    <a:pt x="1913" y="6179"/>
                    <a:pt x="1920" y="6212"/>
                  </a:cubicBezTo>
                  <a:cubicBezTo>
                    <a:pt x="1924" y="6226"/>
                    <a:pt x="1935" y="6241"/>
                    <a:pt x="1948" y="6249"/>
                  </a:cubicBezTo>
                  <a:cubicBezTo>
                    <a:pt x="1951" y="6251"/>
                    <a:pt x="1957" y="6255"/>
                    <a:pt x="1962" y="6255"/>
                  </a:cubicBezTo>
                  <a:cubicBezTo>
                    <a:pt x="1874" y="6269"/>
                    <a:pt x="1787" y="6283"/>
                    <a:pt x="1700" y="6293"/>
                  </a:cubicBezTo>
                  <a:cubicBezTo>
                    <a:pt x="1672" y="6298"/>
                    <a:pt x="1646" y="6323"/>
                    <a:pt x="1646" y="6356"/>
                  </a:cubicBezTo>
                  <a:cubicBezTo>
                    <a:pt x="1645" y="6379"/>
                    <a:pt x="1659" y="6400"/>
                    <a:pt x="1679" y="6413"/>
                  </a:cubicBezTo>
                  <a:cubicBezTo>
                    <a:pt x="1682" y="6414"/>
                    <a:pt x="1692" y="6416"/>
                    <a:pt x="1699" y="6419"/>
                  </a:cubicBezTo>
                  <a:cubicBezTo>
                    <a:pt x="1998" y="6472"/>
                    <a:pt x="2396" y="6519"/>
                    <a:pt x="2859" y="6519"/>
                  </a:cubicBezTo>
                  <a:cubicBezTo>
                    <a:pt x="4474" y="6519"/>
                    <a:pt x="6873" y="5935"/>
                    <a:pt x="8550" y="2939"/>
                  </a:cubicBezTo>
                  <a:cubicBezTo>
                    <a:pt x="8912" y="2291"/>
                    <a:pt x="8981" y="1729"/>
                    <a:pt x="8756" y="1266"/>
                  </a:cubicBezTo>
                  <a:cubicBezTo>
                    <a:pt x="8731" y="1215"/>
                    <a:pt x="8706" y="1165"/>
                    <a:pt x="8673" y="1117"/>
                  </a:cubicBezTo>
                  <a:cubicBezTo>
                    <a:pt x="8529" y="894"/>
                    <a:pt x="8308" y="698"/>
                    <a:pt x="8022" y="534"/>
                  </a:cubicBezTo>
                  <a:cubicBezTo>
                    <a:pt x="7917" y="474"/>
                    <a:pt x="7803" y="417"/>
                    <a:pt x="7677" y="368"/>
                  </a:cubicBezTo>
                  <a:cubicBezTo>
                    <a:pt x="7102" y="126"/>
                    <a:pt x="6353" y="0"/>
                    <a:pt x="55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5"/>
            <p:cNvSpPr/>
            <p:nvPr/>
          </p:nvSpPr>
          <p:spPr>
            <a:xfrm>
              <a:off x="6714544" y="752150"/>
              <a:ext cx="54804" cy="146028"/>
            </a:xfrm>
            <a:custGeom>
              <a:avLst/>
              <a:gdLst/>
              <a:ahLst/>
              <a:cxnLst/>
              <a:rect l="l" t="t" r="r" b="b"/>
              <a:pathLst>
                <a:path w="1866" h="4972" extrusionOk="0">
                  <a:moveTo>
                    <a:pt x="957" y="1"/>
                  </a:moveTo>
                  <a:cubicBezTo>
                    <a:pt x="953" y="1"/>
                    <a:pt x="949" y="1"/>
                    <a:pt x="944" y="2"/>
                  </a:cubicBezTo>
                  <a:cubicBezTo>
                    <a:pt x="916" y="8"/>
                    <a:pt x="895" y="32"/>
                    <a:pt x="893" y="61"/>
                  </a:cubicBezTo>
                  <a:cubicBezTo>
                    <a:pt x="869" y="536"/>
                    <a:pt x="904" y="1022"/>
                    <a:pt x="964" y="1606"/>
                  </a:cubicBezTo>
                  <a:cubicBezTo>
                    <a:pt x="904" y="1031"/>
                    <a:pt x="872" y="585"/>
                    <a:pt x="887" y="138"/>
                  </a:cubicBezTo>
                  <a:cubicBezTo>
                    <a:pt x="887" y="115"/>
                    <a:pt x="875" y="92"/>
                    <a:pt x="855" y="81"/>
                  </a:cubicBezTo>
                  <a:cubicBezTo>
                    <a:pt x="850" y="78"/>
                    <a:pt x="843" y="75"/>
                    <a:pt x="836" y="74"/>
                  </a:cubicBezTo>
                  <a:cubicBezTo>
                    <a:pt x="832" y="73"/>
                    <a:pt x="829" y="73"/>
                    <a:pt x="825" y="73"/>
                  </a:cubicBezTo>
                  <a:cubicBezTo>
                    <a:pt x="798" y="73"/>
                    <a:pt x="772" y="90"/>
                    <a:pt x="765" y="116"/>
                  </a:cubicBezTo>
                  <a:cubicBezTo>
                    <a:pt x="453" y="1079"/>
                    <a:pt x="0" y="2912"/>
                    <a:pt x="470" y="4350"/>
                  </a:cubicBezTo>
                  <a:cubicBezTo>
                    <a:pt x="476" y="4366"/>
                    <a:pt x="487" y="4379"/>
                    <a:pt x="499" y="4386"/>
                  </a:cubicBezTo>
                  <a:cubicBezTo>
                    <a:pt x="759" y="4542"/>
                    <a:pt x="1014" y="4723"/>
                    <a:pt x="1256" y="4928"/>
                  </a:cubicBezTo>
                  <a:cubicBezTo>
                    <a:pt x="1258" y="4931"/>
                    <a:pt x="1261" y="4933"/>
                    <a:pt x="1265" y="4936"/>
                  </a:cubicBezTo>
                  <a:cubicBezTo>
                    <a:pt x="1275" y="4941"/>
                    <a:pt x="1285" y="4943"/>
                    <a:pt x="1296" y="4943"/>
                  </a:cubicBezTo>
                  <a:cubicBezTo>
                    <a:pt x="1307" y="4943"/>
                    <a:pt x="1317" y="4941"/>
                    <a:pt x="1327" y="4936"/>
                  </a:cubicBezTo>
                  <a:cubicBezTo>
                    <a:pt x="1348" y="4924"/>
                    <a:pt x="1361" y="4902"/>
                    <a:pt x="1360" y="4880"/>
                  </a:cubicBezTo>
                  <a:lnTo>
                    <a:pt x="1360" y="4880"/>
                  </a:lnTo>
                  <a:cubicBezTo>
                    <a:pt x="1361" y="4892"/>
                    <a:pt x="1363" y="4905"/>
                    <a:pt x="1364" y="4917"/>
                  </a:cubicBezTo>
                  <a:cubicBezTo>
                    <a:pt x="1367" y="4937"/>
                    <a:pt x="1380" y="4955"/>
                    <a:pt x="1396" y="4964"/>
                  </a:cubicBezTo>
                  <a:cubicBezTo>
                    <a:pt x="1403" y="4967"/>
                    <a:pt x="1410" y="4968"/>
                    <a:pt x="1420" y="4971"/>
                  </a:cubicBezTo>
                  <a:cubicBezTo>
                    <a:pt x="1422" y="4971"/>
                    <a:pt x="1424" y="4971"/>
                    <a:pt x="1427" y="4971"/>
                  </a:cubicBezTo>
                  <a:cubicBezTo>
                    <a:pt x="1452" y="4971"/>
                    <a:pt x="1475" y="4956"/>
                    <a:pt x="1488" y="4930"/>
                  </a:cubicBezTo>
                  <a:cubicBezTo>
                    <a:pt x="1581" y="4701"/>
                    <a:pt x="1691" y="4460"/>
                    <a:pt x="1809" y="4212"/>
                  </a:cubicBezTo>
                  <a:cubicBezTo>
                    <a:pt x="1815" y="4204"/>
                    <a:pt x="1816" y="4195"/>
                    <a:pt x="1816" y="4185"/>
                  </a:cubicBezTo>
                  <a:cubicBezTo>
                    <a:pt x="1819" y="4091"/>
                    <a:pt x="1866" y="1847"/>
                    <a:pt x="1016" y="38"/>
                  </a:cubicBezTo>
                  <a:cubicBezTo>
                    <a:pt x="1008" y="25"/>
                    <a:pt x="1000" y="17"/>
                    <a:pt x="989" y="10"/>
                  </a:cubicBezTo>
                  <a:cubicBezTo>
                    <a:pt x="978" y="4"/>
                    <a:pt x="968" y="1"/>
                    <a:pt x="9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5"/>
            <p:cNvSpPr/>
            <p:nvPr/>
          </p:nvSpPr>
          <p:spPr>
            <a:xfrm>
              <a:off x="6634804" y="796323"/>
              <a:ext cx="207705" cy="305742"/>
            </a:xfrm>
            <a:custGeom>
              <a:avLst/>
              <a:gdLst/>
              <a:ahLst/>
              <a:cxnLst/>
              <a:rect l="l" t="t" r="r" b="b"/>
              <a:pathLst>
                <a:path w="7072" h="10410" extrusionOk="0">
                  <a:moveTo>
                    <a:pt x="1151" y="2306"/>
                  </a:moveTo>
                  <a:lnTo>
                    <a:pt x="1151" y="2306"/>
                  </a:lnTo>
                  <a:cubicBezTo>
                    <a:pt x="1604" y="2378"/>
                    <a:pt x="2903" y="2664"/>
                    <a:pt x="4038" y="3715"/>
                  </a:cubicBezTo>
                  <a:cubicBezTo>
                    <a:pt x="3782" y="4414"/>
                    <a:pt x="3679" y="4970"/>
                    <a:pt x="3668" y="5412"/>
                  </a:cubicBezTo>
                  <a:cubicBezTo>
                    <a:pt x="3150" y="4992"/>
                    <a:pt x="1637" y="3676"/>
                    <a:pt x="1151" y="2306"/>
                  </a:cubicBezTo>
                  <a:close/>
                  <a:moveTo>
                    <a:pt x="6069" y="394"/>
                  </a:moveTo>
                  <a:cubicBezTo>
                    <a:pt x="6210" y="1274"/>
                    <a:pt x="6510" y="4235"/>
                    <a:pt x="4799" y="6965"/>
                  </a:cubicBezTo>
                  <a:cubicBezTo>
                    <a:pt x="4641" y="6919"/>
                    <a:pt x="4243" y="6760"/>
                    <a:pt x="4028" y="6261"/>
                  </a:cubicBezTo>
                  <a:cubicBezTo>
                    <a:pt x="3958" y="6097"/>
                    <a:pt x="3904" y="5895"/>
                    <a:pt x="3889" y="5646"/>
                  </a:cubicBezTo>
                  <a:cubicBezTo>
                    <a:pt x="3889" y="5638"/>
                    <a:pt x="3889" y="5628"/>
                    <a:pt x="3887" y="5623"/>
                  </a:cubicBezTo>
                  <a:cubicBezTo>
                    <a:pt x="3862" y="5165"/>
                    <a:pt x="3954" y="4552"/>
                    <a:pt x="4260" y="3736"/>
                  </a:cubicBezTo>
                  <a:cubicBezTo>
                    <a:pt x="4266" y="3726"/>
                    <a:pt x="4269" y="3716"/>
                    <a:pt x="4272" y="3705"/>
                  </a:cubicBezTo>
                  <a:cubicBezTo>
                    <a:pt x="4596" y="2848"/>
                    <a:pt x="5159" y="1761"/>
                    <a:pt x="6069" y="394"/>
                  </a:cubicBezTo>
                  <a:close/>
                  <a:moveTo>
                    <a:pt x="3684" y="5798"/>
                  </a:moveTo>
                  <a:cubicBezTo>
                    <a:pt x="3711" y="6018"/>
                    <a:pt x="3762" y="6201"/>
                    <a:pt x="3829" y="6352"/>
                  </a:cubicBezTo>
                  <a:cubicBezTo>
                    <a:pt x="4061" y="6886"/>
                    <a:pt x="4477" y="7087"/>
                    <a:pt x="4693" y="7158"/>
                  </a:cubicBezTo>
                  <a:cubicBezTo>
                    <a:pt x="4410" y="7730"/>
                    <a:pt x="3079" y="10188"/>
                    <a:pt x="1156" y="10188"/>
                  </a:cubicBezTo>
                  <a:cubicBezTo>
                    <a:pt x="1047" y="10188"/>
                    <a:pt x="937" y="10180"/>
                    <a:pt x="824" y="10163"/>
                  </a:cubicBezTo>
                  <a:cubicBezTo>
                    <a:pt x="793" y="9957"/>
                    <a:pt x="730" y="9329"/>
                    <a:pt x="964" y="8575"/>
                  </a:cubicBezTo>
                  <a:cubicBezTo>
                    <a:pt x="1332" y="7393"/>
                    <a:pt x="2272" y="6436"/>
                    <a:pt x="3684" y="5798"/>
                  </a:cubicBezTo>
                  <a:close/>
                  <a:moveTo>
                    <a:pt x="6127" y="0"/>
                  </a:moveTo>
                  <a:cubicBezTo>
                    <a:pt x="6092" y="0"/>
                    <a:pt x="6058" y="19"/>
                    <a:pt x="6038" y="49"/>
                  </a:cubicBezTo>
                  <a:cubicBezTo>
                    <a:pt x="5081" y="1459"/>
                    <a:pt x="4480" y="2588"/>
                    <a:pt x="4122" y="3496"/>
                  </a:cubicBezTo>
                  <a:cubicBezTo>
                    <a:pt x="2687" y="2210"/>
                    <a:pt x="1070" y="2073"/>
                    <a:pt x="1001" y="2067"/>
                  </a:cubicBezTo>
                  <a:cubicBezTo>
                    <a:pt x="999" y="2067"/>
                    <a:pt x="997" y="2067"/>
                    <a:pt x="996" y="2067"/>
                  </a:cubicBezTo>
                  <a:cubicBezTo>
                    <a:pt x="962" y="2067"/>
                    <a:pt x="928" y="2081"/>
                    <a:pt x="907" y="2109"/>
                  </a:cubicBezTo>
                  <a:cubicBezTo>
                    <a:pt x="884" y="2137"/>
                    <a:pt x="877" y="2174"/>
                    <a:pt x="887" y="2208"/>
                  </a:cubicBezTo>
                  <a:cubicBezTo>
                    <a:pt x="1338" y="3748"/>
                    <a:pt x="3048" y="5202"/>
                    <a:pt x="3567" y="5615"/>
                  </a:cubicBezTo>
                  <a:cubicBezTo>
                    <a:pt x="1" y="7238"/>
                    <a:pt x="615" y="10254"/>
                    <a:pt x="622" y="10284"/>
                  </a:cubicBezTo>
                  <a:cubicBezTo>
                    <a:pt x="630" y="10327"/>
                    <a:pt x="666" y="10361"/>
                    <a:pt x="709" y="10368"/>
                  </a:cubicBezTo>
                  <a:cubicBezTo>
                    <a:pt x="867" y="10397"/>
                    <a:pt x="1018" y="10410"/>
                    <a:pt x="1167" y="10410"/>
                  </a:cubicBezTo>
                  <a:cubicBezTo>
                    <a:pt x="3430" y="10410"/>
                    <a:pt x="4849" y="7361"/>
                    <a:pt x="4945" y="7143"/>
                  </a:cubicBezTo>
                  <a:cubicBezTo>
                    <a:pt x="7072" y="3816"/>
                    <a:pt x="6244" y="123"/>
                    <a:pt x="6234" y="86"/>
                  </a:cubicBezTo>
                  <a:cubicBezTo>
                    <a:pt x="6224" y="44"/>
                    <a:pt x="6190" y="9"/>
                    <a:pt x="6147" y="2"/>
                  </a:cubicBezTo>
                  <a:cubicBezTo>
                    <a:pt x="6141" y="1"/>
                    <a:pt x="6134" y="0"/>
                    <a:pt x="6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5"/>
            <p:cNvSpPr/>
            <p:nvPr/>
          </p:nvSpPr>
          <p:spPr>
            <a:xfrm>
              <a:off x="6773636" y="962674"/>
              <a:ext cx="176778" cy="117686"/>
            </a:xfrm>
            <a:custGeom>
              <a:avLst/>
              <a:gdLst/>
              <a:ahLst/>
              <a:cxnLst/>
              <a:rect l="l" t="t" r="r" b="b"/>
              <a:pathLst>
                <a:path w="6019" h="4007" extrusionOk="0">
                  <a:moveTo>
                    <a:pt x="814" y="0"/>
                  </a:moveTo>
                  <a:cubicBezTo>
                    <a:pt x="762" y="0"/>
                    <a:pt x="719" y="35"/>
                    <a:pt x="708" y="85"/>
                  </a:cubicBezTo>
                  <a:cubicBezTo>
                    <a:pt x="694" y="143"/>
                    <a:pt x="732" y="203"/>
                    <a:pt x="791" y="217"/>
                  </a:cubicBezTo>
                  <a:cubicBezTo>
                    <a:pt x="3400" y="811"/>
                    <a:pt x="5218" y="3124"/>
                    <a:pt x="5690" y="3780"/>
                  </a:cubicBezTo>
                  <a:cubicBezTo>
                    <a:pt x="2142" y="3635"/>
                    <a:pt x="228" y="1376"/>
                    <a:pt x="208" y="1352"/>
                  </a:cubicBezTo>
                  <a:cubicBezTo>
                    <a:pt x="187" y="1326"/>
                    <a:pt x="155" y="1313"/>
                    <a:pt x="123" y="1313"/>
                  </a:cubicBezTo>
                  <a:cubicBezTo>
                    <a:pt x="99" y="1313"/>
                    <a:pt x="74" y="1321"/>
                    <a:pt x="53" y="1338"/>
                  </a:cubicBezTo>
                  <a:cubicBezTo>
                    <a:pt x="8" y="1378"/>
                    <a:pt x="0" y="1446"/>
                    <a:pt x="39" y="1493"/>
                  </a:cubicBezTo>
                  <a:cubicBezTo>
                    <a:pt x="59" y="1517"/>
                    <a:pt x="2110" y="3944"/>
                    <a:pt x="5902" y="4007"/>
                  </a:cubicBezTo>
                  <a:cubicBezTo>
                    <a:pt x="5942" y="4007"/>
                    <a:pt x="5978" y="3985"/>
                    <a:pt x="5999" y="3950"/>
                  </a:cubicBezTo>
                  <a:cubicBezTo>
                    <a:pt x="6019" y="3914"/>
                    <a:pt x="6017" y="3871"/>
                    <a:pt x="5996" y="3837"/>
                  </a:cubicBezTo>
                  <a:cubicBezTo>
                    <a:pt x="5976" y="3806"/>
                    <a:pt x="3964" y="715"/>
                    <a:pt x="841" y="3"/>
                  </a:cubicBezTo>
                  <a:cubicBezTo>
                    <a:pt x="832" y="1"/>
                    <a:pt x="823"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5"/>
            <p:cNvSpPr/>
            <p:nvPr/>
          </p:nvSpPr>
          <p:spPr>
            <a:xfrm>
              <a:off x="6809027" y="904727"/>
              <a:ext cx="136365" cy="84204"/>
            </a:xfrm>
            <a:custGeom>
              <a:avLst/>
              <a:gdLst/>
              <a:ahLst/>
              <a:cxnLst/>
              <a:rect l="l" t="t" r="r" b="b"/>
              <a:pathLst>
                <a:path w="4643" h="2867" extrusionOk="0">
                  <a:moveTo>
                    <a:pt x="2405" y="0"/>
                  </a:moveTo>
                  <a:cubicBezTo>
                    <a:pt x="1665" y="0"/>
                    <a:pt x="834" y="85"/>
                    <a:pt x="87" y="360"/>
                  </a:cubicBezTo>
                  <a:cubicBezTo>
                    <a:pt x="30" y="381"/>
                    <a:pt x="0" y="444"/>
                    <a:pt x="22" y="501"/>
                  </a:cubicBezTo>
                  <a:cubicBezTo>
                    <a:pt x="38" y="546"/>
                    <a:pt x="81" y="573"/>
                    <a:pt x="125" y="573"/>
                  </a:cubicBezTo>
                  <a:cubicBezTo>
                    <a:pt x="138" y="573"/>
                    <a:pt x="150" y="571"/>
                    <a:pt x="163" y="567"/>
                  </a:cubicBezTo>
                  <a:cubicBezTo>
                    <a:pt x="874" y="305"/>
                    <a:pt x="1678" y="225"/>
                    <a:pt x="2399" y="225"/>
                  </a:cubicBezTo>
                  <a:cubicBezTo>
                    <a:pt x="3266" y="225"/>
                    <a:pt x="4013" y="341"/>
                    <a:pt x="4335" y="401"/>
                  </a:cubicBezTo>
                  <a:cubicBezTo>
                    <a:pt x="3076" y="2015"/>
                    <a:pt x="1329" y="2646"/>
                    <a:pt x="1310" y="2653"/>
                  </a:cubicBezTo>
                  <a:cubicBezTo>
                    <a:pt x="1253" y="2674"/>
                    <a:pt x="1224" y="2737"/>
                    <a:pt x="1244" y="2792"/>
                  </a:cubicBezTo>
                  <a:cubicBezTo>
                    <a:pt x="1259" y="2838"/>
                    <a:pt x="1302" y="2866"/>
                    <a:pt x="1346" y="2866"/>
                  </a:cubicBezTo>
                  <a:cubicBezTo>
                    <a:pt x="1359" y="2866"/>
                    <a:pt x="1372" y="2864"/>
                    <a:pt x="1383" y="2859"/>
                  </a:cubicBezTo>
                  <a:cubicBezTo>
                    <a:pt x="1461" y="2832"/>
                    <a:pt x="3311" y="2164"/>
                    <a:pt x="4616" y="391"/>
                  </a:cubicBezTo>
                  <a:cubicBezTo>
                    <a:pt x="4637" y="361"/>
                    <a:pt x="4643" y="323"/>
                    <a:pt x="4630" y="289"/>
                  </a:cubicBezTo>
                  <a:cubicBezTo>
                    <a:pt x="4619" y="253"/>
                    <a:pt x="4587" y="228"/>
                    <a:pt x="4552" y="219"/>
                  </a:cubicBezTo>
                  <a:cubicBezTo>
                    <a:pt x="4489" y="205"/>
                    <a:pt x="3556" y="0"/>
                    <a:pt x="24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5"/>
            <p:cNvSpPr/>
            <p:nvPr/>
          </p:nvSpPr>
          <p:spPr>
            <a:xfrm>
              <a:off x="6815665" y="794414"/>
              <a:ext cx="270498" cy="201390"/>
            </a:xfrm>
            <a:custGeom>
              <a:avLst/>
              <a:gdLst/>
              <a:ahLst/>
              <a:cxnLst/>
              <a:rect l="l" t="t" r="r" b="b"/>
              <a:pathLst>
                <a:path w="9210" h="6857" extrusionOk="0">
                  <a:moveTo>
                    <a:pt x="5541" y="1"/>
                  </a:moveTo>
                  <a:cubicBezTo>
                    <a:pt x="5278" y="1"/>
                    <a:pt x="5006" y="13"/>
                    <a:pt x="4727" y="39"/>
                  </a:cubicBezTo>
                  <a:cubicBezTo>
                    <a:pt x="2976" y="200"/>
                    <a:pt x="693" y="957"/>
                    <a:pt x="23" y="2571"/>
                  </a:cubicBezTo>
                  <a:cubicBezTo>
                    <a:pt x="1" y="2626"/>
                    <a:pt x="28" y="2690"/>
                    <a:pt x="82" y="2713"/>
                  </a:cubicBezTo>
                  <a:cubicBezTo>
                    <a:pt x="95" y="2719"/>
                    <a:pt x="109" y="2721"/>
                    <a:pt x="123" y="2721"/>
                  </a:cubicBezTo>
                  <a:cubicBezTo>
                    <a:pt x="166" y="2721"/>
                    <a:pt x="207" y="2696"/>
                    <a:pt x="224" y="2655"/>
                  </a:cubicBezTo>
                  <a:cubicBezTo>
                    <a:pt x="857" y="1133"/>
                    <a:pt x="3055" y="412"/>
                    <a:pt x="4746" y="257"/>
                  </a:cubicBezTo>
                  <a:cubicBezTo>
                    <a:pt x="5022" y="231"/>
                    <a:pt x="5291" y="219"/>
                    <a:pt x="5550" y="219"/>
                  </a:cubicBezTo>
                  <a:cubicBezTo>
                    <a:pt x="7038" y="219"/>
                    <a:pt x="8221" y="623"/>
                    <a:pt x="8672" y="1316"/>
                  </a:cubicBezTo>
                  <a:cubicBezTo>
                    <a:pt x="8981" y="1793"/>
                    <a:pt x="8938" y="2389"/>
                    <a:pt x="8547" y="3089"/>
                  </a:cubicBezTo>
                  <a:cubicBezTo>
                    <a:pt x="6884" y="6057"/>
                    <a:pt x="4455" y="6625"/>
                    <a:pt x="2842" y="6625"/>
                  </a:cubicBezTo>
                  <a:cubicBezTo>
                    <a:pt x="1856" y="6625"/>
                    <a:pt x="1175" y="6413"/>
                    <a:pt x="1157" y="6407"/>
                  </a:cubicBezTo>
                  <a:cubicBezTo>
                    <a:pt x="1146" y="6404"/>
                    <a:pt x="1135" y="6402"/>
                    <a:pt x="1124" y="6402"/>
                  </a:cubicBezTo>
                  <a:cubicBezTo>
                    <a:pt x="1078" y="6402"/>
                    <a:pt x="1035" y="6433"/>
                    <a:pt x="1019" y="6479"/>
                  </a:cubicBezTo>
                  <a:cubicBezTo>
                    <a:pt x="999" y="6537"/>
                    <a:pt x="1030" y="6597"/>
                    <a:pt x="1089" y="6617"/>
                  </a:cubicBezTo>
                  <a:cubicBezTo>
                    <a:pt x="1126" y="6630"/>
                    <a:pt x="1834" y="6856"/>
                    <a:pt x="2859" y="6856"/>
                  </a:cubicBezTo>
                  <a:cubicBezTo>
                    <a:pt x="3168" y="6856"/>
                    <a:pt x="3505" y="6833"/>
                    <a:pt x="3867" y="6781"/>
                  </a:cubicBezTo>
                  <a:cubicBezTo>
                    <a:pt x="5291" y="6568"/>
                    <a:pt x="7294" y="5777"/>
                    <a:pt x="8739" y="3196"/>
                  </a:cubicBezTo>
                  <a:cubicBezTo>
                    <a:pt x="9168" y="2430"/>
                    <a:pt x="9209" y="1739"/>
                    <a:pt x="8857" y="1197"/>
                  </a:cubicBezTo>
                  <a:cubicBezTo>
                    <a:pt x="8366" y="443"/>
                    <a:pt x="7108" y="1"/>
                    <a:pt x="5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5"/>
            <p:cNvSpPr/>
            <p:nvPr/>
          </p:nvSpPr>
          <p:spPr>
            <a:xfrm>
              <a:off x="6703648" y="737818"/>
              <a:ext cx="71722" cy="147261"/>
            </a:xfrm>
            <a:custGeom>
              <a:avLst/>
              <a:gdLst/>
              <a:ahLst/>
              <a:cxnLst/>
              <a:rect l="l" t="t" r="r" b="b"/>
              <a:pathLst>
                <a:path w="2442" h="5014" extrusionOk="0">
                  <a:moveTo>
                    <a:pt x="1243" y="0"/>
                  </a:moveTo>
                  <a:cubicBezTo>
                    <a:pt x="1241" y="0"/>
                    <a:pt x="1238" y="0"/>
                    <a:pt x="1236" y="1"/>
                  </a:cubicBezTo>
                  <a:cubicBezTo>
                    <a:pt x="1193" y="2"/>
                    <a:pt x="1157" y="29"/>
                    <a:pt x="1140" y="69"/>
                  </a:cubicBezTo>
                  <a:cubicBezTo>
                    <a:pt x="1093" y="184"/>
                    <a:pt x="1" y="2921"/>
                    <a:pt x="690" y="4939"/>
                  </a:cubicBezTo>
                  <a:cubicBezTo>
                    <a:pt x="704" y="4985"/>
                    <a:pt x="747" y="5013"/>
                    <a:pt x="794" y="5013"/>
                  </a:cubicBezTo>
                  <a:cubicBezTo>
                    <a:pt x="806" y="5013"/>
                    <a:pt x="817" y="5012"/>
                    <a:pt x="833" y="5006"/>
                  </a:cubicBezTo>
                  <a:cubicBezTo>
                    <a:pt x="890" y="4986"/>
                    <a:pt x="919" y="4925"/>
                    <a:pt x="900" y="4868"/>
                  </a:cubicBezTo>
                  <a:cubicBezTo>
                    <a:pt x="348" y="3253"/>
                    <a:pt x="1018" y="1073"/>
                    <a:pt x="1263" y="375"/>
                  </a:cubicBezTo>
                  <a:cubicBezTo>
                    <a:pt x="2215" y="2241"/>
                    <a:pt x="2141" y="4666"/>
                    <a:pt x="2139" y="4692"/>
                  </a:cubicBezTo>
                  <a:cubicBezTo>
                    <a:pt x="2136" y="4751"/>
                    <a:pt x="2184" y="4804"/>
                    <a:pt x="2244" y="4805"/>
                  </a:cubicBezTo>
                  <a:cubicBezTo>
                    <a:pt x="2315" y="4805"/>
                    <a:pt x="2356" y="4761"/>
                    <a:pt x="2358" y="4700"/>
                  </a:cubicBezTo>
                  <a:cubicBezTo>
                    <a:pt x="2362" y="4592"/>
                    <a:pt x="2442" y="2000"/>
                    <a:pt x="1338" y="56"/>
                  </a:cubicBezTo>
                  <a:cubicBezTo>
                    <a:pt x="1318" y="21"/>
                    <a:pt x="1284" y="0"/>
                    <a:pt x="1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5"/>
            <p:cNvSpPr/>
            <p:nvPr/>
          </p:nvSpPr>
          <p:spPr>
            <a:xfrm>
              <a:off x="6765325" y="1013661"/>
              <a:ext cx="99300" cy="156160"/>
            </a:xfrm>
            <a:custGeom>
              <a:avLst/>
              <a:gdLst/>
              <a:ahLst/>
              <a:cxnLst/>
              <a:rect l="l" t="t" r="r" b="b"/>
              <a:pathLst>
                <a:path w="3381" h="5317" extrusionOk="0">
                  <a:moveTo>
                    <a:pt x="197" y="1"/>
                  </a:moveTo>
                  <a:cubicBezTo>
                    <a:pt x="135" y="1"/>
                    <a:pt x="84" y="46"/>
                    <a:pt x="83" y="106"/>
                  </a:cubicBezTo>
                  <a:cubicBezTo>
                    <a:pt x="83" y="139"/>
                    <a:pt x="0" y="3209"/>
                    <a:pt x="2031" y="5283"/>
                  </a:cubicBezTo>
                  <a:cubicBezTo>
                    <a:pt x="2052" y="5304"/>
                    <a:pt x="2081" y="5317"/>
                    <a:pt x="2109" y="5317"/>
                  </a:cubicBezTo>
                  <a:cubicBezTo>
                    <a:pt x="2113" y="5317"/>
                    <a:pt x="2116" y="5316"/>
                    <a:pt x="2119" y="5316"/>
                  </a:cubicBezTo>
                  <a:cubicBezTo>
                    <a:pt x="2120" y="5316"/>
                    <a:pt x="2121" y="5316"/>
                    <a:pt x="2122" y="5317"/>
                  </a:cubicBezTo>
                  <a:cubicBezTo>
                    <a:pt x="2156" y="5313"/>
                    <a:pt x="2186" y="5291"/>
                    <a:pt x="2205" y="5263"/>
                  </a:cubicBezTo>
                  <a:cubicBezTo>
                    <a:pt x="2216" y="5241"/>
                    <a:pt x="3381" y="3219"/>
                    <a:pt x="2179" y="976"/>
                  </a:cubicBezTo>
                  <a:cubicBezTo>
                    <a:pt x="2159" y="940"/>
                    <a:pt x="2122" y="919"/>
                    <a:pt x="2083" y="919"/>
                  </a:cubicBezTo>
                  <a:cubicBezTo>
                    <a:pt x="2065" y="919"/>
                    <a:pt x="2048" y="923"/>
                    <a:pt x="2031" y="932"/>
                  </a:cubicBezTo>
                  <a:cubicBezTo>
                    <a:pt x="1978" y="960"/>
                    <a:pt x="1958" y="1026"/>
                    <a:pt x="1987" y="1080"/>
                  </a:cubicBezTo>
                  <a:cubicBezTo>
                    <a:pt x="2957" y="2890"/>
                    <a:pt x="2307" y="4549"/>
                    <a:pt x="2084" y="5019"/>
                  </a:cubicBezTo>
                  <a:cubicBezTo>
                    <a:pt x="228" y="3017"/>
                    <a:pt x="301" y="143"/>
                    <a:pt x="303" y="114"/>
                  </a:cubicBezTo>
                  <a:cubicBezTo>
                    <a:pt x="305" y="55"/>
                    <a:pt x="256" y="3"/>
                    <a:pt x="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5"/>
            <p:cNvSpPr/>
            <p:nvPr/>
          </p:nvSpPr>
          <p:spPr>
            <a:xfrm>
              <a:off x="6301778" y="950222"/>
              <a:ext cx="436585" cy="1058642"/>
            </a:xfrm>
            <a:custGeom>
              <a:avLst/>
              <a:gdLst/>
              <a:ahLst/>
              <a:cxnLst/>
              <a:rect l="l" t="t" r="r" b="b"/>
              <a:pathLst>
                <a:path w="14865" h="36045" extrusionOk="0">
                  <a:moveTo>
                    <a:pt x="14755" y="0"/>
                  </a:moveTo>
                  <a:cubicBezTo>
                    <a:pt x="14719" y="0"/>
                    <a:pt x="11361" y="39"/>
                    <a:pt x="7923" y="3560"/>
                  </a:cubicBezTo>
                  <a:cubicBezTo>
                    <a:pt x="1116" y="10533"/>
                    <a:pt x="1" y="24565"/>
                    <a:pt x="264" y="35108"/>
                  </a:cubicBezTo>
                  <a:cubicBezTo>
                    <a:pt x="280" y="35746"/>
                    <a:pt x="507" y="35955"/>
                    <a:pt x="692" y="36019"/>
                  </a:cubicBezTo>
                  <a:cubicBezTo>
                    <a:pt x="743" y="36037"/>
                    <a:pt x="796" y="36045"/>
                    <a:pt x="850" y="36045"/>
                  </a:cubicBezTo>
                  <a:cubicBezTo>
                    <a:pt x="1076" y="36045"/>
                    <a:pt x="1311" y="35902"/>
                    <a:pt x="1448" y="35740"/>
                  </a:cubicBezTo>
                  <a:cubicBezTo>
                    <a:pt x="1707" y="35421"/>
                    <a:pt x="1558" y="34186"/>
                    <a:pt x="1526" y="33954"/>
                  </a:cubicBezTo>
                  <a:cubicBezTo>
                    <a:pt x="1399" y="24922"/>
                    <a:pt x="2341" y="12689"/>
                    <a:pt x="7539" y="5702"/>
                  </a:cubicBezTo>
                  <a:cubicBezTo>
                    <a:pt x="10636" y="1537"/>
                    <a:pt x="13829" y="1221"/>
                    <a:pt x="13861" y="1218"/>
                  </a:cubicBezTo>
                  <a:cubicBezTo>
                    <a:pt x="13922" y="1212"/>
                    <a:pt x="13966" y="1159"/>
                    <a:pt x="13960" y="1098"/>
                  </a:cubicBezTo>
                  <a:cubicBezTo>
                    <a:pt x="13958" y="1042"/>
                    <a:pt x="13904" y="998"/>
                    <a:pt x="13853" y="998"/>
                  </a:cubicBezTo>
                  <a:cubicBezTo>
                    <a:pt x="13850" y="998"/>
                    <a:pt x="13846" y="998"/>
                    <a:pt x="13843" y="998"/>
                  </a:cubicBezTo>
                  <a:cubicBezTo>
                    <a:pt x="13710" y="1011"/>
                    <a:pt x="10537" y="1319"/>
                    <a:pt x="7379" y="5549"/>
                  </a:cubicBezTo>
                  <a:cubicBezTo>
                    <a:pt x="2130" y="12581"/>
                    <a:pt x="1179" y="24880"/>
                    <a:pt x="1307" y="33971"/>
                  </a:cubicBezTo>
                  <a:cubicBezTo>
                    <a:pt x="1382" y="34538"/>
                    <a:pt x="1422" y="35421"/>
                    <a:pt x="1277" y="35602"/>
                  </a:cubicBezTo>
                  <a:cubicBezTo>
                    <a:pt x="1178" y="35722"/>
                    <a:pt x="1002" y="35829"/>
                    <a:pt x="851" y="35829"/>
                  </a:cubicBezTo>
                  <a:cubicBezTo>
                    <a:pt x="821" y="35829"/>
                    <a:pt x="791" y="35825"/>
                    <a:pt x="763" y="35815"/>
                  </a:cubicBezTo>
                  <a:cubicBezTo>
                    <a:pt x="592" y="35755"/>
                    <a:pt x="494" y="35505"/>
                    <a:pt x="482" y="35105"/>
                  </a:cubicBezTo>
                  <a:cubicBezTo>
                    <a:pt x="222" y="24610"/>
                    <a:pt x="1325" y="10647"/>
                    <a:pt x="8071" y="3724"/>
                  </a:cubicBezTo>
                  <a:cubicBezTo>
                    <a:pt x="11445" y="264"/>
                    <a:pt x="14722" y="221"/>
                    <a:pt x="14755" y="221"/>
                  </a:cubicBezTo>
                  <a:cubicBezTo>
                    <a:pt x="14815" y="221"/>
                    <a:pt x="14865" y="171"/>
                    <a:pt x="14865" y="110"/>
                  </a:cubicBezTo>
                  <a:cubicBezTo>
                    <a:pt x="14865" y="50"/>
                    <a:pt x="14815" y="0"/>
                    <a:pt x="14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5"/>
            <p:cNvSpPr/>
            <p:nvPr/>
          </p:nvSpPr>
          <p:spPr>
            <a:xfrm>
              <a:off x="6092487" y="893126"/>
              <a:ext cx="372676" cy="857222"/>
            </a:xfrm>
            <a:custGeom>
              <a:avLst/>
              <a:gdLst/>
              <a:ahLst/>
              <a:cxnLst/>
              <a:rect l="l" t="t" r="r" b="b"/>
              <a:pathLst>
                <a:path w="12689" h="29187" extrusionOk="0">
                  <a:moveTo>
                    <a:pt x="12565" y="1"/>
                  </a:moveTo>
                  <a:cubicBezTo>
                    <a:pt x="12535" y="1"/>
                    <a:pt x="12506" y="13"/>
                    <a:pt x="12484" y="36"/>
                  </a:cubicBezTo>
                  <a:cubicBezTo>
                    <a:pt x="12460" y="60"/>
                    <a:pt x="10072" y="2581"/>
                    <a:pt x="7573" y="4691"/>
                  </a:cubicBezTo>
                  <a:cubicBezTo>
                    <a:pt x="5999" y="6020"/>
                    <a:pt x="4269" y="7675"/>
                    <a:pt x="3370" y="9861"/>
                  </a:cubicBezTo>
                  <a:cubicBezTo>
                    <a:pt x="1552" y="14286"/>
                    <a:pt x="1" y="21099"/>
                    <a:pt x="7516" y="29151"/>
                  </a:cubicBezTo>
                  <a:cubicBezTo>
                    <a:pt x="7537" y="29173"/>
                    <a:pt x="7568" y="29186"/>
                    <a:pt x="7597" y="29186"/>
                  </a:cubicBezTo>
                  <a:cubicBezTo>
                    <a:pt x="7623" y="29186"/>
                    <a:pt x="7650" y="29176"/>
                    <a:pt x="7671" y="29153"/>
                  </a:cubicBezTo>
                  <a:cubicBezTo>
                    <a:pt x="7715" y="29112"/>
                    <a:pt x="7718" y="29044"/>
                    <a:pt x="7677" y="28998"/>
                  </a:cubicBezTo>
                  <a:cubicBezTo>
                    <a:pt x="246" y="21040"/>
                    <a:pt x="1777" y="14311"/>
                    <a:pt x="3574" y="9942"/>
                  </a:cubicBezTo>
                  <a:cubicBezTo>
                    <a:pt x="4454" y="7799"/>
                    <a:pt x="6161" y="6168"/>
                    <a:pt x="7715" y="4856"/>
                  </a:cubicBezTo>
                  <a:cubicBezTo>
                    <a:pt x="9484" y="3364"/>
                    <a:pt x="11194" y="1669"/>
                    <a:pt x="12059" y="789"/>
                  </a:cubicBezTo>
                  <a:lnTo>
                    <a:pt x="12059" y="789"/>
                  </a:lnTo>
                  <a:cubicBezTo>
                    <a:pt x="10834" y="2890"/>
                    <a:pt x="9585" y="4258"/>
                    <a:pt x="8470" y="5482"/>
                  </a:cubicBezTo>
                  <a:cubicBezTo>
                    <a:pt x="6640" y="7487"/>
                    <a:pt x="5059" y="9220"/>
                    <a:pt x="4282" y="13319"/>
                  </a:cubicBezTo>
                  <a:cubicBezTo>
                    <a:pt x="2773" y="21268"/>
                    <a:pt x="7640" y="26604"/>
                    <a:pt x="7689" y="26658"/>
                  </a:cubicBezTo>
                  <a:cubicBezTo>
                    <a:pt x="7710" y="26681"/>
                    <a:pt x="7739" y="26693"/>
                    <a:pt x="7768" y="26693"/>
                  </a:cubicBezTo>
                  <a:cubicBezTo>
                    <a:pt x="7795" y="26693"/>
                    <a:pt x="7822" y="26683"/>
                    <a:pt x="7843" y="26663"/>
                  </a:cubicBezTo>
                  <a:cubicBezTo>
                    <a:pt x="7889" y="26623"/>
                    <a:pt x="7890" y="26553"/>
                    <a:pt x="7849" y="26509"/>
                  </a:cubicBezTo>
                  <a:cubicBezTo>
                    <a:pt x="7801" y="26455"/>
                    <a:pt x="3008" y="21200"/>
                    <a:pt x="4497" y="13360"/>
                  </a:cubicBezTo>
                  <a:cubicBezTo>
                    <a:pt x="5263" y="9323"/>
                    <a:pt x="6824" y="7611"/>
                    <a:pt x="8632" y="5628"/>
                  </a:cubicBezTo>
                  <a:cubicBezTo>
                    <a:pt x="9880" y="4261"/>
                    <a:pt x="11294" y="2712"/>
                    <a:pt x="12661" y="163"/>
                  </a:cubicBezTo>
                  <a:cubicBezTo>
                    <a:pt x="12688" y="114"/>
                    <a:pt x="12674" y="53"/>
                    <a:pt x="12628" y="22"/>
                  </a:cubicBezTo>
                  <a:cubicBezTo>
                    <a:pt x="12609" y="8"/>
                    <a:pt x="12587" y="1"/>
                    <a:pt x="125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5"/>
            <p:cNvSpPr/>
            <p:nvPr/>
          </p:nvSpPr>
          <p:spPr>
            <a:xfrm>
              <a:off x="6853053" y="919853"/>
              <a:ext cx="155837" cy="67668"/>
            </a:xfrm>
            <a:custGeom>
              <a:avLst/>
              <a:gdLst/>
              <a:ahLst/>
              <a:cxnLst/>
              <a:rect l="l" t="t" r="r" b="b"/>
              <a:pathLst>
                <a:path w="5306" h="2304" extrusionOk="0">
                  <a:moveTo>
                    <a:pt x="5246" y="1"/>
                  </a:moveTo>
                  <a:cubicBezTo>
                    <a:pt x="5233" y="1"/>
                    <a:pt x="5220" y="5"/>
                    <a:pt x="5209" y="15"/>
                  </a:cubicBezTo>
                  <a:cubicBezTo>
                    <a:pt x="3771" y="1248"/>
                    <a:pt x="1941" y="2023"/>
                    <a:pt x="54" y="2195"/>
                  </a:cubicBezTo>
                  <a:cubicBezTo>
                    <a:pt x="24" y="2196"/>
                    <a:pt x="1" y="2223"/>
                    <a:pt x="4" y="2253"/>
                  </a:cubicBezTo>
                  <a:cubicBezTo>
                    <a:pt x="8" y="2282"/>
                    <a:pt x="31" y="2303"/>
                    <a:pt x="59" y="2303"/>
                  </a:cubicBezTo>
                  <a:lnTo>
                    <a:pt x="62" y="2303"/>
                  </a:lnTo>
                  <a:cubicBezTo>
                    <a:pt x="1973" y="2126"/>
                    <a:pt x="3826" y="1343"/>
                    <a:pt x="5280" y="96"/>
                  </a:cubicBezTo>
                  <a:cubicBezTo>
                    <a:pt x="5303" y="76"/>
                    <a:pt x="5306" y="43"/>
                    <a:pt x="5286" y="19"/>
                  </a:cubicBezTo>
                  <a:cubicBezTo>
                    <a:pt x="5276" y="7"/>
                    <a:pt x="5261" y="1"/>
                    <a:pt x="52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5"/>
            <p:cNvSpPr/>
            <p:nvPr/>
          </p:nvSpPr>
          <p:spPr>
            <a:xfrm>
              <a:off x="6856019" y="932423"/>
              <a:ext cx="98683" cy="55304"/>
            </a:xfrm>
            <a:custGeom>
              <a:avLst/>
              <a:gdLst/>
              <a:ahLst/>
              <a:cxnLst/>
              <a:rect l="l" t="t" r="r" b="b"/>
              <a:pathLst>
                <a:path w="3360" h="1883" extrusionOk="0">
                  <a:moveTo>
                    <a:pt x="3299" y="0"/>
                  </a:moveTo>
                  <a:cubicBezTo>
                    <a:pt x="3288" y="0"/>
                    <a:pt x="3276" y="4"/>
                    <a:pt x="3265" y="11"/>
                  </a:cubicBezTo>
                  <a:cubicBezTo>
                    <a:pt x="2287" y="759"/>
                    <a:pt x="1203" y="1354"/>
                    <a:pt x="44" y="1777"/>
                  </a:cubicBezTo>
                  <a:cubicBezTo>
                    <a:pt x="15" y="1787"/>
                    <a:pt x="1" y="1818"/>
                    <a:pt x="11" y="1847"/>
                  </a:cubicBezTo>
                  <a:cubicBezTo>
                    <a:pt x="21" y="1868"/>
                    <a:pt x="39" y="1882"/>
                    <a:pt x="64" y="1882"/>
                  </a:cubicBezTo>
                  <a:cubicBezTo>
                    <a:pt x="68" y="1882"/>
                    <a:pt x="75" y="1881"/>
                    <a:pt x="81" y="1881"/>
                  </a:cubicBezTo>
                  <a:cubicBezTo>
                    <a:pt x="1250" y="1454"/>
                    <a:pt x="2344" y="854"/>
                    <a:pt x="3331" y="99"/>
                  </a:cubicBezTo>
                  <a:cubicBezTo>
                    <a:pt x="3356" y="81"/>
                    <a:pt x="3359" y="46"/>
                    <a:pt x="3342" y="22"/>
                  </a:cubicBezTo>
                  <a:cubicBezTo>
                    <a:pt x="3331" y="7"/>
                    <a:pt x="3316"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5"/>
            <p:cNvSpPr/>
            <p:nvPr/>
          </p:nvSpPr>
          <p:spPr>
            <a:xfrm>
              <a:off x="6985482" y="882964"/>
              <a:ext cx="17681" cy="13686"/>
            </a:xfrm>
            <a:custGeom>
              <a:avLst/>
              <a:gdLst/>
              <a:ahLst/>
              <a:cxnLst/>
              <a:rect l="l" t="t" r="r" b="b"/>
              <a:pathLst>
                <a:path w="602" h="466" extrusionOk="0">
                  <a:moveTo>
                    <a:pt x="541" y="1"/>
                  </a:moveTo>
                  <a:cubicBezTo>
                    <a:pt x="530" y="1"/>
                    <a:pt x="518" y="4"/>
                    <a:pt x="508" y="12"/>
                  </a:cubicBezTo>
                  <a:lnTo>
                    <a:pt x="29" y="365"/>
                  </a:lnTo>
                  <a:cubicBezTo>
                    <a:pt x="6" y="383"/>
                    <a:pt x="1" y="417"/>
                    <a:pt x="18" y="442"/>
                  </a:cubicBezTo>
                  <a:cubicBezTo>
                    <a:pt x="29" y="459"/>
                    <a:pt x="46" y="466"/>
                    <a:pt x="63" y="466"/>
                  </a:cubicBezTo>
                  <a:cubicBezTo>
                    <a:pt x="73" y="466"/>
                    <a:pt x="85" y="462"/>
                    <a:pt x="95" y="453"/>
                  </a:cubicBezTo>
                  <a:lnTo>
                    <a:pt x="573" y="98"/>
                  </a:lnTo>
                  <a:cubicBezTo>
                    <a:pt x="597" y="81"/>
                    <a:pt x="602" y="47"/>
                    <a:pt x="585" y="22"/>
                  </a:cubicBezTo>
                  <a:cubicBezTo>
                    <a:pt x="574" y="8"/>
                    <a:pt x="558" y="1"/>
                    <a:pt x="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5"/>
            <p:cNvSpPr/>
            <p:nvPr/>
          </p:nvSpPr>
          <p:spPr>
            <a:xfrm>
              <a:off x="6812757" y="870335"/>
              <a:ext cx="108375" cy="46904"/>
            </a:xfrm>
            <a:custGeom>
              <a:avLst/>
              <a:gdLst/>
              <a:ahLst/>
              <a:cxnLst/>
              <a:rect l="l" t="t" r="r" b="b"/>
              <a:pathLst>
                <a:path w="3690" h="1597" extrusionOk="0">
                  <a:moveTo>
                    <a:pt x="3628" y="1"/>
                  </a:moveTo>
                  <a:cubicBezTo>
                    <a:pt x="3623" y="1"/>
                    <a:pt x="3618" y="1"/>
                    <a:pt x="3613" y="3"/>
                  </a:cubicBezTo>
                  <a:cubicBezTo>
                    <a:pt x="2370" y="358"/>
                    <a:pt x="1164" y="859"/>
                    <a:pt x="36" y="1493"/>
                  </a:cubicBezTo>
                  <a:cubicBezTo>
                    <a:pt x="9" y="1507"/>
                    <a:pt x="0" y="1541"/>
                    <a:pt x="14" y="1568"/>
                  </a:cubicBezTo>
                  <a:cubicBezTo>
                    <a:pt x="24" y="1585"/>
                    <a:pt x="43" y="1597"/>
                    <a:pt x="63" y="1597"/>
                  </a:cubicBezTo>
                  <a:cubicBezTo>
                    <a:pt x="71" y="1597"/>
                    <a:pt x="80" y="1595"/>
                    <a:pt x="91" y="1588"/>
                  </a:cubicBezTo>
                  <a:cubicBezTo>
                    <a:pt x="1212" y="960"/>
                    <a:pt x="2408" y="462"/>
                    <a:pt x="3644" y="108"/>
                  </a:cubicBezTo>
                  <a:cubicBezTo>
                    <a:pt x="3673" y="100"/>
                    <a:pt x="3690" y="70"/>
                    <a:pt x="3681" y="41"/>
                  </a:cubicBezTo>
                  <a:cubicBezTo>
                    <a:pt x="3674" y="17"/>
                    <a:pt x="3652" y="1"/>
                    <a:pt x="3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5"/>
            <p:cNvSpPr/>
            <p:nvPr/>
          </p:nvSpPr>
          <p:spPr>
            <a:xfrm>
              <a:off x="6813903" y="838821"/>
              <a:ext cx="153634" cy="78535"/>
            </a:xfrm>
            <a:custGeom>
              <a:avLst/>
              <a:gdLst/>
              <a:ahLst/>
              <a:cxnLst/>
              <a:rect l="l" t="t" r="r" b="b"/>
              <a:pathLst>
                <a:path w="5231" h="2674" extrusionOk="0">
                  <a:moveTo>
                    <a:pt x="5169" y="0"/>
                  </a:moveTo>
                  <a:cubicBezTo>
                    <a:pt x="5166" y="0"/>
                    <a:pt x="5163" y="0"/>
                    <a:pt x="5160" y="1"/>
                  </a:cubicBezTo>
                  <a:cubicBezTo>
                    <a:pt x="3261" y="345"/>
                    <a:pt x="1436" y="1260"/>
                    <a:pt x="25" y="2577"/>
                  </a:cubicBezTo>
                  <a:cubicBezTo>
                    <a:pt x="4" y="2598"/>
                    <a:pt x="1" y="2633"/>
                    <a:pt x="22" y="2655"/>
                  </a:cubicBezTo>
                  <a:cubicBezTo>
                    <a:pt x="34" y="2668"/>
                    <a:pt x="48" y="2674"/>
                    <a:pt x="62" y="2674"/>
                  </a:cubicBezTo>
                  <a:cubicBezTo>
                    <a:pt x="75" y="2674"/>
                    <a:pt x="89" y="2668"/>
                    <a:pt x="99" y="2657"/>
                  </a:cubicBezTo>
                  <a:cubicBezTo>
                    <a:pt x="1498" y="1357"/>
                    <a:pt x="3301" y="449"/>
                    <a:pt x="5180" y="110"/>
                  </a:cubicBezTo>
                  <a:cubicBezTo>
                    <a:pt x="5210" y="105"/>
                    <a:pt x="5230" y="76"/>
                    <a:pt x="5225" y="46"/>
                  </a:cubicBezTo>
                  <a:cubicBezTo>
                    <a:pt x="5219" y="18"/>
                    <a:pt x="5196" y="0"/>
                    <a:pt x="51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5"/>
            <p:cNvSpPr/>
            <p:nvPr/>
          </p:nvSpPr>
          <p:spPr>
            <a:xfrm>
              <a:off x="6814079" y="855033"/>
              <a:ext cx="57448" cy="61413"/>
            </a:xfrm>
            <a:custGeom>
              <a:avLst/>
              <a:gdLst/>
              <a:ahLst/>
              <a:cxnLst/>
              <a:rect l="l" t="t" r="r" b="b"/>
              <a:pathLst>
                <a:path w="1956" h="2091" extrusionOk="0">
                  <a:moveTo>
                    <a:pt x="1893" y="0"/>
                  </a:moveTo>
                  <a:cubicBezTo>
                    <a:pt x="1882" y="0"/>
                    <a:pt x="1871" y="3"/>
                    <a:pt x="1862" y="10"/>
                  </a:cubicBezTo>
                  <a:cubicBezTo>
                    <a:pt x="1107" y="524"/>
                    <a:pt x="469" y="1215"/>
                    <a:pt x="18" y="2009"/>
                  </a:cubicBezTo>
                  <a:cubicBezTo>
                    <a:pt x="1" y="2036"/>
                    <a:pt x="11" y="2069"/>
                    <a:pt x="36" y="2083"/>
                  </a:cubicBezTo>
                  <a:cubicBezTo>
                    <a:pt x="46" y="2089"/>
                    <a:pt x="55" y="2090"/>
                    <a:pt x="63" y="2090"/>
                  </a:cubicBezTo>
                  <a:cubicBezTo>
                    <a:pt x="83" y="2090"/>
                    <a:pt x="100" y="2082"/>
                    <a:pt x="113" y="2062"/>
                  </a:cubicBezTo>
                  <a:cubicBezTo>
                    <a:pt x="556" y="1284"/>
                    <a:pt x="1183" y="607"/>
                    <a:pt x="1923" y="101"/>
                  </a:cubicBezTo>
                  <a:cubicBezTo>
                    <a:pt x="1949" y="82"/>
                    <a:pt x="1956" y="50"/>
                    <a:pt x="1937" y="24"/>
                  </a:cubicBezTo>
                  <a:cubicBezTo>
                    <a:pt x="1927" y="8"/>
                    <a:pt x="1910" y="0"/>
                    <a:pt x="18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5"/>
            <p:cNvSpPr/>
            <p:nvPr/>
          </p:nvSpPr>
          <p:spPr>
            <a:xfrm>
              <a:off x="6890088" y="837323"/>
              <a:ext cx="15419" cy="8282"/>
            </a:xfrm>
            <a:custGeom>
              <a:avLst/>
              <a:gdLst/>
              <a:ahLst/>
              <a:cxnLst/>
              <a:rect l="l" t="t" r="r" b="b"/>
              <a:pathLst>
                <a:path w="525" h="282" extrusionOk="0">
                  <a:moveTo>
                    <a:pt x="467" y="1"/>
                  </a:moveTo>
                  <a:cubicBezTo>
                    <a:pt x="464" y="1"/>
                    <a:pt x="461" y="1"/>
                    <a:pt x="457" y="2"/>
                  </a:cubicBezTo>
                  <a:cubicBezTo>
                    <a:pt x="301" y="26"/>
                    <a:pt x="153" y="87"/>
                    <a:pt x="29" y="184"/>
                  </a:cubicBezTo>
                  <a:cubicBezTo>
                    <a:pt x="3" y="201"/>
                    <a:pt x="0" y="235"/>
                    <a:pt x="17" y="261"/>
                  </a:cubicBezTo>
                  <a:cubicBezTo>
                    <a:pt x="29" y="275"/>
                    <a:pt x="44" y="281"/>
                    <a:pt x="60" y="281"/>
                  </a:cubicBezTo>
                  <a:cubicBezTo>
                    <a:pt x="71" y="281"/>
                    <a:pt x="83" y="278"/>
                    <a:pt x="96" y="271"/>
                  </a:cubicBezTo>
                  <a:cubicBezTo>
                    <a:pt x="207" y="187"/>
                    <a:pt x="336" y="130"/>
                    <a:pt x="473" y="112"/>
                  </a:cubicBezTo>
                  <a:cubicBezTo>
                    <a:pt x="503" y="106"/>
                    <a:pt x="524" y="79"/>
                    <a:pt x="520" y="49"/>
                  </a:cubicBezTo>
                  <a:cubicBezTo>
                    <a:pt x="515" y="21"/>
                    <a:pt x="493" y="1"/>
                    <a:pt x="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5"/>
            <p:cNvSpPr/>
            <p:nvPr/>
          </p:nvSpPr>
          <p:spPr>
            <a:xfrm>
              <a:off x="7001841" y="841435"/>
              <a:ext cx="15537" cy="4670"/>
            </a:xfrm>
            <a:custGeom>
              <a:avLst/>
              <a:gdLst/>
              <a:ahLst/>
              <a:cxnLst/>
              <a:rect l="l" t="t" r="r" b="b"/>
              <a:pathLst>
                <a:path w="529" h="159" extrusionOk="0">
                  <a:moveTo>
                    <a:pt x="473" y="1"/>
                  </a:moveTo>
                  <a:cubicBezTo>
                    <a:pt x="470" y="1"/>
                    <a:pt x="467" y="1"/>
                    <a:pt x="465" y="1"/>
                  </a:cubicBezTo>
                  <a:lnTo>
                    <a:pt x="52" y="50"/>
                  </a:lnTo>
                  <a:cubicBezTo>
                    <a:pt x="22" y="53"/>
                    <a:pt x="0" y="80"/>
                    <a:pt x="5" y="110"/>
                  </a:cubicBezTo>
                  <a:cubicBezTo>
                    <a:pt x="8" y="137"/>
                    <a:pt x="33" y="158"/>
                    <a:pt x="59" y="158"/>
                  </a:cubicBezTo>
                  <a:lnTo>
                    <a:pt x="65" y="158"/>
                  </a:lnTo>
                  <a:lnTo>
                    <a:pt x="478" y="110"/>
                  </a:lnTo>
                  <a:cubicBezTo>
                    <a:pt x="507" y="107"/>
                    <a:pt x="529" y="80"/>
                    <a:pt x="526" y="50"/>
                  </a:cubicBezTo>
                  <a:cubicBezTo>
                    <a:pt x="522" y="21"/>
                    <a:pt x="500"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5"/>
            <p:cNvSpPr/>
            <p:nvPr/>
          </p:nvSpPr>
          <p:spPr>
            <a:xfrm>
              <a:off x="7038231" y="844842"/>
              <a:ext cx="7401" cy="5815"/>
            </a:xfrm>
            <a:custGeom>
              <a:avLst/>
              <a:gdLst/>
              <a:ahLst/>
              <a:cxnLst/>
              <a:rect l="l" t="t" r="r" b="b"/>
              <a:pathLst>
                <a:path w="252" h="198" extrusionOk="0">
                  <a:moveTo>
                    <a:pt x="189" y="1"/>
                  </a:moveTo>
                  <a:cubicBezTo>
                    <a:pt x="179" y="1"/>
                    <a:pt x="168" y="3"/>
                    <a:pt x="159" y="9"/>
                  </a:cubicBezTo>
                  <a:lnTo>
                    <a:pt x="33" y="95"/>
                  </a:lnTo>
                  <a:cubicBezTo>
                    <a:pt x="6" y="113"/>
                    <a:pt x="0" y="148"/>
                    <a:pt x="16" y="172"/>
                  </a:cubicBezTo>
                  <a:cubicBezTo>
                    <a:pt x="28" y="187"/>
                    <a:pt x="45" y="197"/>
                    <a:pt x="63" y="197"/>
                  </a:cubicBezTo>
                  <a:cubicBezTo>
                    <a:pt x="73" y="197"/>
                    <a:pt x="84" y="193"/>
                    <a:pt x="94" y="186"/>
                  </a:cubicBezTo>
                  <a:lnTo>
                    <a:pt x="221" y="101"/>
                  </a:lnTo>
                  <a:cubicBezTo>
                    <a:pt x="247" y="83"/>
                    <a:pt x="251" y="49"/>
                    <a:pt x="235" y="24"/>
                  </a:cubicBezTo>
                  <a:cubicBezTo>
                    <a:pt x="224" y="9"/>
                    <a:pt x="207" y="1"/>
                    <a:pt x="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5"/>
            <p:cNvSpPr/>
            <p:nvPr/>
          </p:nvSpPr>
          <p:spPr>
            <a:xfrm>
              <a:off x="6936287" y="880820"/>
              <a:ext cx="12512" cy="5022"/>
            </a:xfrm>
            <a:custGeom>
              <a:avLst/>
              <a:gdLst/>
              <a:ahLst/>
              <a:cxnLst/>
              <a:rect l="l" t="t" r="r" b="b"/>
              <a:pathLst>
                <a:path w="426" h="171" extrusionOk="0">
                  <a:moveTo>
                    <a:pt x="369" y="1"/>
                  </a:moveTo>
                  <a:cubicBezTo>
                    <a:pt x="365" y="1"/>
                    <a:pt x="361" y="1"/>
                    <a:pt x="357" y="2"/>
                  </a:cubicBezTo>
                  <a:lnTo>
                    <a:pt x="48" y="62"/>
                  </a:lnTo>
                  <a:cubicBezTo>
                    <a:pt x="19" y="66"/>
                    <a:pt x="1" y="95"/>
                    <a:pt x="5" y="126"/>
                  </a:cubicBezTo>
                  <a:cubicBezTo>
                    <a:pt x="11" y="152"/>
                    <a:pt x="32" y="170"/>
                    <a:pt x="59" y="170"/>
                  </a:cubicBezTo>
                  <a:cubicBezTo>
                    <a:pt x="62" y="170"/>
                    <a:pt x="66" y="169"/>
                    <a:pt x="68" y="169"/>
                  </a:cubicBezTo>
                  <a:lnTo>
                    <a:pt x="378" y="109"/>
                  </a:lnTo>
                  <a:cubicBezTo>
                    <a:pt x="407" y="103"/>
                    <a:pt x="425" y="75"/>
                    <a:pt x="421" y="45"/>
                  </a:cubicBezTo>
                  <a:cubicBezTo>
                    <a:pt x="416" y="20"/>
                    <a:pt x="395"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5"/>
            <p:cNvSpPr/>
            <p:nvPr/>
          </p:nvSpPr>
          <p:spPr>
            <a:xfrm>
              <a:off x="6960900" y="866400"/>
              <a:ext cx="11219" cy="4611"/>
            </a:xfrm>
            <a:custGeom>
              <a:avLst/>
              <a:gdLst/>
              <a:ahLst/>
              <a:cxnLst/>
              <a:rect l="l" t="t" r="r" b="b"/>
              <a:pathLst>
                <a:path w="382" h="157" extrusionOk="0">
                  <a:moveTo>
                    <a:pt x="324" y="0"/>
                  </a:moveTo>
                  <a:cubicBezTo>
                    <a:pt x="320" y="0"/>
                    <a:pt x="316" y="1"/>
                    <a:pt x="312" y="2"/>
                  </a:cubicBezTo>
                  <a:lnTo>
                    <a:pt x="50" y="49"/>
                  </a:lnTo>
                  <a:cubicBezTo>
                    <a:pt x="20" y="54"/>
                    <a:pt x="0" y="83"/>
                    <a:pt x="6" y="113"/>
                  </a:cubicBezTo>
                  <a:cubicBezTo>
                    <a:pt x="10" y="140"/>
                    <a:pt x="33" y="157"/>
                    <a:pt x="60" y="157"/>
                  </a:cubicBezTo>
                  <a:cubicBezTo>
                    <a:pt x="62" y="157"/>
                    <a:pt x="63" y="156"/>
                    <a:pt x="66" y="156"/>
                  </a:cubicBezTo>
                  <a:cubicBezTo>
                    <a:pt x="67" y="156"/>
                    <a:pt x="68" y="156"/>
                    <a:pt x="70" y="157"/>
                  </a:cubicBezTo>
                  <a:lnTo>
                    <a:pt x="332" y="110"/>
                  </a:lnTo>
                  <a:cubicBezTo>
                    <a:pt x="362" y="106"/>
                    <a:pt x="382" y="77"/>
                    <a:pt x="376" y="46"/>
                  </a:cubicBezTo>
                  <a:cubicBezTo>
                    <a:pt x="371" y="20"/>
                    <a:pt x="349" y="0"/>
                    <a:pt x="3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5"/>
            <p:cNvSpPr/>
            <p:nvPr/>
          </p:nvSpPr>
          <p:spPr>
            <a:xfrm>
              <a:off x="7035088" y="876562"/>
              <a:ext cx="13363" cy="8165"/>
            </a:xfrm>
            <a:custGeom>
              <a:avLst/>
              <a:gdLst/>
              <a:ahLst/>
              <a:cxnLst/>
              <a:rect l="l" t="t" r="r" b="b"/>
              <a:pathLst>
                <a:path w="455" h="278" extrusionOk="0">
                  <a:moveTo>
                    <a:pt x="393" y="1"/>
                  </a:moveTo>
                  <a:cubicBezTo>
                    <a:pt x="384" y="1"/>
                    <a:pt x="375" y="3"/>
                    <a:pt x="367" y="7"/>
                  </a:cubicBezTo>
                  <a:lnTo>
                    <a:pt x="38" y="174"/>
                  </a:lnTo>
                  <a:cubicBezTo>
                    <a:pt x="11" y="187"/>
                    <a:pt x="1" y="221"/>
                    <a:pt x="15" y="247"/>
                  </a:cubicBezTo>
                  <a:cubicBezTo>
                    <a:pt x="23" y="267"/>
                    <a:pt x="43" y="278"/>
                    <a:pt x="63" y="278"/>
                  </a:cubicBezTo>
                  <a:cubicBezTo>
                    <a:pt x="72" y="278"/>
                    <a:pt x="80" y="275"/>
                    <a:pt x="88" y="271"/>
                  </a:cubicBezTo>
                  <a:lnTo>
                    <a:pt x="418" y="103"/>
                  </a:lnTo>
                  <a:cubicBezTo>
                    <a:pt x="444" y="90"/>
                    <a:pt x="455" y="57"/>
                    <a:pt x="441" y="30"/>
                  </a:cubicBezTo>
                  <a:cubicBezTo>
                    <a:pt x="432" y="11"/>
                    <a:pt x="413" y="1"/>
                    <a:pt x="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5"/>
            <p:cNvSpPr/>
            <p:nvPr/>
          </p:nvSpPr>
          <p:spPr>
            <a:xfrm>
              <a:off x="6797309" y="914772"/>
              <a:ext cx="141828" cy="51603"/>
            </a:xfrm>
            <a:custGeom>
              <a:avLst/>
              <a:gdLst/>
              <a:ahLst/>
              <a:cxnLst/>
              <a:rect l="l" t="t" r="r" b="b"/>
              <a:pathLst>
                <a:path w="4829" h="1757" extrusionOk="0">
                  <a:moveTo>
                    <a:pt x="4771" y="1"/>
                  </a:moveTo>
                  <a:cubicBezTo>
                    <a:pt x="4767" y="1"/>
                    <a:pt x="4763" y="1"/>
                    <a:pt x="4759" y="2"/>
                  </a:cubicBezTo>
                  <a:cubicBezTo>
                    <a:pt x="4448" y="55"/>
                    <a:pt x="4156" y="185"/>
                    <a:pt x="3873" y="311"/>
                  </a:cubicBezTo>
                  <a:cubicBezTo>
                    <a:pt x="3809" y="340"/>
                    <a:pt x="3746" y="368"/>
                    <a:pt x="3683" y="395"/>
                  </a:cubicBezTo>
                  <a:cubicBezTo>
                    <a:pt x="3097" y="647"/>
                    <a:pt x="2471" y="837"/>
                    <a:pt x="1868" y="1021"/>
                  </a:cubicBezTo>
                  <a:cubicBezTo>
                    <a:pt x="1261" y="1204"/>
                    <a:pt x="634" y="1394"/>
                    <a:pt x="42" y="1650"/>
                  </a:cubicBezTo>
                  <a:cubicBezTo>
                    <a:pt x="13" y="1663"/>
                    <a:pt x="1" y="1694"/>
                    <a:pt x="13" y="1723"/>
                  </a:cubicBezTo>
                  <a:cubicBezTo>
                    <a:pt x="22" y="1744"/>
                    <a:pt x="42" y="1757"/>
                    <a:pt x="63" y="1757"/>
                  </a:cubicBezTo>
                  <a:cubicBezTo>
                    <a:pt x="70" y="1757"/>
                    <a:pt x="77" y="1755"/>
                    <a:pt x="90" y="1751"/>
                  </a:cubicBezTo>
                  <a:cubicBezTo>
                    <a:pt x="676" y="1499"/>
                    <a:pt x="1301" y="1310"/>
                    <a:pt x="1903" y="1127"/>
                  </a:cubicBezTo>
                  <a:cubicBezTo>
                    <a:pt x="2511" y="944"/>
                    <a:pt x="3138" y="753"/>
                    <a:pt x="3730" y="497"/>
                  </a:cubicBezTo>
                  <a:cubicBezTo>
                    <a:pt x="3793" y="469"/>
                    <a:pt x="3857" y="441"/>
                    <a:pt x="3918" y="413"/>
                  </a:cubicBezTo>
                  <a:cubicBezTo>
                    <a:pt x="4195" y="290"/>
                    <a:pt x="4479" y="162"/>
                    <a:pt x="4778" y="111"/>
                  </a:cubicBezTo>
                  <a:cubicBezTo>
                    <a:pt x="4808" y="105"/>
                    <a:pt x="4828" y="76"/>
                    <a:pt x="4823" y="47"/>
                  </a:cubicBezTo>
                  <a:cubicBezTo>
                    <a:pt x="4819" y="21"/>
                    <a:pt x="4797" y="1"/>
                    <a:pt x="47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5"/>
            <p:cNvSpPr/>
            <p:nvPr/>
          </p:nvSpPr>
          <p:spPr>
            <a:xfrm>
              <a:off x="6773842" y="801521"/>
              <a:ext cx="42557" cy="205473"/>
            </a:xfrm>
            <a:custGeom>
              <a:avLst/>
              <a:gdLst/>
              <a:ahLst/>
              <a:cxnLst/>
              <a:rect l="l" t="t" r="r" b="b"/>
              <a:pathLst>
                <a:path w="1449" h="6996" extrusionOk="0">
                  <a:moveTo>
                    <a:pt x="1388" y="1"/>
                  </a:moveTo>
                  <a:cubicBezTo>
                    <a:pt x="1363" y="1"/>
                    <a:pt x="1339" y="21"/>
                    <a:pt x="1335" y="49"/>
                  </a:cubicBezTo>
                  <a:cubicBezTo>
                    <a:pt x="1252" y="628"/>
                    <a:pt x="1083" y="1202"/>
                    <a:pt x="919" y="1758"/>
                  </a:cubicBezTo>
                  <a:cubicBezTo>
                    <a:pt x="842" y="2014"/>
                    <a:pt x="765" y="2279"/>
                    <a:pt x="697" y="2541"/>
                  </a:cubicBezTo>
                  <a:cubicBezTo>
                    <a:pt x="455" y="3462"/>
                    <a:pt x="307" y="4417"/>
                    <a:pt x="164" y="5341"/>
                  </a:cubicBezTo>
                  <a:cubicBezTo>
                    <a:pt x="85" y="5864"/>
                    <a:pt x="1" y="6405"/>
                    <a:pt x="43" y="6946"/>
                  </a:cubicBezTo>
                  <a:cubicBezTo>
                    <a:pt x="46" y="6974"/>
                    <a:pt x="70" y="6996"/>
                    <a:pt x="99" y="6996"/>
                  </a:cubicBezTo>
                  <a:cubicBezTo>
                    <a:pt x="99" y="6996"/>
                    <a:pt x="100" y="6996"/>
                    <a:pt x="105" y="6994"/>
                  </a:cubicBezTo>
                  <a:cubicBezTo>
                    <a:pt x="136" y="6993"/>
                    <a:pt x="157" y="6966"/>
                    <a:pt x="154" y="6936"/>
                  </a:cubicBezTo>
                  <a:cubicBezTo>
                    <a:pt x="112" y="6409"/>
                    <a:pt x="194" y="5873"/>
                    <a:pt x="274" y="5355"/>
                  </a:cubicBezTo>
                  <a:cubicBezTo>
                    <a:pt x="415" y="4435"/>
                    <a:pt x="563" y="3484"/>
                    <a:pt x="804" y="2567"/>
                  </a:cubicBezTo>
                  <a:cubicBezTo>
                    <a:pt x="871" y="2306"/>
                    <a:pt x="949" y="2043"/>
                    <a:pt x="1025" y="1788"/>
                  </a:cubicBezTo>
                  <a:cubicBezTo>
                    <a:pt x="1188" y="1228"/>
                    <a:pt x="1359" y="651"/>
                    <a:pt x="1445" y="65"/>
                  </a:cubicBezTo>
                  <a:cubicBezTo>
                    <a:pt x="1449" y="35"/>
                    <a:pt x="1428" y="5"/>
                    <a:pt x="1398" y="2"/>
                  </a:cubicBezTo>
                  <a:cubicBezTo>
                    <a:pt x="1395" y="1"/>
                    <a:pt x="1391" y="1"/>
                    <a:pt x="13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5"/>
            <p:cNvSpPr/>
            <p:nvPr/>
          </p:nvSpPr>
          <p:spPr>
            <a:xfrm>
              <a:off x="6737746" y="743633"/>
              <a:ext cx="19355" cy="160478"/>
            </a:xfrm>
            <a:custGeom>
              <a:avLst/>
              <a:gdLst/>
              <a:ahLst/>
              <a:cxnLst/>
              <a:rect l="l" t="t" r="r" b="b"/>
              <a:pathLst>
                <a:path w="659" h="5464" extrusionOk="0">
                  <a:moveTo>
                    <a:pt x="122" y="0"/>
                  </a:moveTo>
                  <a:cubicBezTo>
                    <a:pt x="94" y="0"/>
                    <a:pt x="70" y="20"/>
                    <a:pt x="68" y="49"/>
                  </a:cubicBezTo>
                  <a:cubicBezTo>
                    <a:pt x="1" y="651"/>
                    <a:pt x="50" y="1247"/>
                    <a:pt x="119" y="1907"/>
                  </a:cubicBezTo>
                  <a:cubicBezTo>
                    <a:pt x="238" y="3072"/>
                    <a:pt x="382" y="4253"/>
                    <a:pt x="547" y="5415"/>
                  </a:cubicBezTo>
                  <a:cubicBezTo>
                    <a:pt x="552" y="5442"/>
                    <a:pt x="574" y="5462"/>
                    <a:pt x="602" y="5462"/>
                  </a:cubicBezTo>
                  <a:cubicBezTo>
                    <a:pt x="603" y="5462"/>
                    <a:pt x="606" y="5462"/>
                    <a:pt x="609" y="5463"/>
                  </a:cubicBezTo>
                  <a:cubicBezTo>
                    <a:pt x="639" y="5458"/>
                    <a:pt x="659" y="5432"/>
                    <a:pt x="654" y="5401"/>
                  </a:cubicBezTo>
                  <a:cubicBezTo>
                    <a:pt x="489" y="4240"/>
                    <a:pt x="345" y="3061"/>
                    <a:pt x="227" y="1896"/>
                  </a:cubicBezTo>
                  <a:cubicBezTo>
                    <a:pt x="161" y="1242"/>
                    <a:pt x="112" y="654"/>
                    <a:pt x="176" y="60"/>
                  </a:cubicBezTo>
                  <a:cubicBezTo>
                    <a:pt x="179" y="30"/>
                    <a:pt x="157" y="3"/>
                    <a:pt x="127" y="0"/>
                  </a:cubicBezTo>
                  <a:cubicBezTo>
                    <a:pt x="125" y="0"/>
                    <a:pt x="124"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5"/>
            <p:cNvSpPr/>
            <p:nvPr/>
          </p:nvSpPr>
          <p:spPr>
            <a:xfrm>
              <a:off x="6665819" y="860702"/>
              <a:ext cx="84380" cy="72720"/>
            </a:xfrm>
            <a:custGeom>
              <a:avLst/>
              <a:gdLst/>
              <a:ahLst/>
              <a:cxnLst/>
              <a:rect l="l" t="t" r="r" b="b"/>
              <a:pathLst>
                <a:path w="2873" h="2476" extrusionOk="0">
                  <a:moveTo>
                    <a:pt x="61" y="1"/>
                  </a:moveTo>
                  <a:cubicBezTo>
                    <a:pt x="47" y="1"/>
                    <a:pt x="32" y="7"/>
                    <a:pt x="21" y="18"/>
                  </a:cubicBezTo>
                  <a:cubicBezTo>
                    <a:pt x="0" y="40"/>
                    <a:pt x="3" y="75"/>
                    <a:pt x="24" y="96"/>
                  </a:cubicBezTo>
                  <a:cubicBezTo>
                    <a:pt x="625" y="671"/>
                    <a:pt x="1287" y="1194"/>
                    <a:pt x="1927" y="1702"/>
                  </a:cubicBezTo>
                  <a:lnTo>
                    <a:pt x="2165" y="1890"/>
                  </a:lnTo>
                  <a:cubicBezTo>
                    <a:pt x="2368" y="2053"/>
                    <a:pt x="2596" y="2235"/>
                    <a:pt x="2769" y="2456"/>
                  </a:cubicBezTo>
                  <a:cubicBezTo>
                    <a:pt x="2780" y="2470"/>
                    <a:pt x="2796" y="2476"/>
                    <a:pt x="2811" y="2476"/>
                  </a:cubicBezTo>
                  <a:cubicBezTo>
                    <a:pt x="2824" y="2476"/>
                    <a:pt x="2834" y="2473"/>
                    <a:pt x="2845" y="2463"/>
                  </a:cubicBezTo>
                  <a:cubicBezTo>
                    <a:pt x="2868" y="2444"/>
                    <a:pt x="2873" y="2409"/>
                    <a:pt x="2854" y="2386"/>
                  </a:cubicBezTo>
                  <a:cubicBezTo>
                    <a:pt x="2675" y="2154"/>
                    <a:pt x="2440" y="1967"/>
                    <a:pt x="2233" y="1803"/>
                  </a:cubicBezTo>
                  <a:lnTo>
                    <a:pt x="1994" y="1616"/>
                  </a:lnTo>
                  <a:cubicBezTo>
                    <a:pt x="1357" y="1109"/>
                    <a:pt x="698" y="586"/>
                    <a:pt x="100" y="16"/>
                  </a:cubicBez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5"/>
            <p:cNvSpPr/>
            <p:nvPr/>
          </p:nvSpPr>
          <p:spPr>
            <a:xfrm>
              <a:off x="6785003" y="988696"/>
              <a:ext cx="162034" cy="89902"/>
            </a:xfrm>
            <a:custGeom>
              <a:avLst/>
              <a:gdLst/>
              <a:ahLst/>
              <a:cxnLst/>
              <a:rect l="l" t="t" r="r" b="b"/>
              <a:pathLst>
                <a:path w="5517" h="3061" extrusionOk="0">
                  <a:moveTo>
                    <a:pt x="65" y="0"/>
                  </a:moveTo>
                  <a:cubicBezTo>
                    <a:pt x="42" y="0"/>
                    <a:pt x="20" y="14"/>
                    <a:pt x="12" y="36"/>
                  </a:cubicBezTo>
                  <a:cubicBezTo>
                    <a:pt x="1" y="64"/>
                    <a:pt x="15" y="96"/>
                    <a:pt x="44" y="107"/>
                  </a:cubicBezTo>
                  <a:cubicBezTo>
                    <a:pt x="1032" y="486"/>
                    <a:pt x="1976" y="984"/>
                    <a:pt x="2848" y="1587"/>
                  </a:cubicBezTo>
                  <a:lnTo>
                    <a:pt x="2970" y="1672"/>
                  </a:lnTo>
                  <a:cubicBezTo>
                    <a:pt x="3094" y="1758"/>
                    <a:pt x="3222" y="1846"/>
                    <a:pt x="3352" y="1929"/>
                  </a:cubicBezTo>
                  <a:cubicBezTo>
                    <a:pt x="3521" y="2033"/>
                    <a:pt x="3696" y="2128"/>
                    <a:pt x="3873" y="2222"/>
                  </a:cubicBezTo>
                  <a:lnTo>
                    <a:pt x="5427" y="3054"/>
                  </a:lnTo>
                  <a:cubicBezTo>
                    <a:pt x="5437" y="3058"/>
                    <a:pt x="5445" y="3061"/>
                    <a:pt x="5454" y="3061"/>
                  </a:cubicBezTo>
                  <a:cubicBezTo>
                    <a:pt x="5474" y="3061"/>
                    <a:pt x="5494" y="3049"/>
                    <a:pt x="5502" y="3029"/>
                  </a:cubicBezTo>
                  <a:cubicBezTo>
                    <a:pt x="5516" y="3004"/>
                    <a:pt x="5505" y="2970"/>
                    <a:pt x="5479" y="2955"/>
                  </a:cubicBezTo>
                  <a:lnTo>
                    <a:pt x="3921" y="2122"/>
                  </a:lnTo>
                  <a:cubicBezTo>
                    <a:pt x="3752" y="2031"/>
                    <a:pt x="3575" y="1937"/>
                    <a:pt x="3410" y="1833"/>
                  </a:cubicBezTo>
                  <a:cubicBezTo>
                    <a:pt x="3282" y="1753"/>
                    <a:pt x="3158" y="1667"/>
                    <a:pt x="3034" y="1581"/>
                  </a:cubicBezTo>
                  <a:lnTo>
                    <a:pt x="2910" y="1496"/>
                  </a:lnTo>
                  <a:cubicBezTo>
                    <a:pt x="2030" y="889"/>
                    <a:pt x="1080" y="386"/>
                    <a:pt x="83" y="3"/>
                  </a:cubicBezTo>
                  <a:cubicBezTo>
                    <a:pt x="77" y="1"/>
                    <a:pt x="71"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5"/>
            <p:cNvSpPr/>
            <p:nvPr/>
          </p:nvSpPr>
          <p:spPr>
            <a:xfrm>
              <a:off x="6790230" y="1018360"/>
              <a:ext cx="37887" cy="149376"/>
            </a:xfrm>
            <a:custGeom>
              <a:avLst/>
              <a:gdLst/>
              <a:ahLst/>
              <a:cxnLst/>
              <a:rect l="l" t="t" r="r" b="b"/>
              <a:pathLst>
                <a:path w="1290" h="5086" extrusionOk="0">
                  <a:moveTo>
                    <a:pt x="63" y="0"/>
                  </a:moveTo>
                  <a:cubicBezTo>
                    <a:pt x="56" y="0"/>
                    <a:pt x="49" y="2"/>
                    <a:pt x="42" y="4"/>
                  </a:cubicBezTo>
                  <a:cubicBezTo>
                    <a:pt x="15" y="16"/>
                    <a:pt x="1" y="47"/>
                    <a:pt x="14" y="76"/>
                  </a:cubicBezTo>
                  <a:cubicBezTo>
                    <a:pt x="639" y="1564"/>
                    <a:pt x="1032" y="3234"/>
                    <a:pt x="1180" y="5036"/>
                  </a:cubicBezTo>
                  <a:cubicBezTo>
                    <a:pt x="1183" y="5064"/>
                    <a:pt x="1207" y="5086"/>
                    <a:pt x="1236" y="5086"/>
                  </a:cubicBezTo>
                  <a:lnTo>
                    <a:pt x="1238" y="5086"/>
                  </a:lnTo>
                  <a:cubicBezTo>
                    <a:pt x="1268" y="5084"/>
                    <a:pt x="1290" y="5057"/>
                    <a:pt x="1288" y="5027"/>
                  </a:cubicBezTo>
                  <a:cubicBezTo>
                    <a:pt x="1139" y="3213"/>
                    <a:pt x="744" y="1534"/>
                    <a:pt x="113" y="33"/>
                  </a:cubicBezTo>
                  <a:cubicBezTo>
                    <a:pt x="106" y="13"/>
                    <a:pt x="8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5"/>
            <p:cNvSpPr/>
            <p:nvPr/>
          </p:nvSpPr>
          <p:spPr>
            <a:xfrm>
              <a:off x="6656186" y="982000"/>
              <a:ext cx="96099" cy="116893"/>
            </a:xfrm>
            <a:custGeom>
              <a:avLst/>
              <a:gdLst/>
              <a:ahLst/>
              <a:cxnLst/>
              <a:rect l="l" t="t" r="r" b="b"/>
              <a:pathLst>
                <a:path w="3272" h="3980" extrusionOk="0">
                  <a:moveTo>
                    <a:pt x="3209" y="1"/>
                  </a:moveTo>
                  <a:cubicBezTo>
                    <a:pt x="3191" y="1"/>
                    <a:pt x="3173" y="10"/>
                    <a:pt x="3162" y="28"/>
                  </a:cubicBezTo>
                  <a:cubicBezTo>
                    <a:pt x="3097" y="137"/>
                    <a:pt x="2997" y="227"/>
                    <a:pt x="2899" y="314"/>
                  </a:cubicBezTo>
                  <a:lnTo>
                    <a:pt x="2866" y="344"/>
                  </a:lnTo>
                  <a:cubicBezTo>
                    <a:pt x="2561" y="619"/>
                    <a:pt x="2283" y="926"/>
                    <a:pt x="2014" y="1225"/>
                  </a:cubicBezTo>
                  <a:lnTo>
                    <a:pt x="1456" y="1846"/>
                  </a:lnTo>
                  <a:cubicBezTo>
                    <a:pt x="1336" y="1979"/>
                    <a:pt x="1215" y="2115"/>
                    <a:pt x="1110" y="2263"/>
                  </a:cubicBezTo>
                  <a:cubicBezTo>
                    <a:pt x="987" y="2437"/>
                    <a:pt x="889" y="2629"/>
                    <a:pt x="795" y="2815"/>
                  </a:cubicBezTo>
                  <a:cubicBezTo>
                    <a:pt x="727" y="2947"/>
                    <a:pt x="658" y="3084"/>
                    <a:pt x="580" y="3212"/>
                  </a:cubicBezTo>
                  <a:cubicBezTo>
                    <a:pt x="426" y="3461"/>
                    <a:pt x="240" y="3688"/>
                    <a:pt x="25" y="3883"/>
                  </a:cubicBezTo>
                  <a:cubicBezTo>
                    <a:pt x="3" y="3904"/>
                    <a:pt x="1" y="3938"/>
                    <a:pt x="20" y="3961"/>
                  </a:cubicBezTo>
                  <a:cubicBezTo>
                    <a:pt x="32" y="3974"/>
                    <a:pt x="48" y="3979"/>
                    <a:pt x="62" y="3979"/>
                  </a:cubicBezTo>
                  <a:cubicBezTo>
                    <a:pt x="76" y="3979"/>
                    <a:pt x="89" y="3974"/>
                    <a:pt x="93" y="3965"/>
                  </a:cubicBezTo>
                  <a:cubicBezTo>
                    <a:pt x="318" y="3762"/>
                    <a:pt x="510" y="3528"/>
                    <a:pt x="668" y="3269"/>
                  </a:cubicBezTo>
                  <a:cubicBezTo>
                    <a:pt x="748" y="3136"/>
                    <a:pt x="819" y="2998"/>
                    <a:pt x="888" y="2864"/>
                  </a:cubicBezTo>
                  <a:cubicBezTo>
                    <a:pt x="982" y="2684"/>
                    <a:pt x="1079" y="2494"/>
                    <a:pt x="1195" y="2325"/>
                  </a:cubicBezTo>
                  <a:cubicBezTo>
                    <a:pt x="1296" y="2182"/>
                    <a:pt x="1416" y="2050"/>
                    <a:pt x="1534" y="1919"/>
                  </a:cubicBezTo>
                  <a:lnTo>
                    <a:pt x="2093" y="1298"/>
                  </a:lnTo>
                  <a:cubicBezTo>
                    <a:pt x="2360" y="1003"/>
                    <a:pt x="2635" y="697"/>
                    <a:pt x="2937" y="426"/>
                  </a:cubicBezTo>
                  <a:lnTo>
                    <a:pt x="2970" y="395"/>
                  </a:lnTo>
                  <a:cubicBezTo>
                    <a:pt x="3074" y="302"/>
                    <a:pt x="3181" y="207"/>
                    <a:pt x="3255" y="85"/>
                  </a:cubicBezTo>
                  <a:cubicBezTo>
                    <a:pt x="3272" y="59"/>
                    <a:pt x="3265" y="25"/>
                    <a:pt x="3238" y="9"/>
                  </a:cubicBezTo>
                  <a:cubicBezTo>
                    <a:pt x="3229" y="4"/>
                    <a:pt x="3219" y="1"/>
                    <a:pt x="3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5"/>
            <p:cNvSpPr/>
            <p:nvPr/>
          </p:nvSpPr>
          <p:spPr>
            <a:xfrm>
              <a:off x="6169202" y="1393209"/>
              <a:ext cx="66171" cy="216927"/>
            </a:xfrm>
            <a:custGeom>
              <a:avLst/>
              <a:gdLst/>
              <a:ahLst/>
              <a:cxnLst/>
              <a:rect l="l" t="t" r="r" b="b"/>
              <a:pathLst>
                <a:path w="2253" h="7386" extrusionOk="0">
                  <a:moveTo>
                    <a:pt x="60" y="1"/>
                  </a:moveTo>
                  <a:cubicBezTo>
                    <a:pt x="57" y="1"/>
                    <a:pt x="55" y="1"/>
                    <a:pt x="52" y="1"/>
                  </a:cubicBezTo>
                  <a:cubicBezTo>
                    <a:pt x="22" y="7"/>
                    <a:pt x="0" y="34"/>
                    <a:pt x="5" y="64"/>
                  </a:cubicBezTo>
                  <a:lnTo>
                    <a:pt x="339" y="2320"/>
                  </a:lnTo>
                  <a:cubicBezTo>
                    <a:pt x="401" y="2731"/>
                    <a:pt x="465" y="3156"/>
                    <a:pt x="574" y="3566"/>
                  </a:cubicBezTo>
                  <a:cubicBezTo>
                    <a:pt x="671" y="3923"/>
                    <a:pt x="809" y="4284"/>
                    <a:pt x="922" y="4571"/>
                  </a:cubicBezTo>
                  <a:cubicBezTo>
                    <a:pt x="1274" y="5483"/>
                    <a:pt x="1660" y="6450"/>
                    <a:pt x="2140" y="7357"/>
                  </a:cubicBezTo>
                  <a:cubicBezTo>
                    <a:pt x="2148" y="7376"/>
                    <a:pt x="2168" y="7385"/>
                    <a:pt x="2188" y="7385"/>
                  </a:cubicBezTo>
                  <a:cubicBezTo>
                    <a:pt x="2196" y="7385"/>
                    <a:pt x="2205" y="7384"/>
                    <a:pt x="2215" y="7381"/>
                  </a:cubicBezTo>
                  <a:cubicBezTo>
                    <a:pt x="2241" y="7367"/>
                    <a:pt x="2252" y="7333"/>
                    <a:pt x="2238" y="7306"/>
                  </a:cubicBezTo>
                  <a:cubicBezTo>
                    <a:pt x="1759" y="6403"/>
                    <a:pt x="1376" y="5440"/>
                    <a:pt x="1024" y="4533"/>
                  </a:cubicBezTo>
                  <a:cubicBezTo>
                    <a:pt x="915" y="4245"/>
                    <a:pt x="778" y="3889"/>
                    <a:pt x="681" y="3538"/>
                  </a:cubicBezTo>
                  <a:cubicBezTo>
                    <a:pt x="572" y="3134"/>
                    <a:pt x="509" y="2712"/>
                    <a:pt x="449" y="2304"/>
                  </a:cubicBezTo>
                  <a:lnTo>
                    <a:pt x="114" y="48"/>
                  </a:lnTo>
                  <a:cubicBezTo>
                    <a:pt x="109" y="20"/>
                    <a:pt x="88"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5"/>
            <p:cNvSpPr/>
            <p:nvPr/>
          </p:nvSpPr>
          <p:spPr>
            <a:xfrm>
              <a:off x="6194166" y="1448190"/>
              <a:ext cx="27109" cy="96392"/>
            </a:xfrm>
            <a:custGeom>
              <a:avLst/>
              <a:gdLst/>
              <a:ahLst/>
              <a:cxnLst/>
              <a:rect l="l" t="t" r="r" b="b"/>
              <a:pathLst>
                <a:path w="923" h="3282" extrusionOk="0">
                  <a:moveTo>
                    <a:pt x="56" y="0"/>
                  </a:moveTo>
                  <a:cubicBezTo>
                    <a:pt x="54" y="0"/>
                    <a:pt x="52" y="1"/>
                    <a:pt x="51" y="1"/>
                  </a:cubicBezTo>
                  <a:cubicBezTo>
                    <a:pt x="22" y="6"/>
                    <a:pt x="1" y="33"/>
                    <a:pt x="4" y="63"/>
                  </a:cubicBezTo>
                  <a:cubicBezTo>
                    <a:pt x="149" y="1151"/>
                    <a:pt x="419" y="2221"/>
                    <a:pt x="810" y="3246"/>
                  </a:cubicBezTo>
                  <a:cubicBezTo>
                    <a:pt x="818" y="3268"/>
                    <a:pt x="839" y="3282"/>
                    <a:pt x="861" y="3282"/>
                  </a:cubicBezTo>
                  <a:cubicBezTo>
                    <a:pt x="868" y="3282"/>
                    <a:pt x="874" y="3282"/>
                    <a:pt x="881" y="3276"/>
                  </a:cubicBezTo>
                  <a:cubicBezTo>
                    <a:pt x="908" y="3266"/>
                    <a:pt x="922" y="3233"/>
                    <a:pt x="912" y="3205"/>
                  </a:cubicBezTo>
                  <a:cubicBezTo>
                    <a:pt x="526" y="2188"/>
                    <a:pt x="257" y="1126"/>
                    <a:pt x="113" y="48"/>
                  </a:cubicBezTo>
                  <a:cubicBezTo>
                    <a:pt x="108" y="21"/>
                    <a:pt x="85"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5"/>
            <p:cNvSpPr/>
            <p:nvPr/>
          </p:nvSpPr>
          <p:spPr>
            <a:xfrm>
              <a:off x="6191494" y="1422579"/>
              <a:ext cx="4053" cy="12218"/>
            </a:xfrm>
            <a:custGeom>
              <a:avLst/>
              <a:gdLst/>
              <a:ahLst/>
              <a:cxnLst/>
              <a:rect l="l" t="t" r="r" b="b"/>
              <a:pathLst>
                <a:path w="138" h="416" extrusionOk="0">
                  <a:moveTo>
                    <a:pt x="59" y="1"/>
                  </a:moveTo>
                  <a:cubicBezTo>
                    <a:pt x="57" y="1"/>
                    <a:pt x="54" y="1"/>
                    <a:pt x="52" y="1"/>
                  </a:cubicBezTo>
                  <a:cubicBezTo>
                    <a:pt x="22" y="3"/>
                    <a:pt x="1" y="30"/>
                    <a:pt x="3" y="60"/>
                  </a:cubicBezTo>
                  <a:lnTo>
                    <a:pt x="28" y="366"/>
                  </a:lnTo>
                  <a:cubicBezTo>
                    <a:pt x="32" y="394"/>
                    <a:pt x="55" y="416"/>
                    <a:pt x="83" y="416"/>
                  </a:cubicBezTo>
                  <a:lnTo>
                    <a:pt x="86" y="416"/>
                  </a:lnTo>
                  <a:cubicBezTo>
                    <a:pt x="116" y="414"/>
                    <a:pt x="137" y="387"/>
                    <a:pt x="136" y="357"/>
                  </a:cubicBezTo>
                  <a:lnTo>
                    <a:pt x="112" y="51"/>
                  </a:lnTo>
                  <a:cubicBezTo>
                    <a:pt x="110" y="22"/>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5"/>
            <p:cNvSpPr/>
            <p:nvPr/>
          </p:nvSpPr>
          <p:spPr>
            <a:xfrm>
              <a:off x="6167440" y="1267476"/>
              <a:ext cx="17593" cy="112105"/>
            </a:xfrm>
            <a:custGeom>
              <a:avLst/>
              <a:gdLst/>
              <a:ahLst/>
              <a:cxnLst/>
              <a:rect l="l" t="t" r="r" b="b"/>
              <a:pathLst>
                <a:path w="599" h="3817" extrusionOk="0">
                  <a:moveTo>
                    <a:pt x="539" y="1"/>
                  </a:moveTo>
                  <a:cubicBezTo>
                    <a:pt x="515" y="1"/>
                    <a:pt x="491" y="18"/>
                    <a:pt x="485" y="41"/>
                  </a:cubicBezTo>
                  <a:cubicBezTo>
                    <a:pt x="146" y="1253"/>
                    <a:pt x="1" y="2507"/>
                    <a:pt x="55" y="3765"/>
                  </a:cubicBezTo>
                  <a:cubicBezTo>
                    <a:pt x="56" y="3794"/>
                    <a:pt x="82" y="3817"/>
                    <a:pt x="110" y="3817"/>
                  </a:cubicBezTo>
                  <a:lnTo>
                    <a:pt x="113" y="3817"/>
                  </a:lnTo>
                  <a:cubicBezTo>
                    <a:pt x="143" y="3815"/>
                    <a:pt x="167" y="3790"/>
                    <a:pt x="164" y="3760"/>
                  </a:cubicBezTo>
                  <a:cubicBezTo>
                    <a:pt x="110" y="2514"/>
                    <a:pt x="254" y="1273"/>
                    <a:pt x="590" y="71"/>
                  </a:cubicBezTo>
                  <a:cubicBezTo>
                    <a:pt x="599" y="43"/>
                    <a:pt x="582" y="13"/>
                    <a:pt x="553" y="3"/>
                  </a:cubicBezTo>
                  <a:cubicBezTo>
                    <a:pt x="548" y="2"/>
                    <a:pt x="544"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5"/>
            <p:cNvSpPr/>
            <p:nvPr/>
          </p:nvSpPr>
          <p:spPr>
            <a:xfrm>
              <a:off x="6185767" y="1241719"/>
              <a:ext cx="5874" cy="10514"/>
            </a:xfrm>
            <a:custGeom>
              <a:avLst/>
              <a:gdLst/>
              <a:ahLst/>
              <a:cxnLst/>
              <a:rect l="l" t="t" r="r" b="b"/>
              <a:pathLst>
                <a:path w="200" h="358" extrusionOk="0">
                  <a:moveTo>
                    <a:pt x="138" y="0"/>
                  </a:moveTo>
                  <a:cubicBezTo>
                    <a:pt x="114" y="0"/>
                    <a:pt x="93" y="15"/>
                    <a:pt x="86" y="38"/>
                  </a:cubicBezTo>
                  <a:lnTo>
                    <a:pt x="9" y="288"/>
                  </a:lnTo>
                  <a:cubicBezTo>
                    <a:pt x="0" y="316"/>
                    <a:pt x="16" y="346"/>
                    <a:pt x="45" y="356"/>
                  </a:cubicBezTo>
                  <a:cubicBezTo>
                    <a:pt x="50" y="357"/>
                    <a:pt x="56" y="357"/>
                    <a:pt x="60" y="357"/>
                  </a:cubicBezTo>
                  <a:cubicBezTo>
                    <a:pt x="84" y="357"/>
                    <a:pt x="104" y="343"/>
                    <a:pt x="112" y="322"/>
                  </a:cubicBezTo>
                  <a:lnTo>
                    <a:pt x="190" y="72"/>
                  </a:lnTo>
                  <a:cubicBezTo>
                    <a:pt x="200" y="43"/>
                    <a:pt x="183" y="11"/>
                    <a:pt x="154" y="3"/>
                  </a:cubicBezTo>
                  <a:cubicBezTo>
                    <a:pt x="149" y="1"/>
                    <a:pt x="143"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5"/>
            <p:cNvSpPr/>
            <p:nvPr/>
          </p:nvSpPr>
          <p:spPr>
            <a:xfrm>
              <a:off x="6248589" y="1634689"/>
              <a:ext cx="6373" cy="7607"/>
            </a:xfrm>
            <a:custGeom>
              <a:avLst/>
              <a:gdLst/>
              <a:ahLst/>
              <a:cxnLst/>
              <a:rect l="l" t="t" r="r" b="b"/>
              <a:pathLst>
                <a:path w="217" h="259" extrusionOk="0">
                  <a:moveTo>
                    <a:pt x="63" y="0"/>
                  </a:moveTo>
                  <a:cubicBezTo>
                    <a:pt x="54" y="0"/>
                    <a:pt x="44" y="3"/>
                    <a:pt x="35" y="8"/>
                  </a:cubicBezTo>
                  <a:cubicBezTo>
                    <a:pt x="10" y="22"/>
                    <a:pt x="0" y="56"/>
                    <a:pt x="18" y="82"/>
                  </a:cubicBezTo>
                  <a:lnTo>
                    <a:pt x="107" y="232"/>
                  </a:lnTo>
                  <a:cubicBezTo>
                    <a:pt x="117" y="250"/>
                    <a:pt x="136" y="259"/>
                    <a:pt x="154" y="259"/>
                  </a:cubicBezTo>
                  <a:cubicBezTo>
                    <a:pt x="163" y="259"/>
                    <a:pt x="173" y="256"/>
                    <a:pt x="183" y="250"/>
                  </a:cubicBezTo>
                  <a:cubicBezTo>
                    <a:pt x="207" y="236"/>
                    <a:pt x="217" y="202"/>
                    <a:pt x="200" y="175"/>
                  </a:cubicBezTo>
                  <a:lnTo>
                    <a:pt x="110" y="25"/>
                  </a:lnTo>
                  <a:cubicBezTo>
                    <a:pt x="99" y="9"/>
                    <a:pt x="82"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5"/>
            <p:cNvSpPr/>
            <p:nvPr/>
          </p:nvSpPr>
          <p:spPr>
            <a:xfrm>
              <a:off x="6280250" y="1679214"/>
              <a:ext cx="7401" cy="8899"/>
            </a:xfrm>
            <a:custGeom>
              <a:avLst/>
              <a:gdLst/>
              <a:ahLst/>
              <a:cxnLst/>
              <a:rect l="l" t="t" r="r" b="b"/>
              <a:pathLst>
                <a:path w="252" h="303" extrusionOk="0">
                  <a:moveTo>
                    <a:pt x="61" y="1"/>
                  </a:moveTo>
                  <a:cubicBezTo>
                    <a:pt x="51" y="1"/>
                    <a:pt x="41" y="4"/>
                    <a:pt x="32" y="10"/>
                  </a:cubicBezTo>
                  <a:cubicBezTo>
                    <a:pt x="5" y="29"/>
                    <a:pt x="1" y="61"/>
                    <a:pt x="16" y="87"/>
                  </a:cubicBezTo>
                  <a:lnTo>
                    <a:pt x="143" y="278"/>
                  </a:lnTo>
                  <a:cubicBezTo>
                    <a:pt x="153" y="293"/>
                    <a:pt x="171" y="302"/>
                    <a:pt x="189" y="302"/>
                  </a:cubicBezTo>
                  <a:cubicBezTo>
                    <a:pt x="198" y="302"/>
                    <a:pt x="210" y="299"/>
                    <a:pt x="218" y="293"/>
                  </a:cubicBezTo>
                  <a:cubicBezTo>
                    <a:pt x="245" y="275"/>
                    <a:pt x="251" y="242"/>
                    <a:pt x="234" y="217"/>
                  </a:cubicBezTo>
                  <a:lnTo>
                    <a:pt x="109" y="26"/>
                  </a:lnTo>
                  <a:cubicBezTo>
                    <a:pt x="97" y="10"/>
                    <a:pt x="79"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 name="Google Shape;367;p35"/>
          <p:cNvGrpSpPr/>
          <p:nvPr/>
        </p:nvGrpSpPr>
        <p:grpSpPr>
          <a:xfrm>
            <a:off x="2431750" y="484552"/>
            <a:ext cx="312879" cy="321425"/>
            <a:chOff x="8068650" y="2896252"/>
            <a:chExt cx="312879" cy="321425"/>
          </a:xfrm>
        </p:grpSpPr>
        <p:sp>
          <p:nvSpPr>
            <p:cNvPr id="368" name="Google Shape;368;p35"/>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5"/>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5"/>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5"/>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5"/>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5"/>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5"/>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5"/>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5"/>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7" name="Google Shape;377;p35"/>
          <p:cNvGrpSpPr/>
          <p:nvPr/>
        </p:nvGrpSpPr>
        <p:grpSpPr>
          <a:xfrm>
            <a:off x="7022333" y="3148829"/>
            <a:ext cx="798474" cy="793572"/>
            <a:chOff x="5027580" y="3548689"/>
            <a:chExt cx="972444" cy="966474"/>
          </a:xfrm>
        </p:grpSpPr>
        <p:sp>
          <p:nvSpPr>
            <p:cNvPr id="378" name="Google Shape;378;p35"/>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5"/>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5"/>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5"/>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5"/>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5"/>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5"/>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5"/>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5"/>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5"/>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5"/>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5"/>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5"/>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5"/>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5"/>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5"/>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5"/>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5"/>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5"/>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5"/>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5"/>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5"/>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5"/>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5"/>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5"/>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5"/>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5"/>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5"/>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5"/>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5"/>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5"/>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5"/>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5"/>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5"/>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5"/>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5"/>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5"/>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5"/>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5"/>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5"/>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5"/>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5"/>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5"/>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5"/>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5"/>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5"/>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5"/>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5"/>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5"/>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5"/>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5"/>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5"/>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5"/>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5"/>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5"/>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5"/>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5"/>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5"/>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5"/>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5"/>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5"/>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5"/>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5"/>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5"/>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5"/>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5"/>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5"/>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5"/>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5"/>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 name="Google Shape;447;p35"/>
          <p:cNvGrpSpPr/>
          <p:nvPr/>
        </p:nvGrpSpPr>
        <p:grpSpPr>
          <a:xfrm>
            <a:off x="8111125" y="4136164"/>
            <a:ext cx="312879" cy="321425"/>
            <a:chOff x="7000750" y="998464"/>
            <a:chExt cx="312879" cy="321425"/>
          </a:xfrm>
        </p:grpSpPr>
        <p:sp>
          <p:nvSpPr>
            <p:cNvPr id="448" name="Google Shape;448;p35"/>
            <p:cNvSpPr/>
            <p:nvPr/>
          </p:nvSpPr>
          <p:spPr>
            <a:xfrm>
              <a:off x="7000750" y="998464"/>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5"/>
            <p:cNvSpPr/>
            <p:nvPr/>
          </p:nvSpPr>
          <p:spPr>
            <a:xfrm>
              <a:off x="7072853" y="1067219"/>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5"/>
            <p:cNvSpPr/>
            <p:nvPr/>
          </p:nvSpPr>
          <p:spPr>
            <a:xfrm>
              <a:off x="7067126" y="1062873"/>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5"/>
            <p:cNvSpPr/>
            <p:nvPr/>
          </p:nvSpPr>
          <p:spPr>
            <a:xfrm>
              <a:off x="7158261" y="1127193"/>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5"/>
            <p:cNvSpPr/>
            <p:nvPr/>
          </p:nvSpPr>
          <p:spPr>
            <a:xfrm>
              <a:off x="7131916" y="1105518"/>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5"/>
            <p:cNvSpPr/>
            <p:nvPr/>
          </p:nvSpPr>
          <p:spPr>
            <a:xfrm>
              <a:off x="7195179" y="1146812"/>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5"/>
            <p:cNvSpPr/>
            <p:nvPr/>
          </p:nvSpPr>
          <p:spPr>
            <a:xfrm>
              <a:off x="7145955" y="1138236"/>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5"/>
            <p:cNvSpPr/>
            <p:nvPr/>
          </p:nvSpPr>
          <p:spPr>
            <a:xfrm>
              <a:off x="7146366" y="1161644"/>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5"/>
            <p:cNvSpPr/>
            <p:nvPr/>
          </p:nvSpPr>
          <p:spPr>
            <a:xfrm>
              <a:off x="7103075" y="1129102"/>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7" name="Google Shape;457;p35"/>
          <p:cNvGrpSpPr/>
          <p:nvPr/>
        </p:nvGrpSpPr>
        <p:grpSpPr>
          <a:xfrm>
            <a:off x="1894050" y="646357"/>
            <a:ext cx="379783" cy="304303"/>
            <a:chOff x="5596825" y="2420607"/>
            <a:chExt cx="379783" cy="304303"/>
          </a:xfrm>
        </p:grpSpPr>
        <p:sp>
          <p:nvSpPr>
            <p:cNvPr id="458" name="Google Shape;458;p35"/>
            <p:cNvSpPr/>
            <p:nvPr/>
          </p:nvSpPr>
          <p:spPr>
            <a:xfrm>
              <a:off x="5596825" y="2420607"/>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5"/>
            <p:cNvSpPr/>
            <p:nvPr/>
          </p:nvSpPr>
          <p:spPr>
            <a:xfrm>
              <a:off x="5673569" y="2489656"/>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5"/>
            <p:cNvSpPr/>
            <p:nvPr/>
          </p:nvSpPr>
          <p:spPr>
            <a:xfrm>
              <a:off x="5666402" y="2484928"/>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1" name="Google Shape;461;p35"/>
            <p:cNvSpPr/>
            <p:nvPr/>
          </p:nvSpPr>
          <p:spPr>
            <a:xfrm>
              <a:off x="5761708" y="2557237"/>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2" name="Google Shape;462;p35"/>
            <p:cNvSpPr/>
            <p:nvPr/>
          </p:nvSpPr>
          <p:spPr>
            <a:xfrm>
              <a:off x="5818510" y="2546282"/>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3" name="Google Shape;463;p35"/>
            <p:cNvSpPr/>
            <p:nvPr/>
          </p:nvSpPr>
          <p:spPr>
            <a:xfrm>
              <a:off x="5801269" y="2525723"/>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4" name="Google Shape;464;p35"/>
            <p:cNvSpPr/>
            <p:nvPr/>
          </p:nvSpPr>
          <p:spPr>
            <a:xfrm>
              <a:off x="5707785" y="2606578"/>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5" name="Google Shape;465;p35"/>
            <p:cNvSpPr/>
            <p:nvPr/>
          </p:nvSpPr>
          <p:spPr>
            <a:xfrm>
              <a:off x="5715861" y="2612393"/>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66" name="Google Shape;466;p35"/>
            <p:cNvSpPr/>
            <p:nvPr/>
          </p:nvSpPr>
          <p:spPr>
            <a:xfrm>
              <a:off x="5721089" y="2598678"/>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3">
  <p:cSld name="BLANK_1_1_1_1_1_1_1_1_1_1">
    <p:bg>
      <p:bgPr>
        <a:solidFill>
          <a:schemeClr val="lt2"/>
        </a:solidFill>
        <a:effectLst/>
      </p:bgPr>
    </p:bg>
    <p:spTree>
      <p:nvGrpSpPr>
        <p:cNvPr id="1" name="Shape 467"/>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4">
  <p:cSld name="BLANK_1_1_1_1_1_1_1_1_1_1_1">
    <p:bg>
      <p:bgPr>
        <a:solidFill>
          <a:schemeClr val="lt2"/>
        </a:solidFill>
        <a:effectLst/>
      </p:bgPr>
    </p:bg>
    <p:spTree>
      <p:nvGrpSpPr>
        <p:cNvPr id="1" name="Shape 468"/>
        <p:cNvGrpSpPr/>
        <p:nvPr/>
      </p:nvGrpSpPr>
      <p:grpSpPr>
        <a:xfrm>
          <a:off x="0" y="0"/>
          <a:ext cx="0" cy="0"/>
          <a:chOff x="0" y="0"/>
          <a:chExt cx="0" cy="0"/>
        </a:xfrm>
      </p:grpSpPr>
      <p:grpSp>
        <p:nvGrpSpPr>
          <p:cNvPr id="469" name="Google Shape;469;p37"/>
          <p:cNvGrpSpPr/>
          <p:nvPr/>
        </p:nvGrpSpPr>
        <p:grpSpPr>
          <a:xfrm flipH="1">
            <a:off x="472168" y="1369905"/>
            <a:ext cx="798447" cy="806411"/>
            <a:chOff x="6840796" y="3401679"/>
            <a:chExt cx="1372137" cy="1385823"/>
          </a:xfrm>
        </p:grpSpPr>
        <p:sp>
          <p:nvSpPr>
            <p:cNvPr id="470" name="Google Shape;470;p37"/>
            <p:cNvSpPr/>
            <p:nvPr/>
          </p:nvSpPr>
          <p:spPr>
            <a:xfrm>
              <a:off x="6840796" y="3401679"/>
              <a:ext cx="1372137" cy="1385823"/>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7"/>
            <p:cNvSpPr/>
            <p:nvPr/>
          </p:nvSpPr>
          <p:spPr>
            <a:xfrm>
              <a:off x="7184807" y="3643776"/>
              <a:ext cx="953468" cy="1074149"/>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7"/>
            <p:cNvSpPr/>
            <p:nvPr/>
          </p:nvSpPr>
          <p:spPr>
            <a:xfrm>
              <a:off x="7232503" y="4377762"/>
              <a:ext cx="587547" cy="164501"/>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7"/>
            <p:cNvSpPr/>
            <p:nvPr/>
          </p:nvSpPr>
          <p:spPr>
            <a:xfrm>
              <a:off x="7516834" y="3784929"/>
              <a:ext cx="273699" cy="594772"/>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7"/>
            <p:cNvSpPr/>
            <p:nvPr/>
          </p:nvSpPr>
          <p:spPr>
            <a:xfrm>
              <a:off x="7249920" y="3478071"/>
              <a:ext cx="225121" cy="515649"/>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7"/>
            <p:cNvSpPr/>
            <p:nvPr/>
          </p:nvSpPr>
          <p:spPr>
            <a:xfrm>
              <a:off x="6916776" y="3490024"/>
              <a:ext cx="334818" cy="301924"/>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7"/>
            <p:cNvSpPr/>
            <p:nvPr/>
          </p:nvSpPr>
          <p:spPr>
            <a:xfrm>
              <a:off x="6989173" y="3936302"/>
              <a:ext cx="547751" cy="297195"/>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7"/>
            <p:cNvSpPr/>
            <p:nvPr/>
          </p:nvSpPr>
          <p:spPr>
            <a:xfrm>
              <a:off x="7114994" y="3493079"/>
              <a:ext cx="1027598" cy="1230016"/>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7"/>
            <p:cNvSpPr/>
            <p:nvPr/>
          </p:nvSpPr>
          <p:spPr>
            <a:xfrm>
              <a:off x="7220491" y="4372622"/>
              <a:ext cx="611601" cy="17489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7"/>
            <p:cNvSpPr/>
            <p:nvPr/>
          </p:nvSpPr>
          <p:spPr>
            <a:xfrm>
              <a:off x="6979775" y="3931250"/>
              <a:ext cx="568486" cy="309178"/>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7"/>
            <p:cNvSpPr/>
            <p:nvPr/>
          </p:nvSpPr>
          <p:spPr>
            <a:xfrm>
              <a:off x="6908875" y="3481830"/>
              <a:ext cx="351823" cy="318341"/>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7"/>
            <p:cNvSpPr/>
            <p:nvPr/>
          </p:nvSpPr>
          <p:spPr>
            <a:xfrm>
              <a:off x="7495042" y="3776147"/>
              <a:ext cx="313260" cy="615155"/>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7"/>
            <p:cNvSpPr/>
            <p:nvPr/>
          </p:nvSpPr>
          <p:spPr>
            <a:xfrm>
              <a:off x="7230066" y="3466088"/>
              <a:ext cx="264506" cy="539439"/>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7"/>
            <p:cNvSpPr/>
            <p:nvPr/>
          </p:nvSpPr>
          <p:spPr>
            <a:xfrm>
              <a:off x="7227011" y="4405223"/>
              <a:ext cx="600117" cy="127348"/>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7"/>
            <p:cNvSpPr/>
            <p:nvPr/>
          </p:nvSpPr>
          <p:spPr>
            <a:xfrm>
              <a:off x="7621480" y="3787190"/>
              <a:ext cx="106055" cy="598531"/>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7"/>
            <p:cNvSpPr/>
            <p:nvPr/>
          </p:nvSpPr>
          <p:spPr>
            <a:xfrm>
              <a:off x="6984826" y="3934040"/>
              <a:ext cx="557501" cy="304802"/>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7"/>
            <p:cNvSpPr/>
            <p:nvPr/>
          </p:nvSpPr>
          <p:spPr>
            <a:xfrm>
              <a:off x="7337296" y="3474664"/>
              <a:ext cx="69313" cy="524519"/>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7"/>
            <p:cNvSpPr/>
            <p:nvPr/>
          </p:nvSpPr>
          <p:spPr>
            <a:xfrm>
              <a:off x="6915366" y="3486999"/>
              <a:ext cx="341661" cy="305889"/>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7"/>
            <p:cNvSpPr/>
            <p:nvPr/>
          </p:nvSpPr>
          <p:spPr>
            <a:xfrm>
              <a:off x="7686476" y="4138455"/>
              <a:ext cx="9810" cy="57007"/>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7"/>
            <p:cNvSpPr/>
            <p:nvPr/>
          </p:nvSpPr>
          <p:spPr>
            <a:xfrm>
              <a:off x="7703863" y="4168677"/>
              <a:ext cx="5404" cy="20706"/>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7"/>
            <p:cNvSpPr/>
            <p:nvPr/>
          </p:nvSpPr>
          <p:spPr>
            <a:xfrm>
              <a:off x="7640981" y="3939327"/>
              <a:ext cx="16858" cy="89579"/>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7"/>
            <p:cNvSpPr/>
            <p:nvPr/>
          </p:nvSpPr>
          <p:spPr>
            <a:xfrm>
              <a:off x="7634109" y="3970488"/>
              <a:ext cx="4934" cy="24289"/>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p:nvPr/>
          </p:nvSpPr>
          <p:spPr>
            <a:xfrm>
              <a:off x="7697431" y="4210529"/>
              <a:ext cx="5140"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7"/>
            <p:cNvSpPr/>
            <p:nvPr/>
          </p:nvSpPr>
          <p:spPr>
            <a:xfrm>
              <a:off x="7541916" y="4448749"/>
              <a:ext cx="102648" cy="22674"/>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p:nvPr/>
          </p:nvSpPr>
          <p:spPr>
            <a:xfrm>
              <a:off x="7518450" y="4446165"/>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7"/>
            <p:cNvSpPr/>
            <p:nvPr/>
          </p:nvSpPr>
          <p:spPr>
            <a:xfrm>
              <a:off x="7575721" y="4439410"/>
              <a:ext cx="14127" cy="4582"/>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7"/>
            <p:cNvSpPr/>
            <p:nvPr/>
          </p:nvSpPr>
          <p:spPr>
            <a:xfrm>
              <a:off x="7362025" y="4453419"/>
              <a:ext cx="47139" cy="7431"/>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7"/>
            <p:cNvSpPr/>
            <p:nvPr/>
          </p:nvSpPr>
          <p:spPr>
            <a:xfrm>
              <a:off x="7381615" y="4469044"/>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7"/>
            <p:cNvSpPr/>
            <p:nvPr/>
          </p:nvSpPr>
          <p:spPr>
            <a:xfrm>
              <a:off x="7241814" y="4077982"/>
              <a:ext cx="109991" cy="58299"/>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7"/>
            <p:cNvSpPr/>
            <p:nvPr/>
          </p:nvSpPr>
          <p:spPr>
            <a:xfrm>
              <a:off x="7280494" y="4112140"/>
              <a:ext cx="16154"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7"/>
            <p:cNvSpPr/>
            <p:nvPr/>
          </p:nvSpPr>
          <p:spPr>
            <a:xfrm>
              <a:off x="7121984" y="3990548"/>
              <a:ext cx="33452" cy="15155"/>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7"/>
            <p:cNvSpPr/>
            <p:nvPr/>
          </p:nvSpPr>
          <p:spPr>
            <a:xfrm>
              <a:off x="7091322" y="3972867"/>
              <a:ext cx="13540"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7"/>
            <p:cNvSpPr/>
            <p:nvPr/>
          </p:nvSpPr>
          <p:spPr>
            <a:xfrm>
              <a:off x="7139665" y="3975746"/>
              <a:ext cx="11542" cy="6403"/>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7"/>
            <p:cNvSpPr/>
            <p:nvPr/>
          </p:nvSpPr>
          <p:spPr>
            <a:xfrm>
              <a:off x="7391101" y="3777704"/>
              <a:ext cx="4611" cy="47051"/>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7"/>
            <p:cNvSpPr/>
            <p:nvPr/>
          </p:nvSpPr>
          <p:spPr>
            <a:xfrm>
              <a:off x="7402145" y="3791243"/>
              <a:ext cx="4405" cy="19531"/>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7"/>
            <p:cNvSpPr/>
            <p:nvPr/>
          </p:nvSpPr>
          <p:spPr>
            <a:xfrm>
              <a:off x="7354242" y="3628005"/>
              <a:ext cx="14920" cy="64438"/>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7"/>
            <p:cNvSpPr/>
            <p:nvPr/>
          </p:nvSpPr>
          <p:spPr>
            <a:xfrm>
              <a:off x="7354066" y="3662103"/>
              <a:ext cx="5610" cy="13246"/>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7"/>
            <p:cNvSpPr/>
            <p:nvPr/>
          </p:nvSpPr>
          <p:spPr>
            <a:xfrm>
              <a:off x="7083040" y="3626243"/>
              <a:ext cx="34304" cy="29399"/>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7"/>
            <p:cNvSpPr/>
            <p:nvPr/>
          </p:nvSpPr>
          <p:spPr>
            <a:xfrm>
              <a:off x="7101396" y="3625009"/>
              <a:ext cx="16388" cy="14538"/>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9" name="Google Shape;509;p37"/>
          <p:cNvGrpSpPr/>
          <p:nvPr/>
        </p:nvGrpSpPr>
        <p:grpSpPr>
          <a:xfrm>
            <a:off x="7071500" y="315102"/>
            <a:ext cx="312879" cy="321425"/>
            <a:chOff x="8068650" y="2896252"/>
            <a:chExt cx="312879" cy="321425"/>
          </a:xfrm>
        </p:grpSpPr>
        <p:sp>
          <p:nvSpPr>
            <p:cNvPr id="510" name="Google Shape;510;p37"/>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7"/>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7"/>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7"/>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7"/>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7"/>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7"/>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7"/>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7"/>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37"/>
          <p:cNvGrpSpPr/>
          <p:nvPr/>
        </p:nvGrpSpPr>
        <p:grpSpPr>
          <a:xfrm>
            <a:off x="340225" y="2774245"/>
            <a:ext cx="379783" cy="304303"/>
            <a:chOff x="4969625" y="600282"/>
            <a:chExt cx="379783" cy="304303"/>
          </a:xfrm>
        </p:grpSpPr>
        <p:sp>
          <p:nvSpPr>
            <p:cNvPr id="520" name="Google Shape;520;p37"/>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7"/>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7"/>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7"/>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7"/>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7"/>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7"/>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7"/>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7"/>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 name="Google Shape;529;p37"/>
          <p:cNvGrpSpPr/>
          <p:nvPr/>
        </p:nvGrpSpPr>
        <p:grpSpPr>
          <a:xfrm>
            <a:off x="7874233" y="848929"/>
            <a:ext cx="798474" cy="793572"/>
            <a:chOff x="5027580" y="3548689"/>
            <a:chExt cx="972444" cy="966474"/>
          </a:xfrm>
        </p:grpSpPr>
        <p:sp>
          <p:nvSpPr>
            <p:cNvPr id="530" name="Google Shape;530;p37"/>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7"/>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7"/>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7"/>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7"/>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7"/>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7"/>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7"/>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7"/>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7"/>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7"/>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7"/>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7"/>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7"/>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7"/>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7"/>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7"/>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7"/>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7"/>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7"/>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7"/>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7"/>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7"/>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7"/>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7"/>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7"/>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7"/>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7"/>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7"/>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7"/>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7"/>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7"/>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7"/>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7"/>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7"/>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7"/>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7"/>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7"/>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7"/>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7"/>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7"/>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7"/>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7"/>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7"/>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7"/>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7"/>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7"/>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7"/>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7"/>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7"/>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7"/>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7"/>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7"/>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7"/>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7"/>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7"/>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7"/>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7"/>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7"/>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7"/>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7"/>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7"/>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7"/>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7"/>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7"/>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7"/>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7"/>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7"/>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7"/>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9" name="Google Shape;599;p37"/>
          <p:cNvGrpSpPr/>
          <p:nvPr/>
        </p:nvGrpSpPr>
        <p:grpSpPr>
          <a:xfrm>
            <a:off x="559665" y="3222154"/>
            <a:ext cx="921719" cy="880043"/>
            <a:chOff x="1240965" y="2131729"/>
            <a:chExt cx="921719" cy="880043"/>
          </a:xfrm>
        </p:grpSpPr>
        <p:sp>
          <p:nvSpPr>
            <p:cNvPr id="600" name="Google Shape;600;p37"/>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01" name="Google Shape;601;p37"/>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7"/>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7"/>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7"/>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7"/>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7"/>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7"/>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7"/>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7"/>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7"/>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7"/>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7"/>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7"/>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7"/>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7"/>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7"/>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7"/>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7"/>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7"/>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7"/>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7"/>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7"/>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7"/>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7"/>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7"/>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7"/>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7"/>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7"/>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7"/>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7"/>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7"/>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7"/>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7"/>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7"/>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7"/>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7"/>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7"/>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7"/>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7"/>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7"/>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7"/>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7"/>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7"/>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7"/>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7"/>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7"/>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7"/>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7"/>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7"/>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7"/>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7"/>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7"/>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7"/>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7"/>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7"/>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7"/>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7"/>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7"/>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7"/>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7"/>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7"/>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7"/>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7"/>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7"/>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7"/>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7"/>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7"/>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7"/>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7"/>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7"/>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7"/>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7"/>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7"/>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7"/>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7"/>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7"/>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7"/>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7"/>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7"/>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7"/>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7"/>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7"/>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4" name="Google Shape;684;p37"/>
          <p:cNvGrpSpPr/>
          <p:nvPr/>
        </p:nvGrpSpPr>
        <p:grpSpPr>
          <a:xfrm>
            <a:off x="7609250" y="3379597"/>
            <a:ext cx="1153301" cy="1488207"/>
            <a:chOff x="1916700" y="2922672"/>
            <a:chExt cx="1153301" cy="1488207"/>
          </a:xfrm>
        </p:grpSpPr>
        <p:sp>
          <p:nvSpPr>
            <p:cNvPr id="685" name="Google Shape;685;p37"/>
            <p:cNvSpPr/>
            <p:nvPr/>
          </p:nvSpPr>
          <p:spPr>
            <a:xfrm>
              <a:off x="1916700" y="2922672"/>
              <a:ext cx="1153301" cy="1488207"/>
            </a:xfrm>
            <a:custGeom>
              <a:avLst/>
              <a:gdLst/>
              <a:ahLst/>
              <a:cxnLst/>
              <a:rect l="l" t="t" r="r" b="b"/>
              <a:pathLst>
                <a:path w="39268" h="50671" extrusionOk="0">
                  <a:moveTo>
                    <a:pt x="23016" y="0"/>
                  </a:moveTo>
                  <a:lnTo>
                    <a:pt x="22934" y="2"/>
                  </a:lnTo>
                  <a:lnTo>
                    <a:pt x="22782" y="2"/>
                  </a:lnTo>
                  <a:lnTo>
                    <a:pt x="22756" y="9"/>
                  </a:lnTo>
                  <a:lnTo>
                    <a:pt x="22597" y="16"/>
                  </a:lnTo>
                  <a:lnTo>
                    <a:pt x="22389" y="99"/>
                  </a:lnTo>
                  <a:lnTo>
                    <a:pt x="22188" y="151"/>
                  </a:lnTo>
                  <a:lnTo>
                    <a:pt x="22046" y="235"/>
                  </a:lnTo>
                  <a:lnTo>
                    <a:pt x="22004" y="251"/>
                  </a:lnTo>
                  <a:lnTo>
                    <a:pt x="21821" y="365"/>
                  </a:lnTo>
                  <a:cubicBezTo>
                    <a:pt x="21728" y="423"/>
                    <a:pt x="21641" y="487"/>
                    <a:pt x="21560" y="557"/>
                  </a:cubicBezTo>
                  <a:lnTo>
                    <a:pt x="21354" y="715"/>
                  </a:lnTo>
                  <a:lnTo>
                    <a:pt x="21154" y="1010"/>
                  </a:lnTo>
                  <a:cubicBezTo>
                    <a:pt x="21127" y="1049"/>
                    <a:pt x="18477" y="4973"/>
                    <a:pt x="17057" y="9751"/>
                  </a:cubicBezTo>
                  <a:cubicBezTo>
                    <a:pt x="16009" y="13282"/>
                    <a:pt x="15882" y="16483"/>
                    <a:pt x="16643" y="19207"/>
                  </a:cubicBezTo>
                  <a:cubicBezTo>
                    <a:pt x="15472" y="18037"/>
                    <a:pt x="13999" y="16935"/>
                    <a:pt x="12154" y="15972"/>
                  </a:cubicBezTo>
                  <a:lnTo>
                    <a:pt x="11862" y="15818"/>
                  </a:lnTo>
                  <a:lnTo>
                    <a:pt x="11608" y="15771"/>
                  </a:lnTo>
                  <a:cubicBezTo>
                    <a:pt x="11556" y="15760"/>
                    <a:pt x="11503" y="15750"/>
                    <a:pt x="11450" y="15740"/>
                  </a:cubicBezTo>
                  <a:cubicBezTo>
                    <a:pt x="11423" y="15737"/>
                    <a:pt x="11399" y="15733"/>
                    <a:pt x="11373" y="15730"/>
                  </a:cubicBezTo>
                  <a:lnTo>
                    <a:pt x="11259" y="15710"/>
                  </a:lnTo>
                  <a:lnTo>
                    <a:pt x="10945" y="15710"/>
                  </a:lnTo>
                  <a:lnTo>
                    <a:pt x="10765" y="15731"/>
                  </a:lnTo>
                  <a:lnTo>
                    <a:pt x="10576" y="15747"/>
                  </a:lnTo>
                  <a:lnTo>
                    <a:pt x="10540" y="15758"/>
                  </a:lnTo>
                  <a:lnTo>
                    <a:pt x="10505" y="15761"/>
                  </a:lnTo>
                  <a:lnTo>
                    <a:pt x="10317" y="15839"/>
                  </a:lnTo>
                  <a:lnTo>
                    <a:pt x="10213" y="15878"/>
                  </a:lnTo>
                  <a:lnTo>
                    <a:pt x="9878" y="16029"/>
                  </a:lnTo>
                  <a:lnTo>
                    <a:pt x="9727" y="16151"/>
                  </a:lnTo>
                  <a:cubicBezTo>
                    <a:pt x="9697" y="16174"/>
                    <a:pt x="9666" y="16195"/>
                    <a:pt x="9637" y="16221"/>
                  </a:cubicBezTo>
                  <a:lnTo>
                    <a:pt x="9495" y="16334"/>
                  </a:lnTo>
                  <a:lnTo>
                    <a:pt x="9362" y="16485"/>
                  </a:lnTo>
                  <a:cubicBezTo>
                    <a:pt x="9294" y="16561"/>
                    <a:pt x="9230" y="16644"/>
                    <a:pt x="9172" y="16732"/>
                  </a:cubicBezTo>
                  <a:lnTo>
                    <a:pt x="9018" y="16940"/>
                  </a:lnTo>
                  <a:lnTo>
                    <a:pt x="8908" y="17262"/>
                  </a:lnTo>
                  <a:cubicBezTo>
                    <a:pt x="8774" y="17654"/>
                    <a:pt x="7863" y="20516"/>
                    <a:pt x="8330" y="24171"/>
                  </a:cubicBezTo>
                  <a:cubicBezTo>
                    <a:pt x="8430" y="24940"/>
                    <a:pt x="8593" y="25784"/>
                    <a:pt x="8857" y="26670"/>
                  </a:cubicBezTo>
                  <a:cubicBezTo>
                    <a:pt x="8667" y="26509"/>
                    <a:pt x="8472" y="26347"/>
                    <a:pt x="8270" y="26188"/>
                  </a:cubicBezTo>
                  <a:lnTo>
                    <a:pt x="8249" y="26169"/>
                  </a:lnTo>
                  <a:lnTo>
                    <a:pt x="7988" y="25976"/>
                  </a:lnTo>
                  <a:lnTo>
                    <a:pt x="7790" y="25898"/>
                  </a:lnTo>
                  <a:cubicBezTo>
                    <a:pt x="7740" y="25872"/>
                    <a:pt x="7688" y="25851"/>
                    <a:pt x="7635" y="25832"/>
                  </a:cubicBezTo>
                  <a:cubicBezTo>
                    <a:pt x="7607" y="25822"/>
                    <a:pt x="7579" y="25814"/>
                    <a:pt x="7552" y="25805"/>
                  </a:cubicBezTo>
                  <a:lnTo>
                    <a:pt x="7315" y="25716"/>
                  </a:lnTo>
                  <a:lnTo>
                    <a:pt x="7050" y="25699"/>
                  </a:lnTo>
                  <a:lnTo>
                    <a:pt x="6980" y="25690"/>
                  </a:lnTo>
                  <a:lnTo>
                    <a:pt x="6608" y="25691"/>
                  </a:lnTo>
                  <a:lnTo>
                    <a:pt x="6070" y="25798"/>
                  </a:lnTo>
                  <a:lnTo>
                    <a:pt x="5846" y="25919"/>
                  </a:lnTo>
                  <a:cubicBezTo>
                    <a:pt x="5835" y="25925"/>
                    <a:pt x="5821" y="25929"/>
                    <a:pt x="5811" y="25936"/>
                  </a:cubicBezTo>
                  <a:cubicBezTo>
                    <a:pt x="5665" y="26010"/>
                    <a:pt x="5534" y="26093"/>
                    <a:pt x="5412" y="26190"/>
                  </a:cubicBezTo>
                  <a:lnTo>
                    <a:pt x="5205" y="26359"/>
                  </a:lnTo>
                  <a:lnTo>
                    <a:pt x="5147" y="26432"/>
                  </a:lnTo>
                  <a:lnTo>
                    <a:pt x="4999" y="26573"/>
                  </a:lnTo>
                  <a:lnTo>
                    <a:pt x="4835" y="26865"/>
                  </a:lnTo>
                  <a:cubicBezTo>
                    <a:pt x="4545" y="27393"/>
                    <a:pt x="0" y="35968"/>
                    <a:pt x="6548" y="43936"/>
                  </a:cubicBezTo>
                  <a:cubicBezTo>
                    <a:pt x="5658" y="44582"/>
                    <a:pt x="4731" y="45198"/>
                    <a:pt x="3774" y="45774"/>
                  </a:cubicBezTo>
                  <a:cubicBezTo>
                    <a:pt x="3055" y="46207"/>
                    <a:pt x="2567" y="46961"/>
                    <a:pt x="2471" y="47785"/>
                  </a:cubicBezTo>
                  <a:cubicBezTo>
                    <a:pt x="2376" y="48594"/>
                    <a:pt x="2652" y="49380"/>
                    <a:pt x="3227" y="49940"/>
                  </a:cubicBezTo>
                  <a:cubicBezTo>
                    <a:pt x="3710" y="50413"/>
                    <a:pt x="4347" y="50670"/>
                    <a:pt x="5027" y="50670"/>
                  </a:cubicBezTo>
                  <a:cubicBezTo>
                    <a:pt x="5463" y="50670"/>
                    <a:pt x="5900" y="50558"/>
                    <a:pt x="6288" y="50350"/>
                  </a:cubicBezTo>
                  <a:cubicBezTo>
                    <a:pt x="6980" y="49980"/>
                    <a:pt x="9224" y="48705"/>
                    <a:pt x="11957" y="46394"/>
                  </a:cubicBezTo>
                  <a:cubicBezTo>
                    <a:pt x="13109" y="47035"/>
                    <a:pt x="14818" y="47825"/>
                    <a:pt x="16865" y="48262"/>
                  </a:cubicBezTo>
                  <a:cubicBezTo>
                    <a:pt x="17923" y="48487"/>
                    <a:pt x="18994" y="48601"/>
                    <a:pt x="20053" y="48601"/>
                  </a:cubicBezTo>
                  <a:cubicBezTo>
                    <a:pt x="24104" y="48601"/>
                    <a:pt x="27828" y="47006"/>
                    <a:pt x="31124" y="43858"/>
                  </a:cubicBezTo>
                  <a:lnTo>
                    <a:pt x="31381" y="43600"/>
                  </a:lnTo>
                  <a:lnTo>
                    <a:pt x="31490" y="43402"/>
                  </a:lnTo>
                  <a:cubicBezTo>
                    <a:pt x="31529" y="43343"/>
                    <a:pt x="31562" y="43281"/>
                    <a:pt x="31593" y="43221"/>
                  </a:cubicBezTo>
                  <a:lnTo>
                    <a:pt x="31687" y="43039"/>
                  </a:lnTo>
                  <a:lnTo>
                    <a:pt x="31744" y="42832"/>
                  </a:lnTo>
                  <a:cubicBezTo>
                    <a:pt x="31764" y="42767"/>
                    <a:pt x="31780" y="42698"/>
                    <a:pt x="31792" y="42633"/>
                  </a:cubicBezTo>
                  <a:lnTo>
                    <a:pt x="31851" y="42395"/>
                  </a:lnTo>
                  <a:lnTo>
                    <a:pt x="31839" y="42186"/>
                  </a:lnTo>
                  <a:lnTo>
                    <a:pt x="31849" y="42062"/>
                  </a:lnTo>
                  <a:lnTo>
                    <a:pt x="31837" y="41986"/>
                  </a:lnTo>
                  <a:lnTo>
                    <a:pt x="31837" y="41797"/>
                  </a:lnTo>
                  <a:lnTo>
                    <a:pt x="31751" y="41566"/>
                  </a:lnTo>
                  <a:lnTo>
                    <a:pt x="31703" y="41367"/>
                  </a:lnTo>
                  <a:lnTo>
                    <a:pt x="31643" y="41254"/>
                  </a:lnTo>
                  <a:lnTo>
                    <a:pt x="31612" y="41169"/>
                  </a:lnTo>
                  <a:lnTo>
                    <a:pt x="31482" y="40969"/>
                  </a:lnTo>
                  <a:cubicBezTo>
                    <a:pt x="31451" y="40917"/>
                    <a:pt x="31415" y="40865"/>
                    <a:pt x="31377" y="40816"/>
                  </a:cubicBezTo>
                  <a:lnTo>
                    <a:pt x="31257" y="40639"/>
                  </a:lnTo>
                  <a:lnTo>
                    <a:pt x="30995" y="40414"/>
                  </a:lnTo>
                  <a:lnTo>
                    <a:pt x="30956" y="40386"/>
                  </a:lnTo>
                  <a:cubicBezTo>
                    <a:pt x="30699" y="40180"/>
                    <a:pt x="28325" y="38376"/>
                    <a:pt x="24662" y="37641"/>
                  </a:cubicBezTo>
                  <a:cubicBezTo>
                    <a:pt x="23661" y="37440"/>
                    <a:pt x="22635" y="37339"/>
                    <a:pt x="21613" y="37339"/>
                  </a:cubicBezTo>
                  <a:cubicBezTo>
                    <a:pt x="21008" y="37339"/>
                    <a:pt x="20408" y="37373"/>
                    <a:pt x="19811" y="37442"/>
                  </a:cubicBezTo>
                  <a:cubicBezTo>
                    <a:pt x="20404" y="36508"/>
                    <a:pt x="20955" y="35546"/>
                    <a:pt x="21462" y="34569"/>
                  </a:cubicBezTo>
                  <a:cubicBezTo>
                    <a:pt x="22217" y="34679"/>
                    <a:pt x="23152" y="34769"/>
                    <a:pt x="24205" y="34769"/>
                  </a:cubicBezTo>
                  <a:cubicBezTo>
                    <a:pt x="25122" y="34769"/>
                    <a:pt x="26029" y="34699"/>
                    <a:pt x="26902" y="34564"/>
                  </a:cubicBezTo>
                  <a:cubicBezTo>
                    <a:pt x="30632" y="33991"/>
                    <a:pt x="35739" y="31903"/>
                    <a:pt x="38971" y="25259"/>
                  </a:cubicBezTo>
                  <a:lnTo>
                    <a:pt x="39050" y="25136"/>
                  </a:lnTo>
                  <a:lnTo>
                    <a:pt x="39108" y="24964"/>
                  </a:lnTo>
                  <a:lnTo>
                    <a:pt x="39196" y="24759"/>
                  </a:lnTo>
                  <a:lnTo>
                    <a:pt x="39222" y="24551"/>
                  </a:lnTo>
                  <a:cubicBezTo>
                    <a:pt x="39243" y="24440"/>
                    <a:pt x="39258" y="24330"/>
                    <a:pt x="39259" y="24219"/>
                  </a:cubicBezTo>
                  <a:lnTo>
                    <a:pt x="39268" y="23987"/>
                  </a:lnTo>
                  <a:lnTo>
                    <a:pt x="39235" y="23793"/>
                  </a:lnTo>
                  <a:lnTo>
                    <a:pt x="39202" y="23443"/>
                  </a:lnTo>
                  <a:lnTo>
                    <a:pt x="39030" y="23115"/>
                  </a:lnTo>
                  <a:lnTo>
                    <a:pt x="38937" y="22909"/>
                  </a:lnTo>
                  <a:lnTo>
                    <a:pt x="38909" y="22873"/>
                  </a:lnTo>
                  <a:lnTo>
                    <a:pt x="38906" y="22860"/>
                  </a:lnTo>
                  <a:lnTo>
                    <a:pt x="38706" y="22622"/>
                  </a:lnTo>
                  <a:lnTo>
                    <a:pt x="38472" y="22359"/>
                  </a:lnTo>
                  <a:lnTo>
                    <a:pt x="38284" y="22239"/>
                  </a:lnTo>
                  <a:cubicBezTo>
                    <a:pt x="38284" y="22239"/>
                    <a:pt x="38211" y="22194"/>
                    <a:pt x="38191" y="22181"/>
                  </a:cubicBezTo>
                  <a:lnTo>
                    <a:pt x="37973" y="22026"/>
                  </a:lnTo>
                  <a:lnTo>
                    <a:pt x="37634" y="21923"/>
                  </a:lnTo>
                  <a:cubicBezTo>
                    <a:pt x="37406" y="21852"/>
                    <a:pt x="35744" y="21368"/>
                    <a:pt x="33353" y="21368"/>
                  </a:cubicBezTo>
                  <a:cubicBezTo>
                    <a:pt x="32408" y="21368"/>
                    <a:pt x="31468" y="21443"/>
                    <a:pt x="30553" y="21596"/>
                  </a:cubicBezTo>
                  <a:cubicBezTo>
                    <a:pt x="29155" y="21828"/>
                    <a:pt x="27500" y="22296"/>
                    <a:pt x="25780" y="23188"/>
                  </a:cubicBezTo>
                  <a:cubicBezTo>
                    <a:pt x="26630" y="21949"/>
                    <a:pt x="27707" y="20069"/>
                    <a:pt x="28419" y="17711"/>
                  </a:cubicBezTo>
                  <a:cubicBezTo>
                    <a:pt x="29586" y="13831"/>
                    <a:pt x="29970" y="7924"/>
                    <a:pt x="25335" y="1509"/>
                  </a:cubicBezTo>
                  <a:lnTo>
                    <a:pt x="25335" y="1326"/>
                  </a:lnTo>
                  <a:lnTo>
                    <a:pt x="24714" y="705"/>
                  </a:lnTo>
                  <a:lnTo>
                    <a:pt x="24648" y="640"/>
                  </a:lnTo>
                  <a:lnTo>
                    <a:pt x="24509" y="500"/>
                  </a:lnTo>
                  <a:lnTo>
                    <a:pt x="24404" y="435"/>
                  </a:lnTo>
                  <a:cubicBezTo>
                    <a:pt x="24324" y="376"/>
                    <a:pt x="24237" y="322"/>
                    <a:pt x="24146" y="274"/>
                  </a:cubicBezTo>
                  <a:lnTo>
                    <a:pt x="23975" y="178"/>
                  </a:lnTo>
                  <a:lnTo>
                    <a:pt x="23792" y="120"/>
                  </a:lnTo>
                  <a:cubicBezTo>
                    <a:pt x="23733" y="100"/>
                    <a:pt x="23672" y="82"/>
                    <a:pt x="23614" y="70"/>
                  </a:cubicBezTo>
                  <a:lnTo>
                    <a:pt x="23387"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2195685" y="3468132"/>
              <a:ext cx="238308" cy="458407"/>
            </a:xfrm>
            <a:custGeom>
              <a:avLst/>
              <a:gdLst/>
              <a:ahLst/>
              <a:cxnLst/>
              <a:rect l="l" t="t" r="r" b="b"/>
              <a:pathLst>
                <a:path w="8114" h="15608" extrusionOk="0">
                  <a:moveTo>
                    <a:pt x="1541" y="0"/>
                  </a:moveTo>
                  <a:cubicBezTo>
                    <a:pt x="1515" y="0"/>
                    <a:pt x="1489" y="19"/>
                    <a:pt x="1481" y="46"/>
                  </a:cubicBezTo>
                  <a:cubicBezTo>
                    <a:pt x="1467" y="103"/>
                    <a:pt x="1451" y="167"/>
                    <a:pt x="1437" y="234"/>
                  </a:cubicBezTo>
                  <a:cubicBezTo>
                    <a:pt x="882" y="2653"/>
                    <a:pt x="0" y="9891"/>
                    <a:pt x="7433" y="15198"/>
                  </a:cubicBezTo>
                  <a:cubicBezTo>
                    <a:pt x="7437" y="15200"/>
                    <a:pt x="7440" y="15201"/>
                    <a:pt x="7440" y="15206"/>
                  </a:cubicBezTo>
                  <a:cubicBezTo>
                    <a:pt x="7622" y="15335"/>
                    <a:pt x="7813" y="15466"/>
                    <a:pt x="8009" y="15597"/>
                  </a:cubicBezTo>
                  <a:lnTo>
                    <a:pt x="8015" y="15600"/>
                  </a:lnTo>
                  <a:cubicBezTo>
                    <a:pt x="8025" y="15605"/>
                    <a:pt x="8035" y="15607"/>
                    <a:pt x="8045" y="15607"/>
                  </a:cubicBezTo>
                  <a:cubicBezTo>
                    <a:pt x="8062" y="15607"/>
                    <a:pt x="8078" y="15601"/>
                    <a:pt x="8091" y="15587"/>
                  </a:cubicBezTo>
                  <a:cubicBezTo>
                    <a:pt x="8113" y="15564"/>
                    <a:pt x="8113" y="15530"/>
                    <a:pt x="8096" y="15506"/>
                  </a:cubicBezTo>
                  <a:cubicBezTo>
                    <a:pt x="6846" y="13817"/>
                    <a:pt x="2682" y="7705"/>
                    <a:pt x="1605" y="54"/>
                  </a:cubicBezTo>
                  <a:cubicBezTo>
                    <a:pt x="1602" y="33"/>
                    <a:pt x="1591" y="15"/>
                    <a:pt x="1574" y="6"/>
                  </a:cubicBezTo>
                  <a:cubicBezTo>
                    <a:pt x="1565" y="0"/>
                    <a:pt x="1555" y="0"/>
                    <a:pt x="1547" y="0"/>
                  </a:cubicBezTo>
                  <a:cubicBezTo>
                    <a:pt x="1545" y="0"/>
                    <a:pt x="1543" y="0"/>
                    <a:pt x="15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2534233" y="3643353"/>
              <a:ext cx="458965" cy="230290"/>
            </a:xfrm>
            <a:custGeom>
              <a:avLst/>
              <a:gdLst/>
              <a:ahLst/>
              <a:cxnLst/>
              <a:rect l="l" t="t" r="r" b="b"/>
              <a:pathLst>
                <a:path w="15627" h="7841" extrusionOk="0">
                  <a:moveTo>
                    <a:pt x="15555" y="0"/>
                  </a:moveTo>
                  <a:cubicBezTo>
                    <a:pt x="15542" y="0"/>
                    <a:pt x="15530" y="4"/>
                    <a:pt x="15519" y="13"/>
                  </a:cubicBezTo>
                  <a:cubicBezTo>
                    <a:pt x="13525" y="1613"/>
                    <a:pt x="6517" y="6873"/>
                    <a:pt x="60" y="7438"/>
                  </a:cubicBezTo>
                  <a:cubicBezTo>
                    <a:pt x="29" y="7440"/>
                    <a:pt x="3" y="7462"/>
                    <a:pt x="1" y="7496"/>
                  </a:cubicBezTo>
                  <a:cubicBezTo>
                    <a:pt x="0" y="7521"/>
                    <a:pt x="14" y="7542"/>
                    <a:pt x="37" y="7555"/>
                  </a:cubicBezTo>
                  <a:cubicBezTo>
                    <a:pt x="43" y="7556"/>
                    <a:pt x="46" y="7561"/>
                    <a:pt x="51" y="7561"/>
                  </a:cubicBezTo>
                  <a:cubicBezTo>
                    <a:pt x="266" y="7602"/>
                    <a:pt x="524" y="7647"/>
                    <a:pt x="820" y="7687"/>
                  </a:cubicBezTo>
                  <a:cubicBezTo>
                    <a:pt x="1427" y="7771"/>
                    <a:pt x="2193" y="7840"/>
                    <a:pt x="3065" y="7840"/>
                  </a:cubicBezTo>
                  <a:cubicBezTo>
                    <a:pt x="6724" y="7840"/>
                    <a:pt x="12237" y="6619"/>
                    <a:pt x="15603" y="112"/>
                  </a:cubicBezTo>
                  <a:lnTo>
                    <a:pt x="15613" y="92"/>
                  </a:lnTo>
                  <a:cubicBezTo>
                    <a:pt x="15627" y="65"/>
                    <a:pt x="15620" y="34"/>
                    <a:pt x="15597" y="13"/>
                  </a:cubicBezTo>
                  <a:lnTo>
                    <a:pt x="15587" y="7"/>
                  </a:lnTo>
                  <a:cubicBezTo>
                    <a:pt x="15576" y="3"/>
                    <a:pt x="15566" y="0"/>
                    <a:pt x="15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2245086" y="3456531"/>
              <a:ext cx="281423" cy="477057"/>
            </a:xfrm>
            <a:custGeom>
              <a:avLst/>
              <a:gdLst/>
              <a:ahLst/>
              <a:cxnLst/>
              <a:rect l="l" t="t" r="r" b="b"/>
              <a:pathLst>
                <a:path w="9582" h="16243" extrusionOk="0">
                  <a:moveTo>
                    <a:pt x="66" y="1"/>
                  </a:moveTo>
                  <a:cubicBezTo>
                    <a:pt x="53" y="1"/>
                    <a:pt x="40" y="4"/>
                    <a:pt x="30" y="11"/>
                  </a:cubicBezTo>
                  <a:cubicBezTo>
                    <a:pt x="9" y="24"/>
                    <a:pt x="0" y="49"/>
                    <a:pt x="1" y="72"/>
                  </a:cubicBezTo>
                  <a:cubicBezTo>
                    <a:pt x="1074" y="8470"/>
                    <a:pt x="5866" y="14993"/>
                    <a:pt x="6813" y="16217"/>
                  </a:cubicBezTo>
                  <a:cubicBezTo>
                    <a:pt x="6819" y="16223"/>
                    <a:pt x="6827" y="16230"/>
                    <a:pt x="6836" y="16236"/>
                  </a:cubicBezTo>
                  <a:cubicBezTo>
                    <a:pt x="6844" y="16240"/>
                    <a:pt x="6855" y="16243"/>
                    <a:pt x="6865" y="16243"/>
                  </a:cubicBezTo>
                  <a:cubicBezTo>
                    <a:pt x="6869" y="16243"/>
                    <a:pt x="6872" y="16242"/>
                    <a:pt x="6876" y="16241"/>
                  </a:cubicBezTo>
                  <a:cubicBezTo>
                    <a:pt x="6899" y="16236"/>
                    <a:pt x="6918" y="16220"/>
                    <a:pt x="6926" y="16194"/>
                  </a:cubicBezTo>
                  <a:cubicBezTo>
                    <a:pt x="7448" y="14387"/>
                    <a:pt x="9582" y="5112"/>
                    <a:pt x="97" y="9"/>
                  </a:cubicBezTo>
                  <a:lnTo>
                    <a:pt x="94" y="8"/>
                  </a:lnTo>
                  <a:cubicBezTo>
                    <a:pt x="85" y="3"/>
                    <a:pt x="75" y="1"/>
                    <a:pt x="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2514350" y="3619945"/>
              <a:ext cx="481903" cy="239248"/>
            </a:xfrm>
            <a:custGeom>
              <a:avLst/>
              <a:gdLst/>
              <a:ahLst/>
              <a:cxnLst/>
              <a:rect l="l" t="t" r="r" b="b"/>
              <a:pathLst>
                <a:path w="16408" h="8146" extrusionOk="0">
                  <a:moveTo>
                    <a:pt x="13043" y="1"/>
                  </a:moveTo>
                  <a:cubicBezTo>
                    <a:pt x="9454" y="1"/>
                    <a:pt x="3937" y="1272"/>
                    <a:pt x="12" y="8051"/>
                  </a:cubicBezTo>
                  <a:cubicBezTo>
                    <a:pt x="2" y="8071"/>
                    <a:pt x="1" y="8096"/>
                    <a:pt x="15" y="8115"/>
                  </a:cubicBezTo>
                  <a:cubicBezTo>
                    <a:pt x="19" y="8125"/>
                    <a:pt x="29" y="8133"/>
                    <a:pt x="39" y="8138"/>
                  </a:cubicBezTo>
                  <a:cubicBezTo>
                    <a:pt x="48" y="8144"/>
                    <a:pt x="59" y="8145"/>
                    <a:pt x="69" y="8145"/>
                  </a:cubicBezTo>
                  <a:cubicBezTo>
                    <a:pt x="7036" y="7895"/>
                    <a:pt x="14883" y="1727"/>
                    <a:pt x="16382" y="489"/>
                  </a:cubicBezTo>
                  <a:cubicBezTo>
                    <a:pt x="16401" y="475"/>
                    <a:pt x="16408" y="449"/>
                    <a:pt x="16404" y="425"/>
                  </a:cubicBezTo>
                  <a:cubicBezTo>
                    <a:pt x="16401" y="410"/>
                    <a:pt x="16388" y="391"/>
                    <a:pt x="16372" y="383"/>
                  </a:cubicBezTo>
                  <a:cubicBezTo>
                    <a:pt x="16367" y="381"/>
                    <a:pt x="16361" y="381"/>
                    <a:pt x="16359" y="378"/>
                  </a:cubicBezTo>
                  <a:cubicBezTo>
                    <a:pt x="15828" y="247"/>
                    <a:pt x="14622" y="1"/>
                    <a:pt x="130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2440778" y="2997713"/>
              <a:ext cx="283186" cy="611248"/>
            </a:xfrm>
            <a:custGeom>
              <a:avLst/>
              <a:gdLst/>
              <a:ahLst/>
              <a:cxnLst/>
              <a:rect l="l" t="t" r="r" b="b"/>
              <a:pathLst>
                <a:path w="9642" h="20812" extrusionOk="0">
                  <a:moveTo>
                    <a:pt x="5156" y="0"/>
                  </a:moveTo>
                  <a:cubicBezTo>
                    <a:pt x="5134" y="0"/>
                    <a:pt x="5114" y="12"/>
                    <a:pt x="5102" y="30"/>
                  </a:cubicBezTo>
                  <a:cubicBezTo>
                    <a:pt x="4858" y="415"/>
                    <a:pt x="4393" y="1177"/>
                    <a:pt x="3849" y="2205"/>
                  </a:cubicBezTo>
                  <a:lnTo>
                    <a:pt x="3847" y="2208"/>
                  </a:lnTo>
                  <a:cubicBezTo>
                    <a:pt x="2968" y="3887"/>
                    <a:pt x="1893" y="6251"/>
                    <a:pt x="1248" y="8821"/>
                  </a:cubicBezTo>
                  <a:cubicBezTo>
                    <a:pt x="1" y="13806"/>
                    <a:pt x="812" y="17641"/>
                    <a:pt x="3658" y="20243"/>
                  </a:cubicBezTo>
                  <a:cubicBezTo>
                    <a:pt x="3658" y="20243"/>
                    <a:pt x="3659" y="20244"/>
                    <a:pt x="3662" y="20244"/>
                  </a:cubicBezTo>
                  <a:cubicBezTo>
                    <a:pt x="3662" y="20244"/>
                    <a:pt x="3663" y="20244"/>
                    <a:pt x="3663" y="20244"/>
                  </a:cubicBezTo>
                  <a:cubicBezTo>
                    <a:pt x="3870" y="20433"/>
                    <a:pt x="4092" y="20621"/>
                    <a:pt x="4324" y="20797"/>
                  </a:cubicBezTo>
                  <a:cubicBezTo>
                    <a:pt x="4328" y="20802"/>
                    <a:pt x="4330" y="20802"/>
                    <a:pt x="4334" y="20805"/>
                  </a:cubicBezTo>
                  <a:cubicBezTo>
                    <a:pt x="4343" y="20810"/>
                    <a:pt x="4352" y="20812"/>
                    <a:pt x="4360" y="20812"/>
                  </a:cubicBezTo>
                  <a:cubicBezTo>
                    <a:pt x="4368" y="20812"/>
                    <a:pt x="4376" y="20810"/>
                    <a:pt x="4384" y="20807"/>
                  </a:cubicBezTo>
                  <a:cubicBezTo>
                    <a:pt x="4405" y="20797"/>
                    <a:pt x="4420" y="20780"/>
                    <a:pt x="4425" y="20758"/>
                  </a:cubicBezTo>
                  <a:cubicBezTo>
                    <a:pt x="4712" y="19220"/>
                    <a:pt x="4794" y="18152"/>
                    <a:pt x="4817" y="17766"/>
                  </a:cubicBezTo>
                  <a:cubicBezTo>
                    <a:pt x="4824" y="17622"/>
                    <a:pt x="4937" y="17504"/>
                    <a:pt x="5078" y="17488"/>
                  </a:cubicBezTo>
                  <a:cubicBezTo>
                    <a:pt x="5091" y="17487"/>
                    <a:pt x="5103" y="17486"/>
                    <a:pt x="5116" y="17486"/>
                  </a:cubicBezTo>
                  <a:cubicBezTo>
                    <a:pt x="5161" y="17486"/>
                    <a:pt x="5204" y="17496"/>
                    <a:pt x="5244" y="17517"/>
                  </a:cubicBezTo>
                  <a:cubicBezTo>
                    <a:pt x="5271" y="17531"/>
                    <a:pt x="5295" y="17548"/>
                    <a:pt x="5320" y="17572"/>
                  </a:cubicBezTo>
                  <a:cubicBezTo>
                    <a:pt x="5381" y="17632"/>
                    <a:pt x="5415" y="17719"/>
                    <a:pt x="5406" y="17806"/>
                  </a:cubicBezTo>
                  <a:cubicBezTo>
                    <a:pt x="5335" y="18623"/>
                    <a:pt x="5236" y="19454"/>
                    <a:pt x="5107" y="20271"/>
                  </a:cubicBezTo>
                  <a:cubicBezTo>
                    <a:pt x="5106" y="20297"/>
                    <a:pt x="5117" y="20324"/>
                    <a:pt x="5143" y="20337"/>
                  </a:cubicBezTo>
                  <a:lnTo>
                    <a:pt x="5144" y="20338"/>
                  </a:lnTo>
                  <a:cubicBezTo>
                    <a:pt x="5153" y="20341"/>
                    <a:pt x="5161" y="20343"/>
                    <a:pt x="5170" y="20343"/>
                  </a:cubicBezTo>
                  <a:cubicBezTo>
                    <a:pt x="5189" y="20343"/>
                    <a:pt x="5207" y="20335"/>
                    <a:pt x="5221" y="20320"/>
                  </a:cubicBezTo>
                  <a:cubicBezTo>
                    <a:pt x="5481" y="19999"/>
                    <a:pt x="5899" y="19457"/>
                    <a:pt x="6361" y="18722"/>
                  </a:cubicBezTo>
                  <a:cubicBezTo>
                    <a:pt x="6362" y="18720"/>
                    <a:pt x="6362" y="18720"/>
                    <a:pt x="6362" y="18716"/>
                  </a:cubicBezTo>
                  <a:cubicBezTo>
                    <a:pt x="7029" y="17659"/>
                    <a:pt x="7790" y="16202"/>
                    <a:pt x="8316" y="14458"/>
                  </a:cubicBezTo>
                  <a:cubicBezTo>
                    <a:pt x="9306" y="11174"/>
                    <a:pt x="9642" y="6114"/>
                    <a:pt x="5727" y="550"/>
                  </a:cubicBezTo>
                  <a:cubicBezTo>
                    <a:pt x="5660" y="453"/>
                    <a:pt x="5589" y="358"/>
                    <a:pt x="5519" y="259"/>
                  </a:cubicBezTo>
                  <a:cubicBezTo>
                    <a:pt x="5512" y="251"/>
                    <a:pt x="5505" y="244"/>
                    <a:pt x="5496" y="238"/>
                  </a:cubicBezTo>
                  <a:cubicBezTo>
                    <a:pt x="5488" y="234"/>
                    <a:pt x="5480" y="232"/>
                    <a:pt x="5471" y="232"/>
                  </a:cubicBezTo>
                  <a:cubicBezTo>
                    <a:pt x="5461" y="232"/>
                    <a:pt x="5451" y="234"/>
                    <a:pt x="5441" y="238"/>
                  </a:cubicBezTo>
                  <a:cubicBezTo>
                    <a:pt x="5414" y="251"/>
                    <a:pt x="5399" y="279"/>
                    <a:pt x="5405" y="308"/>
                  </a:cubicBezTo>
                  <a:cubicBezTo>
                    <a:pt x="5814" y="2273"/>
                    <a:pt x="7051" y="9160"/>
                    <a:pt x="5720" y="15338"/>
                  </a:cubicBezTo>
                  <a:cubicBezTo>
                    <a:pt x="5718" y="15354"/>
                    <a:pt x="5707" y="15368"/>
                    <a:pt x="5693" y="15378"/>
                  </a:cubicBezTo>
                  <a:cubicBezTo>
                    <a:pt x="5682" y="15384"/>
                    <a:pt x="5672" y="15388"/>
                    <a:pt x="5662" y="15388"/>
                  </a:cubicBezTo>
                  <a:cubicBezTo>
                    <a:pt x="5657" y="15388"/>
                    <a:pt x="5652" y="15387"/>
                    <a:pt x="5647" y="15385"/>
                  </a:cubicBezTo>
                  <a:cubicBezTo>
                    <a:pt x="5646" y="15386"/>
                    <a:pt x="5645" y="15386"/>
                    <a:pt x="5644" y="15386"/>
                  </a:cubicBezTo>
                  <a:cubicBezTo>
                    <a:pt x="5642" y="15386"/>
                    <a:pt x="5641" y="15385"/>
                    <a:pt x="5640" y="15384"/>
                  </a:cubicBezTo>
                  <a:cubicBezTo>
                    <a:pt x="5604" y="15366"/>
                    <a:pt x="5592" y="15338"/>
                    <a:pt x="5597" y="15311"/>
                  </a:cubicBezTo>
                  <a:cubicBezTo>
                    <a:pt x="7003" y="8791"/>
                    <a:pt x="5528" y="1453"/>
                    <a:pt x="5221" y="50"/>
                  </a:cubicBezTo>
                  <a:cubicBezTo>
                    <a:pt x="5219" y="30"/>
                    <a:pt x="5206" y="16"/>
                    <a:pt x="5186" y="7"/>
                  </a:cubicBezTo>
                  <a:cubicBezTo>
                    <a:pt x="5180" y="5"/>
                    <a:pt x="5176" y="2"/>
                    <a:pt x="5169" y="2"/>
                  </a:cubicBezTo>
                  <a:cubicBezTo>
                    <a:pt x="5164" y="1"/>
                    <a:pt x="5160" y="0"/>
                    <a:pt x="51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2058028" y="3515065"/>
              <a:ext cx="537823" cy="826207"/>
            </a:xfrm>
            <a:custGeom>
              <a:avLst/>
              <a:gdLst/>
              <a:ahLst/>
              <a:cxnLst/>
              <a:rect l="l" t="t" r="r" b="b"/>
              <a:pathLst>
                <a:path w="18312" h="28131" extrusionOk="0">
                  <a:moveTo>
                    <a:pt x="18141" y="0"/>
                  </a:moveTo>
                  <a:cubicBezTo>
                    <a:pt x="18134" y="0"/>
                    <a:pt x="18127" y="1"/>
                    <a:pt x="18119" y="2"/>
                  </a:cubicBezTo>
                  <a:cubicBezTo>
                    <a:pt x="18038" y="10"/>
                    <a:pt x="17976" y="78"/>
                    <a:pt x="17970" y="160"/>
                  </a:cubicBezTo>
                  <a:cubicBezTo>
                    <a:pt x="17949" y="573"/>
                    <a:pt x="17860" y="1709"/>
                    <a:pt x="17543" y="3348"/>
                  </a:cubicBezTo>
                  <a:cubicBezTo>
                    <a:pt x="17541" y="3351"/>
                    <a:pt x="17534" y="3392"/>
                    <a:pt x="17534" y="3395"/>
                  </a:cubicBezTo>
                  <a:cubicBezTo>
                    <a:pt x="17019" y="6036"/>
                    <a:pt x="15875" y="10089"/>
                    <a:pt x="13360" y="14418"/>
                  </a:cubicBezTo>
                  <a:lnTo>
                    <a:pt x="13340" y="14472"/>
                  </a:lnTo>
                  <a:lnTo>
                    <a:pt x="13324" y="14495"/>
                  </a:lnTo>
                  <a:cubicBezTo>
                    <a:pt x="13319" y="14501"/>
                    <a:pt x="13306" y="14513"/>
                    <a:pt x="13303" y="14520"/>
                  </a:cubicBezTo>
                  <a:cubicBezTo>
                    <a:pt x="11197" y="18116"/>
                    <a:pt x="8472" y="21325"/>
                    <a:pt x="5208" y="24055"/>
                  </a:cubicBezTo>
                  <a:lnTo>
                    <a:pt x="5186" y="24078"/>
                  </a:lnTo>
                  <a:cubicBezTo>
                    <a:pt x="3635" y="25371"/>
                    <a:pt x="1954" y="26563"/>
                    <a:pt x="183" y="27629"/>
                  </a:cubicBezTo>
                  <a:cubicBezTo>
                    <a:pt x="87" y="27686"/>
                    <a:pt x="22" y="27786"/>
                    <a:pt x="9" y="27889"/>
                  </a:cubicBezTo>
                  <a:cubicBezTo>
                    <a:pt x="0" y="27964"/>
                    <a:pt x="22" y="28030"/>
                    <a:pt x="67" y="28074"/>
                  </a:cubicBezTo>
                  <a:cubicBezTo>
                    <a:pt x="80" y="28088"/>
                    <a:pt x="96" y="28099"/>
                    <a:pt x="114" y="28108"/>
                  </a:cubicBezTo>
                  <a:cubicBezTo>
                    <a:pt x="144" y="28123"/>
                    <a:pt x="177" y="28131"/>
                    <a:pt x="213" y="28131"/>
                  </a:cubicBezTo>
                  <a:cubicBezTo>
                    <a:pt x="261" y="28131"/>
                    <a:pt x="311" y="28118"/>
                    <a:pt x="359" y="28092"/>
                  </a:cubicBezTo>
                  <a:cubicBezTo>
                    <a:pt x="2025" y="27199"/>
                    <a:pt x="16680" y="18846"/>
                    <a:pt x="18309" y="184"/>
                  </a:cubicBezTo>
                  <a:cubicBezTo>
                    <a:pt x="18312" y="135"/>
                    <a:pt x="18295" y="84"/>
                    <a:pt x="18256" y="49"/>
                  </a:cubicBezTo>
                  <a:cubicBezTo>
                    <a:pt x="18245" y="37"/>
                    <a:pt x="18231" y="26"/>
                    <a:pt x="18216" y="19"/>
                  </a:cubicBezTo>
                  <a:cubicBezTo>
                    <a:pt x="18194" y="6"/>
                    <a:pt x="18168" y="0"/>
                    <a:pt x="181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2268464" y="4088955"/>
              <a:ext cx="508659" cy="120065"/>
            </a:xfrm>
            <a:custGeom>
              <a:avLst/>
              <a:gdLst/>
              <a:ahLst/>
              <a:cxnLst/>
              <a:rect l="l" t="t" r="r" b="b"/>
              <a:pathLst>
                <a:path w="17319" h="4088" extrusionOk="0">
                  <a:moveTo>
                    <a:pt x="9580" y="0"/>
                  </a:moveTo>
                  <a:cubicBezTo>
                    <a:pt x="6783" y="0"/>
                    <a:pt x="3490" y="897"/>
                    <a:pt x="29" y="3699"/>
                  </a:cubicBezTo>
                  <a:cubicBezTo>
                    <a:pt x="9" y="3712"/>
                    <a:pt x="0" y="3739"/>
                    <a:pt x="9" y="3763"/>
                  </a:cubicBezTo>
                  <a:cubicBezTo>
                    <a:pt x="13" y="3779"/>
                    <a:pt x="24" y="3793"/>
                    <a:pt x="41" y="3803"/>
                  </a:cubicBezTo>
                  <a:cubicBezTo>
                    <a:pt x="49" y="3806"/>
                    <a:pt x="51" y="3809"/>
                    <a:pt x="60" y="3810"/>
                  </a:cubicBezTo>
                  <a:cubicBezTo>
                    <a:pt x="1195" y="4007"/>
                    <a:pt x="2489" y="4087"/>
                    <a:pt x="3848" y="4087"/>
                  </a:cubicBezTo>
                  <a:cubicBezTo>
                    <a:pt x="9285" y="4087"/>
                    <a:pt x="15765" y="2798"/>
                    <a:pt x="17266" y="2480"/>
                  </a:cubicBezTo>
                  <a:cubicBezTo>
                    <a:pt x="17290" y="2476"/>
                    <a:pt x="17309" y="2457"/>
                    <a:pt x="17316" y="2431"/>
                  </a:cubicBezTo>
                  <a:cubicBezTo>
                    <a:pt x="17319" y="2409"/>
                    <a:pt x="17310" y="2380"/>
                    <a:pt x="17289" y="2367"/>
                  </a:cubicBezTo>
                  <a:cubicBezTo>
                    <a:pt x="17011" y="2175"/>
                    <a:pt x="16546" y="1880"/>
                    <a:pt x="15913" y="1557"/>
                  </a:cubicBezTo>
                  <a:cubicBezTo>
                    <a:pt x="14434" y="805"/>
                    <a:pt x="12230" y="0"/>
                    <a:pt x="95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2275601" y="4166286"/>
              <a:ext cx="498145" cy="114014"/>
            </a:xfrm>
            <a:custGeom>
              <a:avLst/>
              <a:gdLst/>
              <a:ahLst/>
              <a:cxnLst/>
              <a:rect l="l" t="t" r="r" b="b"/>
              <a:pathLst>
                <a:path w="16961" h="3882" extrusionOk="0">
                  <a:moveTo>
                    <a:pt x="16890" y="0"/>
                  </a:moveTo>
                  <a:cubicBezTo>
                    <a:pt x="16886" y="0"/>
                    <a:pt x="16882" y="1"/>
                    <a:pt x="16878" y="2"/>
                  </a:cubicBezTo>
                  <a:cubicBezTo>
                    <a:pt x="15401" y="309"/>
                    <a:pt x="8947" y="1574"/>
                    <a:pt x="3555" y="1574"/>
                  </a:cubicBezTo>
                  <a:cubicBezTo>
                    <a:pt x="2316" y="1574"/>
                    <a:pt x="1134" y="1507"/>
                    <a:pt x="80" y="1346"/>
                  </a:cubicBezTo>
                  <a:cubicBezTo>
                    <a:pt x="78" y="1346"/>
                    <a:pt x="76" y="1346"/>
                    <a:pt x="74" y="1346"/>
                  </a:cubicBezTo>
                  <a:cubicBezTo>
                    <a:pt x="45" y="1346"/>
                    <a:pt x="20" y="1364"/>
                    <a:pt x="12" y="1389"/>
                  </a:cubicBezTo>
                  <a:cubicBezTo>
                    <a:pt x="1" y="1418"/>
                    <a:pt x="9" y="1448"/>
                    <a:pt x="35" y="1465"/>
                  </a:cubicBezTo>
                  <a:cubicBezTo>
                    <a:pt x="230" y="1590"/>
                    <a:pt x="506" y="1764"/>
                    <a:pt x="851" y="1956"/>
                  </a:cubicBezTo>
                  <a:cubicBezTo>
                    <a:pt x="1017" y="2049"/>
                    <a:pt x="1198" y="2147"/>
                    <a:pt x="1392" y="2245"/>
                  </a:cubicBezTo>
                  <a:cubicBezTo>
                    <a:pt x="2943" y="3033"/>
                    <a:pt x="5230" y="3881"/>
                    <a:pt x="7883" y="3881"/>
                  </a:cubicBezTo>
                  <a:cubicBezTo>
                    <a:pt x="10605" y="3881"/>
                    <a:pt x="13713" y="2989"/>
                    <a:pt x="16808" y="221"/>
                  </a:cubicBezTo>
                  <a:cubicBezTo>
                    <a:pt x="16849" y="186"/>
                    <a:pt x="16891" y="150"/>
                    <a:pt x="16933" y="110"/>
                  </a:cubicBezTo>
                  <a:cubicBezTo>
                    <a:pt x="16955" y="93"/>
                    <a:pt x="16961" y="62"/>
                    <a:pt x="16949" y="36"/>
                  </a:cubicBezTo>
                  <a:cubicBezTo>
                    <a:pt x="16942" y="23"/>
                    <a:pt x="16932" y="15"/>
                    <a:pt x="16921" y="9"/>
                  </a:cubicBezTo>
                  <a:cubicBezTo>
                    <a:pt x="16910" y="4"/>
                    <a:pt x="16901" y="0"/>
                    <a:pt x="168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2032976" y="3760451"/>
              <a:ext cx="161770" cy="440462"/>
            </a:xfrm>
            <a:custGeom>
              <a:avLst/>
              <a:gdLst/>
              <a:ahLst/>
              <a:cxnLst/>
              <a:rect l="l" t="t" r="r" b="b"/>
              <a:pathLst>
                <a:path w="5508" h="14997" extrusionOk="0">
                  <a:moveTo>
                    <a:pt x="2740" y="0"/>
                  </a:moveTo>
                  <a:cubicBezTo>
                    <a:pt x="2712" y="0"/>
                    <a:pt x="2683" y="16"/>
                    <a:pt x="2671" y="42"/>
                  </a:cubicBezTo>
                  <a:cubicBezTo>
                    <a:pt x="2644" y="102"/>
                    <a:pt x="2615" y="166"/>
                    <a:pt x="2585" y="237"/>
                  </a:cubicBezTo>
                  <a:lnTo>
                    <a:pt x="2584" y="240"/>
                  </a:lnTo>
                  <a:cubicBezTo>
                    <a:pt x="1745" y="2174"/>
                    <a:pt x="0" y="7605"/>
                    <a:pt x="3727" y="12976"/>
                  </a:cubicBezTo>
                  <a:cubicBezTo>
                    <a:pt x="4194" y="13648"/>
                    <a:pt x="4744" y="14317"/>
                    <a:pt x="5392" y="14979"/>
                  </a:cubicBezTo>
                  <a:cubicBezTo>
                    <a:pt x="5398" y="14984"/>
                    <a:pt x="5402" y="14986"/>
                    <a:pt x="5409" y="14989"/>
                  </a:cubicBezTo>
                  <a:cubicBezTo>
                    <a:pt x="5417" y="14994"/>
                    <a:pt x="5427" y="14996"/>
                    <a:pt x="5436" y="14996"/>
                  </a:cubicBezTo>
                  <a:cubicBezTo>
                    <a:pt x="5450" y="14996"/>
                    <a:pt x="5464" y="14991"/>
                    <a:pt x="5476" y="14982"/>
                  </a:cubicBezTo>
                  <a:cubicBezTo>
                    <a:pt x="5503" y="14965"/>
                    <a:pt x="5507" y="14931"/>
                    <a:pt x="5493" y="14902"/>
                  </a:cubicBezTo>
                  <a:cubicBezTo>
                    <a:pt x="2679" y="9696"/>
                    <a:pt x="2715" y="2229"/>
                    <a:pt x="2793" y="66"/>
                  </a:cubicBezTo>
                  <a:cubicBezTo>
                    <a:pt x="2794" y="42"/>
                    <a:pt x="2780" y="19"/>
                    <a:pt x="2757" y="6"/>
                  </a:cubicBezTo>
                  <a:cubicBezTo>
                    <a:pt x="2752" y="5"/>
                    <a:pt x="2746" y="5"/>
                    <a:pt x="2743" y="0"/>
                  </a:cubicBezTo>
                  <a:cubicBezTo>
                    <a:pt x="2742" y="0"/>
                    <a:pt x="2741" y="0"/>
                    <a:pt x="27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2109543" y="3750378"/>
              <a:ext cx="229615" cy="464457"/>
            </a:xfrm>
            <a:custGeom>
              <a:avLst/>
              <a:gdLst/>
              <a:ahLst/>
              <a:cxnLst/>
              <a:rect l="l" t="t" r="r" b="b"/>
              <a:pathLst>
                <a:path w="7818" h="15814" extrusionOk="0">
                  <a:moveTo>
                    <a:pt x="390" y="1"/>
                  </a:moveTo>
                  <a:cubicBezTo>
                    <a:pt x="382" y="1"/>
                    <a:pt x="373" y="3"/>
                    <a:pt x="364" y="6"/>
                  </a:cubicBezTo>
                  <a:cubicBezTo>
                    <a:pt x="343" y="17"/>
                    <a:pt x="328" y="39"/>
                    <a:pt x="326" y="63"/>
                  </a:cubicBezTo>
                  <a:cubicBezTo>
                    <a:pt x="244" y="1721"/>
                    <a:pt x="1" y="10282"/>
                    <a:pt x="3340" y="15782"/>
                  </a:cubicBezTo>
                  <a:cubicBezTo>
                    <a:pt x="3346" y="15794"/>
                    <a:pt x="3355" y="15801"/>
                    <a:pt x="3365" y="15807"/>
                  </a:cubicBezTo>
                  <a:cubicBezTo>
                    <a:pt x="3375" y="15811"/>
                    <a:pt x="3385" y="15814"/>
                    <a:pt x="3396" y="15814"/>
                  </a:cubicBezTo>
                  <a:cubicBezTo>
                    <a:pt x="3419" y="15811"/>
                    <a:pt x="3440" y="15799"/>
                    <a:pt x="3452" y="15778"/>
                  </a:cubicBezTo>
                  <a:cubicBezTo>
                    <a:pt x="4242" y="14206"/>
                    <a:pt x="7818" y="6063"/>
                    <a:pt x="432" y="14"/>
                  </a:cubicBezTo>
                  <a:lnTo>
                    <a:pt x="418" y="7"/>
                  </a:lnTo>
                  <a:cubicBezTo>
                    <a:pt x="409" y="3"/>
                    <a:pt x="400" y="1"/>
                    <a:pt x="3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2052830" y="3510043"/>
              <a:ext cx="548309" cy="836369"/>
            </a:xfrm>
            <a:custGeom>
              <a:avLst/>
              <a:gdLst/>
              <a:ahLst/>
              <a:cxnLst/>
              <a:rect l="l" t="t" r="r" b="b"/>
              <a:pathLst>
                <a:path w="18669" h="28477" extrusionOk="0">
                  <a:moveTo>
                    <a:pt x="18321" y="221"/>
                  </a:moveTo>
                  <a:cubicBezTo>
                    <a:pt x="18351" y="221"/>
                    <a:pt x="18382" y="232"/>
                    <a:pt x="18405" y="254"/>
                  </a:cubicBezTo>
                  <a:cubicBezTo>
                    <a:pt x="18432" y="281"/>
                    <a:pt x="18446" y="316"/>
                    <a:pt x="18443" y="353"/>
                  </a:cubicBezTo>
                  <a:cubicBezTo>
                    <a:pt x="16815" y="18988"/>
                    <a:pt x="2181" y="27333"/>
                    <a:pt x="519" y="28223"/>
                  </a:cubicBezTo>
                  <a:cubicBezTo>
                    <a:pt x="478" y="28246"/>
                    <a:pt x="436" y="28257"/>
                    <a:pt x="397" y="28257"/>
                  </a:cubicBezTo>
                  <a:cubicBezTo>
                    <a:pt x="352" y="28257"/>
                    <a:pt x="311" y="28242"/>
                    <a:pt x="280" y="28213"/>
                  </a:cubicBezTo>
                  <a:cubicBezTo>
                    <a:pt x="232" y="28165"/>
                    <a:pt x="232" y="28100"/>
                    <a:pt x="236" y="28065"/>
                  </a:cubicBezTo>
                  <a:cubicBezTo>
                    <a:pt x="246" y="27976"/>
                    <a:pt x="303" y="27889"/>
                    <a:pt x="387" y="27839"/>
                  </a:cubicBezTo>
                  <a:cubicBezTo>
                    <a:pt x="16757" y="17973"/>
                    <a:pt x="18097" y="2112"/>
                    <a:pt x="18197" y="336"/>
                  </a:cubicBezTo>
                  <a:cubicBezTo>
                    <a:pt x="18201" y="275"/>
                    <a:pt x="18245" y="228"/>
                    <a:pt x="18306" y="221"/>
                  </a:cubicBezTo>
                  <a:close/>
                  <a:moveTo>
                    <a:pt x="18318" y="1"/>
                  </a:moveTo>
                  <a:cubicBezTo>
                    <a:pt x="18305" y="1"/>
                    <a:pt x="18291" y="1"/>
                    <a:pt x="18277" y="3"/>
                  </a:cubicBezTo>
                  <a:cubicBezTo>
                    <a:pt x="18111" y="23"/>
                    <a:pt x="17985" y="157"/>
                    <a:pt x="17976" y="324"/>
                  </a:cubicBezTo>
                  <a:cubicBezTo>
                    <a:pt x="17878" y="2088"/>
                    <a:pt x="16545" y="17842"/>
                    <a:pt x="271" y="27652"/>
                  </a:cubicBezTo>
                  <a:cubicBezTo>
                    <a:pt x="129" y="27738"/>
                    <a:pt x="32" y="27882"/>
                    <a:pt x="15" y="28041"/>
                  </a:cubicBezTo>
                  <a:cubicBezTo>
                    <a:pt x="1" y="28166"/>
                    <a:pt x="41" y="28288"/>
                    <a:pt x="125" y="28370"/>
                  </a:cubicBezTo>
                  <a:cubicBezTo>
                    <a:pt x="199" y="28441"/>
                    <a:pt x="293" y="28477"/>
                    <a:pt x="394" y="28477"/>
                  </a:cubicBezTo>
                  <a:cubicBezTo>
                    <a:pt x="469" y="28477"/>
                    <a:pt x="548" y="28457"/>
                    <a:pt x="622" y="28417"/>
                  </a:cubicBezTo>
                  <a:cubicBezTo>
                    <a:pt x="2295" y="27523"/>
                    <a:pt x="17022" y="19123"/>
                    <a:pt x="18660" y="373"/>
                  </a:cubicBezTo>
                  <a:cubicBezTo>
                    <a:pt x="18668" y="271"/>
                    <a:pt x="18631" y="171"/>
                    <a:pt x="18557" y="97"/>
                  </a:cubicBezTo>
                  <a:cubicBezTo>
                    <a:pt x="18492" y="35"/>
                    <a:pt x="18407" y="1"/>
                    <a:pt x="183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2428031" y="2987198"/>
              <a:ext cx="301894" cy="629928"/>
            </a:xfrm>
            <a:custGeom>
              <a:avLst/>
              <a:gdLst/>
              <a:ahLst/>
              <a:cxnLst/>
              <a:rect l="l" t="t" r="r" b="b"/>
              <a:pathLst>
                <a:path w="10279" h="21448" extrusionOk="0">
                  <a:moveTo>
                    <a:pt x="5652" y="0"/>
                  </a:moveTo>
                  <a:cubicBezTo>
                    <a:pt x="5649" y="0"/>
                    <a:pt x="5647" y="1"/>
                    <a:pt x="5644" y="1"/>
                  </a:cubicBezTo>
                  <a:cubicBezTo>
                    <a:pt x="5608" y="2"/>
                    <a:pt x="5577" y="19"/>
                    <a:pt x="5557" y="48"/>
                  </a:cubicBezTo>
                  <a:cubicBezTo>
                    <a:pt x="5533" y="83"/>
                    <a:pt x="3069" y="3746"/>
                    <a:pt x="1752" y="8179"/>
                  </a:cubicBezTo>
                  <a:cubicBezTo>
                    <a:pt x="0" y="14075"/>
                    <a:pt x="1061" y="18657"/>
                    <a:pt x="4818" y="21427"/>
                  </a:cubicBezTo>
                  <a:cubicBezTo>
                    <a:pt x="4839" y="21441"/>
                    <a:pt x="4862" y="21448"/>
                    <a:pt x="4885" y="21448"/>
                  </a:cubicBezTo>
                  <a:cubicBezTo>
                    <a:pt x="4919" y="21448"/>
                    <a:pt x="4950" y="21431"/>
                    <a:pt x="4973" y="21407"/>
                  </a:cubicBezTo>
                  <a:cubicBezTo>
                    <a:pt x="5009" y="21358"/>
                    <a:pt x="4999" y="21289"/>
                    <a:pt x="4950" y="21253"/>
                  </a:cubicBezTo>
                  <a:cubicBezTo>
                    <a:pt x="306" y="17831"/>
                    <a:pt x="762" y="12292"/>
                    <a:pt x="1961" y="8249"/>
                  </a:cubicBezTo>
                  <a:cubicBezTo>
                    <a:pt x="3130" y="4310"/>
                    <a:pt x="5212" y="983"/>
                    <a:pt x="5655" y="301"/>
                  </a:cubicBezTo>
                  <a:cubicBezTo>
                    <a:pt x="10040" y="6086"/>
                    <a:pt x="9737" y="11382"/>
                    <a:pt x="8703" y="14814"/>
                  </a:cubicBezTo>
                  <a:cubicBezTo>
                    <a:pt x="7572" y="18567"/>
                    <a:pt x="5351" y="20972"/>
                    <a:pt x="5328" y="20995"/>
                  </a:cubicBezTo>
                  <a:cubicBezTo>
                    <a:pt x="5287" y="21039"/>
                    <a:pt x="5288" y="21109"/>
                    <a:pt x="5334" y="21150"/>
                  </a:cubicBezTo>
                  <a:cubicBezTo>
                    <a:pt x="5354" y="21170"/>
                    <a:pt x="5381" y="21180"/>
                    <a:pt x="5408" y="21180"/>
                  </a:cubicBezTo>
                  <a:cubicBezTo>
                    <a:pt x="5437" y="21180"/>
                    <a:pt x="5466" y="21168"/>
                    <a:pt x="5487" y="21145"/>
                  </a:cubicBezTo>
                  <a:cubicBezTo>
                    <a:pt x="5509" y="21120"/>
                    <a:pt x="7763" y="18685"/>
                    <a:pt x="8909" y="14886"/>
                  </a:cubicBezTo>
                  <a:cubicBezTo>
                    <a:pt x="9969" y="11377"/>
                    <a:pt x="10278" y="5955"/>
                    <a:pt x="5735" y="44"/>
                  </a:cubicBezTo>
                  <a:cubicBezTo>
                    <a:pt x="5714" y="17"/>
                    <a:pt x="5684" y="0"/>
                    <a:pt x="5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2506361" y="3614659"/>
              <a:ext cx="499231" cy="264682"/>
            </a:xfrm>
            <a:custGeom>
              <a:avLst/>
              <a:gdLst/>
              <a:ahLst/>
              <a:cxnLst/>
              <a:rect l="l" t="t" r="r" b="b"/>
              <a:pathLst>
                <a:path w="16998" h="9012" extrusionOk="0">
                  <a:moveTo>
                    <a:pt x="13280" y="220"/>
                  </a:moveTo>
                  <a:cubicBezTo>
                    <a:pt x="15039" y="220"/>
                    <a:pt x="16336" y="528"/>
                    <a:pt x="16728" y="634"/>
                  </a:cubicBezTo>
                  <a:cubicBezTo>
                    <a:pt x="13954" y="6342"/>
                    <a:pt x="9620" y="8127"/>
                    <a:pt x="6463" y="8617"/>
                  </a:cubicBezTo>
                  <a:cubicBezTo>
                    <a:pt x="5638" y="8745"/>
                    <a:pt x="4849" y="8794"/>
                    <a:pt x="4124" y="8794"/>
                  </a:cubicBezTo>
                  <a:cubicBezTo>
                    <a:pt x="2188" y="8794"/>
                    <a:pt x="717" y="8446"/>
                    <a:pt x="281" y="8330"/>
                  </a:cubicBezTo>
                  <a:cubicBezTo>
                    <a:pt x="3498" y="2721"/>
                    <a:pt x="7808" y="931"/>
                    <a:pt x="10865" y="419"/>
                  </a:cubicBezTo>
                  <a:cubicBezTo>
                    <a:pt x="11730" y="274"/>
                    <a:pt x="12545" y="220"/>
                    <a:pt x="13280" y="220"/>
                  </a:cubicBezTo>
                  <a:close/>
                  <a:moveTo>
                    <a:pt x="13282" y="1"/>
                  </a:moveTo>
                  <a:cubicBezTo>
                    <a:pt x="12539" y="1"/>
                    <a:pt x="11714" y="55"/>
                    <a:pt x="10841" y="201"/>
                  </a:cubicBezTo>
                  <a:cubicBezTo>
                    <a:pt x="7709" y="722"/>
                    <a:pt x="3289" y="2559"/>
                    <a:pt x="20" y="8342"/>
                  </a:cubicBezTo>
                  <a:cubicBezTo>
                    <a:pt x="3" y="8371"/>
                    <a:pt x="1" y="8407"/>
                    <a:pt x="13" y="8438"/>
                  </a:cubicBezTo>
                  <a:cubicBezTo>
                    <a:pt x="26" y="8468"/>
                    <a:pt x="52" y="8493"/>
                    <a:pt x="83" y="8502"/>
                  </a:cubicBezTo>
                  <a:cubicBezTo>
                    <a:pt x="106" y="8509"/>
                    <a:pt x="1782" y="9012"/>
                    <a:pt x="4128" y="9012"/>
                  </a:cubicBezTo>
                  <a:cubicBezTo>
                    <a:pt x="4860" y="9012"/>
                    <a:pt x="5657" y="8963"/>
                    <a:pt x="6490" y="8834"/>
                  </a:cubicBezTo>
                  <a:cubicBezTo>
                    <a:pt x="9724" y="8335"/>
                    <a:pt x="14169" y="6504"/>
                    <a:pt x="16983" y="610"/>
                  </a:cubicBezTo>
                  <a:cubicBezTo>
                    <a:pt x="16997" y="581"/>
                    <a:pt x="16997" y="548"/>
                    <a:pt x="16986" y="520"/>
                  </a:cubicBezTo>
                  <a:cubicBezTo>
                    <a:pt x="16973" y="491"/>
                    <a:pt x="16948" y="467"/>
                    <a:pt x="16918" y="459"/>
                  </a:cubicBezTo>
                  <a:cubicBezTo>
                    <a:pt x="16898" y="452"/>
                    <a:pt x="15427" y="1"/>
                    <a:pt x="132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2212749" y="3448425"/>
              <a:ext cx="266591" cy="494385"/>
            </a:xfrm>
            <a:custGeom>
              <a:avLst/>
              <a:gdLst/>
              <a:ahLst/>
              <a:cxnLst/>
              <a:rect l="l" t="t" r="r" b="b"/>
              <a:pathLst>
                <a:path w="9077" h="16833" extrusionOk="0">
                  <a:moveTo>
                    <a:pt x="1071" y="268"/>
                  </a:moveTo>
                  <a:cubicBezTo>
                    <a:pt x="6526" y="3156"/>
                    <a:pt x="8102" y="7442"/>
                    <a:pt x="8462" y="10535"/>
                  </a:cubicBezTo>
                  <a:cubicBezTo>
                    <a:pt x="8806" y="13501"/>
                    <a:pt x="8131" y="15971"/>
                    <a:pt x="7953" y="16554"/>
                  </a:cubicBezTo>
                  <a:cubicBezTo>
                    <a:pt x="2615" y="13233"/>
                    <a:pt x="1030" y="8974"/>
                    <a:pt x="645" y="5975"/>
                  </a:cubicBezTo>
                  <a:cubicBezTo>
                    <a:pt x="275" y="3101"/>
                    <a:pt x="903" y="809"/>
                    <a:pt x="1071" y="268"/>
                  </a:cubicBezTo>
                  <a:close/>
                  <a:moveTo>
                    <a:pt x="1007" y="1"/>
                  </a:moveTo>
                  <a:cubicBezTo>
                    <a:pt x="993" y="1"/>
                    <a:pt x="979" y="3"/>
                    <a:pt x="966" y="8"/>
                  </a:cubicBezTo>
                  <a:cubicBezTo>
                    <a:pt x="937" y="20"/>
                    <a:pt x="915" y="43"/>
                    <a:pt x="903" y="73"/>
                  </a:cubicBezTo>
                  <a:cubicBezTo>
                    <a:pt x="895" y="99"/>
                    <a:pt x="0" y="2664"/>
                    <a:pt x="426" y="5993"/>
                  </a:cubicBezTo>
                  <a:cubicBezTo>
                    <a:pt x="819" y="9065"/>
                    <a:pt x="2445" y="13436"/>
                    <a:pt x="7958" y="16817"/>
                  </a:cubicBezTo>
                  <a:cubicBezTo>
                    <a:pt x="7975" y="16826"/>
                    <a:pt x="7995" y="16832"/>
                    <a:pt x="8015" y="16832"/>
                  </a:cubicBezTo>
                  <a:cubicBezTo>
                    <a:pt x="8028" y="16832"/>
                    <a:pt x="8039" y="16828"/>
                    <a:pt x="8051" y="16826"/>
                  </a:cubicBezTo>
                  <a:cubicBezTo>
                    <a:pt x="8081" y="16817"/>
                    <a:pt x="8106" y="16791"/>
                    <a:pt x="8116" y="16760"/>
                  </a:cubicBezTo>
                  <a:cubicBezTo>
                    <a:pt x="8128" y="16731"/>
                    <a:pt x="9076" y="13954"/>
                    <a:pt x="8679" y="10519"/>
                  </a:cubicBezTo>
                  <a:cubicBezTo>
                    <a:pt x="8313" y="7348"/>
                    <a:pt x="6692" y="2950"/>
                    <a:pt x="1057" y="13"/>
                  </a:cubicBezTo>
                  <a:cubicBezTo>
                    <a:pt x="1041" y="5"/>
                    <a:pt x="1024" y="1"/>
                    <a:pt x="10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2258596" y="4083580"/>
              <a:ext cx="528836" cy="202154"/>
            </a:xfrm>
            <a:custGeom>
              <a:avLst/>
              <a:gdLst/>
              <a:ahLst/>
              <a:cxnLst/>
              <a:rect l="l" t="t" r="r" b="b"/>
              <a:pathLst>
                <a:path w="18006" h="6883" extrusionOk="0">
                  <a:moveTo>
                    <a:pt x="9976" y="220"/>
                  </a:moveTo>
                  <a:cubicBezTo>
                    <a:pt x="10920" y="220"/>
                    <a:pt x="11780" y="322"/>
                    <a:pt x="12537" y="473"/>
                  </a:cubicBezTo>
                  <a:cubicBezTo>
                    <a:pt x="15335" y="1032"/>
                    <a:pt x="17272" y="2344"/>
                    <a:pt x="17725" y="2674"/>
                  </a:cubicBezTo>
                  <a:cubicBezTo>
                    <a:pt x="14436" y="5772"/>
                    <a:pt x="11127" y="6663"/>
                    <a:pt x="8410" y="6663"/>
                  </a:cubicBezTo>
                  <a:cubicBezTo>
                    <a:pt x="7433" y="6663"/>
                    <a:pt x="6532" y="6548"/>
                    <a:pt x="5736" y="6378"/>
                  </a:cubicBezTo>
                  <a:cubicBezTo>
                    <a:pt x="2860" y="5766"/>
                    <a:pt x="776" y="4356"/>
                    <a:pt x="286" y="4002"/>
                  </a:cubicBezTo>
                  <a:cubicBezTo>
                    <a:pt x="3872" y="1060"/>
                    <a:pt x="7268" y="220"/>
                    <a:pt x="9976" y="220"/>
                  </a:cubicBezTo>
                  <a:close/>
                  <a:moveTo>
                    <a:pt x="9971" y="0"/>
                  </a:moveTo>
                  <a:cubicBezTo>
                    <a:pt x="7194" y="0"/>
                    <a:pt x="3709" y="869"/>
                    <a:pt x="39" y="3922"/>
                  </a:cubicBezTo>
                  <a:cubicBezTo>
                    <a:pt x="14" y="3943"/>
                    <a:pt x="0" y="3973"/>
                    <a:pt x="0" y="4007"/>
                  </a:cubicBezTo>
                  <a:cubicBezTo>
                    <a:pt x="1" y="4041"/>
                    <a:pt x="16" y="4073"/>
                    <a:pt x="43" y="4093"/>
                  </a:cubicBezTo>
                  <a:cubicBezTo>
                    <a:pt x="64" y="4110"/>
                    <a:pt x="2350" y="5880"/>
                    <a:pt x="5684" y="6591"/>
                  </a:cubicBezTo>
                  <a:cubicBezTo>
                    <a:pt x="6495" y="6764"/>
                    <a:pt x="7415" y="6883"/>
                    <a:pt x="8414" y="6883"/>
                  </a:cubicBezTo>
                  <a:cubicBezTo>
                    <a:pt x="11202" y="6883"/>
                    <a:pt x="14602" y="5960"/>
                    <a:pt x="17970" y="2741"/>
                  </a:cubicBezTo>
                  <a:cubicBezTo>
                    <a:pt x="17994" y="2720"/>
                    <a:pt x="18005" y="2690"/>
                    <a:pt x="18004" y="2657"/>
                  </a:cubicBezTo>
                  <a:cubicBezTo>
                    <a:pt x="18002" y="2627"/>
                    <a:pt x="17988" y="2597"/>
                    <a:pt x="17963" y="2577"/>
                  </a:cubicBezTo>
                  <a:cubicBezTo>
                    <a:pt x="17941" y="2560"/>
                    <a:pt x="15836" y="911"/>
                    <a:pt x="12591" y="260"/>
                  </a:cubicBezTo>
                  <a:cubicBezTo>
                    <a:pt x="11818" y="105"/>
                    <a:pt x="10937" y="0"/>
                    <a:pt x="99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1968685" y="3741537"/>
              <a:ext cx="299457" cy="482344"/>
            </a:xfrm>
            <a:custGeom>
              <a:avLst/>
              <a:gdLst/>
              <a:ahLst/>
              <a:cxnLst/>
              <a:rect l="l" t="t" r="r" b="b"/>
              <a:pathLst>
                <a:path w="10196" h="16423" extrusionOk="0">
                  <a:moveTo>
                    <a:pt x="5107" y="277"/>
                  </a:moveTo>
                  <a:lnTo>
                    <a:pt x="5107" y="277"/>
                  </a:lnTo>
                  <a:cubicBezTo>
                    <a:pt x="9368" y="3715"/>
                    <a:pt x="9968" y="7850"/>
                    <a:pt x="9717" y="10724"/>
                  </a:cubicBezTo>
                  <a:cubicBezTo>
                    <a:pt x="9477" y="13466"/>
                    <a:pt x="8440" y="15612"/>
                    <a:pt x="8166" y="16136"/>
                  </a:cubicBezTo>
                  <a:cubicBezTo>
                    <a:pt x="811" y="9266"/>
                    <a:pt x="4568" y="1315"/>
                    <a:pt x="5107" y="277"/>
                  </a:cubicBezTo>
                  <a:close/>
                  <a:moveTo>
                    <a:pt x="5074" y="0"/>
                  </a:moveTo>
                  <a:cubicBezTo>
                    <a:pt x="5067" y="0"/>
                    <a:pt x="5060" y="1"/>
                    <a:pt x="5053" y="2"/>
                  </a:cubicBezTo>
                  <a:cubicBezTo>
                    <a:pt x="5020" y="9"/>
                    <a:pt x="4995" y="26"/>
                    <a:pt x="4978" y="55"/>
                  </a:cubicBezTo>
                  <a:cubicBezTo>
                    <a:pt x="4928" y="145"/>
                    <a:pt x="0" y="8926"/>
                    <a:pt x="8122" y="16394"/>
                  </a:cubicBezTo>
                  <a:cubicBezTo>
                    <a:pt x="8144" y="16411"/>
                    <a:pt x="8171" y="16422"/>
                    <a:pt x="8196" y="16422"/>
                  </a:cubicBezTo>
                  <a:cubicBezTo>
                    <a:pt x="8202" y="16422"/>
                    <a:pt x="8208" y="16422"/>
                    <a:pt x="8215" y="16421"/>
                  </a:cubicBezTo>
                  <a:cubicBezTo>
                    <a:pt x="8249" y="16417"/>
                    <a:pt x="8277" y="16395"/>
                    <a:pt x="8293" y="16367"/>
                  </a:cubicBezTo>
                  <a:cubicBezTo>
                    <a:pt x="8307" y="16343"/>
                    <a:pt x="9655" y="13944"/>
                    <a:pt x="9937" y="10750"/>
                  </a:cubicBezTo>
                  <a:cubicBezTo>
                    <a:pt x="10196" y="7796"/>
                    <a:pt x="9575" y="3538"/>
                    <a:pt x="5142" y="24"/>
                  </a:cubicBezTo>
                  <a:cubicBezTo>
                    <a:pt x="5123" y="8"/>
                    <a:pt x="5099" y="0"/>
                    <a:pt x="5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2258243" y="4158562"/>
              <a:ext cx="529336" cy="55480"/>
            </a:xfrm>
            <a:custGeom>
              <a:avLst/>
              <a:gdLst/>
              <a:ahLst/>
              <a:cxnLst/>
              <a:rect l="l" t="t" r="r" b="b"/>
              <a:pathLst>
                <a:path w="18023" h="1889" extrusionOk="0">
                  <a:moveTo>
                    <a:pt x="17904" y="1"/>
                  </a:moveTo>
                  <a:cubicBezTo>
                    <a:pt x="17896" y="1"/>
                    <a:pt x="17888" y="1"/>
                    <a:pt x="17881" y="3"/>
                  </a:cubicBezTo>
                  <a:cubicBezTo>
                    <a:pt x="17787" y="25"/>
                    <a:pt x="10297" y="1670"/>
                    <a:pt x="4168" y="1670"/>
                  </a:cubicBezTo>
                  <a:cubicBezTo>
                    <a:pt x="2709" y="1670"/>
                    <a:pt x="1327" y="1577"/>
                    <a:pt x="140" y="1346"/>
                  </a:cubicBezTo>
                  <a:cubicBezTo>
                    <a:pt x="133" y="1345"/>
                    <a:pt x="126" y="1344"/>
                    <a:pt x="120" y="1344"/>
                  </a:cubicBezTo>
                  <a:cubicBezTo>
                    <a:pt x="68" y="1344"/>
                    <a:pt x="21" y="1381"/>
                    <a:pt x="12" y="1433"/>
                  </a:cubicBezTo>
                  <a:cubicBezTo>
                    <a:pt x="1" y="1491"/>
                    <a:pt x="41" y="1550"/>
                    <a:pt x="99" y="1561"/>
                  </a:cubicBezTo>
                  <a:cubicBezTo>
                    <a:pt x="1298" y="1795"/>
                    <a:pt x="2694" y="1889"/>
                    <a:pt x="4166" y="1889"/>
                  </a:cubicBezTo>
                  <a:cubicBezTo>
                    <a:pt x="10327" y="1889"/>
                    <a:pt x="17836" y="239"/>
                    <a:pt x="17928" y="217"/>
                  </a:cubicBezTo>
                  <a:cubicBezTo>
                    <a:pt x="17986" y="204"/>
                    <a:pt x="18023" y="145"/>
                    <a:pt x="18010" y="87"/>
                  </a:cubicBezTo>
                  <a:cubicBezTo>
                    <a:pt x="18000" y="36"/>
                    <a:pt x="17956" y="1"/>
                    <a:pt x="17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2094124" y="3741537"/>
              <a:ext cx="118978" cy="482344"/>
            </a:xfrm>
            <a:custGeom>
              <a:avLst/>
              <a:gdLst/>
              <a:ahLst/>
              <a:cxnLst/>
              <a:rect l="l" t="t" r="r" b="b"/>
              <a:pathLst>
                <a:path w="4051" h="16423" extrusionOk="0">
                  <a:moveTo>
                    <a:pt x="801" y="0"/>
                  </a:moveTo>
                  <a:cubicBezTo>
                    <a:pt x="748" y="0"/>
                    <a:pt x="698" y="44"/>
                    <a:pt x="693" y="102"/>
                  </a:cubicBezTo>
                  <a:cubicBezTo>
                    <a:pt x="685" y="203"/>
                    <a:pt x="0" y="10290"/>
                    <a:pt x="3833" y="16371"/>
                  </a:cubicBezTo>
                  <a:cubicBezTo>
                    <a:pt x="3854" y="16404"/>
                    <a:pt x="3890" y="16422"/>
                    <a:pt x="3925" y="16422"/>
                  </a:cubicBezTo>
                  <a:cubicBezTo>
                    <a:pt x="3945" y="16422"/>
                    <a:pt x="3965" y="16417"/>
                    <a:pt x="3985" y="16404"/>
                  </a:cubicBezTo>
                  <a:cubicBezTo>
                    <a:pt x="4036" y="16372"/>
                    <a:pt x="4051" y="16304"/>
                    <a:pt x="4019" y="16253"/>
                  </a:cubicBezTo>
                  <a:cubicBezTo>
                    <a:pt x="225" y="10234"/>
                    <a:pt x="905" y="217"/>
                    <a:pt x="912" y="118"/>
                  </a:cubicBezTo>
                  <a:cubicBezTo>
                    <a:pt x="916" y="58"/>
                    <a:pt x="871" y="4"/>
                    <a:pt x="811" y="1"/>
                  </a:cubicBezTo>
                  <a:cubicBezTo>
                    <a:pt x="808" y="0"/>
                    <a:pt x="804" y="0"/>
                    <a:pt x="8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2238977" y="3448454"/>
              <a:ext cx="212844" cy="494356"/>
            </a:xfrm>
            <a:custGeom>
              <a:avLst/>
              <a:gdLst/>
              <a:ahLst/>
              <a:cxnLst/>
              <a:rect l="l" t="t" r="r" b="b"/>
              <a:pathLst>
                <a:path w="7247" h="16832" extrusionOk="0">
                  <a:moveTo>
                    <a:pt x="115" y="0"/>
                  </a:moveTo>
                  <a:cubicBezTo>
                    <a:pt x="111" y="0"/>
                    <a:pt x="107" y="0"/>
                    <a:pt x="103" y="1"/>
                  </a:cubicBezTo>
                  <a:cubicBezTo>
                    <a:pt x="43" y="8"/>
                    <a:pt x="0" y="62"/>
                    <a:pt x="7" y="122"/>
                  </a:cubicBezTo>
                  <a:cubicBezTo>
                    <a:pt x="1120" y="9548"/>
                    <a:pt x="6980" y="16720"/>
                    <a:pt x="7038" y="16791"/>
                  </a:cubicBezTo>
                  <a:cubicBezTo>
                    <a:pt x="7060" y="16817"/>
                    <a:pt x="7091" y="16831"/>
                    <a:pt x="7122" y="16831"/>
                  </a:cubicBezTo>
                  <a:cubicBezTo>
                    <a:pt x="7146" y="16831"/>
                    <a:pt x="7172" y="16823"/>
                    <a:pt x="7193" y="16807"/>
                  </a:cubicBezTo>
                  <a:cubicBezTo>
                    <a:pt x="7239" y="16769"/>
                    <a:pt x="7246" y="16699"/>
                    <a:pt x="7208" y="16653"/>
                  </a:cubicBezTo>
                  <a:cubicBezTo>
                    <a:pt x="7149" y="16582"/>
                    <a:pt x="1329" y="9460"/>
                    <a:pt x="224" y="98"/>
                  </a:cubicBezTo>
                  <a:cubicBezTo>
                    <a:pt x="217" y="41"/>
                    <a:pt x="169"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2506449" y="3627993"/>
              <a:ext cx="499437" cy="236605"/>
            </a:xfrm>
            <a:custGeom>
              <a:avLst/>
              <a:gdLst/>
              <a:ahLst/>
              <a:cxnLst/>
              <a:rect l="l" t="t" r="r" b="b"/>
              <a:pathLst>
                <a:path w="17005" h="8056" extrusionOk="0">
                  <a:moveTo>
                    <a:pt x="16881" y="0"/>
                  </a:moveTo>
                  <a:cubicBezTo>
                    <a:pt x="16856" y="0"/>
                    <a:pt x="16831" y="9"/>
                    <a:pt x="16811" y="26"/>
                  </a:cubicBezTo>
                  <a:cubicBezTo>
                    <a:pt x="16720" y="103"/>
                    <a:pt x="7779" y="7703"/>
                    <a:pt x="110" y="7834"/>
                  </a:cubicBezTo>
                  <a:cubicBezTo>
                    <a:pt x="50" y="7836"/>
                    <a:pt x="0" y="7886"/>
                    <a:pt x="2" y="7947"/>
                  </a:cubicBezTo>
                  <a:cubicBezTo>
                    <a:pt x="3" y="8005"/>
                    <a:pt x="52" y="8054"/>
                    <a:pt x="113" y="8054"/>
                  </a:cubicBezTo>
                  <a:cubicBezTo>
                    <a:pt x="114" y="8054"/>
                    <a:pt x="114" y="8054"/>
                    <a:pt x="116" y="8055"/>
                  </a:cubicBezTo>
                  <a:cubicBezTo>
                    <a:pt x="7863" y="7923"/>
                    <a:pt x="16863" y="271"/>
                    <a:pt x="16955" y="194"/>
                  </a:cubicBezTo>
                  <a:cubicBezTo>
                    <a:pt x="16999" y="154"/>
                    <a:pt x="17004" y="84"/>
                    <a:pt x="16965" y="39"/>
                  </a:cubicBezTo>
                  <a:cubicBezTo>
                    <a:pt x="16943" y="13"/>
                    <a:pt x="16912" y="0"/>
                    <a:pt x="168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2590389" y="2987169"/>
              <a:ext cx="66024" cy="464046"/>
            </a:xfrm>
            <a:custGeom>
              <a:avLst/>
              <a:gdLst/>
              <a:ahLst/>
              <a:cxnLst/>
              <a:rect l="l" t="t" r="r" b="b"/>
              <a:pathLst>
                <a:path w="2248" h="15800" extrusionOk="0">
                  <a:moveTo>
                    <a:pt x="122" y="0"/>
                  </a:moveTo>
                  <a:cubicBezTo>
                    <a:pt x="114" y="0"/>
                    <a:pt x="105" y="1"/>
                    <a:pt x="96" y="3"/>
                  </a:cubicBezTo>
                  <a:cubicBezTo>
                    <a:pt x="36" y="19"/>
                    <a:pt x="1" y="77"/>
                    <a:pt x="15" y="137"/>
                  </a:cubicBezTo>
                  <a:cubicBezTo>
                    <a:pt x="35" y="218"/>
                    <a:pt x="2021" y="8423"/>
                    <a:pt x="459" y="15669"/>
                  </a:cubicBezTo>
                  <a:cubicBezTo>
                    <a:pt x="446" y="15727"/>
                    <a:pt x="483" y="15785"/>
                    <a:pt x="542" y="15798"/>
                  </a:cubicBezTo>
                  <a:cubicBezTo>
                    <a:pt x="549" y="15800"/>
                    <a:pt x="559" y="15800"/>
                    <a:pt x="566" y="15800"/>
                  </a:cubicBezTo>
                  <a:cubicBezTo>
                    <a:pt x="616" y="15800"/>
                    <a:pt x="661" y="15764"/>
                    <a:pt x="674" y="15714"/>
                  </a:cubicBezTo>
                  <a:cubicBezTo>
                    <a:pt x="2248" y="8420"/>
                    <a:pt x="248" y="166"/>
                    <a:pt x="228" y="83"/>
                  </a:cubicBezTo>
                  <a:cubicBezTo>
                    <a:pt x="215" y="33"/>
                    <a:pt x="172"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2402186" y="4176301"/>
              <a:ext cx="153106" cy="15243"/>
            </a:xfrm>
            <a:custGeom>
              <a:avLst/>
              <a:gdLst/>
              <a:ahLst/>
              <a:cxnLst/>
              <a:rect l="l" t="t" r="r" b="b"/>
              <a:pathLst>
                <a:path w="5213" h="519" extrusionOk="0">
                  <a:moveTo>
                    <a:pt x="5156" y="1"/>
                  </a:moveTo>
                  <a:cubicBezTo>
                    <a:pt x="5153" y="1"/>
                    <a:pt x="5151" y="1"/>
                    <a:pt x="5148" y="1"/>
                  </a:cubicBezTo>
                  <a:cubicBezTo>
                    <a:pt x="3465" y="182"/>
                    <a:pt x="1750" y="319"/>
                    <a:pt x="54" y="410"/>
                  </a:cubicBezTo>
                  <a:cubicBezTo>
                    <a:pt x="24" y="410"/>
                    <a:pt x="0" y="437"/>
                    <a:pt x="3" y="467"/>
                  </a:cubicBezTo>
                  <a:cubicBezTo>
                    <a:pt x="4" y="496"/>
                    <a:pt x="29" y="518"/>
                    <a:pt x="57" y="518"/>
                  </a:cubicBezTo>
                  <a:lnTo>
                    <a:pt x="61" y="518"/>
                  </a:lnTo>
                  <a:cubicBezTo>
                    <a:pt x="1759" y="427"/>
                    <a:pt x="3475" y="291"/>
                    <a:pt x="5161" y="110"/>
                  </a:cubicBezTo>
                  <a:cubicBezTo>
                    <a:pt x="5191" y="105"/>
                    <a:pt x="5212" y="80"/>
                    <a:pt x="5210" y="48"/>
                  </a:cubicBezTo>
                  <a:cubicBezTo>
                    <a:pt x="5206" y="21"/>
                    <a:pt x="5181" y="1"/>
                    <a:pt x="51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2449266" y="4164406"/>
              <a:ext cx="35743" cy="6843"/>
            </a:xfrm>
            <a:custGeom>
              <a:avLst/>
              <a:gdLst/>
              <a:ahLst/>
              <a:cxnLst/>
              <a:rect l="l" t="t" r="r" b="b"/>
              <a:pathLst>
                <a:path w="1217" h="233" extrusionOk="0">
                  <a:moveTo>
                    <a:pt x="1161" y="0"/>
                  </a:moveTo>
                  <a:cubicBezTo>
                    <a:pt x="1159" y="0"/>
                    <a:pt x="1156" y="0"/>
                    <a:pt x="1153" y="1"/>
                  </a:cubicBezTo>
                  <a:lnTo>
                    <a:pt x="53" y="124"/>
                  </a:lnTo>
                  <a:cubicBezTo>
                    <a:pt x="22" y="129"/>
                    <a:pt x="1" y="154"/>
                    <a:pt x="5" y="186"/>
                  </a:cubicBezTo>
                  <a:cubicBezTo>
                    <a:pt x="9" y="211"/>
                    <a:pt x="32" y="233"/>
                    <a:pt x="60" y="233"/>
                  </a:cubicBezTo>
                  <a:lnTo>
                    <a:pt x="65" y="233"/>
                  </a:lnTo>
                  <a:lnTo>
                    <a:pt x="1166" y="109"/>
                  </a:lnTo>
                  <a:cubicBezTo>
                    <a:pt x="1195" y="105"/>
                    <a:pt x="1217" y="79"/>
                    <a:pt x="1214" y="48"/>
                  </a:cubicBezTo>
                  <a:cubicBezTo>
                    <a:pt x="1210" y="20"/>
                    <a:pt x="1191" y="0"/>
                    <a:pt x="1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7"/>
            <p:cNvSpPr/>
            <p:nvPr/>
          </p:nvSpPr>
          <p:spPr>
            <a:xfrm>
              <a:off x="2450323" y="4141380"/>
              <a:ext cx="27255" cy="5815"/>
            </a:xfrm>
            <a:custGeom>
              <a:avLst/>
              <a:gdLst/>
              <a:ahLst/>
              <a:cxnLst/>
              <a:rect l="l" t="t" r="r" b="b"/>
              <a:pathLst>
                <a:path w="928" h="198" extrusionOk="0">
                  <a:moveTo>
                    <a:pt x="871" y="1"/>
                  </a:moveTo>
                  <a:cubicBezTo>
                    <a:pt x="868" y="1"/>
                    <a:pt x="866" y="1"/>
                    <a:pt x="863" y="1"/>
                  </a:cubicBezTo>
                  <a:lnTo>
                    <a:pt x="53" y="88"/>
                  </a:lnTo>
                  <a:cubicBezTo>
                    <a:pt x="22" y="91"/>
                    <a:pt x="0" y="118"/>
                    <a:pt x="5" y="148"/>
                  </a:cubicBezTo>
                  <a:cubicBezTo>
                    <a:pt x="9" y="176"/>
                    <a:pt x="32" y="198"/>
                    <a:pt x="60" y="198"/>
                  </a:cubicBezTo>
                  <a:cubicBezTo>
                    <a:pt x="61" y="198"/>
                    <a:pt x="63" y="198"/>
                    <a:pt x="64" y="196"/>
                  </a:cubicBezTo>
                  <a:lnTo>
                    <a:pt x="875" y="110"/>
                  </a:lnTo>
                  <a:cubicBezTo>
                    <a:pt x="906" y="105"/>
                    <a:pt x="927" y="80"/>
                    <a:pt x="923" y="48"/>
                  </a:cubicBezTo>
                  <a:cubicBezTo>
                    <a:pt x="920" y="21"/>
                    <a:pt x="896" y="1"/>
                    <a:pt x="8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7"/>
            <p:cNvSpPr/>
            <p:nvPr/>
          </p:nvSpPr>
          <p:spPr>
            <a:xfrm>
              <a:off x="2583781" y="3769468"/>
              <a:ext cx="157834" cy="55832"/>
            </a:xfrm>
            <a:custGeom>
              <a:avLst/>
              <a:gdLst/>
              <a:ahLst/>
              <a:cxnLst/>
              <a:rect l="l" t="t" r="r" b="b"/>
              <a:pathLst>
                <a:path w="5374" h="1901" extrusionOk="0">
                  <a:moveTo>
                    <a:pt x="5311" y="0"/>
                  </a:moveTo>
                  <a:cubicBezTo>
                    <a:pt x="5303" y="0"/>
                    <a:pt x="5296" y="2"/>
                    <a:pt x="5288" y="5"/>
                  </a:cubicBezTo>
                  <a:cubicBezTo>
                    <a:pt x="3611" y="773"/>
                    <a:pt x="1846" y="1374"/>
                    <a:pt x="48" y="1793"/>
                  </a:cubicBezTo>
                  <a:cubicBezTo>
                    <a:pt x="18" y="1800"/>
                    <a:pt x="1" y="1828"/>
                    <a:pt x="8" y="1858"/>
                  </a:cubicBezTo>
                  <a:cubicBezTo>
                    <a:pt x="12" y="1884"/>
                    <a:pt x="36" y="1901"/>
                    <a:pt x="60" y="1901"/>
                  </a:cubicBezTo>
                  <a:cubicBezTo>
                    <a:pt x="65" y="1901"/>
                    <a:pt x="68" y="1899"/>
                    <a:pt x="73" y="1899"/>
                  </a:cubicBezTo>
                  <a:cubicBezTo>
                    <a:pt x="1878" y="1481"/>
                    <a:pt x="3649" y="875"/>
                    <a:pt x="5335" y="105"/>
                  </a:cubicBezTo>
                  <a:cubicBezTo>
                    <a:pt x="5362" y="92"/>
                    <a:pt x="5374" y="58"/>
                    <a:pt x="5362" y="32"/>
                  </a:cubicBezTo>
                  <a:cubicBezTo>
                    <a:pt x="5353" y="13"/>
                    <a:pt x="5332" y="0"/>
                    <a:pt x="5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7"/>
            <p:cNvSpPr/>
            <p:nvPr/>
          </p:nvSpPr>
          <p:spPr>
            <a:xfrm>
              <a:off x="2630919" y="3776311"/>
              <a:ext cx="37682" cy="15507"/>
            </a:xfrm>
            <a:custGeom>
              <a:avLst/>
              <a:gdLst/>
              <a:ahLst/>
              <a:cxnLst/>
              <a:rect l="l" t="t" r="r" b="b"/>
              <a:pathLst>
                <a:path w="1283" h="528" extrusionOk="0">
                  <a:moveTo>
                    <a:pt x="1220" y="0"/>
                  </a:moveTo>
                  <a:cubicBezTo>
                    <a:pt x="1214" y="0"/>
                    <a:pt x="1208" y="1"/>
                    <a:pt x="1203" y="3"/>
                  </a:cubicBezTo>
                  <a:lnTo>
                    <a:pt x="45" y="422"/>
                  </a:lnTo>
                  <a:cubicBezTo>
                    <a:pt x="16" y="430"/>
                    <a:pt x="1" y="463"/>
                    <a:pt x="12" y="492"/>
                  </a:cubicBezTo>
                  <a:cubicBezTo>
                    <a:pt x="21" y="513"/>
                    <a:pt x="40" y="527"/>
                    <a:pt x="63" y="527"/>
                  </a:cubicBezTo>
                  <a:cubicBezTo>
                    <a:pt x="70" y="527"/>
                    <a:pt x="76" y="527"/>
                    <a:pt x="80" y="524"/>
                  </a:cubicBezTo>
                  <a:lnTo>
                    <a:pt x="1238" y="107"/>
                  </a:lnTo>
                  <a:cubicBezTo>
                    <a:pt x="1267" y="97"/>
                    <a:pt x="1282" y="66"/>
                    <a:pt x="1272" y="37"/>
                  </a:cubicBezTo>
                  <a:cubicBezTo>
                    <a:pt x="1264" y="15"/>
                    <a:pt x="1243" y="0"/>
                    <a:pt x="1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7"/>
            <p:cNvSpPr/>
            <p:nvPr/>
          </p:nvSpPr>
          <p:spPr>
            <a:xfrm>
              <a:off x="2636470" y="3758131"/>
              <a:ext cx="22497" cy="9428"/>
            </a:xfrm>
            <a:custGeom>
              <a:avLst/>
              <a:gdLst/>
              <a:ahLst/>
              <a:cxnLst/>
              <a:rect l="l" t="t" r="r" b="b"/>
              <a:pathLst>
                <a:path w="766" h="321" extrusionOk="0">
                  <a:moveTo>
                    <a:pt x="703" y="0"/>
                  </a:moveTo>
                  <a:cubicBezTo>
                    <a:pt x="698" y="0"/>
                    <a:pt x="693" y="1"/>
                    <a:pt x="687" y="3"/>
                  </a:cubicBezTo>
                  <a:lnTo>
                    <a:pt x="45" y="213"/>
                  </a:lnTo>
                  <a:cubicBezTo>
                    <a:pt x="15" y="222"/>
                    <a:pt x="1" y="253"/>
                    <a:pt x="10" y="282"/>
                  </a:cubicBezTo>
                  <a:cubicBezTo>
                    <a:pt x="17" y="306"/>
                    <a:pt x="38" y="320"/>
                    <a:pt x="61" y="320"/>
                  </a:cubicBezTo>
                  <a:cubicBezTo>
                    <a:pt x="67" y="320"/>
                    <a:pt x="74" y="317"/>
                    <a:pt x="79" y="317"/>
                  </a:cubicBezTo>
                  <a:lnTo>
                    <a:pt x="722" y="108"/>
                  </a:lnTo>
                  <a:cubicBezTo>
                    <a:pt x="752" y="99"/>
                    <a:pt x="766" y="67"/>
                    <a:pt x="757" y="38"/>
                  </a:cubicBezTo>
                  <a:cubicBezTo>
                    <a:pt x="750" y="15"/>
                    <a:pt x="727" y="0"/>
                    <a:pt x="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7"/>
            <p:cNvSpPr/>
            <p:nvPr/>
          </p:nvSpPr>
          <p:spPr>
            <a:xfrm>
              <a:off x="2658116" y="3736809"/>
              <a:ext cx="20676" cy="8018"/>
            </a:xfrm>
            <a:custGeom>
              <a:avLst/>
              <a:gdLst/>
              <a:ahLst/>
              <a:cxnLst/>
              <a:rect l="l" t="t" r="r" b="b"/>
              <a:pathLst>
                <a:path w="704" h="273" extrusionOk="0">
                  <a:moveTo>
                    <a:pt x="640" y="1"/>
                  </a:moveTo>
                  <a:cubicBezTo>
                    <a:pt x="636" y="1"/>
                    <a:pt x="631" y="1"/>
                    <a:pt x="627" y="2"/>
                  </a:cubicBezTo>
                  <a:lnTo>
                    <a:pt x="47" y="166"/>
                  </a:lnTo>
                  <a:cubicBezTo>
                    <a:pt x="19" y="176"/>
                    <a:pt x="0" y="206"/>
                    <a:pt x="9" y="234"/>
                  </a:cubicBezTo>
                  <a:cubicBezTo>
                    <a:pt x="16" y="257"/>
                    <a:pt x="40" y="273"/>
                    <a:pt x="63" y="273"/>
                  </a:cubicBezTo>
                  <a:cubicBezTo>
                    <a:pt x="66" y="273"/>
                    <a:pt x="71" y="271"/>
                    <a:pt x="77" y="271"/>
                  </a:cubicBezTo>
                  <a:lnTo>
                    <a:pt x="657" y="108"/>
                  </a:lnTo>
                  <a:cubicBezTo>
                    <a:pt x="685" y="99"/>
                    <a:pt x="704" y="69"/>
                    <a:pt x="695" y="41"/>
                  </a:cubicBezTo>
                  <a:cubicBezTo>
                    <a:pt x="687" y="17"/>
                    <a:pt x="665" y="1"/>
                    <a:pt x="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2836803" y="3678333"/>
              <a:ext cx="25787" cy="15654"/>
            </a:xfrm>
            <a:custGeom>
              <a:avLst/>
              <a:gdLst/>
              <a:ahLst/>
              <a:cxnLst/>
              <a:rect l="l" t="t" r="r" b="b"/>
              <a:pathLst>
                <a:path w="878" h="533" extrusionOk="0">
                  <a:moveTo>
                    <a:pt x="814" y="0"/>
                  </a:moveTo>
                  <a:cubicBezTo>
                    <a:pt x="805" y="0"/>
                    <a:pt x="796" y="2"/>
                    <a:pt x="788" y="7"/>
                  </a:cubicBezTo>
                  <a:lnTo>
                    <a:pt x="36" y="430"/>
                  </a:lnTo>
                  <a:cubicBezTo>
                    <a:pt x="10" y="444"/>
                    <a:pt x="0" y="477"/>
                    <a:pt x="14" y="504"/>
                  </a:cubicBezTo>
                  <a:cubicBezTo>
                    <a:pt x="26" y="522"/>
                    <a:pt x="43" y="532"/>
                    <a:pt x="63" y="532"/>
                  </a:cubicBezTo>
                  <a:cubicBezTo>
                    <a:pt x="71" y="532"/>
                    <a:pt x="81" y="531"/>
                    <a:pt x="90" y="525"/>
                  </a:cubicBezTo>
                  <a:lnTo>
                    <a:pt x="842" y="103"/>
                  </a:lnTo>
                  <a:cubicBezTo>
                    <a:pt x="867" y="89"/>
                    <a:pt x="877" y="55"/>
                    <a:pt x="863" y="28"/>
                  </a:cubicBezTo>
                  <a:cubicBezTo>
                    <a:pt x="853" y="10"/>
                    <a:pt x="834"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2571328" y="3221306"/>
              <a:ext cx="24818" cy="218836"/>
            </a:xfrm>
            <a:custGeom>
              <a:avLst/>
              <a:gdLst/>
              <a:ahLst/>
              <a:cxnLst/>
              <a:rect l="l" t="t" r="r" b="b"/>
              <a:pathLst>
                <a:path w="845" h="7451" extrusionOk="0">
                  <a:moveTo>
                    <a:pt x="61" y="0"/>
                  </a:moveTo>
                  <a:cubicBezTo>
                    <a:pt x="57" y="0"/>
                    <a:pt x="53" y="1"/>
                    <a:pt x="49" y="2"/>
                  </a:cubicBezTo>
                  <a:cubicBezTo>
                    <a:pt x="19" y="9"/>
                    <a:pt x="0" y="40"/>
                    <a:pt x="7" y="69"/>
                  </a:cubicBezTo>
                  <a:cubicBezTo>
                    <a:pt x="595" y="2471"/>
                    <a:pt x="734" y="4935"/>
                    <a:pt x="422" y="7390"/>
                  </a:cubicBezTo>
                  <a:cubicBezTo>
                    <a:pt x="419" y="7419"/>
                    <a:pt x="440" y="7447"/>
                    <a:pt x="470" y="7450"/>
                  </a:cubicBezTo>
                  <a:lnTo>
                    <a:pt x="477" y="7450"/>
                  </a:lnTo>
                  <a:cubicBezTo>
                    <a:pt x="504" y="7450"/>
                    <a:pt x="527" y="7429"/>
                    <a:pt x="530" y="7406"/>
                  </a:cubicBezTo>
                  <a:cubicBezTo>
                    <a:pt x="845" y="4937"/>
                    <a:pt x="704" y="2461"/>
                    <a:pt x="114" y="43"/>
                  </a:cubicBezTo>
                  <a:cubicBezTo>
                    <a:pt x="108" y="18"/>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2553970" y="3333529"/>
              <a:ext cx="6843" cy="55686"/>
            </a:xfrm>
            <a:custGeom>
              <a:avLst/>
              <a:gdLst/>
              <a:ahLst/>
              <a:cxnLst/>
              <a:rect l="l" t="t" r="r" b="b"/>
              <a:pathLst>
                <a:path w="233" h="1896" extrusionOk="0">
                  <a:moveTo>
                    <a:pt x="62" y="1"/>
                  </a:moveTo>
                  <a:cubicBezTo>
                    <a:pt x="58" y="1"/>
                    <a:pt x="55" y="1"/>
                    <a:pt x="51" y="2"/>
                  </a:cubicBezTo>
                  <a:cubicBezTo>
                    <a:pt x="22" y="5"/>
                    <a:pt x="0" y="33"/>
                    <a:pt x="6" y="65"/>
                  </a:cubicBezTo>
                  <a:cubicBezTo>
                    <a:pt x="100" y="650"/>
                    <a:pt x="123" y="1247"/>
                    <a:pt x="73" y="1838"/>
                  </a:cubicBezTo>
                  <a:cubicBezTo>
                    <a:pt x="70" y="1868"/>
                    <a:pt x="93" y="1895"/>
                    <a:pt x="123" y="1896"/>
                  </a:cubicBezTo>
                  <a:lnTo>
                    <a:pt x="128" y="1896"/>
                  </a:lnTo>
                  <a:cubicBezTo>
                    <a:pt x="155" y="1896"/>
                    <a:pt x="180" y="1875"/>
                    <a:pt x="182" y="1848"/>
                  </a:cubicBezTo>
                  <a:cubicBezTo>
                    <a:pt x="232" y="1248"/>
                    <a:pt x="208" y="643"/>
                    <a:pt x="114" y="47"/>
                  </a:cubicBezTo>
                  <a:cubicBezTo>
                    <a:pt x="112" y="21"/>
                    <a:pt x="89"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2525980" y="3377702"/>
              <a:ext cx="7108" cy="18503"/>
            </a:xfrm>
            <a:custGeom>
              <a:avLst/>
              <a:gdLst/>
              <a:ahLst/>
              <a:cxnLst/>
              <a:rect l="l" t="t" r="r" b="b"/>
              <a:pathLst>
                <a:path w="242" h="630" extrusionOk="0">
                  <a:moveTo>
                    <a:pt x="61" y="0"/>
                  </a:moveTo>
                  <a:cubicBezTo>
                    <a:pt x="57" y="0"/>
                    <a:pt x="53" y="1"/>
                    <a:pt x="49" y="2"/>
                  </a:cubicBezTo>
                  <a:cubicBezTo>
                    <a:pt x="20" y="9"/>
                    <a:pt x="0" y="37"/>
                    <a:pt x="8" y="67"/>
                  </a:cubicBezTo>
                  <a:lnTo>
                    <a:pt x="127" y="587"/>
                  </a:lnTo>
                  <a:cubicBezTo>
                    <a:pt x="133" y="613"/>
                    <a:pt x="156" y="630"/>
                    <a:pt x="181" y="630"/>
                  </a:cubicBezTo>
                  <a:cubicBezTo>
                    <a:pt x="186" y="630"/>
                    <a:pt x="190" y="628"/>
                    <a:pt x="193" y="628"/>
                  </a:cubicBezTo>
                  <a:cubicBezTo>
                    <a:pt x="221" y="621"/>
                    <a:pt x="241" y="593"/>
                    <a:pt x="234" y="563"/>
                  </a:cubicBezTo>
                  <a:lnTo>
                    <a:pt x="114" y="43"/>
                  </a:lnTo>
                  <a:cubicBezTo>
                    <a:pt x="108" y="19"/>
                    <a:pt x="8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2518990" y="3515682"/>
              <a:ext cx="33570" cy="45670"/>
            </a:xfrm>
            <a:custGeom>
              <a:avLst/>
              <a:gdLst/>
              <a:ahLst/>
              <a:cxnLst/>
              <a:rect l="l" t="t" r="r" b="b"/>
              <a:pathLst>
                <a:path w="1143" h="1555" extrusionOk="0">
                  <a:moveTo>
                    <a:pt x="60" y="0"/>
                  </a:moveTo>
                  <a:cubicBezTo>
                    <a:pt x="56" y="0"/>
                    <a:pt x="51" y="1"/>
                    <a:pt x="46" y="2"/>
                  </a:cubicBezTo>
                  <a:cubicBezTo>
                    <a:pt x="18" y="9"/>
                    <a:pt x="1" y="38"/>
                    <a:pt x="8" y="67"/>
                  </a:cubicBezTo>
                  <a:cubicBezTo>
                    <a:pt x="157" y="666"/>
                    <a:pt x="538" y="1205"/>
                    <a:pt x="1053" y="1546"/>
                  </a:cubicBezTo>
                  <a:cubicBezTo>
                    <a:pt x="1062" y="1550"/>
                    <a:pt x="1072" y="1554"/>
                    <a:pt x="1083" y="1554"/>
                  </a:cubicBezTo>
                  <a:cubicBezTo>
                    <a:pt x="1100" y="1554"/>
                    <a:pt x="1119" y="1546"/>
                    <a:pt x="1127" y="1531"/>
                  </a:cubicBezTo>
                  <a:cubicBezTo>
                    <a:pt x="1143" y="1506"/>
                    <a:pt x="1136" y="1470"/>
                    <a:pt x="1111" y="1455"/>
                  </a:cubicBezTo>
                  <a:cubicBezTo>
                    <a:pt x="620" y="1128"/>
                    <a:pt x="257" y="613"/>
                    <a:pt x="113" y="40"/>
                  </a:cubicBezTo>
                  <a:cubicBezTo>
                    <a:pt x="106" y="16"/>
                    <a:pt x="85"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2542457" y="3528898"/>
              <a:ext cx="11190" cy="10485"/>
            </a:xfrm>
            <a:custGeom>
              <a:avLst/>
              <a:gdLst/>
              <a:ahLst/>
              <a:cxnLst/>
              <a:rect l="l" t="t" r="r" b="b"/>
              <a:pathLst>
                <a:path w="381" h="357" extrusionOk="0">
                  <a:moveTo>
                    <a:pt x="62" y="1"/>
                  </a:moveTo>
                  <a:cubicBezTo>
                    <a:pt x="47" y="1"/>
                    <a:pt x="33" y="7"/>
                    <a:pt x="22" y="18"/>
                  </a:cubicBezTo>
                  <a:cubicBezTo>
                    <a:pt x="1" y="40"/>
                    <a:pt x="2" y="75"/>
                    <a:pt x="23" y="96"/>
                  </a:cubicBezTo>
                  <a:lnTo>
                    <a:pt x="283" y="342"/>
                  </a:lnTo>
                  <a:cubicBezTo>
                    <a:pt x="293" y="351"/>
                    <a:pt x="305" y="357"/>
                    <a:pt x="320" y="357"/>
                  </a:cubicBezTo>
                  <a:cubicBezTo>
                    <a:pt x="334" y="357"/>
                    <a:pt x="348" y="351"/>
                    <a:pt x="361" y="341"/>
                  </a:cubicBezTo>
                  <a:cubicBezTo>
                    <a:pt x="381" y="317"/>
                    <a:pt x="379" y="283"/>
                    <a:pt x="358" y="263"/>
                  </a:cubicBezTo>
                  <a:lnTo>
                    <a:pt x="100" y="16"/>
                  </a:ln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2426739" y="3719422"/>
              <a:ext cx="21587" cy="145998"/>
            </a:xfrm>
            <a:custGeom>
              <a:avLst/>
              <a:gdLst/>
              <a:ahLst/>
              <a:cxnLst/>
              <a:rect l="l" t="t" r="r" b="b"/>
              <a:pathLst>
                <a:path w="735" h="4971" extrusionOk="0">
                  <a:moveTo>
                    <a:pt x="60" y="1"/>
                  </a:moveTo>
                  <a:cubicBezTo>
                    <a:pt x="55" y="1"/>
                    <a:pt x="49" y="2"/>
                    <a:pt x="44" y="3"/>
                  </a:cubicBezTo>
                  <a:cubicBezTo>
                    <a:pt x="16" y="15"/>
                    <a:pt x="0" y="45"/>
                    <a:pt x="9" y="73"/>
                  </a:cubicBezTo>
                  <a:cubicBezTo>
                    <a:pt x="493" y="1625"/>
                    <a:pt x="624" y="3297"/>
                    <a:pt x="387" y="4908"/>
                  </a:cubicBezTo>
                  <a:cubicBezTo>
                    <a:pt x="382" y="4938"/>
                    <a:pt x="403" y="4966"/>
                    <a:pt x="434" y="4971"/>
                  </a:cubicBezTo>
                  <a:lnTo>
                    <a:pt x="442" y="4971"/>
                  </a:lnTo>
                  <a:cubicBezTo>
                    <a:pt x="467" y="4971"/>
                    <a:pt x="491" y="4949"/>
                    <a:pt x="494" y="4922"/>
                  </a:cubicBezTo>
                  <a:cubicBezTo>
                    <a:pt x="735" y="3297"/>
                    <a:pt x="601" y="1608"/>
                    <a:pt x="111" y="39"/>
                  </a:cubicBezTo>
                  <a:cubicBezTo>
                    <a:pt x="104" y="16"/>
                    <a:pt x="83"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7"/>
            <p:cNvSpPr/>
            <p:nvPr/>
          </p:nvSpPr>
          <p:spPr>
            <a:xfrm>
              <a:off x="2417781" y="3772317"/>
              <a:ext cx="5551" cy="21176"/>
            </a:xfrm>
            <a:custGeom>
              <a:avLst/>
              <a:gdLst/>
              <a:ahLst/>
              <a:cxnLst/>
              <a:rect l="l" t="t" r="r" b="b"/>
              <a:pathLst>
                <a:path w="189" h="721" extrusionOk="0">
                  <a:moveTo>
                    <a:pt x="60" y="0"/>
                  </a:moveTo>
                  <a:cubicBezTo>
                    <a:pt x="57" y="0"/>
                    <a:pt x="54" y="0"/>
                    <a:pt x="52" y="1"/>
                  </a:cubicBezTo>
                  <a:cubicBezTo>
                    <a:pt x="22" y="4"/>
                    <a:pt x="0" y="31"/>
                    <a:pt x="3" y="61"/>
                  </a:cubicBezTo>
                  <a:lnTo>
                    <a:pt x="77" y="672"/>
                  </a:lnTo>
                  <a:cubicBezTo>
                    <a:pt x="80" y="700"/>
                    <a:pt x="106" y="720"/>
                    <a:pt x="131" y="720"/>
                  </a:cubicBezTo>
                  <a:lnTo>
                    <a:pt x="137" y="720"/>
                  </a:lnTo>
                  <a:cubicBezTo>
                    <a:pt x="167" y="716"/>
                    <a:pt x="188" y="690"/>
                    <a:pt x="185" y="659"/>
                  </a:cubicBezTo>
                  <a:lnTo>
                    <a:pt x="113" y="49"/>
                  </a:lnTo>
                  <a:cubicBezTo>
                    <a:pt x="109" y="21"/>
                    <a:pt x="86"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7"/>
            <p:cNvSpPr/>
            <p:nvPr/>
          </p:nvSpPr>
          <p:spPr>
            <a:xfrm>
              <a:off x="2391436" y="3762272"/>
              <a:ext cx="10984" cy="30633"/>
            </a:xfrm>
            <a:custGeom>
              <a:avLst/>
              <a:gdLst/>
              <a:ahLst/>
              <a:cxnLst/>
              <a:rect l="l" t="t" r="r" b="b"/>
              <a:pathLst>
                <a:path w="374" h="1043" extrusionOk="0">
                  <a:moveTo>
                    <a:pt x="59" y="0"/>
                  </a:moveTo>
                  <a:cubicBezTo>
                    <a:pt x="56" y="0"/>
                    <a:pt x="52" y="0"/>
                    <a:pt x="48" y="1"/>
                  </a:cubicBezTo>
                  <a:cubicBezTo>
                    <a:pt x="17" y="5"/>
                    <a:pt x="0" y="34"/>
                    <a:pt x="6" y="65"/>
                  </a:cubicBezTo>
                  <a:cubicBezTo>
                    <a:pt x="68" y="381"/>
                    <a:pt x="155" y="699"/>
                    <a:pt x="259" y="1005"/>
                  </a:cubicBezTo>
                  <a:cubicBezTo>
                    <a:pt x="266" y="1028"/>
                    <a:pt x="288" y="1042"/>
                    <a:pt x="312" y="1042"/>
                  </a:cubicBezTo>
                  <a:cubicBezTo>
                    <a:pt x="316" y="1042"/>
                    <a:pt x="323" y="1041"/>
                    <a:pt x="329" y="1038"/>
                  </a:cubicBezTo>
                  <a:cubicBezTo>
                    <a:pt x="358" y="1029"/>
                    <a:pt x="373" y="998"/>
                    <a:pt x="363" y="970"/>
                  </a:cubicBezTo>
                  <a:cubicBezTo>
                    <a:pt x="259" y="666"/>
                    <a:pt x="177" y="354"/>
                    <a:pt x="113" y="44"/>
                  </a:cubicBezTo>
                  <a:cubicBezTo>
                    <a:pt x="108" y="17"/>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7"/>
            <p:cNvSpPr/>
            <p:nvPr/>
          </p:nvSpPr>
          <p:spPr>
            <a:xfrm>
              <a:off x="2271049" y="3695632"/>
              <a:ext cx="28166" cy="65436"/>
            </a:xfrm>
            <a:custGeom>
              <a:avLst/>
              <a:gdLst/>
              <a:ahLst/>
              <a:cxnLst/>
              <a:rect l="l" t="t" r="r" b="b"/>
              <a:pathLst>
                <a:path w="959" h="2228" extrusionOk="0">
                  <a:moveTo>
                    <a:pt x="61" y="0"/>
                  </a:moveTo>
                  <a:cubicBezTo>
                    <a:pt x="57" y="0"/>
                    <a:pt x="53" y="1"/>
                    <a:pt x="49" y="1"/>
                  </a:cubicBezTo>
                  <a:cubicBezTo>
                    <a:pt x="20" y="9"/>
                    <a:pt x="0" y="37"/>
                    <a:pt x="8" y="68"/>
                  </a:cubicBezTo>
                  <a:cubicBezTo>
                    <a:pt x="178" y="819"/>
                    <a:pt x="462" y="1537"/>
                    <a:pt x="848" y="2200"/>
                  </a:cubicBezTo>
                  <a:cubicBezTo>
                    <a:pt x="859" y="2219"/>
                    <a:pt x="876" y="2227"/>
                    <a:pt x="896" y="2227"/>
                  </a:cubicBezTo>
                  <a:cubicBezTo>
                    <a:pt x="908" y="2227"/>
                    <a:pt x="916" y="2226"/>
                    <a:pt x="923" y="2220"/>
                  </a:cubicBezTo>
                  <a:cubicBezTo>
                    <a:pt x="949" y="2205"/>
                    <a:pt x="959" y="2172"/>
                    <a:pt x="942" y="2145"/>
                  </a:cubicBezTo>
                  <a:cubicBezTo>
                    <a:pt x="562" y="1490"/>
                    <a:pt x="284" y="782"/>
                    <a:pt x="114" y="43"/>
                  </a:cubicBezTo>
                  <a:cubicBezTo>
                    <a:pt x="108" y="18"/>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7"/>
            <p:cNvSpPr/>
            <p:nvPr/>
          </p:nvSpPr>
          <p:spPr>
            <a:xfrm>
              <a:off x="2288583" y="3707732"/>
              <a:ext cx="8018" cy="19032"/>
            </a:xfrm>
            <a:custGeom>
              <a:avLst/>
              <a:gdLst/>
              <a:ahLst/>
              <a:cxnLst/>
              <a:rect l="l" t="t" r="r" b="b"/>
              <a:pathLst>
                <a:path w="273" h="648" extrusionOk="0">
                  <a:moveTo>
                    <a:pt x="61" y="0"/>
                  </a:moveTo>
                  <a:cubicBezTo>
                    <a:pt x="57" y="0"/>
                    <a:pt x="52" y="1"/>
                    <a:pt x="47" y="2"/>
                  </a:cubicBezTo>
                  <a:cubicBezTo>
                    <a:pt x="19" y="12"/>
                    <a:pt x="0" y="42"/>
                    <a:pt x="9" y="71"/>
                  </a:cubicBezTo>
                  <a:lnTo>
                    <a:pt x="158" y="606"/>
                  </a:lnTo>
                  <a:cubicBezTo>
                    <a:pt x="165" y="632"/>
                    <a:pt x="190" y="648"/>
                    <a:pt x="212" y="648"/>
                  </a:cubicBezTo>
                  <a:cubicBezTo>
                    <a:pt x="215" y="648"/>
                    <a:pt x="221" y="648"/>
                    <a:pt x="227" y="643"/>
                  </a:cubicBezTo>
                  <a:cubicBezTo>
                    <a:pt x="255" y="635"/>
                    <a:pt x="272" y="605"/>
                    <a:pt x="264" y="576"/>
                  </a:cubicBezTo>
                  <a:lnTo>
                    <a:pt x="114" y="40"/>
                  </a:lnTo>
                  <a:cubicBezTo>
                    <a:pt x="107" y="17"/>
                    <a:pt x="8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2217478" y="3930768"/>
              <a:ext cx="24524" cy="210583"/>
            </a:xfrm>
            <a:custGeom>
              <a:avLst/>
              <a:gdLst/>
              <a:ahLst/>
              <a:cxnLst/>
              <a:rect l="l" t="t" r="r" b="b"/>
              <a:pathLst>
                <a:path w="835" h="7170" extrusionOk="0">
                  <a:moveTo>
                    <a:pt x="61" y="1"/>
                  </a:moveTo>
                  <a:cubicBezTo>
                    <a:pt x="56" y="1"/>
                    <a:pt x="50" y="2"/>
                    <a:pt x="44" y="3"/>
                  </a:cubicBezTo>
                  <a:cubicBezTo>
                    <a:pt x="16" y="12"/>
                    <a:pt x="0" y="45"/>
                    <a:pt x="9" y="73"/>
                  </a:cubicBezTo>
                  <a:cubicBezTo>
                    <a:pt x="724" y="2339"/>
                    <a:pt x="724" y="4832"/>
                    <a:pt x="9" y="7098"/>
                  </a:cubicBezTo>
                  <a:cubicBezTo>
                    <a:pt x="0" y="7130"/>
                    <a:pt x="16" y="7160"/>
                    <a:pt x="44" y="7168"/>
                  </a:cubicBezTo>
                  <a:cubicBezTo>
                    <a:pt x="50" y="7169"/>
                    <a:pt x="56" y="7169"/>
                    <a:pt x="61" y="7169"/>
                  </a:cubicBezTo>
                  <a:cubicBezTo>
                    <a:pt x="84" y="7169"/>
                    <a:pt x="106" y="7155"/>
                    <a:pt x="114" y="7131"/>
                  </a:cubicBezTo>
                  <a:cubicBezTo>
                    <a:pt x="835" y="4845"/>
                    <a:pt x="835" y="2326"/>
                    <a:pt x="114" y="39"/>
                  </a:cubicBezTo>
                  <a:cubicBezTo>
                    <a:pt x="107" y="16"/>
                    <a:pt x="86"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2209989" y="3978054"/>
              <a:ext cx="7342" cy="80826"/>
            </a:xfrm>
            <a:custGeom>
              <a:avLst/>
              <a:gdLst/>
              <a:ahLst/>
              <a:cxnLst/>
              <a:rect l="l" t="t" r="r" b="b"/>
              <a:pathLst>
                <a:path w="250" h="2752" extrusionOk="0">
                  <a:moveTo>
                    <a:pt x="63" y="0"/>
                  </a:moveTo>
                  <a:cubicBezTo>
                    <a:pt x="60" y="0"/>
                    <a:pt x="56" y="1"/>
                    <a:pt x="53" y="1"/>
                  </a:cubicBezTo>
                  <a:cubicBezTo>
                    <a:pt x="22" y="5"/>
                    <a:pt x="0" y="32"/>
                    <a:pt x="6" y="62"/>
                  </a:cubicBezTo>
                  <a:cubicBezTo>
                    <a:pt x="136" y="933"/>
                    <a:pt x="138" y="1817"/>
                    <a:pt x="12" y="2688"/>
                  </a:cubicBezTo>
                  <a:cubicBezTo>
                    <a:pt x="6" y="2718"/>
                    <a:pt x="27" y="2747"/>
                    <a:pt x="57" y="2751"/>
                  </a:cubicBezTo>
                  <a:lnTo>
                    <a:pt x="64" y="2751"/>
                  </a:lnTo>
                  <a:cubicBezTo>
                    <a:pt x="91" y="2751"/>
                    <a:pt x="114" y="2731"/>
                    <a:pt x="120" y="2704"/>
                  </a:cubicBezTo>
                  <a:cubicBezTo>
                    <a:pt x="249" y="1821"/>
                    <a:pt x="248" y="928"/>
                    <a:pt x="114" y="47"/>
                  </a:cubicBezTo>
                  <a:cubicBezTo>
                    <a:pt x="110" y="20"/>
                    <a:pt x="9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2187197" y="3999376"/>
              <a:ext cx="4464" cy="22086"/>
            </a:xfrm>
            <a:custGeom>
              <a:avLst/>
              <a:gdLst/>
              <a:ahLst/>
              <a:cxnLst/>
              <a:rect l="l" t="t" r="r" b="b"/>
              <a:pathLst>
                <a:path w="152" h="752" extrusionOk="0">
                  <a:moveTo>
                    <a:pt x="86" y="0"/>
                  </a:moveTo>
                  <a:cubicBezTo>
                    <a:pt x="83" y="0"/>
                    <a:pt x="80" y="1"/>
                    <a:pt x="77" y="1"/>
                  </a:cubicBezTo>
                  <a:cubicBezTo>
                    <a:pt x="47" y="3"/>
                    <a:pt x="24" y="30"/>
                    <a:pt x="26" y="60"/>
                  </a:cubicBezTo>
                  <a:cubicBezTo>
                    <a:pt x="40" y="269"/>
                    <a:pt x="34" y="481"/>
                    <a:pt x="6" y="689"/>
                  </a:cubicBezTo>
                  <a:cubicBezTo>
                    <a:pt x="0" y="719"/>
                    <a:pt x="21" y="749"/>
                    <a:pt x="53" y="752"/>
                  </a:cubicBezTo>
                  <a:lnTo>
                    <a:pt x="60" y="752"/>
                  </a:lnTo>
                  <a:cubicBezTo>
                    <a:pt x="86" y="752"/>
                    <a:pt x="110" y="731"/>
                    <a:pt x="115" y="704"/>
                  </a:cubicBezTo>
                  <a:cubicBezTo>
                    <a:pt x="145" y="488"/>
                    <a:pt x="151" y="269"/>
                    <a:pt x="135" y="53"/>
                  </a:cubicBezTo>
                  <a:cubicBezTo>
                    <a:pt x="134" y="26"/>
                    <a:pt x="111" y="0"/>
                    <a:pt x="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2142555" y="3866477"/>
              <a:ext cx="7196" cy="61060"/>
            </a:xfrm>
            <a:custGeom>
              <a:avLst/>
              <a:gdLst/>
              <a:ahLst/>
              <a:cxnLst/>
              <a:rect l="l" t="t" r="r" b="b"/>
              <a:pathLst>
                <a:path w="245" h="2079" extrusionOk="0">
                  <a:moveTo>
                    <a:pt x="53" y="1"/>
                  </a:moveTo>
                  <a:cubicBezTo>
                    <a:pt x="23" y="2"/>
                    <a:pt x="1" y="29"/>
                    <a:pt x="2" y="59"/>
                  </a:cubicBezTo>
                  <a:lnTo>
                    <a:pt x="132" y="2027"/>
                  </a:lnTo>
                  <a:cubicBezTo>
                    <a:pt x="134" y="2056"/>
                    <a:pt x="159" y="2078"/>
                    <a:pt x="187" y="2078"/>
                  </a:cubicBezTo>
                  <a:lnTo>
                    <a:pt x="191" y="2078"/>
                  </a:lnTo>
                  <a:cubicBezTo>
                    <a:pt x="221" y="2076"/>
                    <a:pt x="244" y="2050"/>
                    <a:pt x="243" y="2020"/>
                  </a:cubicBezTo>
                  <a:lnTo>
                    <a:pt x="113" y="52"/>
                  </a:lnTo>
                  <a:cubicBezTo>
                    <a:pt x="110" y="23"/>
                    <a:pt x="86" y="1"/>
                    <a:pt x="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2141145" y="3812613"/>
              <a:ext cx="3378" cy="16712"/>
            </a:xfrm>
            <a:custGeom>
              <a:avLst/>
              <a:gdLst/>
              <a:ahLst/>
              <a:cxnLst/>
              <a:rect l="l" t="t" r="r" b="b"/>
              <a:pathLst>
                <a:path w="115" h="569" extrusionOk="0">
                  <a:moveTo>
                    <a:pt x="61" y="0"/>
                  </a:moveTo>
                  <a:cubicBezTo>
                    <a:pt x="60" y="0"/>
                    <a:pt x="59" y="0"/>
                    <a:pt x="59" y="0"/>
                  </a:cubicBezTo>
                  <a:cubicBezTo>
                    <a:pt x="29" y="0"/>
                    <a:pt x="4" y="26"/>
                    <a:pt x="4" y="56"/>
                  </a:cubicBezTo>
                  <a:lnTo>
                    <a:pt x="0" y="513"/>
                  </a:lnTo>
                  <a:cubicBezTo>
                    <a:pt x="0" y="544"/>
                    <a:pt x="24" y="566"/>
                    <a:pt x="56" y="569"/>
                  </a:cubicBezTo>
                  <a:cubicBezTo>
                    <a:pt x="86" y="569"/>
                    <a:pt x="111" y="544"/>
                    <a:pt x="111" y="513"/>
                  </a:cubicBezTo>
                  <a:lnTo>
                    <a:pt x="114" y="56"/>
                  </a:lnTo>
                  <a:cubicBezTo>
                    <a:pt x="114" y="27"/>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5">
  <p:cSld name="BLANK_1_1_1_1_1_1_1_1_1_1_1_1">
    <p:bg>
      <p:bgPr>
        <a:solidFill>
          <a:schemeClr val="lt2"/>
        </a:solidFill>
        <a:effectLst/>
      </p:bgPr>
    </p:bg>
    <p:spTree>
      <p:nvGrpSpPr>
        <p:cNvPr id="1" name="Shape 730"/>
        <p:cNvGrpSpPr/>
        <p:nvPr/>
      </p:nvGrpSpPr>
      <p:grpSpPr>
        <a:xfrm>
          <a:off x="0" y="0"/>
          <a:ext cx="0" cy="0"/>
          <a:chOff x="0" y="0"/>
          <a:chExt cx="0" cy="0"/>
        </a:xfrm>
      </p:grpSpPr>
      <p:grpSp>
        <p:nvGrpSpPr>
          <p:cNvPr id="731" name="Google Shape;731;p38"/>
          <p:cNvGrpSpPr/>
          <p:nvPr/>
        </p:nvGrpSpPr>
        <p:grpSpPr>
          <a:xfrm>
            <a:off x="1713339" y="539990"/>
            <a:ext cx="383249" cy="360047"/>
            <a:chOff x="1130114" y="2192815"/>
            <a:chExt cx="383249" cy="360047"/>
          </a:xfrm>
        </p:grpSpPr>
        <p:sp>
          <p:nvSpPr>
            <p:cNvPr id="732" name="Google Shape;732;p38"/>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8"/>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8"/>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8"/>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8"/>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8"/>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8"/>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8"/>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8"/>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8"/>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8"/>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8"/>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8"/>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5" name="Google Shape;745;p38"/>
          <p:cNvGrpSpPr/>
          <p:nvPr/>
        </p:nvGrpSpPr>
        <p:grpSpPr>
          <a:xfrm>
            <a:off x="7643225" y="4490852"/>
            <a:ext cx="312879" cy="321425"/>
            <a:chOff x="8068650" y="2896252"/>
            <a:chExt cx="312879" cy="321425"/>
          </a:xfrm>
        </p:grpSpPr>
        <p:sp>
          <p:nvSpPr>
            <p:cNvPr id="746" name="Google Shape;746;p38"/>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8"/>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8"/>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8"/>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8"/>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8"/>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8"/>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8"/>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8"/>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5" name="Google Shape;755;p38"/>
          <p:cNvGrpSpPr/>
          <p:nvPr/>
        </p:nvGrpSpPr>
        <p:grpSpPr>
          <a:xfrm>
            <a:off x="8156975" y="4317757"/>
            <a:ext cx="379783" cy="304303"/>
            <a:chOff x="4969625" y="600282"/>
            <a:chExt cx="379783" cy="304303"/>
          </a:xfrm>
        </p:grpSpPr>
        <p:sp>
          <p:nvSpPr>
            <p:cNvPr id="756" name="Google Shape;756;p38"/>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8"/>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8"/>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8"/>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8"/>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8"/>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8"/>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8"/>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8"/>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5" name="Google Shape;765;p38"/>
          <p:cNvGrpSpPr/>
          <p:nvPr/>
        </p:nvGrpSpPr>
        <p:grpSpPr>
          <a:xfrm>
            <a:off x="720002" y="598679"/>
            <a:ext cx="921719" cy="880043"/>
            <a:chOff x="2523127" y="699754"/>
            <a:chExt cx="921719" cy="880043"/>
          </a:xfrm>
        </p:grpSpPr>
        <p:sp>
          <p:nvSpPr>
            <p:cNvPr id="766" name="Google Shape;766;p38"/>
            <p:cNvSpPr/>
            <p:nvPr/>
          </p:nvSpPr>
          <p:spPr>
            <a:xfrm>
              <a:off x="2523127" y="699754"/>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8"/>
            <p:cNvSpPr/>
            <p:nvPr/>
          </p:nvSpPr>
          <p:spPr>
            <a:xfrm>
              <a:off x="3030494" y="1212936"/>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8"/>
            <p:cNvSpPr/>
            <p:nvPr/>
          </p:nvSpPr>
          <p:spPr>
            <a:xfrm>
              <a:off x="3020067" y="1061856"/>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8"/>
            <p:cNvSpPr/>
            <p:nvPr/>
          </p:nvSpPr>
          <p:spPr>
            <a:xfrm>
              <a:off x="3067735" y="872860"/>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8"/>
            <p:cNvSpPr/>
            <p:nvPr/>
          </p:nvSpPr>
          <p:spPr>
            <a:xfrm>
              <a:off x="2845287" y="1171759"/>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8"/>
            <p:cNvSpPr/>
            <p:nvPr/>
          </p:nvSpPr>
          <p:spPr>
            <a:xfrm>
              <a:off x="2979243" y="1076512"/>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8"/>
            <p:cNvSpPr/>
            <p:nvPr/>
          </p:nvSpPr>
          <p:spPr>
            <a:xfrm>
              <a:off x="2991549" y="1123827"/>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8"/>
            <p:cNvSpPr/>
            <p:nvPr/>
          </p:nvSpPr>
          <p:spPr>
            <a:xfrm>
              <a:off x="2716352" y="811154"/>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8"/>
            <p:cNvSpPr/>
            <p:nvPr/>
          </p:nvSpPr>
          <p:spPr>
            <a:xfrm>
              <a:off x="2939917" y="1155488"/>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8"/>
            <p:cNvSpPr/>
            <p:nvPr/>
          </p:nvSpPr>
          <p:spPr>
            <a:xfrm>
              <a:off x="2914570" y="1096219"/>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8"/>
            <p:cNvSpPr/>
            <p:nvPr/>
          </p:nvSpPr>
          <p:spPr>
            <a:xfrm>
              <a:off x="2884084" y="769067"/>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8"/>
            <p:cNvSpPr/>
            <p:nvPr/>
          </p:nvSpPr>
          <p:spPr>
            <a:xfrm>
              <a:off x="2659991" y="1179101"/>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8"/>
            <p:cNvSpPr/>
            <p:nvPr/>
          </p:nvSpPr>
          <p:spPr>
            <a:xfrm>
              <a:off x="2609798" y="998065"/>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8"/>
            <p:cNvSpPr/>
            <p:nvPr/>
          </p:nvSpPr>
          <p:spPr>
            <a:xfrm>
              <a:off x="3094638" y="1256961"/>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8"/>
            <p:cNvSpPr/>
            <p:nvPr/>
          </p:nvSpPr>
          <p:spPr>
            <a:xfrm>
              <a:off x="3102098" y="1260075"/>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8"/>
            <p:cNvSpPr/>
            <p:nvPr/>
          </p:nvSpPr>
          <p:spPr>
            <a:xfrm>
              <a:off x="2985558" y="1118658"/>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8"/>
            <p:cNvSpPr/>
            <p:nvPr/>
          </p:nvSpPr>
          <p:spPr>
            <a:xfrm>
              <a:off x="2909225" y="1091138"/>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8"/>
            <p:cNvSpPr/>
            <p:nvPr/>
          </p:nvSpPr>
          <p:spPr>
            <a:xfrm>
              <a:off x="2934542" y="1147969"/>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8"/>
            <p:cNvSpPr/>
            <p:nvPr/>
          </p:nvSpPr>
          <p:spPr>
            <a:xfrm>
              <a:off x="2970931" y="1071460"/>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8"/>
            <p:cNvSpPr/>
            <p:nvPr/>
          </p:nvSpPr>
          <p:spPr>
            <a:xfrm>
              <a:off x="2654705" y="1212789"/>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8"/>
            <p:cNvSpPr/>
            <p:nvPr/>
          </p:nvSpPr>
          <p:spPr>
            <a:xfrm>
              <a:off x="3137313" y="867750"/>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8"/>
            <p:cNvSpPr/>
            <p:nvPr/>
          </p:nvSpPr>
          <p:spPr>
            <a:xfrm>
              <a:off x="2710890" y="806073"/>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8"/>
            <p:cNvSpPr/>
            <p:nvPr/>
          </p:nvSpPr>
          <p:spPr>
            <a:xfrm>
              <a:off x="3062302" y="1289210"/>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8"/>
            <p:cNvSpPr/>
            <p:nvPr/>
          </p:nvSpPr>
          <p:spPr>
            <a:xfrm>
              <a:off x="2600370" y="993160"/>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8"/>
            <p:cNvSpPr/>
            <p:nvPr/>
          </p:nvSpPr>
          <p:spPr>
            <a:xfrm>
              <a:off x="3008261" y="1056687"/>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8"/>
            <p:cNvSpPr/>
            <p:nvPr/>
          </p:nvSpPr>
          <p:spPr>
            <a:xfrm>
              <a:off x="2881441" y="764221"/>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8"/>
            <p:cNvSpPr/>
            <p:nvPr/>
          </p:nvSpPr>
          <p:spPr>
            <a:xfrm>
              <a:off x="2815564" y="1158337"/>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8"/>
            <p:cNvSpPr/>
            <p:nvPr/>
          </p:nvSpPr>
          <p:spPr>
            <a:xfrm>
              <a:off x="2989993" y="1113371"/>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8"/>
            <p:cNvSpPr/>
            <p:nvPr/>
          </p:nvSpPr>
          <p:spPr>
            <a:xfrm>
              <a:off x="2989905" y="1091285"/>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8"/>
            <p:cNvSpPr/>
            <p:nvPr/>
          </p:nvSpPr>
          <p:spPr>
            <a:xfrm>
              <a:off x="2971049" y="1151141"/>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8"/>
            <p:cNvSpPr/>
            <p:nvPr/>
          </p:nvSpPr>
          <p:spPr>
            <a:xfrm>
              <a:off x="2961269" y="1149173"/>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8"/>
            <p:cNvSpPr/>
            <p:nvPr/>
          </p:nvSpPr>
          <p:spPr>
            <a:xfrm>
              <a:off x="2953339" y="1117659"/>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8"/>
            <p:cNvSpPr/>
            <p:nvPr/>
          </p:nvSpPr>
          <p:spPr>
            <a:xfrm>
              <a:off x="2935981" y="1124150"/>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8"/>
            <p:cNvSpPr/>
            <p:nvPr/>
          </p:nvSpPr>
          <p:spPr>
            <a:xfrm>
              <a:off x="2983678" y="1140392"/>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8"/>
            <p:cNvSpPr/>
            <p:nvPr/>
          </p:nvSpPr>
          <p:spPr>
            <a:xfrm>
              <a:off x="2987144" y="1148204"/>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8"/>
            <p:cNvSpPr/>
            <p:nvPr/>
          </p:nvSpPr>
          <p:spPr>
            <a:xfrm>
              <a:off x="3059306" y="828071"/>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8"/>
            <p:cNvSpPr/>
            <p:nvPr/>
          </p:nvSpPr>
          <p:spPr>
            <a:xfrm>
              <a:off x="3072317" y="893743"/>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8"/>
            <p:cNvSpPr/>
            <p:nvPr/>
          </p:nvSpPr>
          <p:spPr>
            <a:xfrm>
              <a:off x="3065855" y="957417"/>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8"/>
            <p:cNvSpPr/>
            <p:nvPr/>
          </p:nvSpPr>
          <p:spPr>
            <a:xfrm>
              <a:off x="2932222" y="926079"/>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8"/>
            <p:cNvSpPr/>
            <p:nvPr/>
          </p:nvSpPr>
          <p:spPr>
            <a:xfrm>
              <a:off x="2960211" y="976243"/>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8"/>
            <p:cNvSpPr/>
            <p:nvPr/>
          </p:nvSpPr>
          <p:spPr>
            <a:xfrm>
              <a:off x="2974838" y="918678"/>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8"/>
            <p:cNvSpPr/>
            <p:nvPr/>
          </p:nvSpPr>
          <p:spPr>
            <a:xfrm>
              <a:off x="2994339" y="871509"/>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8"/>
            <p:cNvSpPr/>
            <p:nvPr/>
          </p:nvSpPr>
          <p:spPr>
            <a:xfrm>
              <a:off x="3011815" y="1233759"/>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8"/>
            <p:cNvSpPr/>
            <p:nvPr/>
          </p:nvSpPr>
          <p:spPr>
            <a:xfrm>
              <a:off x="3014340" y="1295377"/>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8"/>
            <p:cNvSpPr/>
            <p:nvPr/>
          </p:nvSpPr>
          <p:spPr>
            <a:xfrm>
              <a:off x="3009142" y="1359786"/>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8"/>
            <p:cNvSpPr/>
            <p:nvPr/>
          </p:nvSpPr>
          <p:spPr>
            <a:xfrm>
              <a:off x="2867813" y="1231028"/>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8"/>
            <p:cNvSpPr/>
            <p:nvPr/>
          </p:nvSpPr>
          <p:spPr>
            <a:xfrm>
              <a:off x="2893365" y="1298814"/>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8"/>
            <p:cNvSpPr/>
            <p:nvPr/>
          </p:nvSpPr>
          <p:spPr>
            <a:xfrm>
              <a:off x="2692944" y="1017713"/>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8"/>
            <p:cNvSpPr/>
            <p:nvPr/>
          </p:nvSpPr>
          <p:spPr>
            <a:xfrm>
              <a:off x="2730744" y="1041151"/>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8"/>
            <p:cNvSpPr/>
            <p:nvPr/>
          </p:nvSpPr>
          <p:spPr>
            <a:xfrm>
              <a:off x="2770863" y="1086498"/>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8"/>
            <p:cNvSpPr/>
            <p:nvPr/>
          </p:nvSpPr>
          <p:spPr>
            <a:xfrm>
              <a:off x="2679023" y="1171113"/>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8"/>
            <p:cNvSpPr/>
            <p:nvPr/>
          </p:nvSpPr>
          <p:spPr>
            <a:xfrm>
              <a:off x="2719994" y="1168646"/>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8"/>
            <p:cNvSpPr/>
            <p:nvPr/>
          </p:nvSpPr>
          <p:spPr>
            <a:xfrm>
              <a:off x="2677760" y="1139951"/>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8"/>
            <p:cNvSpPr/>
            <p:nvPr/>
          </p:nvSpPr>
          <p:spPr>
            <a:xfrm>
              <a:off x="2803434" y="1374764"/>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8"/>
            <p:cNvSpPr/>
            <p:nvPr/>
          </p:nvSpPr>
          <p:spPr>
            <a:xfrm>
              <a:off x="2811306" y="1360902"/>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8"/>
            <p:cNvSpPr/>
            <p:nvPr/>
          </p:nvSpPr>
          <p:spPr>
            <a:xfrm>
              <a:off x="2690889" y="1236402"/>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8"/>
            <p:cNvSpPr/>
            <p:nvPr/>
          </p:nvSpPr>
          <p:spPr>
            <a:xfrm>
              <a:off x="2713298" y="1267535"/>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8"/>
            <p:cNvSpPr/>
            <p:nvPr/>
          </p:nvSpPr>
          <p:spPr>
            <a:xfrm>
              <a:off x="2794535" y="1250059"/>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8"/>
            <p:cNvSpPr/>
            <p:nvPr/>
          </p:nvSpPr>
          <p:spPr>
            <a:xfrm>
              <a:off x="3230298" y="1303483"/>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8"/>
            <p:cNvSpPr/>
            <p:nvPr/>
          </p:nvSpPr>
          <p:spPr>
            <a:xfrm>
              <a:off x="3218080" y="1327537"/>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8"/>
            <p:cNvSpPr/>
            <p:nvPr/>
          </p:nvSpPr>
          <p:spPr>
            <a:xfrm>
              <a:off x="3086620" y="1412799"/>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8"/>
            <p:cNvSpPr/>
            <p:nvPr/>
          </p:nvSpPr>
          <p:spPr>
            <a:xfrm>
              <a:off x="3095548" y="1405045"/>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8"/>
            <p:cNvSpPr/>
            <p:nvPr/>
          </p:nvSpPr>
          <p:spPr>
            <a:xfrm>
              <a:off x="3089909" y="1297022"/>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8"/>
            <p:cNvSpPr/>
            <p:nvPr/>
          </p:nvSpPr>
          <p:spPr>
            <a:xfrm>
              <a:off x="3077750" y="1265009"/>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8"/>
            <p:cNvSpPr/>
            <p:nvPr/>
          </p:nvSpPr>
          <p:spPr>
            <a:xfrm>
              <a:off x="3096988" y="1338816"/>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8"/>
            <p:cNvSpPr/>
            <p:nvPr/>
          </p:nvSpPr>
          <p:spPr>
            <a:xfrm>
              <a:off x="3104271" y="1080947"/>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8"/>
            <p:cNvSpPr/>
            <p:nvPr/>
          </p:nvSpPr>
          <p:spPr>
            <a:xfrm>
              <a:off x="3148649" y="1102857"/>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8"/>
            <p:cNvSpPr/>
            <p:nvPr/>
          </p:nvSpPr>
          <p:spPr>
            <a:xfrm>
              <a:off x="3058542" y="1207385"/>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8"/>
            <p:cNvSpPr/>
            <p:nvPr/>
          </p:nvSpPr>
          <p:spPr>
            <a:xfrm>
              <a:off x="3092758" y="1213376"/>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8"/>
            <p:cNvSpPr/>
            <p:nvPr/>
          </p:nvSpPr>
          <p:spPr>
            <a:xfrm>
              <a:off x="3127356" y="1208824"/>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8"/>
            <p:cNvSpPr/>
            <p:nvPr/>
          </p:nvSpPr>
          <p:spPr>
            <a:xfrm>
              <a:off x="3205686" y="1195666"/>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8"/>
            <p:cNvSpPr/>
            <p:nvPr/>
          </p:nvSpPr>
          <p:spPr>
            <a:xfrm>
              <a:off x="3273589" y="1014189"/>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8"/>
            <p:cNvSpPr/>
            <p:nvPr/>
          </p:nvSpPr>
          <p:spPr>
            <a:xfrm>
              <a:off x="3255674" y="1018095"/>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8"/>
            <p:cNvSpPr/>
            <p:nvPr/>
          </p:nvSpPr>
          <p:spPr>
            <a:xfrm>
              <a:off x="3052698" y="968695"/>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8"/>
            <p:cNvSpPr/>
            <p:nvPr/>
          </p:nvSpPr>
          <p:spPr>
            <a:xfrm>
              <a:off x="3131233" y="989371"/>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8"/>
            <p:cNvSpPr/>
            <p:nvPr/>
          </p:nvSpPr>
          <p:spPr>
            <a:xfrm>
              <a:off x="3151028" y="971074"/>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8"/>
            <p:cNvSpPr/>
            <p:nvPr/>
          </p:nvSpPr>
          <p:spPr>
            <a:xfrm>
              <a:off x="3163246" y="905491"/>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8"/>
            <p:cNvSpPr/>
            <p:nvPr/>
          </p:nvSpPr>
          <p:spPr>
            <a:xfrm>
              <a:off x="3190854" y="1023294"/>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8"/>
            <p:cNvSpPr/>
            <p:nvPr/>
          </p:nvSpPr>
          <p:spPr>
            <a:xfrm>
              <a:off x="2849575" y="957593"/>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8"/>
            <p:cNvSpPr/>
            <p:nvPr/>
          </p:nvSpPr>
          <p:spPr>
            <a:xfrm>
              <a:off x="2879855" y="965523"/>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8"/>
            <p:cNvSpPr/>
            <p:nvPr/>
          </p:nvSpPr>
          <p:spPr>
            <a:xfrm>
              <a:off x="2852747" y="914595"/>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8"/>
            <p:cNvSpPr/>
            <p:nvPr/>
          </p:nvSpPr>
          <p:spPr>
            <a:xfrm>
              <a:off x="2739378" y="945551"/>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8"/>
            <p:cNvSpPr/>
            <p:nvPr/>
          </p:nvSpPr>
          <p:spPr>
            <a:xfrm>
              <a:off x="2761611" y="951190"/>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8"/>
            <p:cNvSpPr/>
            <p:nvPr/>
          </p:nvSpPr>
          <p:spPr>
            <a:xfrm>
              <a:off x="2799469" y="944670"/>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643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1pPr>
            <a:lvl2pPr lvl="1"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2pPr>
            <a:lvl3pPr lvl="2"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3pPr>
            <a:lvl4pPr lvl="3"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4pPr>
            <a:lvl5pPr lvl="4"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5pPr>
            <a:lvl6pPr lvl="5"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6pPr>
            <a:lvl7pPr lvl="6"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7pPr>
            <a:lvl8pPr lvl="7"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8pPr>
            <a:lvl9pPr lvl="8" algn="ctr" rtl="0">
              <a:spcBef>
                <a:spcPts val="0"/>
              </a:spcBef>
              <a:spcAft>
                <a:spcPts val="0"/>
              </a:spcAft>
              <a:buClr>
                <a:schemeClr val="dk1"/>
              </a:buClr>
              <a:buSzPts val="3100"/>
              <a:buFont typeface="Rubik"/>
              <a:buNone/>
              <a:defRPr sz="3100" b="1">
                <a:solidFill>
                  <a:schemeClr val="dk1"/>
                </a:solidFill>
                <a:latin typeface="Rubik"/>
                <a:ea typeface="Rubik"/>
                <a:cs typeface="Rubik"/>
                <a:sym typeface="Rubik"/>
              </a:defRPr>
            </a:lvl9pPr>
          </a:lstStyle>
          <a:p>
            <a:endParaRPr/>
          </a:p>
        </p:txBody>
      </p:sp>
      <p:sp>
        <p:nvSpPr>
          <p:cNvPr id="7" name="Google Shape;7;p1"/>
          <p:cNvSpPr txBox="1">
            <a:spLocks noGrp="1"/>
          </p:cNvSpPr>
          <p:nvPr>
            <p:ph type="body" idx="1"/>
          </p:nvPr>
        </p:nvSpPr>
        <p:spPr>
          <a:xfrm>
            <a:off x="720000" y="1237083"/>
            <a:ext cx="7704000" cy="33663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00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00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6" r:id="rId7"/>
    <p:sldLayoutId id="2147483658" r:id="rId8"/>
    <p:sldLayoutId id="2147483659" r:id="rId9"/>
    <p:sldLayoutId id="2147483661" r:id="rId10"/>
    <p:sldLayoutId id="2147483662" r:id="rId11"/>
    <p:sldLayoutId id="2147483672" r:id="rId12"/>
    <p:sldLayoutId id="2147483674" r:id="rId13"/>
    <p:sldLayoutId id="2147483675" r:id="rId14"/>
    <p:sldLayoutId id="2147483677" r:id="rId15"/>
    <p:sldLayoutId id="2147483679" r:id="rId16"/>
    <p:sldLayoutId id="2147483680" r:id="rId17"/>
    <p:sldLayoutId id="2147483681" r:id="rId18"/>
    <p:sldLayoutId id="2147483682" r:id="rId19"/>
    <p:sldLayoutId id="2147483683" r:id="rId20"/>
    <p:sldLayoutId id="2147483684"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slide" Target="slide19.xml"/><Relationship Id="rId7" Type="http://schemas.openxmlformats.org/officeDocument/2006/relationships/slide" Target="slide25.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slide" Target="slide20.xml"/><Relationship Id="rId5" Type="http://schemas.openxmlformats.org/officeDocument/2006/relationships/slide" Target="slide7.xml"/><Relationship Id="rId4" Type="http://schemas.openxmlformats.org/officeDocument/2006/relationships/slide" Target="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grpSp>
        <p:nvGrpSpPr>
          <p:cNvPr id="862" name="Google Shape;862;p43"/>
          <p:cNvGrpSpPr/>
          <p:nvPr/>
        </p:nvGrpSpPr>
        <p:grpSpPr>
          <a:xfrm>
            <a:off x="3343047" y="3382778"/>
            <a:ext cx="1367942" cy="440600"/>
            <a:chOff x="1836800" y="1520550"/>
            <a:chExt cx="1871100" cy="440600"/>
          </a:xfrm>
        </p:grpSpPr>
        <p:sp>
          <p:nvSpPr>
            <p:cNvPr id="863" name="Google Shape;863;p43"/>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64" name="Google Shape;864;p43"/>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865" name="Google Shape;865;p43"/>
          <p:cNvSpPr txBox="1">
            <a:spLocks noGrp="1"/>
          </p:cNvSpPr>
          <p:nvPr>
            <p:ph type="subTitle" idx="1"/>
          </p:nvPr>
        </p:nvSpPr>
        <p:spPr>
          <a:xfrm rot="-614">
            <a:off x="3450722" y="3419457"/>
            <a:ext cx="1154695" cy="426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إعداد الطالبات:</a:t>
            </a:r>
            <a:endParaRPr dirty="0">
              <a:latin typeface="Dubai" panose="020B0503030403030204" pitchFamily="34" charset="-78"/>
              <a:cs typeface="Dubai" panose="020B0503030403030204" pitchFamily="34" charset="-78"/>
            </a:endParaRPr>
          </a:p>
        </p:txBody>
      </p:sp>
      <p:sp>
        <p:nvSpPr>
          <p:cNvPr id="866" name="Google Shape;866;p43"/>
          <p:cNvSpPr txBox="1">
            <a:spLocks noGrp="1"/>
          </p:cNvSpPr>
          <p:nvPr>
            <p:ph type="ctrTitle" idx="2"/>
          </p:nvPr>
        </p:nvSpPr>
        <p:spPr>
          <a:xfrm>
            <a:off x="610919" y="1085567"/>
            <a:ext cx="4771412" cy="21612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Clr>
                <a:schemeClr val="dk1"/>
              </a:buClr>
              <a:buSzPts val="1100"/>
              <a:buFont typeface="Arial"/>
              <a:buNone/>
            </a:pPr>
            <a:r>
              <a:rPr lang="ar-SA" sz="3200" dirty="0">
                <a:solidFill>
                  <a:schemeClr val="tx1"/>
                </a:solidFill>
                <a:latin typeface="Dubai" panose="020B0503030403030204" pitchFamily="34" charset="-78"/>
                <a:cs typeface="Dubai" panose="020B0503030403030204" pitchFamily="34" charset="-78"/>
              </a:rPr>
              <a:t>تشخيص </a:t>
            </a:r>
            <a:r>
              <a:rPr lang="ar-SA" sz="3200" dirty="0">
                <a:solidFill>
                  <a:schemeClr val="accent5"/>
                </a:solidFill>
                <a:latin typeface="Dubai" panose="020B0503030403030204" pitchFamily="34" charset="-78"/>
                <a:cs typeface="Dubai" panose="020B0503030403030204" pitchFamily="34" charset="-78"/>
              </a:rPr>
              <a:t>مرض سرطان الثدي</a:t>
            </a:r>
            <a:r>
              <a:rPr lang="ar-SA" sz="3200" dirty="0">
                <a:solidFill>
                  <a:schemeClr val="tx1"/>
                </a:solidFill>
                <a:latin typeface="Dubai" panose="020B0503030403030204" pitchFamily="34" charset="-78"/>
                <a:cs typeface="Dubai" panose="020B0503030403030204" pitchFamily="34" charset="-78"/>
              </a:rPr>
              <a:t> باستخدام الذكاء الاصطناعي</a:t>
            </a:r>
            <a:endParaRPr sz="3200" dirty="0">
              <a:solidFill>
                <a:schemeClr val="tx1"/>
              </a:solidFill>
              <a:latin typeface="Dubai" panose="020B0503030403030204" pitchFamily="34" charset="-78"/>
              <a:cs typeface="Dubai" panose="020B0503030403030204" pitchFamily="34" charset="-78"/>
            </a:endParaRPr>
          </a:p>
        </p:txBody>
      </p:sp>
      <p:grpSp>
        <p:nvGrpSpPr>
          <p:cNvPr id="867" name="Google Shape;867;p43"/>
          <p:cNvGrpSpPr/>
          <p:nvPr/>
        </p:nvGrpSpPr>
        <p:grpSpPr>
          <a:xfrm>
            <a:off x="5298323" y="984978"/>
            <a:ext cx="3090511" cy="2647629"/>
            <a:chOff x="5291008" y="472044"/>
            <a:chExt cx="3090511" cy="2647629"/>
          </a:xfrm>
        </p:grpSpPr>
        <p:sp>
          <p:nvSpPr>
            <p:cNvPr id="868" name="Google Shape;868;p43"/>
            <p:cNvSpPr/>
            <p:nvPr/>
          </p:nvSpPr>
          <p:spPr>
            <a:xfrm rot="-273596">
              <a:off x="5382771" y="583763"/>
              <a:ext cx="2906985" cy="2424191"/>
            </a:xfrm>
            <a:custGeom>
              <a:avLst/>
              <a:gdLst/>
              <a:ahLst/>
              <a:cxnLst/>
              <a:rect l="l" t="t" r="r" b="b"/>
              <a:pathLst>
                <a:path w="71941" h="59993" extrusionOk="0">
                  <a:moveTo>
                    <a:pt x="64727" y="40311"/>
                  </a:moveTo>
                  <a:cubicBezTo>
                    <a:pt x="64618" y="40336"/>
                    <a:pt x="64503" y="40366"/>
                    <a:pt x="64392" y="40405"/>
                  </a:cubicBezTo>
                  <a:lnTo>
                    <a:pt x="64403" y="40386"/>
                  </a:lnTo>
                  <a:cubicBezTo>
                    <a:pt x="64414" y="40358"/>
                    <a:pt x="64417" y="40336"/>
                    <a:pt x="64422" y="40311"/>
                  </a:cubicBezTo>
                  <a:cubicBezTo>
                    <a:pt x="64475" y="40313"/>
                    <a:pt x="64526" y="40316"/>
                    <a:pt x="64573" y="40316"/>
                  </a:cubicBezTo>
                  <a:cubicBezTo>
                    <a:pt x="64623" y="40316"/>
                    <a:pt x="64679" y="40311"/>
                    <a:pt x="64727" y="40311"/>
                  </a:cubicBezTo>
                  <a:close/>
                  <a:moveTo>
                    <a:pt x="26593" y="1"/>
                  </a:moveTo>
                  <a:cubicBezTo>
                    <a:pt x="24749" y="1"/>
                    <a:pt x="23072" y="1226"/>
                    <a:pt x="22506" y="2975"/>
                  </a:cubicBezTo>
                  <a:cubicBezTo>
                    <a:pt x="22389" y="3349"/>
                    <a:pt x="22322" y="3728"/>
                    <a:pt x="22308" y="4113"/>
                  </a:cubicBezTo>
                  <a:cubicBezTo>
                    <a:pt x="21945" y="4155"/>
                    <a:pt x="21585" y="4239"/>
                    <a:pt x="21236" y="4367"/>
                  </a:cubicBezTo>
                  <a:cubicBezTo>
                    <a:pt x="21189" y="4384"/>
                    <a:pt x="21139" y="4406"/>
                    <a:pt x="21091" y="4423"/>
                  </a:cubicBezTo>
                  <a:cubicBezTo>
                    <a:pt x="20531" y="4194"/>
                    <a:pt x="19934" y="4071"/>
                    <a:pt x="19337" y="4071"/>
                  </a:cubicBezTo>
                  <a:cubicBezTo>
                    <a:pt x="18793" y="4071"/>
                    <a:pt x="18251" y="4169"/>
                    <a:pt x="17732" y="4364"/>
                  </a:cubicBezTo>
                  <a:cubicBezTo>
                    <a:pt x="17685" y="4381"/>
                    <a:pt x="17632" y="4403"/>
                    <a:pt x="17582" y="4420"/>
                  </a:cubicBezTo>
                  <a:cubicBezTo>
                    <a:pt x="17024" y="4188"/>
                    <a:pt x="16430" y="4068"/>
                    <a:pt x="15830" y="4068"/>
                  </a:cubicBezTo>
                  <a:cubicBezTo>
                    <a:pt x="15286" y="4068"/>
                    <a:pt x="14745" y="4166"/>
                    <a:pt x="14226" y="4361"/>
                  </a:cubicBezTo>
                  <a:cubicBezTo>
                    <a:pt x="12789" y="4900"/>
                    <a:pt x="11640" y="6133"/>
                    <a:pt x="11073" y="7740"/>
                  </a:cubicBezTo>
                  <a:cubicBezTo>
                    <a:pt x="11034" y="7849"/>
                    <a:pt x="10998" y="7952"/>
                    <a:pt x="10964" y="8061"/>
                  </a:cubicBezTo>
                  <a:cubicBezTo>
                    <a:pt x="10613" y="8289"/>
                    <a:pt x="10259" y="8563"/>
                    <a:pt x="9910" y="8872"/>
                  </a:cubicBezTo>
                  <a:cubicBezTo>
                    <a:pt x="9609" y="9146"/>
                    <a:pt x="9316" y="9430"/>
                    <a:pt x="9031" y="9723"/>
                  </a:cubicBezTo>
                  <a:cubicBezTo>
                    <a:pt x="8222" y="9071"/>
                    <a:pt x="7315" y="8867"/>
                    <a:pt x="6590" y="8839"/>
                  </a:cubicBezTo>
                  <a:lnTo>
                    <a:pt x="6520" y="8833"/>
                  </a:lnTo>
                  <a:lnTo>
                    <a:pt x="6462" y="8833"/>
                  </a:lnTo>
                  <a:cubicBezTo>
                    <a:pt x="4615" y="8833"/>
                    <a:pt x="2933" y="10058"/>
                    <a:pt x="2364" y="11810"/>
                  </a:cubicBezTo>
                  <a:cubicBezTo>
                    <a:pt x="1786" y="13612"/>
                    <a:pt x="2475" y="15613"/>
                    <a:pt x="4046" y="16670"/>
                  </a:cubicBezTo>
                  <a:cubicBezTo>
                    <a:pt x="4411" y="16915"/>
                    <a:pt x="4805" y="17094"/>
                    <a:pt x="5223" y="17217"/>
                  </a:cubicBezTo>
                  <a:cubicBezTo>
                    <a:pt x="5131" y="18009"/>
                    <a:pt x="5134" y="18785"/>
                    <a:pt x="5248" y="19535"/>
                  </a:cubicBezTo>
                  <a:cubicBezTo>
                    <a:pt x="5349" y="20188"/>
                    <a:pt x="5536" y="20838"/>
                    <a:pt x="5801" y="21474"/>
                  </a:cubicBezTo>
                  <a:cubicBezTo>
                    <a:pt x="4604" y="21535"/>
                    <a:pt x="3521" y="22261"/>
                    <a:pt x="3016" y="23363"/>
                  </a:cubicBezTo>
                  <a:cubicBezTo>
                    <a:pt x="2852" y="23728"/>
                    <a:pt x="2679" y="24096"/>
                    <a:pt x="2517" y="24314"/>
                  </a:cubicBezTo>
                  <a:cubicBezTo>
                    <a:pt x="1061" y="24646"/>
                    <a:pt x="1" y="25946"/>
                    <a:pt x="3" y="27466"/>
                  </a:cubicBezTo>
                  <a:cubicBezTo>
                    <a:pt x="3" y="28987"/>
                    <a:pt x="1063" y="30284"/>
                    <a:pt x="2523" y="30619"/>
                  </a:cubicBezTo>
                  <a:cubicBezTo>
                    <a:pt x="2673" y="30831"/>
                    <a:pt x="2852" y="31202"/>
                    <a:pt x="3016" y="31565"/>
                  </a:cubicBezTo>
                  <a:cubicBezTo>
                    <a:pt x="3541" y="32717"/>
                    <a:pt x="4693" y="33456"/>
                    <a:pt x="5962" y="33456"/>
                  </a:cubicBezTo>
                  <a:cubicBezTo>
                    <a:pt x="6149" y="33456"/>
                    <a:pt x="6336" y="33439"/>
                    <a:pt x="6506" y="33411"/>
                  </a:cubicBezTo>
                  <a:cubicBezTo>
                    <a:pt x="7195" y="33297"/>
                    <a:pt x="7804" y="32962"/>
                    <a:pt x="8269" y="32491"/>
                  </a:cubicBezTo>
                  <a:lnTo>
                    <a:pt x="8269" y="32491"/>
                  </a:lnTo>
                  <a:cubicBezTo>
                    <a:pt x="8203" y="32976"/>
                    <a:pt x="8166" y="33467"/>
                    <a:pt x="8163" y="33964"/>
                  </a:cubicBezTo>
                  <a:cubicBezTo>
                    <a:pt x="8163" y="34167"/>
                    <a:pt x="8177" y="34374"/>
                    <a:pt x="8186" y="34578"/>
                  </a:cubicBezTo>
                  <a:cubicBezTo>
                    <a:pt x="7700" y="34391"/>
                    <a:pt x="7223" y="34318"/>
                    <a:pt x="6805" y="34299"/>
                  </a:cubicBezTo>
                  <a:lnTo>
                    <a:pt x="6727" y="34293"/>
                  </a:lnTo>
                  <a:lnTo>
                    <a:pt x="6668" y="34293"/>
                  </a:lnTo>
                  <a:cubicBezTo>
                    <a:pt x="4824" y="34293"/>
                    <a:pt x="3142" y="35518"/>
                    <a:pt x="2578" y="37270"/>
                  </a:cubicBezTo>
                  <a:cubicBezTo>
                    <a:pt x="1998" y="39075"/>
                    <a:pt x="2690" y="41072"/>
                    <a:pt x="4258" y="42129"/>
                  </a:cubicBezTo>
                  <a:cubicBezTo>
                    <a:pt x="4913" y="42573"/>
                    <a:pt x="5689" y="42821"/>
                    <a:pt x="6492" y="42849"/>
                  </a:cubicBezTo>
                  <a:cubicBezTo>
                    <a:pt x="6540" y="42849"/>
                    <a:pt x="6587" y="42852"/>
                    <a:pt x="6632" y="42852"/>
                  </a:cubicBezTo>
                  <a:cubicBezTo>
                    <a:pt x="6777" y="42852"/>
                    <a:pt x="6919" y="42841"/>
                    <a:pt x="7062" y="42827"/>
                  </a:cubicBezTo>
                  <a:lnTo>
                    <a:pt x="7062" y="42827"/>
                  </a:lnTo>
                  <a:lnTo>
                    <a:pt x="1959" y="46727"/>
                  </a:lnTo>
                  <a:cubicBezTo>
                    <a:pt x="1050" y="47424"/>
                    <a:pt x="572" y="48563"/>
                    <a:pt x="715" y="49701"/>
                  </a:cubicBezTo>
                  <a:cubicBezTo>
                    <a:pt x="863" y="50836"/>
                    <a:pt x="1607" y="51824"/>
                    <a:pt x="2662" y="52270"/>
                  </a:cubicBezTo>
                  <a:lnTo>
                    <a:pt x="5075" y="53297"/>
                  </a:lnTo>
                  <a:lnTo>
                    <a:pt x="5125" y="55253"/>
                  </a:lnTo>
                  <a:cubicBezTo>
                    <a:pt x="5151" y="56343"/>
                    <a:pt x="5720" y="57342"/>
                    <a:pt x="6646" y="57922"/>
                  </a:cubicBezTo>
                  <a:cubicBezTo>
                    <a:pt x="7159" y="58240"/>
                    <a:pt x="7753" y="58411"/>
                    <a:pt x="8359" y="58411"/>
                  </a:cubicBezTo>
                  <a:cubicBezTo>
                    <a:pt x="8822" y="58411"/>
                    <a:pt x="9274" y="58313"/>
                    <a:pt x="9698" y="58123"/>
                  </a:cubicBezTo>
                  <a:cubicBezTo>
                    <a:pt x="9720" y="58109"/>
                    <a:pt x="11296" y="57390"/>
                    <a:pt x="13615" y="56062"/>
                  </a:cubicBezTo>
                  <a:cubicBezTo>
                    <a:pt x="13729" y="56134"/>
                    <a:pt x="13849" y="56201"/>
                    <a:pt x="13975" y="56260"/>
                  </a:cubicBezTo>
                  <a:cubicBezTo>
                    <a:pt x="14365" y="56444"/>
                    <a:pt x="16516" y="57364"/>
                    <a:pt x="20307" y="57364"/>
                  </a:cubicBezTo>
                  <a:cubicBezTo>
                    <a:pt x="20969" y="57364"/>
                    <a:pt x="21660" y="57337"/>
                    <a:pt x="22352" y="57281"/>
                  </a:cubicBezTo>
                  <a:cubicBezTo>
                    <a:pt x="25552" y="57021"/>
                    <a:pt x="27608" y="56159"/>
                    <a:pt x="28867" y="55370"/>
                  </a:cubicBezTo>
                  <a:cubicBezTo>
                    <a:pt x="29282" y="56257"/>
                    <a:pt x="30088" y="56929"/>
                    <a:pt x="31076" y="57152"/>
                  </a:cubicBezTo>
                  <a:cubicBezTo>
                    <a:pt x="31232" y="57364"/>
                    <a:pt x="31405" y="57735"/>
                    <a:pt x="31570" y="58098"/>
                  </a:cubicBezTo>
                  <a:cubicBezTo>
                    <a:pt x="32094" y="59253"/>
                    <a:pt x="33247" y="59992"/>
                    <a:pt x="34516" y="59992"/>
                  </a:cubicBezTo>
                  <a:cubicBezTo>
                    <a:pt x="34703" y="59992"/>
                    <a:pt x="34890" y="59973"/>
                    <a:pt x="35057" y="59945"/>
                  </a:cubicBezTo>
                  <a:cubicBezTo>
                    <a:pt x="36474" y="59705"/>
                    <a:pt x="37554" y="58561"/>
                    <a:pt x="37724" y="57150"/>
                  </a:cubicBezTo>
                  <a:cubicBezTo>
                    <a:pt x="39183" y="56812"/>
                    <a:pt x="40232" y="55509"/>
                    <a:pt x="40232" y="54008"/>
                  </a:cubicBezTo>
                  <a:cubicBezTo>
                    <a:pt x="40235" y="53704"/>
                    <a:pt x="40193" y="53409"/>
                    <a:pt x="40115" y="53124"/>
                  </a:cubicBezTo>
                  <a:lnTo>
                    <a:pt x="40115" y="53124"/>
                  </a:lnTo>
                  <a:cubicBezTo>
                    <a:pt x="42559" y="53330"/>
                    <a:pt x="45042" y="53442"/>
                    <a:pt x="47555" y="53442"/>
                  </a:cubicBezTo>
                  <a:cubicBezTo>
                    <a:pt x="47539" y="54859"/>
                    <a:pt x="48225" y="56232"/>
                    <a:pt x="49436" y="57044"/>
                  </a:cubicBezTo>
                  <a:cubicBezTo>
                    <a:pt x="50091" y="57490"/>
                    <a:pt x="50864" y="57735"/>
                    <a:pt x="51670" y="57763"/>
                  </a:cubicBezTo>
                  <a:cubicBezTo>
                    <a:pt x="51715" y="57763"/>
                    <a:pt x="51765" y="57766"/>
                    <a:pt x="51810" y="57766"/>
                  </a:cubicBezTo>
                  <a:cubicBezTo>
                    <a:pt x="52853" y="57766"/>
                    <a:pt x="53846" y="57392"/>
                    <a:pt x="54614" y="56723"/>
                  </a:cubicBezTo>
                  <a:cubicBezTo>
                    <a:pt x="55674" y="55802"/>
                    <a:pt x="56176" y="54407"/>
                    <a:pt x="56034" y="53060"/>
                  </a:cubicBezTo>
                  <a:cubicBezTo>
                    <a:pt x="58363" y="52851"/>
                    <a:pt x="60704" y="52560"/>
                    <a:pt x="63036" y="52184"/>
                  </a:cubicBezTo>
                  <a:cubicBezTo>
                    <a:pt x="64177" y="52000"/>
                    <a:pt x="65142" y="51213"/>
                    <a:pt x="65552" y="50117"/>
                  </a:cubicBezTo>
                  <a:cubicBezTo>
                    <a:pt x="65720" y="49659"/>
                    <a:pt x="65775" y="49176"/>
                    <a:pt x="65734" y="48702"/>
                  </a:cubicBezTo>
                  <a:cubicBezTo>
                    <a:pt x="66749" y="48685"/>
                    <a:pt x="67714" y="48323"/>
                    <a:pt x="68468" y="47664"/>
                  </a:cubicBezTo>
                  <a:cubicBezTo>
                    <a:pt x="69924" y="46395"/>
                    <a:pt x="70334" y="44230"/>
                    <a:pt x="69452" y="42517"/>
                  </a:cubicBezTo>
                  <a:cubicBezTo>
                    <a:pt x="68487" y="40651"/>
                    <a:pt x="66953" y="40202"/>
                    <a:pt x="65837" y="40152"/>
                  </a:cubicBezTo>
                  <a:lnTo>
                    <a:pt x="65759" y="40149"/>
                  </a:lnTo>
                  <a:lnTo>
                    <a:pt x="65697" y="40149"/>
                  </a:lnTo>
                  <a:cubicBezTo>
                    <a:pt x="65600" y="40149"/>
                    <a:pt x="65502" y="40157"/>
                    <a:pt x="65399" y="40163"/>
                  </a:cubicBezTo>
                  <a:cubicBezTo>
                    <a:pt x="66668" y="39825"/>
                    <a:pt x="67617" y="38748"/>
                    <a:pt x="67776" y="37431"/>
                  </a:cubicBezTo>
                  <a:cubicBezTo>
                    <a:pt x="69235" y="37097"/>
                    <a:pt x="70287" y="35794"/>
                    <a:pt x="70287" y="34293"/>
                  </a:cubicBezTo>
                  <a:cubicBezTo>
                    <a:pt x="70289" y="32778"/>
                    <a:pt x="69243" y="31470"/>
                    <a:pt x="67776" y="31132"/>
                  </a:cubicBezTo>
                  <a:cubicBezTo>
                    <a:pt x="67767" y="31062"/>
                    <a:pt x="67756" y="30995"/>
                    <a:pt x="67739" y="30926"/>
                  </a:cubicBezTo>
                  <a:cubicBezTo>
                    <a:pt x="67865" y="30792"/>
                    <a:pt x="67977" y="30647"/>
                    <a:pt x="68077" y="30499"/>
                  </a:cubicBezTo>
                  <a:cubicBezTo>
                    <a:pt x="68244" y="30524"/>
                    <a:pt x="68412" y="30541"/>
                    <a:pt x="68585" y="30541"/>
                  </a:cubicBezTo>
                  <a:cubicBezTo>
                    <a:pt x="70077" y="30541"/>
                    <a:pt x="71363" y="29534"/>
                    <a:pt x="71718" y="28097"/>
                  </a:cubicBezTo>
                  <a:cubicBezTo>
                    <a:pt x="71941" y="27296"/>
                    <a:pt x="71813" y="26423"/>
                    <a:pt x="71363" y="25681"/>
                  </a:cubicBezTo>
                  <a:cubicBezTo>
                    <a:pt x="71029" y="25123"/>
                    <a:pt x="70543" y="24691"/>
                    <a:pt x="69966" y="24423"/>
                  </a:cubicBezTo>
                  <a:cubicBezTo>
                    <a:pt x="70945" y="23865"/>
                    <a:pt x="71606" y="22816"/>
                    <a:pt x="71606" y="21608"/>
                  </a:cubicBezTo>
                  <a:cubicBezTo>
                    <a:pt x="71606" y="20355"/>
                    <a:pt x="70889" y="19267"/>
                    <a:pt x="69843" y="18732"/>
                  </a:cubicBezTo>
                  <a:cubicBezTo>
                    <a:pt x="69938" y="18204"/>
                    <a:pt x="69899" y="17649"/>
                    <a:pt x="69715" y="17111"/>
                  </a:cubicBezTo>
                  <a:cubicBezTo>
                    <a:pt x="69704" y="17074"/>
                    <a:pt x="69690" y="17047"/>
                    <a:pt x="69676" y="17013"/>
                  </a:cubicBezTo>
                  <a:cubicBezTo>
                    <a:pt x="70680" y="15942"/>
                    <a:pt x="70853" y="14285"/>
                    <a:pt x="70002" y="13001"/>
                  </a:cubicBezTo>
                  <a:cubicBezTo>
                    <a:pt x="69402" y="12106"/>
                    <a:pt x="68398" y="11567"/>
                    <a:pt x="67318" y="11567"/>
                  </a:cubicBezTo>
                  <a:cubicBezTo>
                    <a:pt x="66679" y="11567"/>
                    <a:pt x="66063" y="11754"/>
                    <a:pt x="65524" y="12109"/>
                  </a:cubicBezTo>
                  <a:lnTo>
                    <a:pt x="61117" y="15041"/>
                  </a:lnTo>
                  <a:cubicBezTo>
                    <a:pt x="61103" y="15049"/>
                    <a:pt x="61097" y="15060"/>
                    <a:pt x="61086" y="15063"/>
                  </a:cubicBezTo>
                  <a:cubicBezTo>
                    <a:pt x="60745" y="14840"/>
                    <a:pt x="60355" y="14678"/>
                    <a:pt x="59928" y="14594"/>
                  </a:cubicBezTo>
                  <a:cubicBezTo>
                    <a:pt x="60734" y="13339"/>
                    <a:pt x="60852" y="11699"/>
                    <a:pt x="60151" y="10337"/>
                  </a:cubicBezTo>
                  <a:cubicBezTo>
                    <a:pt x="59183" y="8468"/>
                    <a:pt x="57652" y="8022"/>
                    <a:pt x="56536" y="7974"/>
                  </a:cubicBezTo>
                  <a:lnTo>
                    <a:pt x="56469" y="7969"/>
                  </a:lnTo>
                  <a:lnTo>
                    <a:pt x="56402" y="7969"/>
                  </a:lnTo>
                  <a:cubicBezTo>
                    <a:pt x="56047" y="7974"/>
                    <a:pt x="55699" y="8019"/>
                    <a:pt x="55364" y="8102"/>
                  </a:cubicBezTo>
                  <a:cubicBezTo>
                    <a:pt x="55381" y="7918"/>
                    <a:pt x="55403" y="7737"/>
                    <a:pt x="55411" y="7558"/>
                  </a:cubicBezTo>
                  <a:cubicBezTo>
                    <a:pt x="55543" y="5784"/>
                    <a:pt x="54203" y="4230"/>
                    <a:pt x="52432" y="4096"/>
                  </a:cubicBezTo>
                  <a:lnTo>
                    <a:pt x="52315" y="4085"/>
                  </a:lnTo>
                  <a:lnTo>
                    <a:pt x="52186" y="4085"/>
                  </a:lnTo>
                  <a:cubicBezTo>
                    <a:pt x="50624" y="4085"/>
                    <a:pt x="49296" y="5221"/>
                    <a:pt x="49014" y="6724"/>
                  </a:cubicBezTo>
                  <a:cubicBezTo>
                    <a:pt x="48875" y="5053"/>
                    <a:pt x="47488" y="3764"/>
                    <a:pt x="45801" y="3764"/>
                  </a:cubicBezTo>
                  <a:lnTo>
                    <a:pt x="45689" y="3764"/>
                  </a:lnTo>
                  <a:lnTo>
                    <a:pt x="45605" y="3767"/>
                  </a:lnTo>
                  <a:cubicBezTo>
                    <a:pt x="44766" y="3820"/>
                    <a:pt x="43987" y="4186"/>
                    <a:pt x="43415" y="4811"/>
                  </a:cubicBezTo>
                  <a:cubicBezTo>
                    <a:pt x="43078" y="5184"/>
                    <a:pt x="42838" y="5617"/>
                    <a:pt x="42698" y="6083"/>
                  </a:cubicBezTo>
                  <a:cubicBezTo>
                    <a:pt x="42461" y="6027"/>
                    <a:pt x="42216" y="5999"/>
                    <a:pt x="41965" y="5999"/>
                  </a:cubicBezTo>
                  <a:cubicBezTo>
                    <a:pt x="41783" y="5999"/>
                    <a:pt x="41608" y="6016"/>
                    <a:pt x="41407" y="6044"/>
                  </a:cubicBezTo>
                  <a:cubicBezTo>
                    <a:pt x="40416" y="6219"/>
                    <a:pt x="39607" y="6833"/>
                    <a:pt x="39147" y="7648"/>
                  </a:cubicBezTo>
                  <a:cubicBezTo>
                    <a:pt x="39091" y="7667"/>
                    <a:pt x="39035" y="7684"/>
                    <a:pt x="38988" y="7704"/>
                  </a:cubicBezTo>
                  <a:cubicBezTo>
                    <a:pt x="38516" y="7885"/>
                    <a:pt x="38109" y="8172"/>
                    <a:pt x="37777" y="8527"/>
                  </a:cubicBezTo>
                  <a:cubicBezTo>
                    <a:pt x="37481" y="7280"/>
                    <a:pt x="36469" y="6303"/>
                    <a:pt x="35185" y="6083"/>
                  </a:cubicBezTo>
                  <a:cubicBezTo>
                    <a:pt x="35001" y="6049"/>
                    <a:pt x="34814" y="6035"/>
                    <a:pt x="34627" y="6035"/>
                  </a:cubicBezTo>
                  <a:cubicBezTo>
                    <a:pt x="33369" y="6035"/>
                    <a:pt x="32214" y="6777"/>
                    <a:pt x="31684" y="7924"/>
                  </a:cubicBezTo>
                  <a:cubicBezTo>
                    <a:pt x="31567" y="8189"/>
                    <a:pt x="31442" y="8457"/>
                    <a:pt x="31319" y="8666"/>
                  </a:cubicBezTo>
                  <a:cubicBezTo>
                    <a:pt x="31104" y="7659"/>
                    <a:pt x="30747" y="6875"/>
                    <a:pt x="30331" y="6264"/>
                  </a:cubicBezTo>
                  <a:cubicBezTo>
                    <a:pt x="30945" y="5067"/>
                    <a:pt x="30984" y="3600"/>
                    <a:pt x="30351" y="2367"/>
                  </a:cubicBezTo>
                  <a:cubicBezTo>
                    <a:pt x="29380" y="500"/>
                    <a:pt x="27848" y="51"/>
                    <a:pt x="26732" y="4"/>
                  </a:cubicBezTo>
                  <a:lnTo>
                    <a:pt x="26657" y="1"/>
                  </a:lnTo>
                  <a:close/>
                </a:path>
              </a:pathLst>
            </a:custGeom>
            <a:solidFill>
              <a:schemeClr val="lt1"/>
            </a:solidFill>
            <a:ln>
              <a:noFill/>
            </a:ln>
            <a:effectLst>
              <a:outerShdw blurRad="42863"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69" name="Google Shape;869;p43"/>
            <p:cNvSpPr/>
            <p:nvPr/>
          </p:nvSpPr>
          <p:spPr>
            <a:xfrm rot="-273596">
              <a:off x="6688387" y="1295104"/>
              <a:ext cx="242851" cy="311262"/>
            </a:xfrm>
            <a:custGeom>
              <a:avLst/>
              <a:gdLst/>
              <a:ahLst/>
              <a:cxnLst/>
              <a:rect l="l" t="t" r="r" b="b"/>
              <a:pathLst>
                <a:path w="6010" h="7703" extrusionOk="0">
                  <a:moveTo>
                    <a:pt x="3053" y="1775"/>
                  </a:moveTo>
                  <a:cubicBezTo>
                    <a:pt x="3323" y="1775"/>
                    <a:pt x="3544" y="1850"/>
                    <a:pt x="3708" y="1995"/>
                  </a:cubicBezTo>
                  <a:cubicBezTo>
                    <a:pt x="3876" y="2143"/>
                    <a:pt x="3957" y="2338"/>
                    <a:pt x="3957" y="2578"/>
                  </a:cubicBezTo>
                  <a:cubicBezTo>
                    <a:pt x="3957" y="2812"/>
                    <a:pt x="3873" y="2999"/>
                    <a:pt x="3708" y="3142"/>
                  </a:cubicBezTo>
                  <a:cubicBezTo>
                    <a:pt x="3541" y="3290"/>
                    <a:pt x="3323" y="3359"/>
                    <a:pt x="3053" y="3362"/>
                  </a:cubicBezTo>
                  <a:lnTo>
                    <a:pt x="2129" y="3362"/>
                  </a:lnTo>
                  <a:cubicBezTo>
                    <a:pt x="2090" y="3362"/>
                    <a:pt x="2073" y="3345"/>
                    <a:pt x="2073" y="3306"/>
                  </a:cubicBezTo>
                  <a:lnTo>
                    <a:pt x="2073" y="1830"/>
                  </a:lnTo>
                  <a:cubicBezTo>
                    <a:pt x="2073" y="1794"/>
                    <a:pt x="2090" y="1775"/>
                    <a:pt x="2129" y="1775"/>
                  </a:cubicBezTo>
                  <a:close/>
                  <a:moveTo>
                    <a:pt x="168" y="0"/>
                  </a:moveTo>
                  <a:cubicBezTo>
                    <a:pt x="115" y="0"/>
                    <a:pt x="73" y="20"/>
                    <a:pt x="45" y="48"/>
                  </a:cubicBezTo>
                  <a:cubicBezTo>
                    <a:pt x="15" y="78"/>
                    <a:pt x="1" y="118"/>
                    <a:pt x="1" y="168"/>
                  </a:cubicBezTo>
                  <a:lnTo>
                    <a:pt x="1" y="7536"/>
                  </a:lnTo>
                  <a:cubicBezTo>
                    <a:pt x="1" y="7589"/>
                    <a:pt x="15" y="7630"/>
                    <a:pt x="45" y="7658"/>
                  </a:cubicBezTo>
                  <a:cubicBezTo>
                    <a:pt x="73" y="7689"/>
                    <a:pt x="115" y="7703"/>
                    <a:pt x="168" y="7703"/>
                  </a:cubicBezTo>
                  <a:lnTo>
                    <a:pt x="1900" y="7703"/>
                  </a:lnTo>
                  <a:cubicBezTo>
                    <a:pt x="1953" y="7703"/>
                    <a:pt x="1993" y="7692"/>
                    <a:pt x="2023" y="7658"/>
                  </a:cubicBezTo>
                  <a:cubicBezTo>
                    <a:pt x="2054" y="7630"/>
                    <a:pt x="2068" y="7589"/>
                    <a:pt x="2068" y="7536"/>
                  </a:cubicBezTo>
                  <a:lnTo>
                    <a:pt x="2068" y="5064"/>
                  </a:lnTo>
                  <a:cubicBezTo>
                    <a:pt x="2068" y="5025"/>
                    <a:pt x="2087" y="5008"/>
                    <a:pt x="2124" y="5008"/>
                  </a:cubicBezTo>
                  <a:lnTo>
                    <a:pt x="3290" y="5008"/>
                  </a:lnTo>
                  <a:cubicBezTo>
                    <a:pt x="3825" y="5008"/>
                    <a:pt x="4297" y="4908"/>
                    <a:pt x="4710" y="4701"/>
                  </a:cubicBezTo>
                  <a:cubicBezTo>
                    <a:pt x="5120" y="4495"/>
                    <a:pt x="5441" y="4207"/>
                    <a:pt x="5667" y="3834"/>
                  </a:cubicBezTo>
                  <a:cubicBezTo>
                    <a:pt x="5895" y="3460"/>
                    <a:pt x="6010" y="3027"/>
                    <a:pt x="6010" y="2536"/>
                  </a:cubicBezTo>
                  <a:cubicBezTo>
                    <a:pt x="6010" y="2037"/>
                    <a:pt x="5901" y="1593"/>
                    <a:pt x="5686" y="1211"/>
                  </a:cubicBezTo>
                  <a:cubicBezTo>
                    <a:pt x="5469" y="823"/>
                    <a:pt x="5162" y="528"/>
                    <a:pt x="4768" y="318"/>
                  </a:cubicBezTo>
                  <a:cubicBezTo>
                    <a:pt x="4375" y="109"/>
                    <a:pt x="3915" y="3"/>
                    <a:pt x="33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0" name="Google Shape;870;p43"/>
            <p:cNvSpPr/>
            <p:nvPr/>
          </p:nvSpPr>
          <p:spPr>
            <a:xfrm rot="-273596">
              <a:off x="6680845" y="1287658"/>
              <a:ext cx="258206" cy="326496"/>
            </a:xfrm>
            <a:custGeom>
              <a:avLst/>
              <a:gdLst/>
              <a:ahLst/>
              <a:cxnLst/>
              <a:rect l="l" t="t" r="r" b="b"/>
              <a:pathLst>
                <a:path w="6390" h="8080" extrusionOk="0">
                  <a:moveTo>
                    <a:pt x="3240" y="2151"/>
                  </a:moveTo>
                  <a:cubicBezTo>
                    <a:pt x="3463" y="2151"/>
                    <a:pt x="3636" y="2207"/>
                    <a:pt x="3767" y="2324"/>
                  </a:cubicBezTo>
                  <a:cubicBezTo>
                    <a:pt x="3892" y="2436"/>
                    <a:pt x="3951" y="2578"/>
                    <a:pt x="3951" y="2762"/>
                  </a:cubicBezTo>
                  <a:cubicBezTo>
                    <a:pt x="3951" y="2941"/>
                    <a:pt x="3892" y="3080"/>
                    <a:pt x="3770" y="3183"/>
                  </a:cubicBezTo>
                  <a:cubicBezTo>
                    <a:pt x="3636" y="3295"/>
                    <a:pt x="3466" y="3351"/>
                    <a:pt x="3240" y="3351"/>
                  </a:cubicBezTo>
                  <a:lnTo>
                    <a:pt x="2450" y="3351"/>
                  </a:lnTo>
                  <a:lnTo>
                    <a:pt x="2450" y="2151"/>
                  </a:lnTo>
                  <a:close/>
                  <a:moveTo>
                    <a:pt x="2316" y="1769"/>
                  </a:moveTo>
                  <a:cubicBezTo>
                    <a:pt x="2171" y="1769"/>
                    <a:pt x="2068" y="1872"/>
                    <a:pt x="2068" y="2017"/>
                  </a:cubicBezTo>
                  <a:lnTo>
                    <a:pt x="2068" y="3487"/>
                  </a:lnTo>
                  <a:cubicBezTo>
                    <a:pt x="2068" y="3630"/>
                    <a:pt x="2171" y="3736"/>
                    <a:pt x="2316" y="3736"/>
                  </a:cubicBezTo>
                  <a:lnTo>
                    <a:pt x="3240" y="3736"/>
                  </a:lnTo>
                  <a:cubicBezTo>
                    <a:pt x="3558" y="3736"/>
                    <a:pt x="3817" y="3649"/>
                    <a:pt x="4015" y="3474"/>
                  </a:cubicBezTo>
                  <a:cubicBezTo>
                    <a:pt x="4224" y="3292"/>
                    <a:pt x="4330" y="3055"/>
                    <a:pt x="4330" y="2762"/>
                  </a:cubicBezTo>
                  <a:cubicBezTo>
                    <a:pt x="4330" y="2466"/>
                    <a:pt x="4224" y="2221"/>
                    <a:pt x="4021" y="2037"/>
                  </a:cubicBezTo>
                  <a:cubicBezTo>
                    <a:pt x="3823" y="1858"/>
                    <a:pt x="3558" y="1769"/>
                    <a:pt x="3240" y="1769"/>
                  </a:cubicBezTo>
                  <a:close/>
                  <a:moveTo>
                    <a:pt x="3580" y="377"/>
                  </a:moveTo>
                  <a:cubicBezTo>
                    <a:pt x="4065" y="377"/>
                    <a:pt x="4498" y="475"/>
                    <a:pt x="4863" y="670"/>
                  </a:cubicBezTo>
                  <a:cubicBezTo>
                    <a:pt x="5226" y="862"/>
                    <a:pt x="5505" y="1133"/>
                    <a:pt x="5706" y="1487"/>
                  </a:cubicBezTo>
                  <a:cubicBezTo>
                    <a:pt x="5904" y="1839"/>
                    <a:pt x="6004" y="2254"/>
                    <a:pt x="6004" y="2718"/>
                  </a:cubicBezTo>
                  <a:cubicBezTo>
                    <a:pt x="6004" y="3169"/>
                    <a:pt x="5901" y="3571"/>
                    <a:pt x="5692" y="3914"/>
                  </a:cubicBezTo>
                  <a:cubicBezTo>
                    <a:pt x="5483" y="4255"/>
                    <a:pt x="5190" y="4522"/>
                    <a:pt x="4813" y="4712"/>
                  </a:cubicBezTo>
                  <a:cubicBezTo>
                    <a:pt x="4431" y="4905"/>
                    <a:pt x="3982" y="5002"/>
                    <a:pt x="3480" y="5002"/>
                  </a:cubicBezTo>
                  <a:lnTo>
                    <a:pt x="2316" y="5002"/>
                  </a:lnTo>
                  <a:cubicBezTo>
                    <a:pt x="2171" y="5002"/>
                    <a:pt x="2068" y="5106"/>
                    <a:pt x="2068" y="5248"/>
                  </a:cubicBezTo>
                  <a:lnTo>
                    <a:pt x="2068" y="7697"/>
                  </a:lnTo>
                  <a:lnTo>
                    <a:pt x="383" y="7697"/>
                  </a:lnTo>
                  <a:lnTo>
                    <a:pt x="386" y="377"/>
                  </a:lnTo>
                  <a:close/>
                  <a:moveTo>
                    <a:pt x="355" y="0"/>
                  </a:moveTo>
                  <a:cubicBezTo>
                    <a:pt x="227" y="0"/>
                    <a:pt x="146" y="56"/>
                    <a:pt x="101" y="101"/>
                  </a:cubicBezTo>
                  <a:cubicBezTo>
                    <a:pt x="57" y="143"/>
                    <a:pt x="1" y="226"/>
                    <a:pt x="1" y="357"/>
                  </a:cubicBezTo>
                  <a:lnTo>
                    <a:pt x="1" y="7725"/>
                  </a:lnTo>
                  <a:cubicBezTo>
                    <a:pt x="1" y="7853"/>
                    <a:pt x="57" y="7934"/>
                    <a:pt x="101" y="7979"/>
                  </a:cubicBezTo>
                  <a:cubicBezTo>
                    <a:pt x="146" y="8024"/>
                    <a:pt x="229" y="8079"/>
                    <a:pt x="358" y="8079"/>
                  </a:cubicBezTo>
                  <a:lnTo>
                    <a:pt x="2096" y="8079"/>
                  </a:lnTo>
                  <a:cubicBezTo>
                    <a:pt x="2224" y="8079"/>
                    <a:pt x="2308" y="8024"/>
                    <a:pt x="2350" y="7979"/>
                  </a:cubicBezTo>
                  <a:cubicBezTo>
                    <a:pt x="2394" y="7937"/>
                    <a:pt x="2450" y="7853"/>
                    <a:pt x="2450" y="7725"/>
                  </a:cubicBezTo>
                  <a:lnTo>
                    <a:pt x="2450" y="5387"/>
                  </a:lnTo>
                  <a:lnTo>
                    <a:pt x="3480" y="5387"/>
                  </a:lnTo>
                  <a:cubicBezTo>
                    <a:pt x="4040" y="5387"/>
                    <a:pt x="4548" y="5276"/>
                    <a:pt x="4983" y="5061"/>
                  </a:cubicBezTo>
                  <a:cubicBezTo>
                    <a:pt x="5427" y="4841"/>
                    <a:pt x="5776" y="4522"/>
                    <a:pt x="6018" y="4118"/>
                  </a:cubicBezTo>
                  <a:cubicBezTo>
                    <a:pt x="6264" y="3713"/>
                    <a:pt x="6389" y="3248"/>
                    <a:pt x="6389" y="2720"/>
                  </a:cubicBezTo>
                  <a:cubicBezTo>
                    <a:pt x="6389" y="2190"/>
                    <a:pt x="6269" y="1713"/>
                    <a:pt x="6041" y="1300"/>
                  </a:cubicBezTo>
                  <a:cubicBezTo>
                    <a:pt x="5803" y="885"/>
                    <a:pt x="5469" y="561"/>
                    <a:pt x="5042" y="335"/>
                  </a:cubicBezTo>
                  <a:cubicBezTo>
                    <a:pt x="4621" y="115"/>
                    <a:pt x="4130" y="0"/>
                    <a:pt x="35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1" name="Google Shape;871;p43"/>
            <p:cNvSpPr/>
            <p:nvPr/>
          </p:nvSpPr>
          <p:spPr>
            <a:xfrm rot="-273596">
              <a:off x="7000246" y="1276579"/>
              <a:ext cx="83685" cy="311302"/>
            </a:xfrm>
            <a:custGeom>
              <a:avLst/>
              <a:gdLst/>
              <a:ahLst/>
              <a:cxnLst/>
              <a:rect l="l" t="t" r="r" b="b"/>
              <a:pathLst>
                <a:path w="2071" h="7704" extrusionOk="0">
                  <a:moveTo>
                    <a:pt x="168" y="0"/>
                  </a:moveTo>
                  <a:cubicBezTo>
                    <a:pt x="115" y="0"/>
                    <a:pt x="73" y="20"/>
                    <a:pt x="45" y="48"/>
                  </a:cubicBezTo>
                  <a:cubicBezTo>
                    <a:pt x="15" y="78"/>
                    <a:pt x="1" y="118"/>
                    <a:pt x="1" y="168"/>
                  </a:cubicBezTo>
                  <a:lnTo>
                    <a:pt x="1" y="7536"/>
                  </a:lnTo>
                  <a:cubicBezTo>
                    <a:pt x="1" y="7589"/>
                    <a:pt x="15" y="7630"/>
                    <a:pt x="45" y="7658"/>
                  </a:cubicBezTo>
                  <a:cubicBezTo>
                    <a:pt x="74" y="7689"/>
                    <a:pt x="109" y="7703"/>
                    <a:pt x="155" y="7703"/>
                  </a:cubicBezTo>
                  <a:cubicBezTo>
                    <a:pt x="159" y="7703"/>
                    <a:pt x="164" y="7703"/>
                    <a:pt x="168" y="7703"/>
                  </a:cubicBezTo>
                  <a:lnTo>
                    <a:pt x="1903" y="7703"/>
                  </a:lnTo>
                  <a:cubicBezTo>
                    <a:pt x="1956" y="7703"/>
                    <a:pt x="1995" y="7692"/>
                    <a:pt x="2026" y="7658"/>
                  </a:cubicBezTo>
                  <a:cubicBezTo>
                    <a:pt x="2057" y="7630"/>
                    <a:pt x="2071" y="7589"/>
                    <a:pt x="2071" y="7536"/>
                  </a:cubicBezTo>
                  <a:lnTo>
                    <a:pt x="2071" y="168"/>
                  </a:lnTo>
                  <a:cubicBezTo>
                    <a:pt x="2071" y="118"/>
                    <a:pt x="2054" y="78"/>
                    <a:pt x="2026" y="48"/>
                  </a:cubicBezTo>
                  <a:cubicBezTo>
                    <a:pt x="1995" y="14"/>
                    <a:pt x="1956"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2" name="Google Shape;872;p43"/>
            <p:cNvSpPr/>
            <p:nvPr/>
          </p:nvSpPr>
          <p:spPr>
            <a:xfrm rot="-273596">
              <a:off x="6992501" y="1269156"/>
              <a:ext cx="98878" cy="326496"/>
            </a:xfrm>
            <a:custGeom>
              <a:avLst/>
              <a:gdLst/>
              <a:ahLst/>
              <a:cxnLst/>
              <a:rect l="l" t="t" r="r" b="b"/>
              <a:pathLst>
                <a:path w="2447" h="8080" extrusionOk="0">
                  <a:moveTo>
                    <a:pt x="2067" y="385"/>
                  </a:moveTo>
                  <a:lnTo>
                    <a:pt x="2067" y="7697"/>
                  </a:lnTo>
                  <a:lnTo>
                    <a:pt x="382" y="7697"/>
                  </a:lnTo>
                  <a:lnTo>
                    <a:pt x="382" y="385"/>
                  </a:lnTo>
                  <a:close/>
                  <a:moveTo>
                    <a:pt x="355" y="0"/>
                  </a:moveTo>
                  <a:cubicBezTo>
                    <a:pt x="226" y="0"/>
                    <a:pt x="145" y="56"/>
                    <a:pt x="101" y="101"/>
                  </a:cubicBezTo>
                  <a:cubicBezTo>
                    <a:pt x="56" y="143"/>
                    <a:pt x="0" y="226"/>
                    <a:pt x="0" y="357"/>
                  </a:cubicBezTo>
                  <a:lnTo>
                    <a:pt x="0" y="7725"/>
                  </a:lnTo>
                  <a:cubicBezTo>
                    <a:pt x="0" y="7851"/>
                    <a:pt x="56" y="7934"/>
                    <a:pt x="101" y="7979"/>
                  </a:cubicBezTo>
                  <a:cubicBezTo>
                    <a:pt x="145" y="8024"/>
                    <a:pt x="229" y="8079"/>
                    <a:pt x="360" y="8079"/>
                  </a:cubicBezTo>
                  <a:lnTo>
                    <a:pt x="2095" y="8079"/>
                  </a:lnTo>
                  <a:cubicBezTo>
                    <a:pt x="2224" y="8079"/>
                    <a:pt x="2305" y="8024"/>
                    <a:pt x="2346" y="7982"/>
                  </a:cubicBezTo>
                  <a:cubicBezTo>
                    <a:pt x="2391" y="7940"/>
                    <a:pt x="2447" y="7856"/>
                    <a:pt x="2447" y="7728"/>
                  </a:cubicBezTo>
                  <a:lnTo>
                    <a:pt x="2447" y="360"/>
                  </a:lnTo>
                  <a:cubicBezTo>
                    <a:pt x="2447" y="232"/>
                    <a:pt x="2391" y="148"/>
                    <a:pt x="2346" y="101"/>
                  </a:cubicBezTo>
                  <a:cubicBezTo>
                    <a:pt x="2302" y="56"/>
                    <a:pt x="2221" y="0"/>
                    <a:pt x="209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3" name="Google Shape;873;p43"/>
            <p:cNvSpPr/>
            <p:nvPr/>
          </p:nvSpPr>
          <p:spPr>
            <a:xfrm rot="-273596">
              <a:off x="7161904" y="1256732"/>
              <a:ext cx="258085" cy="311505"/>
            </a:xfrm>
            <a:custGeom>
              <a:avLst/>
              <a:gdLst/>
              <a:ahLst/>
              <a:cxnLst/>
              <a:rect l="l" t="t" r="r" b="b"/>
              <a:pathLst>
                <a:path w="6387" h="7709" extrusionOk="0">
                  <a:moveTo>
                    <a:pt x="168" y="0"/>
                  </a:moveTo>
                  <a:cubicBezTo>
                    <a:pt x="115" y="0"/>
                    <a:pt x="73" y="20"/>
                    <a:pt x="45" y="48"/>
                  </a:cubicBezTo>
                  <a:cubicBezTo>
                    <a:pt x="15" y="78"/>
                    <a:pt x="1" y="118"/>
                    <a:pt x="1" y="168"/>
                  </a:cubicBezTo>
                  <a:lnTo>
                    <a:pt x="1" y="7538"/>
                  </a:lnTo>
                  <a:cubicBezTo>
                    <a:pt x="1" y="7589"/>
                    <a:pt x="15" y="7630"/>
                    <a:pt x="45" y="7658"/>
                  </a:cubicBezTo>
                  <a:cubicBezTo>
                    <a:pt x="73" y="7692"/>
                    <a:pt x="115" y="7706"/>
                    <a:pt x="168" y="7706"/>
                  </a:cubicBezTo>
                  <a:lnTo>
                    <a:pt x="1903" y="7706"/>
                  </a:lnTo>
                  <a:cubicBezTo>
                    <a:pt x="1956" y="7706"/>
                    <a:pt x="1996" y="7692"/>
                    <a:pt x="2026" y="7658"/>
                  </a:cubicBezTo>
                  <a:cubicBezTo>
                    <a:pt x="2057" y="7630"/>
                    <a:pt x="2071" y="7589"/>
                    <a:pt x="2071" y="7538"/>
                  </a:cubicBezTo>
                  <a:lnTo>
                    <a:pt x="2051" y="3875"/>
                  </a:lnTo>
                  <a:cubicBezTo>
                    <a:pt x="2051" y="3847"/>
                    <a:pt x="2057" y="3831"/>
                    <a:pt x="2071" y="3828"/>
                  </a:cubicBezTo>
                  <a:cubicBezTo>
                    <a:pt x="2073" y="3827"/>
                    <a:pt x="2076" y="3827"/>
                    <a:pt x="2078" y="3827"/>
                  </a:cubicBezTo>
                  <a:cubicBezTo>
                    <a:pt x="2091" y="3827"/>
                    <a:pt x="2107" y="3837"/>
                    <a:pt x="2118" y="3856"/>
                  </a:cubicBezTo>
                  <a:lnTo>
                    <a:pt x="4358" y="7597"/>
                  </a:lnTo>
                  <a:cubicBezTo>
                    <a:pt x="4406" y="7669"/>
                    <a:pt x="4470" y="7709"/>
                    <a:pt x="4559" y="7709"/>
                  </a:cubicBezTo>
                  <a:lnTo>
                    <a:pt x="6219" y="7709"/>
                  </a:lnTo>
                  <a:cubicBezTo>
                    <a:pt x="6269" y="7709"/>
                    <a:pt x="6309" y="7695"/>
                    <a:pt x="6339" y="7664"/>
                  </a:cubicBezTo>
                  <a:cubicBezTo>
                    <a:pt x="6373" y="7636"/>
                    <a:pt x="6387" y="7594"/>
                    <a:pt x="6387" y="7541"/>
                  </a:cubicBezTo>
                  <a:lnTo>
                    <a:pt x="6387" y="173"/>
                  </a:lnTo>
                  <a:cubicBezTo>
                    <a:pt x="6387" y="120"/>
                    <a:pt x="6367" y="81"/>
                    <a:pt x="6339" y="51"/>
                  </a:cubicBezTo>
                  <a:cubicBezTo>
                    <a:pt x="6309" y="20"/>
                    <a:pt x="6269" y="6"/>
                    <a:pt x="6219" y="6"/>
                  </a:cubicBezTo>
                  <a:lnTo>
                    <a:pt x="4481" y="6"/>
                  </a:lnTo>
                  <a:cubicBezTo>
                    <a:pt x="4428" y="6"/>
                    <a:pt x="4386" y="23"/>
                    <a:pt x="4358" y="51"/>
                  </a:cubicBezTo>
                  <a:cubicBezTo>
                    <a:pt x="4331" y="78"/>
                    <a:pt x="4317" y="120"/>
                    <a:pt x="4314" y="168"/>
                  </a:cubicBezTo>
                  <a:lnTo>
                    <a:pt x="4325" y="3831"/>
                  </a:lnTo>
                  <a:cubicBezTo>
                    <a:pt x="4325" y="3859"/>
                    <a:pt x="4317" y="3875"/>
                    <a:pt x="4303" y="3878"/>
                  </a:cubicBezTo>
                  <a:cubicBezTo>
                    <a:pt x="4300" y="3879"/>
                    <a:pt x="4297" y="3880"/>
                    <a:pt x="4294" y="3880"/>
                  </a:cubicBezTo>
                  <a:cubicBezTo>
                    <a:pt x="4281" y="3880"/>
                    <a:pt x="4270" y="3869"/>
                    <a:pt x="4258" y="3850"/>
                  </a:cubicBezTo>
                  <a:lnTo>
                    <a:pt x="2026" y="112"/>
                  </a:lnTo>
                  <a:cubicBezTo>
                    <a:pt x="1982" y="39"/>
                    <a:pt x="1915" y="0"/>
                    <a:pt x="18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4" name="Google Shape;874;p43"/>
            <p:cNvSpPr/>
            <p:nvPr/>
          </p:nvSpPr>
          <p:spPr>
            <a:xfrm rot="-273596">
              <a:off x="7154166" y="1249435"/>
              <a:ext cx="273157" cy="326617"/>
            </a:xfrm>
            <a:custGeom>
              <a:avLst/>
              <a:gdLst/>
              <a:ahLst/>
              <a:cxnLst/>
              <a:rect l="l" t="t" r="r" b="b"/>
              <a:pathLst>
                <a:path w="6760" h="8083" extrusionOk="0">
                  <a:moveTo>
                    <a:pt x="6383" y="382"/>
                  </a:moveTo>
                  <a:lnTo>
                    <a:pt x="6383" y="7694"/>
                  </a:lnTo>
                  <a:lnTo>
                    <a:pt x="4751" y="7694"/>
                  </a:lnTo>
                  <a:cubicBezTo>
                    <a:pt x="4726" y="7694"/>
                    <a:pt x="4723" y="7691"/>
                    <a:pt x="4715" y="7678"/>
                  </a:cubicBezTo>
                  <a:lnTo>
                    <a:pt x="2467" y="3928"/>
                  </a:lnTo>
                  <a:cubicBezTo>
                    <a:pt x="2402" y="3836"/>
                    <a:pt x="2327" y="3816"/>
                    <a:pt x="2271" y="3816"/>
                  </a:cubicBezTo>
                  <a:cubicBezTo>
                    <a:pt x="2246" y="3816"/>
                    <a:pt x="2229" y="3819"/>
                    <a:pt x="2215" y="3822"/>
                  </a:cubicBezTo>
                  <a:cubicBezTo>
                    <a:pt x="2135" y="3844"/>
                    <a:pt x="2051" y="3917"/>
                    <a:pt x="2051" y="4059"/>
                  </a:cubicBezTo>
                  <a:lnTo>
                    <a:pt x="2073" y="7694"/>
                  </a:lnTo>
                  <a:lnTo>
                    <a:pt x="391" y="7694"/>
                  </a:lnTo>
                  <a:lnTo>
                    <a:pt x="391" y="382"/>
                  </a:lnTo>
                  <a:lnTo>
                    <a:pt x="2026" y="382"/>
                  </a:lnTo>
                  <a:cubicBezTo>
                    <a:pt x="2048" y="382"/>
                    <a:pt x="2051" y="385"/>
                    <a:pt x="2059" y="399"/>
                  </a:cubicBezTo>
                  <a:lnTo>
                    <a:pt x="4294" y="4143"/>
                  </a:lnTo>
                  <a:cubicBezTo>
                    <a:pt x="4349" y="4228"/>
                    <a:pt x="4426" y="4260"/>
                    <a:pt x="4491" y="4260"/>
                  </a:cubicBezTo>
                  <a:cubicBezTo>
                    <a:pt x="4510" y="4260"/>
                    <a:pt x="4529" y="4257"/>
                    <a:pt x="4545" y="4252"/>
                  </a:cubicBezTo>
                  <a:cubicBezTo>
                    <a:pt x="4620" y="4232"/>
                    <a:pt x="4712" y="4157"/>
                    <a:pt x="4712" y="4015"/>
                  </a:cubicBezTo>
                  <a:lnTo>
                    <a:pt x="4701" y="382"/>
                  </a:lnTo>
                  <a:close/>
                  <a:moveTo>
                    <a:pt x="357" y="0"/>
                  </a:moveTo>
                  <a:cubicBezTo>
                    <a:pt x="226" y="0"/>
                    <a:pt x="148" y="56"/>
                    <a:pt x="101" y="103"/>
                  </a:cubicBezTo>
                  <a:cubicBezTo>
                    <a:pt x="56" y="145"/>
                    <a:pt x="0" y="229"/>
                    <a:pt x="0" y="357"/>
                  </a:cubicBezTo>
                  <a:lnTo>
                    <a:pt x="0" y="7725"/>
                  </a:lnTo>
                  <a:cubicBezTo>
                    <a:pt x="0" y="7853"/>
                    <a:pt x="56" y="7934"/>
                    <a:pt x="101" y="7979"/>
                  </a:cubicBezTo>
                  <a:cubicBezTo>
                    <a:pt x="148" y="8026"/>
                    <a:pt x="232" y="8082"/>
                    <a:pt x="360" y="8082"/>
                  </a:cubicBezTo>
                  <a:lnTo>
                    <a:pt x="2095" y="8082"/>
                  </a:lnTo>
                  <a:cubicBezTo>
                    <a:pt x="2227" y="8082"/>
                    <a:pt x="2310" y="8026"/>
                    <a:pt x="2355" y="7979"/>
                  </a:cubicBezTo>
                  <a:cubicBezTo>
                    <a:pt x="2400" y="7934"/>
                    <a:pt x="2455" y="7850"/>
                    <a:pt x="2455" y="7722"/>
                  </a:cubicBezTo>
                  <a:lnTo>
                    <a:pt x="2439" y="4628"/>
                  </a:lnTo>
                  <a:lnTo>
                    <a:pt x="4389" y="7876"/>
                  </a:lnTo>
                  <a:cubicBezTo>
                    <a:pt x="4464" y="8004"/>
                    <a:pt x="4598" y="8076"/>
                    <a:pt x="4751" y="8076"/>
                  </a:cubicBezTo>
                  <a:lnTo>
                    <a:pt x="6411" y="8076"/>
                  </a:lnTo>
                  <a:cubicBezTo>
                    <a:pt x="6540" y="8076"/>
                    <a:pt x="6623" y="8021"/>
                    <a:pt x="6657" y="7984"/>
                  </a:cubicBezTo>
                  <a:cubicBezTo>
                    <a:pt x="6704" y="7943"/>
                    <a:pt x="6760" y="7859"/>
                    <a:pt x="6760" y="7728"/>
                  </a:cubicBezTo>
                  <a:lnTo>
                    <a:pt x="6760" y="360"/>
                  </a:lnTo>
                  <a:cubicBezTo>
                    <a:pt x="6760" y="232"/>
                    <a:pt x="6704" y="148"/>
                    <a:pt x="6657" y="103"/>
                  </a:cubicBezTo>
                  <a:cubicBezTo>
                    <a:pt x="6612" y="56"/>
                    <a:pt x="6531" y="0"/>
                    <a:pt x="6403" y="0"/>
                  </a:cubicBezTo>
                  <a:lnTo>
                    <a:pt x="4668" y="0"/>
                  </a:lnTo>
                  <a:cubicBezTo>
                    <a:pt x="4537" y="0"/>
                    <a:pt x="4453" y="56"/>
                    <a:pt x="4408" y="103"/>
                  </a:cubicBezTo>
                  <a:cubicBezTo>
                    <a:pt x="4361" y="145"/>
                    <a:pt x="4308" y="229"/>
                    <a:pt x="4308" y="357"/>
                  </a:cubicBezTo>
                  <a:lnTo>
                    <a:pt x="4319" y="3451"/>
                  </a:lnTo>
                  <a:lnTo>
                    <a:pt x="2380" y="204"/>
                  </a:lnTo>
                  <a:cubicBezTo>
                    <a:pt x="2302" y="75"/>
                    <a:pt x="2171" y="0"/>
                    <a:pt x="20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5" name="Google Shape;875;p43"/>
            <p:cNvSpPr/>
            <p:nvPr/>
          </p:nvSpPr>
          <p:spPr>
            <a:xfrm rot="-273596">
              <a:off x="7497917" y="1229853"/>
              <a:ext cx="260106" cy="311505"/>
            </a:xfrm>
            <a:custGeom>
              <a:avLst/>
              <a:gdLst/>
              <a:ahLst/>
              <a:cxnLst/>
              <a:rect l="l" t="t" r="r" b="b"/>
              <a:pathLst>
                <a:path w="6437" h="7709" extrusionOk="0">
                  <a:moveTo>
                    <a:pt x="168" y="0"/>
                  </a:moveTo>
                  <a:cubicBezTo>
                    <a:pt x="115" y="0"/>
                    <a:pt x="73" y="20"/>
                    <a:pt x="45" y="48"/>
                  </a:cubicBezTo>
                  <a:cubicBezTo>
                    <a:pt x="14" y="78"/>
                    <a:pt x="0" y="118"/>
                    <a:pt x="0" y="168"/>
                  </a:cubicBezTo>
                  <a:lnTo>
                    <a:pt x="0" y="7536"/>
                  </a:lnTo>
                  <a:cubicBezTo>
                    <a:pt x="0" y="7589"/>
                    <a:pt x="14" y="7630"/>
                    <a:pt x="45" y="7658"/>
                  </a:cubicBezTo>
                  <a:cubicBezTo>
                    <a:pt x="73" y="7692"/>
                    <a:pt x="112" y="7706"/>
                    <a:pt x="162" y="7709"/>
                  </a:cubicBezTo>
                  <a:lnTo>
                    <a:pt x="1900" y="7709"/>
                  </a:lnTo>
                  <a:cubicBezTo>
                    <a:pt x="1953" y="7709"/>
                    <a:pt x="1992" y="7695"/>
                    <a:pt x="2023" y="7664"/>
                  </a:cubicBezTo>
                  <a:cubicBezTo>
                    <a:pt x="2054" y="7636"/>
                    <a:pt x="2068" y="7594"/>
                    <a:pt x="2068" y="7541"/>
                  </a:cubicBezTo>
                  <a:lnTo>
                    <a:pt x="2068" y="5661"/>
                  </a:lnTo>
                  <a:cubicBezTo>
                    <a:pt x="2068" y="5647"/>
                    <a:pt x="2076" y="5627"/>
                    <a:pt x="2090" y="5594"/>
                  </a:cubicBezTo>
                  <a:lnTo>
                    <a:pt x="2553" y="4891"/>
                  </a:lnTo>
                  <a:cubicBezTo>
                    <a:pt x="2567" y="4866"/>
                    <a:pt x="2584" y="4855"/>
                    <a:pt x="2598" y="4855"/>
                  </a:cubicBezTo>
                  <a:cubicBezTo>
                    <a:pt x="2614" y="4855"/>
                    <a:pt x="2625" y="4869"/>
                    <a:pt x="2634" y="4891"/>
                  </a:cubicBezTo>
                  <a:lnTo>
                    <a:pt x="4149" y="7597"/>
                  </a:lnTo>
                  <a:cubicBezTo>
                    <a:pt x="4188" y="7669"/>
                    <a:pt x="4252" y="7709"/>
                    <a:pt x="4350" y="7709"/>
                  </a:cubicBezTo>
                  <a:lnTo>
                    <a:pt x="6294" y="7709"/>
                  </a:lnTo>
                  <a:cubicBezTo>
                    <a:pt x="6389" y="7709"/>
                    <a:pt x="6436" y="7672"/>
                    <a:pt x="6436" y="7608"/>
                  </a:cubicBezTo>
                  <a:cubicBezTo>
                    <a:pt x="6436" y="7569"/>
                    <a:pt x="6422" y="7538"/>
                    <a:pt x="6403" y="7505"/>
                  </a:cubicBezTo>
                  <a:lnTo>
                    <a:pt x="4037" y="3460"/>
                  </a:lnTo>
                  <a:cubicBezTo>
                    <a:pt x="4023" y="3432"/>
                    <a:pt x="4023" y="3404"/>
                    <a:pt x="4037" y="3384"/>
                  </a:cubicBezTo>
                  <a:lnTo>
                    <a:pt x="6325" y="207"/>
                  </a:lnTo>
                  <a:cubicBezTo>
                    <a:pt x="6350" y="168"/>
                    <a:pt x="6361" y="137"/>
                    <a:pt x="6361" y="106"/>
                  </a:cubicBezTo>
                  <a:cubicBezTo>
                    <a:pt x="6361" y="39"/>
                    <a:pt x="6316" y="3"/>
                    <a:pt x="6227" y="3"/>
                  </a:cubicBezTo>
                  <a:lnTo>
                    <a:pt x="4260" y="3"/>
                  </a:lnTo>
                  <a:cubicBezTo>
                    <a:pt x="4168" y="3"/>
                    <a:pt x="4099" y="39"/>
                    <a:pt x="4051" y="106"/>
                  </a:cubicBezTo>
                  <a:lnTo>
                    <a:pt x="2137" y="2824"/>
                  </a:lnTo>
                  <a:cubicBezTo>
                    <a:pt x="2125" y="2838"/>
                    <a:pt x="2114" y="2846"/>
                    <a:pt x="2104" y="2846"/>
                  </a:cubicBezTo>
                  <a:cubicBezTo>
                    <a:pt x="2100" y="2846"/>
                    <a:pt x="2096" y="2845"/>
                    <a:pt x="2093" y="2843"/>
                  </a:cubicBezTo>
                  <a:cubicBezTo>
                    <a:pt x="2079" y="2838"/>
                    <a:pt x="2070" y="2818"/>
                    <a:pt x="2070" y="2799"/>
                  </a:cubicBezTo>
                  <a:lnTo>
                    <a:pt x="2070" y="168"/>
                  </a:lnTo>
                  <a:cubicBezTo>
                    <a:pt x="2070" y="118"/>
                    <a:pt x="2054" y="78"/>
                    <a:pt x="2026" y="48"/>
                  </a:cubicBezTo>
                  <a:cubicBezTo>
                    <a:pt x="1995" y="14"/>
                    <a:pt x="1956" y="0"/>
                    <a:pt x="19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6" name="Google Shape;876;p43"/>
            <p:cNvSpPr/>
            <p:nvPr/>
          </p:nvSpPr>
          <p:spPr>
            <a:xfrm rot="-273596">
              <a:off x="7490042" y="1222425"/>
              <a:ext cx="275663" cy="326496"/>
            </a:xfrm>
            <a:custGeom>
              <a:avLst/>
              <a:gdLst/>
              <a:ahLst/>
              <a:cxnLst/>
              <a:rect l="l" t="t" r="r" b="b"/>
              <a:pathLst>
                <a:path w="6822" h="8080" extrusionOk="0">
                  <a:moveTo>
                    <a:pt x="2447" y="5876"/>
                  </a:moveTo>
                  <a:cubicBezTo>
                    <a:pt x="2447" y="5881"/>
                    <a:pt x="2444" y="5881"/>
                    <a:pt x="2444" y="5881"/>
                  </a:cubicBezTo>
                  <a:lnTo>
                    <a:pt x="2447" y="5876"/>
                  </a:lnTo>
                  <a:close/>
                  <a:moveTo>
                    <a:pt x="2070" y="385"/>
                  </a:moveTo>
                  <a:lnTo>
                    <a:pt x="2070" y="2985"/>
                  </a:lnTo>
                  <a:cubicBezTo>
                    <a:pt x="2070" y="3083"/>
                    <a:pt x="2120" y="3164"/>
                    <a:pt x="2196" y="3203"/>
                  </a:cubicBezTo>
                  <a:cubicBezTo>
                    <a:pt x="2225" y="3218"/>
                    <a:pt x="2260" y="3227"/>
                    <a:pt x="2296" y="3227"/>
                  </a:cubicBezTo>
                  <a:cubicBezTo>
                    <a:pt x="2364" y="3227"/>
                    <a:pt x="2437" y="3197"/>
                    <a:pt x="2486" y="3122"/>
                  </a:cubicBezTo>
                  <a:lnTo>
                    <a:pt x="4405" y="402"/>
                  </a:lnTo>
                  <a:cubicBezTo>
                    <a:pt x="4408" y="396"/>
                    <a:pt x="4411" y="388"/>
                    <a:pt x="4453" y="388"/>
                  </a:cubicBezTo>
                  <a:lnTo>
                    <a:pt x="6288" y="388"/>
                  </a:lnTo>
                  <a:lnTo>
                    <a:pt x="4073" y="3462"/>
                  </a:lnTo>
                  <a:cubicBezTo>
                    <a:pt x="4017" y="3543"/>
                    <a:pt x="4015" y="3644"/>
                    <a:pt x="4065" y="3744"/>
                  </a:cubicBezTo>
                  <a:lnTo>
                    <a:pt x="6380" y="7700"/>
                  </a:lnTo>
                  <a:lnTo>
                    <a:pt x="4539" y="7700"/>
                  </a:lnTo>
                  <a:lnTo>
                    <a:pt x="4508" y="7686"/>
                  </a:lnTo>
                  <a:lnTo>
                    <a:pt x="2999" y="4991"/>
                  </a:lnTo>
                  <a:cubicBezTo>
                    <a:pt x="2956" y="4889"/>
                    <a:pt x="2869" y="4852"/>
                    <a:pt x="2800" y="4852"/>
                  </a:cubicBezTo>
                  <a:cubicBezTo>
                    <a:pt x="2798" y="4852"/>
                    <a:pt x="2795" y="4852"/>
                    <a:pt x="2793" y="4852"/>
                  </a:cubicBezTo>
                  <a:cubicBezTo>
                    <a:pt x="2745" y="4852"/>
                    <a:pt x="2656" y="4866"/>
                    <a:pt x="2586" y="4969"/>
                  </a:cubicBezTo>
                  <a:lnTo>
                    <a:pt x="2112" y="5691"/>
                  </a:lnTo>
                  <a:cubicBezTo>
                    <a:pt x="2084" y="5750"/>
                    <a:pt x="2070" y="5800"/>
                    <a:pt x="2070" y="5845"/>
                  </a:cubicBezTo>
                  <a:lnTo>
                    <a:pt x="2070" y="7697"/>
                  </a:lnTo>
                  <a:lnTo>
                    <a:pt x="385" y="7697"/>
                  </a:lnTo>
                  <a:lnTo>
                    <a:pt x="385" y="385"/>
                  </a:lnTo>
                  <a:close/>
                  <a:moveTo>
                    <a:pt x="354" y="0"/>
                  </a:moveTo>
                  <a:cubicBezTo>
                    <a:pt x="226" y="0"/>
                    <a:pt x="145" y="56"/>
                    <a:pt x="100" y="101"/>
                  </a:cubicBezTo>
                  <a:cubicBezTo>
                    <a:pt x="56" y="143"/>
                    <a:pt x="0" y="226"/>
                    <a:pt x="0" y="357"/>
                  </a:cubicBezTo>
                  <a:lnTo>
                    <a:pt x="0" y="7725"/>
                  </a:lnTo>
                  <a:cubicBezTo>
                    <a:pt x="0" y="7851"/>
                    <a:pt x="56" y="7934"/>
                    <a:pt x="100" y="7979"/>
                  </a:cubicBezTo>
                  <a:cubicBezTo>
                    <a:pt x="142" y="8024"/>
                    <a:pt x="226" y="8079"/>
                    <a:pt x="354" y="8079"/>
                  </a:cubicBezTo>
                  <a:lnTo>
                    <a:pt x="2092" y="8079"/>
                  </a:lnTo>
                  <a:cubicBezTo>
                    <a:pt x="2221" y="8079"/>
                    <a:pt x="2304" y="8024"/>
                    <a:pt x="2349" y="7979"/>
                  </a:cubicBezTo>
                  <a:cubicBezTo>
                    <a:pt x="2396" y="7937"/>
                    <a:pt x="2452" y="7853"/>
                    <a:pt x="2452" y="7725"/>
                  </a:cubicBezTo>
                  <a:lnTo>
                    <a:pt x="2452" y="5870"/>
                  </a:lnTo>
                  <a:lnTo>
                    <a:pt x="2773" y="5382"/>
                  </a:lnTo>
                  <a:lnTo>
                    <a:pt x="4168" y="7865"/>
                  </a:lnTo>
                  <a:cubicBezTo>
                    <a:pt x="4238" y="8004"/>
                    <a:pt x="4369" y="8079"/>
                    <a:pt x="4536" y="8079"/>
                  </a:cubicBezTo>
                  <a:lnTo>
                    <a:pt x="6486" y="8079"/>
                  </a:lnTo>
                  <a:cubicBezTo>
                    <a:pt x="6715" y="8079"/>
                    <a:pt x="6821" y="7934"/>
                    <a:pt x="6818" y="7798"/>
                  </a:cubicBezTo>
                  <a:cubicBezTo>
                    <a:pt x="6818" y="7722"/>
                    <a:pt x="6793" y="7647"/>
                    <a:pt x="6757" y="7602"/>
                  </a:cubicBezTo>
                  <a:lnTo>
                    <a:pt x="4433" y="3621"/>
                  </a:lnTo>
                  <a:lnTo>
                    <a:pt x="6673" y="497"/>
                  </a:lnTo>
                  <a:cubicBezTo>
                    <a:pt x="6712" y="430"/>
                    <a:pt x="6735" y="360"/>
                    <a:pt x="6735" y="296"/>
                  </a:cubicBezTo>
                  <a:cubicBezTo>
                    <a:pt x="6735" y="151"/>
                    <a:pt x="6631" y="3"/>
                    <a:pt x="6408" y="3"/>
                  </a:cubicBezTo>
                  <a:lnTo>
                    <a:pt x="4441" y="3"/>
                  </a:lnTo>
                  <a:cubicBezTo>
                    <a:pt x="4238" y="3"/>
                    <a:pt x="4129" y="106"/>
                    <a:pt x="4076" y="184"/>
                  </a:cubicBezTo>
                  <a:lnTo>
                    <a:pt x="2447" y="2497"/>
                  </a:lnTo>
                  <a:lnTo>
                    <a:pt x="2447" y="360"/>
                  </a:lnTo>
                  <a:cubicBezTo>
                    <a:pt x="2447" y="232"/>
                    <a:pt x="2391" y="148"/>
                    <a:pt x="2346" y="101"/>
                  </a:cubicBezTo>
                  <a:cubicBezTo>
                    <a:pt x="2302" y="56"/>
                    <a:pt x="2221" y="0"/>
                    <a:pt x="209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7" name="Google Shape;877;p43"/>
            <p:cNvSpPr/>
            <p:nvPr/>
          </p:nvSpPr>
          <p:spPr>
            <a:xfrm rot="-273596">
              <a:off x="6711616" y="1697187"/>
              <a:ext cx="164864" cy="211657"/>
            </a:xfrm>
            <a:custGeom>
              <a:avLst/>
              <a:gdLst/>
              <a:ahLst/>
              <a:cxnLst/>
              <a:rect l="l" t="t" r="r" b="b"/>
              <a:pathLst>
                <a:path w="4080" h="5238" extrusionOk="0">
                  <a:moveTo>
                    <a:pt x="2068" y="1206"/>
                  </a:moveTo>
                  <a:cubicBezTo>
                    <a:pt x="2252" y="1206"/>
                    <a:pt x="2402" y="1254"/>
                    <a:pt x="2514" y="1357"/>
                  </a:cubicBezTo>
                  <a:cubicBezTo>
                    <a:pt x="2626" y="1457"/>
                    <a:pt x="2681" y="1588"/>
                    <a:pt x="2681" y="1753"/>
                  </a:cubicBezTo>
                  <a:cubicBezTo>
                    <a:pt x="2681" y="1909"/>
                    <a:pt x="2626" y="2040"/>
                    <a:pt x="2514" y="2138"/>
                  </a:cubicBezTo>
                  <a:cubicBezTo>
                    <a:pt x="2402" y="2230"/>
                    <a:pt x="2252" y="2283"/>
                    <a:pt x="2068" y="2283"/>
                  </a:cubicBezTo>
                  <a:lnTo>
                    <a:pt x="1440" y="2283"/>
                  </a:lnTo>
                  <a:cubicBezTo>
                    <a:pt x="1415" y="2283"/>
                    <a:pt x="1401" y="2269"/>
                    <a:pt x="1401" y="2244"/>
                  </a:cubicBezTo>
                  <a:lnTo>
                    <a:pt x="1401" y="1245"/>
                  </a:lnTo>
                  <a:cubicBezTo>
                    <a:pt x="1401" y="1220"/>
                    <a:pt x="1415" y="1206"/>
                    <a:pt x="1440" y="1206"/>
                  </a:cubicBezTo>
                  <a:close/>
                  <a:moveTo>
                    <a:pt x="2321" y="1"/>
                  </a:moveTo>
                  <a:cubicBezTo>
                    <a:pt x="2315" y="1"/>
                    <a:pt x="2308" y="1"/>
                    <a:pt x="2302" y="1"/>
                  </a:cubicBezTo>
                  <a:lnTo>
                    <a:pt x="112" y="1"/>
                  </a:lnTo>
                  <a:cubicBezTo>
                    <a:pt x="79" y="1"/>
                    <a:pt x="51" y="12"/>
                    <a:pt x="31" y="34"/>
                  </a:cubicBezTo>
                  <a:cubicBezTo>
                    <a:pt x="9" y="51"/>
                    <a:pt x="0" y="79"/>
                    <a:pt x="0" y="115"/>
                  </a:cubicBezTo>
                  <a:lnTo>
                    <a:pt x="0" y="5126"/>
                  </a:lnTo>
                  <a:cubicBezTo>
                    <a:pt x="0" y="5156"/>
                    <a:pt x="9" y="5184"/>
                    <a:pt x="31" y="5207"/>
                  </a:cubicBezTo>
                  <a:cubicBezTo>
                    <a:pt x="48" y="5226"/>
                    <a:pt x="76" y="5237"/>
                    <a:pt x="112" y="5237"/>
                  </a:cubicBezTo>
                  <a:lnTo>
                    <a:pt x="1289" y="5237"/>
                  </a:lnTo>
                  <a:cubicBezTo>
                    <a:pt x="1320" y="5237"/>
                    <a:pt x="1348" y="5226"/>
                    <a:pt x="1370" y="5207"/>
                  </a:cubicBezTo>
                  <a:cubicBezTo>
                    <a:pt x="1390" y="5187"/>
                    <a:pt x="1401" y="5159"/>
                    <a:pt x="1401" y="5126"/>
                  </a:cubicBezTo>
                  <a:lnTo>
                    <a:pt x="1401" y="3441"/>
                  </a:lnTo>
                  <a:cubicBezTo>
                    <a:pt x="1401" y="3416"/>
                    <a:pt x="1415" y="3402"/>
                    <a:pt x="1440" y="3402"/>
                  </a:cubicBezTo>
                  <a:lnTo>
                    <a:pt x="2232" y="3402"/>
                  </a:lnTo>
                  <a:cubicBezTo>
                    <a:pt x="2598" y="3402"/>
                    <a:pt x="2919" y="3332"/>
                    <a:pt x="3198" y="3192"/>
                  </a:cubicBezTo>
                  <a:cubicBezTo>
                    <a:pt x="3477" y="3059"/>
                    <a:pt x="3697" y="2858"/>
                    <a:pt x="3850" y="2604"/>
                  </a:cubicBezTo>
                  <a:cubicBezTo>
                    <a:pt x="4004" y="2350"/>
                    <a:pt x="4079" y="2057"/>
                    <a:pt x="4079" y="1722"/>
                  </a:cubicBezTo>
                  <a:cubicBezTo>
                    <a:pt x="4079" y="1385"/>
                    <a:pt x="4007" y="1083"/>
                    <a:pt x="3859" y="821"/>
                  </a:cubicBezTo>
                  <a:cubicBezTo>
                    <a:pt x="3714" y="556"/>
                    <a:pt x="3504" y="358"/>
                    <a:pt x="3237" y="216"/>
                  </a:cubicBezTo>
                  <a:cubicBezTo>
                    <a:pt x="2968" y="76"/>
                    <a:pt x="2665" y="1"/>
                    <a:pt x="232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8" name="Google Shape;878;p43"/>
            <p:cNvSpPr/>
            <p:nvPr/>
          </p:nvSpPr>
          <p:spPr>
            <a:xfrm rot="-273596">
              <a:off x="6920415" y="1677766"/>
              <a:ext cx="169471" cy="217718"/>
            </a:xfrm>
            <a:custGeom>
              <a:avLst/>
              <a:gdLst/>
              <a:ahLst/>
              <a:cxnLst/>
              <a:rect l="l" t="t" r="r" b="b"/>
              <a:pathLst>
                <a:path w="4194" h="5388" extrusionOk="0">
                  <a:moveTo>
                    <a:pt x="2099" y="1203"/>
                  </a:moveTo>
                  <a:cubicBezTo>
                    <a:pt x="2308" y="1203"/>
                    <a:pt x="2478" y="1273"/>
                    <a:pt x="2604" y="1410"/>
                  </a:cubicBezTo>
                  <a:cubicBezTo>
                    <a:pt x="2732" y="1549"/>
                    <a:pt x="2796" y="1730"/>
                    <a:pt x="2796" y="1959"/>
                  </a:cubicBezTo>
                  <a:lnTo>
                    <a:pt x="2796" y="3429"/>
                  </a:lnTo>
                  <a:cubicBezTo>
                    <a:pt x="2796" y="3658"/>
                    <a:pt x="2729" y="3842"/>
                    <a:pt x="2604" y="3979"/>
                  </a:cubicBezTo>
                  <a:cubicBezTo>
                    <a:pt x="2475" y="4116"/>
                    <a:pt x="2308" y="4185"/>
                    <a:pt x="2099" y="4185"/>
                  </a:cubicBezTo>
                  <a:cubicBezTo>
                    <a:pt x="1892" y="4185"/>
                    <a:pt x="1728" y="4119"/>
                    <a:pt x="1599" y="3979"/>
                  </a:cubicBezTo>
                  <a:cubicBezTo>
                    <a:pt x="1471" y="3840"/>
                    <a:pt x="1407" y="3658"/>
                    <a:pt x="1407" y="3429"/>
                  </a:cubicBezTo>
                  <a:lnTo>
                    <a:pt x="1407" y="1959"/>
                  </a:lnTo>
                  <a:cubicBezTo>
                    <a:pt x="1407" y="1730"/>
                    <a:pt x="1474" y="1546"/>
                    <a:pt x="1599" y="1410"/>
                  </a:cubicBezTo>
                  <a:cubicBezTo>
                    <a:pt x="1728" y="1273"/>
                    <a:pt x="1892" y="1203"/>
                    <a:pt x="2099" y="1203"/>
                  </a:cubicBezTo>
                  <a:close/>
                  <a:moveTo>
                    <a:pt x="2093" y="1"/>
                  </a:moveTo>
                  <a:cubicBezTo>
                    <a:pt x="1680" y="1"/>
                    <a:pt x="1318" y="82"/>
                    <a:pt x="1000" y="249"/>
                  </a:cubicBezTo>
                  <a:cubicBezTo>
                    <a:pt x="682" y="416"/>
                    <a:pt x="439" y="645"/>
                    <a:pt x="263" y="947"/>
                  </a:cubicBezTo>
                  <a:cubicBezTo>
                    <a:pt x="90" y="1245"/>
                    <a:pt x="1" y="1588"/>
                    <a:pt x="1" y="1979"/>
                  </a:cubicBezTo>
                  <a:lnTo>
                    <a:pt x="1" y="3382"/>
                  </a:lnTo>
                  <a:cubicBezTo>
                    <a:pt x="1" y="3781"/>
                    <a:pt x="90" y="4132"/>
                    <a:pt x="263" y="4434"/>
                  </a:cubicBezTo>
                  <a:cubicBezTo>
                    <a:pt x="439" y="4735"/>
                    <a:pt x="682" y="4969"/>
                    <a:pt x="1000" y="5137"/>
                  </a:cubicBezTo>
                  <a:cubicBezTo>
                    <a:pt x="1318" y="5304"/>
                    <a:pt x="1683" y="5388"/>
                    <a:pt x="2093" y="5388"/>
                  </a:cubicBezTo>
                  <a:cubicBezTo>
                    <a:pt x="2512" y="5388"/>
                    <a:pt x="2880" y="5304"/>
                    <a:pt x="3195" y="5137"/>
                  </a:cubicBezTo>
                  <a:cubicBezTo>
                    <a:pt x="3513" y="4969"/>
                    <a:pt x="3759" y="4735"/>
                    <a:pt x="3932" y="4434"/>
                  </a:cubicBezTo>
                  <a:cubicBezTo>
                    <a:pt x="4107" y="4132"/>
                    <a:pt x="4194" y="3781"/>
                    <a:pt x="4194" y="3382"/>
                  </a:cubicBezTo>
                  <a:lnTo>
                    <a:pt x="4194" y="1979"/>
                  </a:lnTo>
                  <a:cubicBezTo>
                    <a:pt x="4194" y="1588"/>
                    <a:pt x="4107" y="1245"/>
                    <a:pt x="3932" y="947"/>
                  </a:cubicBezTo>
                  <a:cubicBezTo>
                    <a:pt x="3759" y="645"/>
                    <a:pt x="3510" y="416"/>
                    <a:pt x="3195" y="249"/>
                  </a:cubicBezTo>
                  <a:cubicBezTo>
                    <a:pt x="2883" y="82"/>
                    <a:pt x="2512" y="1"/>
                    <a:pt x="209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79" name="Google Shape;879;p43"/>
            <p:cNvSpPr/>
            <p:nvPr/>
          </p:nvSpPr>
          <p:spPr>
            <a:xfrm rot="-273596">
              <a:off x="7129029" y="1659613"/>
              <a:ext cx="270248" cy="211737"/>
            </a:xfrm>
            <a:custGeom>
              <a:avLst/>
              <a:gdLst/>
              <a:ahLst/>
              <a:cxnLst/>
              <a:rect l="l" t="t" r="r" b="b"/>
              <a:pathLst>
                <a:path w="6688" h="5240" extrusionOk="0">
                  <a:moveTo>
                    <a:pt x="104" y="0"/>
                  </a:moveTo>
                  <a:cubicBezTo>
                    <a:pt x="34" y="0"/>
                    <a:pt x="0" y="34"/>
                    <a:pt x="0" y="92"/>
                  </a:cubicBezTo>
                  <a:cubicBezTo>
                    <a:pt x="0" y="106"/>
                    <a:pt x="0" y="120"/>
                    <a:pt x="6" y="131"/>
                  </a:cubicBezTo>
                  <a:lnTo>
                    <a:pt x="1490" y="5142"/>
                  </a:lnTo>
                  <a:cubicBezTo>
                    <a:pt x="1493" y="5170"/>
                    <a:pt x="1510" y="5195"/>
                    <a:pt x="1535" y="5211"/>
                  </a:cubicBezTo>
                  <a:cubicBezTo>
                    <a:pt x="1557" y="5226"/>
                    <a:pt x="1582" y="5237"/>
                    <a:pt x="1607" y="5237"/>
                  </a:cubicBezTo>
                  <a:cubicBezTo>
                    <a:pt x="1610" y="5237"/>
                    <a:pt x="1613" y="5237"/>
                    <a:pt x="1616" y="5237"/>
                  </a:cubicBezTo>
                  <a:lnTo>
                    <a:pt x="2726" y="5237"/>
                  </a:lnTo>
                  <a:cubicBezTo>
                    <a:pt x="2790" y="5237"/>
                    <a:pt x="2832" y="5200"/>
                    <a:pt x="2846" y="5131"/>
                  </a:cubicBezTo>
                  <a:lnTo>
                    <a:pt x="3315" y="2567"/>
                  </a:lnTo>
                  <a:cubicBezTo>
                    <a:pt x="3323" y="2550"/>
                    <a:pt x="3329" y="2544"/>
                    <a:pt x="3340" y="2544"/>
                  </a:cubicBezTo>
                  <a:cubicBezTo>
                    <a:pt x="3351" y="2544"/>
                    <a:pt x="3356" y="2553"/>
                    <a:pt x="3365" y="2567"/>
                  </a:cubicBezTo>
                  <a:lnTo>
                    <a:pt x="3906" y="5142"/>
                  </a:lnTo>
                  <a:cubicBezTo>
                    <a:pt x="3920" y="5209"/>
                    <a:pt x="3962" y="5239"/>
                    <a:pt x="4032" y="5239"/>
                  </a:cubicBezTo>
                  <a:lnTo>
                    <a:pt x="5226" y="5239"/>
                  </a:lnTo>
                  <a:cubicBezTo>
                    <a:pt x="5290" y="5239"/>
                    <a:pt x="5329" y="5203"/>
                    <a:pt x="5346" y="5142"/>
                  </a:cubicBezTo>
                  <a:lnTo>
                    <a:pt x="6676" y="131"/>
                  </a:lnTo>
                  <a:cubicBezTo>
                    <a:pt x="6687" y="89"/>
                    <a:pt x="6685" y="62"/>
                    <a:pt x="6668" y="36"/>
                  </a:cubicBezTo>
                  <a:cubicBezTo>
                    <a:pt x="6648" y="11"/>
                    <a:pt x="6621" y="0"/>
                    <a:pt x="6584" y="0"/>
                  </a:cubicBezTo>
                  <a:lnTo>
                    <a:pt x="5304" y="0"/>
                  </a:lnTo>
                  <a:cubicBezTo>
                    <a:pt x="5242" y="0"/>
                    <a:pt x="5198" y="36"/>
                    <a:pt x="5184" y="98"/>
                  </a:cubicBezTo>
                  <a:lnTo>
                    <a:pt x="4623" y="2536"/>
                  </a:lnTo>
                  <a:cubicBezTo>
                    <a:pt x="4617" y="2558"/>
                    <a:pt x="4609" y="2567"/>
                    <a:pt x="4598" y="2567"/>
                  </a:cubicBezTo>
                  <a:cubicBezTo>
                    <a:pt x="4590" y="2567"/>
                    <a:pt x="4581" y="2558"/>
                    <a:pt x="4576" y="2536"/>
                  </a:cubicBezTo>
                  <a:lnTo>
                    <a:pt x="4012" y="98"/>
                  </a:lnTo>
                  <a:cubicBezTo>
                    <a:pt x="3998" y="34"/>
                    <a:pt x="3959" y="0"/>
                    <a:pt x="3895" y="0"/>
                  </a:cubicBezTo>
                  <a:lnTo>
                    <a:pt x="2804" y="0"/>
                  </a:lnTo>
                  <a:cubicBezTo>
                    <a:pt x="2734" y="0"/>
                    <a:pt x="2692" y="36"/>
                    <a:pt x="2679" y="98"/>
                  </a:cubicBezTo>
                  <a:lnTo>
                    <a:pt x="2176" y="2536"/>
                  </a:lnTo>
                  <a:cubicBezTo>
                    <a:pt x="2169" y="2556"/>
                    <a:pt x="2164" y="2564"/>
                    <a:pt x="2155" y="2564"/>
                  </a:cubicBezTo>
                  <a:cubicBezTo>
                    <a:pt x="2154" y="2564"/>
                    <a:pt x="2153" y="2564"/>
                    <a:pt x="2151" y="2564"/>
                  </a:cubicBezTo>
                  <a:cubicBezTo>
                    <a:pt x="2140" y="2561"/>
                    <a:pt x="2135" y="2550"/>
                    <a:pt x="2126" y="2536"/>
                  </a:cubicBezTo>
                  <a:lnTo>
                    <a:pt x="1493" y="98"/>
                  </a:lnTo>
                  <a:cubicBezTo>
                    <a:pt x="1479" y="34"/>
                    <a:pt x="1437" y="0"/>
                    <a:pt x="137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0" name="Google Shape;880;p43"/>
            <p:cNvSpPr/>
            <p:nvPr/>
          </p:nvSpPr>
          <p:spPr>
            <a:xfrm rot="-273596">
              <a:off x="7446799" y="1639260"/>
              <a:ext cx="153227" cy="211535"/>
            </a:xfrm>
            <a:custGeom>
              <a:avLst/>
              <a:gdLst/>
              <a:ahLst/>
              <a:cxnLst/>
              <a:rect l="l" t="t" r="r" b="b"/>
              <a:pathLst>
                <a:path w="3792" h="5235" extrusionOk="0">
                  <a:moveTo>
                    <a:pt x="112" y="1"/>
                  </a:moveTo>
                  <a:cubicBezTo>
                    <a:pt x="81" y="1"/>
                    <a:pt x="53" y="12"/>
                    <a:pt x="31" y="31"/>
                  </a:cubicBezTo>
                  <a:cubicBezTo>
                    <a:pt x="11" y="48"/>
                    <a:pt x="0" y="76"/>
                    <a:pt x="0" y="112"/>
                  </a:cubicBezTo>
                  <a:lnTo>
                    <a:pt x="0" y="5123"/>
                  </a:lnTo>
                  <a:cubicBezTo>
                    <a:pt x="0" y="5153"/>
                    <a:pt x="11" y="5181"/>
                    <a:pt x="31" y="5203"/>
                  </a:cubicBezTo>
                  <a:cubicBezTo>
                    <a:pt x="51" y="5223"/>
                    <a:pt x="78" y="5234"/>
                    <a:pt x="112" y="5234"/>
                  </a:cubicBezTo>
                  <a:lnTo>
                    <a:pt x="3680" y="5234"/>
                  </a:lnTo>
                  <a:cubicBezTo>
                    <a:pt x="3711" y="5234"/>
                    <a:pt x="3739" y="5223"/>
                    <a:pt x="3761" y="5203"/>
                  </a:cubicBezTo>
                  <a:cubicBezTo>
                    <a:pt x="3780" y="5184"/>
                    <a:pt x="3792" y="5156"/>
                    <a:pt x="3792" y="5123"/>
                  </a:cubicBezTo>
                  <a:lnTo>
                    <a:pt x="3792" y="4143"/>
                  </a:lnTo>
                  <a:cubicBezTo>
                    <a:pt x="3792" y="4113"/>
                    <a:pt x="3780" y="4085"/>
                    <a:pt x="3761" y="4062"/>
                  </a:cubicBezTo>
                  <a:cubicBezTo>
                    <a:pt x="3741" y="4040"/>
                    <a:pt x="3714" y="4032"/>
                    <a:pt x="3680" y="4032"/>
                  </a:cubicBezTo>
                  <a:lnTo>
                    <a:pt x="1445" y="4032"/>
                  </a:lnTo>
                  <a:cubicBezTo>
                    <a:pt x="1420" y="4032"/>
                    <a:pt x="1406" y="4018"/>
                    <a:pt x="1406" y="3993"/>
                  </a:cubicBezTo>
                  <a:lnTo>
                    <a:pt x="1406" y="3214"/>
                  </a:lnTo>
                  <a:cubicBezTo>
                    <a:pt x="1406" y="3192"/>
                    <a:pt x="1420" y="3178"/>
                    <a:pt x="1445" y="3178"/>
                  </a:cubicBezTo>
                  <a:lnTo>
                    <a:pt x="2829" y="3178"/>
                  </a:lnTo>
                  <a:cubicBezTo>
                    <a:pt x="2860" y="3178"/>
                    <a:pt x="2888" y="3164"/>
                    <a:pt x="2910" y="3145"/>
                  </a:cubicBezTo>
                  <a:cubicBezTo>
                    <a:pt x="2930" y="3128"/>
                    <a:pt x="2941" y="3100"/>
                    <a:pt x="2941" y="3066"/>
                  </a:cubicBezTo>
                  <a:lnTo>
                    <a:pt x="2941" y="2093"/>
                  </a:lnTo>
                  <a:cubicBezTo>
                    <a:pt x="2941" y="2062"/>
                    <a:pt x="2930" y="2034"/>
                    <a:pt x="2910" y="2012"/>
                  </a:cubicBezTo>
                  <a:cubicBezTo>
                    <a:pt x="2891" y="1992"/>
                    <a:pt x="2863" y="1981"/>
                    <a:pt x="2829" y="1981"/>
                  </a:cubicBezTo>
                  <a:lnTo>
                    <a:pt x="1445" y="1981"/>
                  </a:lnTo>
                  <a:cubicBezTo>
                    <a:pt x="1420" y="1981"/>
                    <a:pt x="1406" y="1967"/>
                    <a:pt x="1406" y="1942"/>
                  </a:cubicBezTo>
                  <a:lnTo>
                    <a:pt x="1406" y="1239"/>
                  </a:lnTo>
                  <a:cubicBezTo>
                    <a:pt x="1406" y="1214"/>
                    <a:pt x="1420" y="1200"/>
                    <a:pt x="1445" y="1200"/>
                  </a:cubicBezTo>
                  <a:lnTo>
                    <a:pt x="3680" y="1200"/>
                  </a:lnTo>
                  <a:cubicBezTo>
                    <a:pt x="3711" y="1200"/>
                    <a:pt x="3739" y="1189"/>
                    <a:pt x="3761" y="1169"/>
                  </a:cubicBezTo>
                  <a:cubicBezTo>
                    <a:pt x="3780" y="1150"/>
                    <a:pt x="3792" y="1122"/>
                    <a:pt x="3792" y="1091"/>
                  </a:cubicBezTo>
                  <a:lnTo>
                    <a:pt x="3792" y="112"/>
                  </a:lnTo>
                  <a:cubicBezTo>
                    <a:pt x="3792" y="81"/>
                    <a:pt x="3780" y="51"/>
                    <a:pt x="3761" y="31"/>
                  </a:cubicBezTo>
                  <a:cubicBezTo>
                    <a:pt x="3741" y="9"/>
                    <a:pt x="3714" y="1"/>
                    <a:pt x="368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1" name="Google Shape;881;p43"/>
            <p:cNvSpPr/>
            <p:nvPr/>
          </p:nvSpPr>
          <p:spPr>
            <a:xfrm rot="-273596">
              <a:off x="7648443" y="1622335"/>
              <a:ext cx="166238" cy="211737"/>
            </a:xfrm>
            <a:custGeom>
              <a:avLst/>
              <a:gdLst/>
              <a:ahLst/>
              <a:cxnLst/>
              <a:rect l="l" t="t" r="r" b="b"/>
              <a:pathLst>
                <a:path w="4114" h="5240" extrusionOk="0">
                  <a:moveTo>
                    <a:pt x="2152" y="1208"/>
                  </a:moveTo>
                  <a:cubicBezTo>
                    <a:pt x="2314" y="1208"/>
                    <a:pt x="2442" y="1253"/>
                    <a:pt x="2542" y="1339"/>
                  </a:cubicBezTo>
                  <a:cubicBezTo>
                    <a:pt x="2646" y="1426"/>
                    <a:pt x="2693" y="1546"/>
                    <a:pt x="2693" y="1688"/>
                  </a:cubicBezTo>
                  <a:cubicBezTo>
                    <a:pt x="2693" y="1825"/>
                    <a:pt x="2646" y="1939"/>
                    <a:pt x="2542" y="2026"/>
                  </a:cubicBezTo>
                  <a:cubicBezTo>
                    <a:pt x="2442" y="2115"/>
                    <a:pt x="2314" y="2159"/>
                    <a:pt x="2152" y="2159"/>
                  </a:cubicBezTo>
                  <a:lnTo>
                    <a:pt x="1449" y="2159"/>
                  </a:lnTo>
                  <a:cubicBezTo>
                    <a:pt x="1424" y="2159"/>
                    <a:pt x="1410" y="2146"/>
                    <a:pt x="1410" y="2120"/>
                  </a:cubicBezTo>
                  <a:lnTo>
                    <a:pt x="1410" y="1247"/>
                  </a:lnTo>
                  <a:cubicBezTo>
                    <a:pt x="1410" y="1222"/>
                    <a:pt x="1421" y="1208"/>
                    <a:pt x="1449" y="1208"/>
                  </a:cubicBezTo>
                  <a:close/>
                  <a:moveTo>
                    <a:pt x="113" y="0"/>
                  </a:moveTo>
                  <a:cubicBezTo>
                    <a:pt x="82" y="0"/>
                    <a:pt x="54" y="14"/>
                    <a:pt x="32" y="34"/>
                  </a:cubicBezTo>
                  <a:cubicBezTo>
                    <a:pt x="12" y="50"/>
                    <a:pt x="1" y="78"/>
                    <a:pt x="1" y="112"/>
                  </a:cubicBezTo>
                  <a:lnTo>
                    <a:pt x="1" y="5125"/>
                  </a:lnTo>
                  <a:cubicBezTo>
                    <a:pt x="1" y="5156"/>
                    <a:pt x="12" y="5184"/>
                    <a:pt x="32" y="5203"/>
                  </a:cubicBezTo>
                  <a:cubicBezTo>
                    <a:pt x="51" y="5225"/>
                    <a:pt x="79" y="5237"/>
                    <a:pt x="113" y="5237"/>
                  </a:cubicBezTo>
                  <a:lnTo>
                    <a:pt x="1295" y="5237"/>
                  </a:lnTo>
                  <a:cubicBezTo>
                    <a:pt x="1326" y="5237"/>
                    <a:pt x="1354" y="5223"/>
                    <a:pt x="1376" y="5203"/>
                  </a:cubicBezTo>
                  <a:cubicBezTo>
                    <a:pt x="1396" y="5186"/>
                    <a:pt x="1407" y="5158"/>
                    <a:pt x="1407" y="5125"/>
                  </a:cubicBezTo>
                  <a:lnTo>
                    <a:pt x="1407" y="3261"/>
                  </a:lnTo>
                  <a:cubicBezTo>
                    <a:pt x="1407" y="3236"/>
                    <a:pt x="1421" y="3222"/>
                    <a:pt x="1446" y="3222"/>
                  </a:cubicBezTo>
                  <a:lnTo>
                    <a:pt x="1759" y="3222"/>
                  </a:lnTo>
                  <a:cubicBezTo>
                    <a:pt x="1781" y="3222"/>
                    <a:pt x="1795" y="3234"/>
                    <a:pt x="1803" y="3256"/>
                  </a:cubicBezTo>
                  <a:lnTo>
                    <a:pt x="2626" y="5156"/>
                  </a:lnTo>
                  <a:cubicBezTo>
                    <a:pt x="2648" y="5211"/>
                    <a:pt x="2690" y="5239"/>
                    <a:pt x="2752" y="5239"/>
                  </a:cubicBezTo>
                  <a:lnTo>
                    <a:pt x="4007" y="5239"/>
                  </a:lnTo>
                  <a:cubicBezTo>
                    <a:pt x="4035" y="5239"/>
                    <a:pt x="4060" y="5228"/>
                    <a:pt x="4082" y="5214"/>
                  </a:cubicBezTo>
                  <a:cubicBezTo>
                    <a:pt x="4102" y="5200"/>
                    <a:pt x="4113" y="5178"/>
                    <a:pt x="4113" y="5156"/>
                  </a:cubicBezTo>
                  <a:cubicBezTo>
                    <a:pt x="4113" y="5150"/>
                    <a:pt x="4105" y="5133"/>
                    <a:pt x="4096" y="5103"/>
                  </a:cubicBezTo>
                  <a:lnTo>
                    <a:pt x="3142" y="3128"/>
                  </a:lnTo>
                  <a:cubicBezTo>
                    <a:pt x="3137" y="3105"/>
                    <a:pt x="3142" y="3086"/>
                    <a:pt x="3167" y="3077"/>
                  </a:cubicBezTo>
                  <a:cubicBezTo>
                    <a:pt x="3455" y="2957"/>
                    <a:pt x="3678" y="2779"/>
                    <a:pt x="3837" y="2533"/>
                  </a:cubicBezTo>
                  <a:cubicBezTo>
                    <a:pt x="4002" y="2285"/>
                    <a:pt x="4082" y="1995"/>
                    <a:pt x="4082" y="1668"/>
                  </a:cubicBezTo>
                  <a:cubicBezTo>
                    <a:pt x="4082" y="1339"/>
                    <a:pt x="4013" y="1046"/>
                    <a:pt x="3868" y="795"/>
                  </a:cubicBezTo>
                  <a:cubicBezTo>
                    <a:pt x="3728" y="544"/>
                    <a:pt x="3527" y="349"/>
                    <a:pt x="3273" y="209"/>
                  </a:cubicBezTo>
                  <a:cubicBezTo>
                    <a:pt x="3017" y="70"/>
                    <a:pt x="2718"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2" name="Google Shape;882;p43"/>
            <p:cNvSpPr/>
            <p:nvPr/>
          </p:nvSpPr>
          <p:spPr>
            <a:xfrm rot="-273596">
              <a:off x="6792566" y="2003152"/>
              <a:ext cx="90473" cy="84493"/>
            </a:xfrm>
            <a:custGeom>
              <a:avLst/>
              <a:gdLst/>
              <a:ahLst/>
              <a:cxnLst/>
              <a:rect l="l" t="t" r="r" b="b"/>
              <a:pathLst>
                <a:path w="2239" h="2091" extrusionOk="0">
                  <a:moveTo>
                    <a:pt x="1141" y="0"/>
                  </a:moveTo>
                  <a:cubicBezTo>
                    <a:pt x="698" y="0"/>
                    <a:pt x="275" y="313"/>
                    <a:pt x="137" y="731"/>
                  </a:cubicBezTo>
                  <a:cubicBezTo>
                    <a:pt x="1" y="1158"/>
                    <a:pt x="171" y="1666"/>
                    <a:pt x="545" y="1917"/>
                  </a:cubicBezTo>
                  <a:cubicBezTo>
                    <a:pt x="704" y="2026"/>
                    <a:pt x="893" y="2082"/>
                    <a:pt x="1080" y="2090"/>
                  </a:cubicBezTo>
                  <a:cubicBezTo>
                    <a:pt x="1096" y="2091"/>
                    <a:pt x="1111" y="2091"/>
                    <a:pt x="1126" y="2091"/>
                  </a:cubicBezTo>
                  <a:cubicBezTo>
                    <a:pt x="1370" y="2091"/>
                    <a:pt x="1614" y="2007"/>
                    <a:pt x="1797" y="1844"/>
                  </a:cubicBezTo>
                  <a:cubicBezTo>
                    <a:pt x="2135" y="1549"/>
                    <a:pt x="2238" y="1019"/>
                    <a:pt x="2029" y="617"/>
                  </a:cubicBezTo>
                  <a:cubicBezTo>
                    <a:pt x="1870" y="307"/>
                    <a:pt x="1708" y="25"/>
                    <a:pt x="1158" y="0"/>
                  </a:cubicBezTo>
                  <a:cubicBezTo>
                    <a:pt x="1153" y="0"/>
                    <a:pt x="1147" y="0"/>
                    <a:pt x="11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3" name="Google Shape;883;p43"/>
            <p:cNvSpPr/>
            <p:nvPr/>
          </p:nvSpPr>
          <p:spPr>
            <a:xfrm rot="-273596">
              <a:off x="6784115" y="1995264"/>
              <a:ext cx="107566" cy="100131"/>
            </a:xfrm>
            <a:custGeom>
              <a:avLst/>
              <a:gdLst/>
              <a:ahLst/>
              <a:cxnLst/>
              <a:rect l="l" t="t" r="r" b="b"/>
              <a:pathLst>
                <a:path w="2662" h="2478" extrusionOk="0">
                  <a:moveTo>
                    <a:pt x="1359" y="391"/>
                  </a:moveTo>
                  <a:cubicBezTo>
                    <a:pt x="1789" y="407"/>
                    <a:pt x="1911" y="597"/>
                    <a:pt x="2068" y="904"/>
                  </a:cubicBezTo>
                  <a:cubicBezTo>
                    <a:pt x="2232" y="1225"/>
                    <a:pt x="2149" y="1660"/>
                    <a:pt x="1875" y="1897"/>
                  </a:cubicBezTo>
                  <a:cubicBezTo>
                    <a:pt x="1735" y="2024"/>
                    <a:pt x="1540" y="2093"/>
                    <a:pt x="1333" y="2093"/>
                  </a:cubicBezTo>
                  <a:cubicBezTo>
                    <a:pt x="1321" y="2093"/>
                    <a:pt x="1310" y="2093"/>
                    <a:pt x="1298" y="2092"/>
                  </a:cubicBezTo>
                  <a:cubicBezTo>
                    <a:pt x="1136" y="2087"/>
                    <a:pt x="982" y="2039"/>
                    <a:pt x="862" y="1956"/>
                  </a:cubicBezTo>
                  <a:cubicBezTo>
                    <a:pt x="561" y="1755"/>
                    <a:pt x="419" y="1339"/>
                    <a:pt x="531" y="990"/>
                  </a:cubicBezTo>
                  <a:cubicBezTo>
                    <a:pt x="642" y="645"/>
                    <a:pt x="996" y="391"/>
                    <a:pt x="1354" y="391"/>
                  </a:cubicBezTo>
                  <a:close/>
                  <a:moveTo>
                    <a:pt x="1356" y="0"/>
                  </a:moveTo>
                  <a:cubicBezTo>
                    <a:pt x="826" y="0"/>
                    <a:pt x="324" y="366"/>
                    <a:pt x="165" y="868"/>
                  </a:cubicBezTo>
                  <a:cubicBezTo>
                    <a:pt x="0" y="1384"/>
                    <a:pt x="201" y="1975"/>
                    <a:pt x="648" y="2274"/>
                  </a:cubicBezTo>
                  <a:cubicBezTo>
                    <a:pt x="829" y="2399"/>
                    <a:pt x="1049" y="2469"/>
                    <a:pt x="1284" y="2477"/>
                  </a:cubicBezTo>
                  <a:lnTo>
                    <a:pt x="1326" y="2477"/>
                  </a:lnTo>
                  <a:cubicBezTo>
                    <a:pt x="1624" y="2477"/>
                    <a:pt x="1917" y="2371"/>
                    <a:pt x="2135" y="2179"/>
                  </a:cubicBezTo>
                  <a:cubicBezTo>
                    <a:pt x="2539" y="1827"/>
                    <a:pt x="2662" y="1200"/>
                    <a:pt x="2414" y="723"/>
                  </a:cubicBezTo>
                  <a:cubicBezTo>
                    <a:pt x="2260" y="430"/>
                    <a:pt x="2054" y="28"/>
                    <a:pt x="137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4" name="Google Shape;884;p43"/>
            <p:cNvSpPr/>
            <p:nvPr/>
          </p:nvSpPr>
          <p:spPr>
            <a:xfrm rot="-273596">
              <a:off x="5637035" y="2194700"/>
              <a:ext cx="90595" cy="84493"/>
            </a:xfrm>
            <a:custGeom>
              <a:avLst/>
              <a:gdLst/>
              <a:ahLst/>
              <a:cxnLst/>
              <a:rect l="l" t="t" r="r" b="b"/>
              <a:pathLst>
                <a:path w="2242" h="2091" extrusionOk="0">
                  <a:moveTo>
                    <a:pt x="1141" y="0"/>
                  </a:moveTo>
                  <a:cubicBezTo>
                    <a:pt x="698" y="0"/>
                    <a:pt x="275" y="313"/>
                    <a:pt x="138" y="732"/>
                  </a:cubicBezTo>
                  <a:cubicBezTo>
                    <a:pt x="1" y="1158"/>
                    <a:pt x="174" y="1666"/>
                    <a:pt x="545" y="1917"/>
                  </a:cubicBezTo>
                  <a:cubicBezTo>
                    <a:pt x="707" y="2026"/>
                    <a:pt x="894" y="2082"/>
                    <a:pt x="1083" y="2090"/>
                  </a:cubicBezTo>
                  <a:cubicBezTo>
                    <a:pt x="1095" y="2091"/>
                    <a:pt x="1107" y="2091"/>
                    <a:pt x="1118" y="2091"/>
                  </a:cubicBezTo>
                  <a:cubicBezTo>
                    <a:pt x="1364" y="2091"/>
                    <a:pt x="1611" y="2007"/>
                    <a:pt x="1798" y="1845"/>
                  </a:cubicBezTo>
                  <a:cubicBezTo>
                    <a:pt x="2135" y="1549"/>
                    <a:pt x="2241" y="1019"/>
                    <a:pt x="2032" y="617"/>
                  </a:cubicBezTo>
                  <a:cubicBezTo>
                    <a:pt x="1870" y="307"/>
                    <a:pt x="1711" y="26"/>
                    <a:pt x="1159" y="1"/>
                  </a:cubicBezTo>
                  <a:cubicBezTo>
                    <a:pt x="1153" y="0"/>
                    <a:pt x="1147" y="0"/>
                    <a:pt x="11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5" name="Google Shape;885;p43"/>
            <p:cNvSpPr/>
            <p:nvPr/>
          </p:nvSpPr>
          <p:spPr>
            <a:xfrm rot="-273596">
              <a:off x="5628460" y="2186830"/>
              <a:ext cx="107485" cy="100010"/>
            </a:xfrm>
            <a:custGeom>
              <a:avLst/>
              <a:gdLst/>
              <a:ahLst/>
              <a:cxnLst/>
              <a:rect l="l" t="t" r="r" b="b"/>
              <a:pathLst>
                <a:path w="2660" h="2475" extrusionOk="0">
                  <a:moveTo>
                    <a:pt x="1365" y="383"/>
                  </a:moveTo>
                  <a:cubicBezTo>
                    <a:pt x="1795" y="402"/>
                    <a:pt x="1915" y="589"/>
                    <a:pt x="2074" y="896"/>
                  </a:cubicBezTo>
                  <a:cubicBezTo>
                    <a:pt x="2236" y="1217"/>
                    <a:pt x="2152" y="1652"/>
                    <a:pt x="1881" y="1889"/>
                  </a:cubicBezTo>
                  <a:cubicBezTo>
                    <a:pt x="1736" y="2021"/>
                    <a:pt x="1537" y="2090"/>
                    <a:pt x="1325" y="2090"/>
                  </a:cubicBezTo>
                  <a:cubicBezTo>
                    <a:pt x="1317" y="2090"/>
                    <a:pt x="1309" y="2090"/>
                    <a:pt x="1301" y="2090"/>
                  </a:cubicBezTo>
                  <a:cubicBezTo>
                    <a:pt x="1142" y="2084"/>
                    <a:pt x="991" y="2040"/>
                    <a:pt x="863" y="1950"/>
                  </a:cubicBezTo>
                  <a:cubicBezTo>
                    <a:pt x="562" y="1747"/>
                    <a:pt x="419" y="1331"/>
                    <a:pt x="531" y="982"/>
                  </a:cubicBezTo>
                  <a:cubicBezTo>
                    <a:pt x="643" y="636"/>
                    <a:pt x="1000" y="383"/>
                    <a:pt x="1354" y="383"/>
                  </a:cubicBezTo>
                  <a:close/>
                  <a:moveTo>
                    <a:pt x="1357" y="0"/>
                  </a:moveTo>
                  <a:cubicBezTo>
                    <a:pt x="827" y="0"/>
                    <a:pt x="325" y="366"/>
                    <a:pt x="166" y="868"/>
                  </a:cubicBezTo>
                  <a:cubicBezTo>
                    <a:pt x="1" y="1384"/>
                    <a:pt x="205" y="1973"/>
                    <a:pt x="651" y="2274"/>
                  </a:cubicBezTo>
                  <a:cubicBezTo>
                    <a:pt x="835" y="2400"/>
                    <a:pt x="1055" y="2469"/>
                    <a:pt x="1287" y="2475"/>
                  </a:cubicBezTo>
                  <a:lnTo>
                    <a:pt x="1329" y="2475"/>
                  </a:lnTo>
                  <a:cubicBezTo>
                    <a:pt x="1630" y="2475"/>
                    <a:pt x="1923" y="2372"/>
                    <a:pt x="2132" y="2179"/>
                  </a:cubicBezTo>
                  <a:cubicBezTo>
                    <a:pt x="2537" y="1828"/>
                    <a:pt x="2660" y="1200"/>
                    <a:pt x="2411" y="723"/>
                  </a:cubicBezTo>
                  <a:cubicBezTo>
                    <a:pt x="2261" y="430"/>
                    <a:pt x="2051" y="28"/>
                    <a:pt x="137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6" name="Google Shape;886;p43"/>
            <p:cNvSpPr/>
            <p:nvPr/>
          </p:nvSpPr>
          <p:spPr>
            <a:xfrm rot="-273596">
              <a:off x="7555904" y="973453"/>
              <a:ext cx="90554" cy="84412"/>
            </a:xfrm>
            <a:custGeom>
              <a:avLst/>
              <a:gdLst/>
              <a:ahLst/>
              <a:cxnLst/>
              <a:rect l="l" t="t" r="r" b="b"/>
              <a:pathLst>
                <a:path w="2241" h="2089" extrusionOk="0">
                  <a:moveTo>
                    <a:pt x="1140" y="0"/>
                  </a:moveTo>
                  <a:cubicBezTo>
                    <a:pt x="698" y="0"/>
                    <a:pt x="275" y="310"/>
                    <a:pt x="137" y="731"/>
                  </a:cubicBezTo>
                  <a:cubicBezTo>
                    <a:pt x="0" y="1158"/>
                    <a:pt x="170" y="1666"/>
                    <a:pt x="544" y="1917"/>
                  </a:cubicBezTo>
                  <a:cubicBezTo>
                    <a:pt x="700" y="2026"/>
                    <a:pt x="890" y="2081"/>
                    <a:pt x="1083" y="2087"/>
                  </a:cubicBezTo>
                  <a:cubicBezTo>
                    <a:pt x="1098" y="2088"/>
                    <a:pt x="1113" y="2088"/>
                    <a:pt x="1128" y="2088"/>
                  </a:cubicBezTo>
                  <a:cubicBezTo>
                    <a:pt x="1370" y="2088"/>
                    <a:pt x="1613" y="2004"/>
                    <a:pt x="1797" y="1844"/>
                  </a:cubicBezTo>
                  <a:cubicBezTo>
                    <a:pt x="2134" y="1549"/>
                    <a:pt x="2240" y="1019"/>
                    <a:pt x="2031" y="617"/>
                  </a:cubicBezTo>
                  <a:cubicBezTo>
                    <a:pt x="1869" y="307"/>
                    <a:pt x="1710" y="23"/>
                    <a:pt x="1158" y="0"/>
                  </a:cubicBezTo>
                  <a:cubicBezTo>
                    <a:pt x="1152" y="0"/>
                    <a:pt x="1146" y="0"/>
                    <a:pt x="11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7" name="Google Shape;887;p43"/>
            <p:cNvSpPr/>
            <p:nvPr/>
          </p:nvSpPr>
          <p:spPr>
            <a:xfrm rot="-273596">
              <a:off x="7547331" y="965579"/>
              <a:ext cx="107566" cy="100010"/>
            </a:xfrm>
            <a:custGeom>
              <a:avLst/>
              <a:gdLst/>
              <a:ahLst/>
              <a:cxnLst/>
              <a:rect l="l" t="t" r="r" b="b"/>
              <a:pathLst>
                <a:path w="2662" h="2475" extrusionOk="0">
                  <a:moveTo>
                    <a:pt x="1359" y="391"/>
                  </a:moveTo>
                  <a:cubicBezTo>
                    <a:pt x="1788" y="407"/>
                    <a:pt x="1911" y="594"/>
                    <a:pt x="2067" y="901"/>
                  </a:cubicBezTo>
                  <a:cubicBezTo>
                    <a:pt x="2232" y="1222"/>
                    <a:pt x="2148" y="1660"/>
                    <a:pt x="1875" y="1897"/>
                  </a:cubicBezTo>
                  <a:cubicBezTo>
                    <a:pt x="1735" y="2021"/>
                    <a:pt x="1539" y="2093"/>
                    <a:pt x="1332" y="2093"/>
                  </a:cubicBezTo>
                  <a:cubicBezTo>
                    <a:pt x="1320" y="2093"/>
                    <a:pt x="1309" y="2093"/>
                    <a:pt x="1297" y="2092"/>
                  </a:cubicBezTo>
                  <a:cubicBezTo>
                    <a:pt x="1136" y="2084"/>
                    <a:pt x="988" y="2037"/>
                    <a:pt x="862" y="1956"/>
                  </a:cubicBezTo>
                  <a:cubicBezTo>
                    <a:pt x="561" y="1752"/>
                    <a:pt x="419" y="1339"/>
                    <a:pt x="530" y="990"/>
                  </a:cubicBezTo>
                  <a:cubicBezTo>
                    <a:pt x="642" y="644"/>
                    <a:pt x="996" y="391"/>
                    <a:pt x="1353" y="391"/>
                  </a:cubicBezTo>
                  <a:close/>
                  <a:moveTo>
                    <a:pt x="1370" y="0"/>
                  </a:moveTo>
                  <a:cubicBezTo>
                    <a:pt x="840" y="3"/>
                    <a:pt x="327" y="363"/>
                    <a:pt x="165" y="868"/>
                  </a:cubicBezTo>
                  <a:cubicBezTo>
                    <a:pt x="0" y="1384"/>
                    <a:pt x="201" y="1972"/>
                    <a:pt x="647" y="2274"/>
                  </a:cubicBezTo>
                  <a:cubicBezTo>
                    <a:pt x="834" y="2399"/>
                    <a:pt x="1052" y="2469"/>
                    <a:pt x="1286" y="2475"/>
                  </a:cubicBezTo>
                  <a:lnTo>
                    <a:pt x="1328" y="2475"/>
                  </a:lnTo>
                  <a:cubicBezTo>
                    <a:pt x="1629" y="2475"/>
                    <a:pt x="1917" y="2371"/>
                    <a:pt x="2134" y="2179"/>
                  </a:cubicBezTo>
                  <a:cubicBezTo>
                    <a:pt x="2539" y="1827"/>
                    <a:pt x="2662" y="1200"/>
                    <a:pt x="2413" y="720"/>
                  </a:cubicBezTo>
                  <a:cubicBezTo>
                    <a:pt x="2260" y="427"/>
                    <a:pt x="2051" y="28"/>
                    <a:pt x="137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8" name="Google Shape;888;p43"/>
            <p:cNvSpPr/>
            <p:nvPr/>
          </p:nvSpPr>
          <p:spPr>
            <a:xfrm rot="-273596">
              <a:off x="7658952" y="1925457"/>
              <a:ext cx="90554" cy="84493"/>
            </a:xfrm>
            <a:custGeom>
              <a:avLst/>
              <a:gdLst/>
              <a:ahLst/>
              <a:cxnLst/>
              <a:rect l="l" t="t" r="r" b="b"/>
              <a:pathLst>
                <a:path w="2241" h="2091" extrusionOk="0">
                  <a:moveTo>
                    <a:pt x="1141" y="0"/>
                  </a:moveTo>
                  <a:cubicBezTo>
                    <a:pt x="698" y="0"/>
                    <a:pt x="275" y="313"/>
                    <a:pt x="137" y="731"/>
                  </a:cubicBezTo>
                  <a:cubicBezTo>
                    <a:pt x="1" y="1158"/>
                    <a:pt x="171" y="1666"/>
                    <a:pt x="545" y="1917"/>
                  </a:cubicBezTo>
                  <a:cubicBezTo>
                    <a:pt x="707" y="2026"/>
                    <a:pt x="893" y="2082"/>
                    <a:pt x="1083" y="2090"/>
                  </a:cubicBezTo>
                  <a:cubicBezTo>
                    <a:pt x="1095" y="2090"/>
                    <a:pt x="1107" y="2090"/>
                    <a:pt x="1118" y="2090"/>
                  </a:cubicBezTo>
                  <a:cubicBezTo>
                    <a:pt x="1364" y="2090"/>
                    <a:pt x="1611" y="2007"/>
                    <a:pt x="1797" y="1844"/>
                  </a:cubicBezTo>
                  <a:cubicBezTo>
                    <a:pt x="2135" y="1549"/>
                    <a:pt x="2241" y="1019"/>
                    <a:pt x="2032" y="617"/>
                  </a:cubicBezTo>
                  <a:cubicBezTo>
                    <a:pt x="1870" y="307"/>
                    <a:pt x="1711" y="25"/>
                    <a:pt x="1158" y="0"/>
                  </a:cubicBezTo>
                  <a:cubicBezTo>
                    <a:pt x="1153" y="0"/>
                    <a:pt x="1147" y="0"/>
                    <a:pt x="11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89" name="Google Shape;889;p43"/>
            <p:cNvSpPr/>
            <p:nvPr/>
          </p:nvSpPr>
          <p:spPr>
            <a:xfrm rot="-273596">
              <a:off x="7650376" y="1917581"/>
              <a:ext cx="107606" cy="100010"/>
            </a:xfrm>
            <a:custGeom>
              <a:avLst/>
              <a:gdLst/>
              <a:ahLst/>
              <a:cxnLst/>
              <a:rect l="l" t="t" r="r" b="b"/>
              <a:pathLst>
                <a:path w="2663" h="2475" extrusionOk="0">
                  <a:moveTo>
                    <a:pt x="1365" y="391"/>
                  </a:moveTo>
                  <a:cubicBezTo>
                    <a:pt x="1792" y="407"/>
                    <a:pt x="1915" y="597"/>
                    <a:pt x="2071" y="904"/>
                  </a:cubicBezTo>
                  <a:cubicBezTo>
                    <a:pt x="2235" y="1225"/>
                    <a:pt x="2152" y="1660"/>
                    <a:pt x="1881" y="1897"/>
                  </a:cubicBezTo>
                  <a:cubicBezTo>
                    <a:pt x="1736" y="2023"/>
                    <a:pt x="1534" y="2093"/>
                    <a:pt x="1325" y="2093"/>
                  </a:cubicBezTo>
                  <a:cubicBezTo>
                    <a:pt x="1317" y="2093"/>
                    <a:pt x="1309" y="2093"/>
                    <a:pt x="1301" y="2092"/>
                  </a:cubicBezTo>
                  <a:cubicBezTo>
                    <a:pt x="1142" y="2084"/>
                    <a:pt x="988" y="2039"/>
                    <a:pt x="866" y="1956"/>
                  </a:cubicBezTo>
                  <a:cubicBezTo>
                    <a:pt x="564" y="1755"/>
                    <a:pt x="422" y="1339"/>
                    <a:pt x="534" y="990"/>
                  </a:cubicBezTo>
                  <a:cubicBezTo>
                    <a:pt x="645" y="645"/>
                    <a:pt x="1002" y="391"/>
                    <a:pt x="1357" y="391"/>
                  </a:cubicBezTo>
                  <a:close/>
                  <a:moveTo>
                    <a:pt x="1357" y="0"/>
                  </a:moveTo>
                  <a:cubicBezTo>
                    <a:pt x="826" y="0"/>
                    <a:pt x="324" y="366"/>
                    <a:pt x="165" y="868"/>
                  </a:cubicBezTo>
                  <a:cubicBezTo>
                    <a:pt x="1" y="1384"/>
                    <a:pt x="202" y="1972"/>
                    <a:pt x="648" y="2274"/>
                  </a:cubicBezTo>
                  <a:cubicBezTo>
                    <a:pt x="835" y="2399"/>
                    <a:pt x="1052" y="2469"/>
                    <a:pt x="1287" y="2475"/>
                  </a:cubicBezTo>
                  <a:lnTo>
                    <a:pt x="1329" y="2475"/>
                  </a:lnTo>
                  <a:cubicBezTo>
                    <a:pt x="1630" y="2475"/>
                    <a:pt x="1923" y="2371"/>
                    <a:pt x="2135" y="2179"/>
                  </a:cubicBezTo>
                  <a:cubicBezTo>
                    <a:pt x="2539" y="1827"/>
                    <a:pt x="2662" y="1200"/>
                    <a:pt x="2414" y="723"/>
                  </a:cubicBezTo>
                  <a:cubicBezTo>
                    <a:pt x="2260" y="430"/>
                    <a:pt x="2054" y="28"/>
                    <a:pt x="137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0" name="Google Shape;890;p43"/>
            <p:cNvSpPr/>
            <p:nvPr/>
          </p:nvSpPr>
          <p:spPr>
            <a:xfrm rot="-273596">
              <a:off x="6329622" y="748505"/>
              <a:ext cx="90554" cy="84493"/>
            </a:xfrm>
            <a:custGeom>
              <a:avLst/>
              <a:gdLst/>
              <a:ahLst/>
              <a:cxnLst/>
              <a:rect l="l" t="t" r="r" b="b"/>
              <a:pathLst>
                <a:path w="2241" h="2091" extrusionOk="0">
                  <a:moveTo>
                    <a:pt x="1141" y="0"/>
                  </a:moveTo>
                  <a:cubicBezTo>
                    <a:pt x="698" y="0"/>
                    <a:pt x="275" y="313"/>
                    <a:pt x="137" y="731"/>
                  </a:cubicBezTo>
                  <a:cubicBezTo>
                    <a:pt x="0" y="1158"/>
                    <a:pt x="170" y="1666"/>
                    <a:pt x="544" y="1917"/>
                  </a:cubicBezTo>
                  <a:cubicBezTo>
                    <a:pt x="706" y="2026"/>
                    <a:pt x="893" y="2081"/>
                    <a:pt x="1083" y="2090"/>
                  </a:cubicBezTo>
                  <a:cubicBezTo>
                    <a:pt x="1094" y="2090"/>
                    <a:pt x="1106" y="2090"/>
                    <a:pt x="1118" y="2090"/>
                  </a:cubicBezTo>
                  <a:cubicBezTo>
                    <a:pt x="1363" y="2090"/>
                    <a:pt x="1610" y="2007"/>
                    <a:pt x="1797" y="1844"/>
                  </a:cubicBezTo>
                  <a:cubicBezTo>
                    <a:pt x="2134" y="1549"/>
                    <a:pt x="2240" y="1019"/>
                    <a:pt x="2031" y="617"/>
                  </a:cubicBezTo>
                  <a:cubicBezTo>
                    <a:pt x="1869" y="307"/>
                    <a:pt x="1710" y="23"/>
                    <a:pt x="1158" y="0"/>
                  </a:cubicBezTo>
                  <a:cubicBezTo>
                    <a:pt x="1152" y="0"/>
                    <a:pt x="1146" y="0"/>
                    <a:pt x="11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1" name="Google Shape;891;p43"/>
            <p:cNvSpPr/>
            <p:nvPr/>
          </p:nvSpPr>
          <p:spPr>
            <a:xfrm rot="-273596">
              <a:off x="6321045" y="740591"/>
              <a:ext cx="107566" cy="100050"/>
            </a:xfrm>
            <a:custGeom>
              <a:avLst/>
              <a:gdLst/>
              <a:ahLst/>
              <a:cxnLst/>
              <a:rect l="l" t="t" r="r" b="b"/>
              <a:pathLst>
                <a:path w="2662" h="2476" extrusionOk="0">
                  <a:moveTo>
                    <a:pt x="1364" y="392"/>
                  </a:moveTo>
                  <a:cubicBezTo>
                    <a:pt x="1791" y="408"/>
                    <a:pt x="1914" y="598"/>
                    <a:pt x="2070" y="905"/>
                  </a:cubicBezTo>
                  <a:cubicBezTo>
                    <a:pt x="2235" y="1226"/>
                    <a:pt x="2151" y="1661"/>
                    <a:pt x="1881" y="1898"/>
                  </a:cubicBezTo>
                  <a:cubicBezTo>
                    <a:pt x="1740" y="2021"/>
                    <a:pt x="1548" y="2094"/>
                    <a:pt x="1343" y="2094"/>
                  </a:cubicBezTo>
                  <a:cubicBezTo>
                    <a:pt x="1329" y="2094"/>
                    <a:pt x="1315" y="2094"/>
                    <a:pt x="1300" y="2093"/>
                  </a:cubicBezTo>
                  <a:cubicBezTo>
                    <a:pt x="1141" y="2085"/>
                    <a:pt x="988" y="2040"/>
                    <a:pt x="865" y="1957"/>
                  </a:cubicBezTo>
                  <a:cubicBezTo>
                    <a:pt x="564" y="1756"/>
                    <a:pt x="421" y="1340"/>
                    <a:pt x="533" y="991"/>
                  </a:cubicBezTo>
                  <a:cubicBezTo>
                    <a:pt x="645" y="645"/>
                    <a:pt x="1002" y="392"/>
                    <a:pt x="1356" y="392"/>
                  </a:cubicBezTo>
                  <a:close/>
                  <a:moveTo>
                    <a:pt x="1356" y="1"/>
                  </a:moveTo>
                  <a:cubicBezTo>
                    <a:pt x="826" y="1"/>
                    <a:pt x="324" y="366"/>
                    <a:pt x="165" y="869"/>
                  </a:cubicBezTo>
                  <a:cubicBezTo>
                    <a:pt x="0" y="1385"/>
                    <a:pt x="201" y="1973"/>
                    <a:pt x="647" y="2275"/>
                  </a:cubicBezTo>
                  <a:cubicBezTo>
                    <a:pt x="834" y="2400"/>
                    <a:pt x="1052" y="2470"/>
                    <a:pt x="1286" y="2476"/>
                  </a:cubicBezTo>
                  <a:lnTo>
                    <a:pt x="1328" y="2476"/>
                  </a:lnTo>
                  <a:cubicBezTo>
                    <a:pt x="1629" y="2476"/>
                    <a:pt x="1917" y="2372"/>
                    <a:pt x="2134" y="2180"/>
                  </a:cubicBezTo>
                  <a:cubicBezTo>
                    <a:pt x="2539" y="1828"/>
                    <a:pt x="2662" y="1201"/>
                    <a:pt x="2413" y="724"/>
                  </a:cubicBezTo>
                  <a:cubicBezTo>
                    <a:pt x="2260" y="431"/>
                    <a:pt x="2054" y="29"/>
                    <a:pt x="137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2" name="Google Shape;892;p43"/>
            <p:cNvSpPr/>
            <p:nvPr/>
          </p:nvSpPr>
          <p:spPr>
            <a:xfrm rot="-273596">
              <a:off x="8034158" y="2241104"/>
              <a:ext cx="90554" cy="84533"/>
            </a:xfrm>
            <a:custGeom>
              <a:avLst/>
              <a:gdLst/>
              <a:ahLst/>
              <a:cxnLst/>
              <a:rect l="l" t="t" r="r" b="b"/>
              <a:pathLst>
                <a:path w="2241" h="2092" extrusionOk="0">
                  <a:moveTo>
                    <a:pt x="1146" y="1"/>
                  </a:moveTo>
                  <a:cubicBezTo>
                    <a:pt x="701" y="1"/>
                    <a:pt x="275" y="312"/>
                    <a:pt x="137" y="735"/>
                  </a:cubicBezTo>
                  <a:cubicBezTo>
                    <a:pt x="0" y="1159"/>
                    <a:pt x="170" y="1669"/>
                    <a:pt x="544" y="1920"/>
                  </a:cubicBezTo>
                  <a:cubicBezTo>
                    <a:pt x="700" y="2026"/>
                    <a:pt x="890" y="2082"/>
                    <a:pt x="1083" y="2090"/>
                  </a:cubicBezTo>
                  <a:cubicBezTo>
                    <a:pt x="1098" y="2091"/>
                    <a:pt x="1113" y="2091"/>
                    <a:pt x="1128" y="2091"/>
                  </a:cubicBezTo>
                  <a:cubicBezTo>
                    <a:pt x="1370" y="2091"/>
                    <a:pt x="1613" y="2008"/>
                    <a:pt x="1797" y="1845"/>
                  </a:cubicBezTo>
                  <a:cubicBezTo>
                    <a:pt x="2134" y="1549"/>
                    <a:pt x="2240" y="1019"/>
                    <a:pt x="2031" y="617"/>
                  </a:cubicBezTo>
                  <a:cubicBezTo>
                    <a:pt x="1869" y="308"/>
                    <a:pt x="1710" y="26"/>
                    <a:pt x="1158" y="1"/>
                  </a:cubicBezTo>
                  <a:cubicBezTo>
                    <a:pt x="1154" y="1"/>
                    <a:pt x="1150" y="1"/>
                    <a:pt x="11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3" name="Google Shape;893;p43"/>
            <p:cNvSpPr/>
            <p:nvPr/>
          </p:nvSpPr>
          <p:spPr>
            <a:xfrm rot="-273596">
              <a:off x="8025666" y="2233226"/>
              <a:ext cx="107485" cy="100131"/>
            </a:xfrm>
            <a:custGeom>
              <a:avLst/>
              <a:gdLst/>
              <a:ahLst/>
              <a:cxnLst/>
              <a:rect l="l" t="t" r="r" b="b"/>
              <a:pathLst>
                <a:path w="2660" h="2478" extrusionOk="0">
                  <a:moveTo>
                    <a:pt x="1357" y="388"/>
                  </a:moveTo>
                  <a:cubicBezTo>
                    <a:pt x="1789" y="405"/>
                    <a:pt x="1909" y="595"/>
                    <a:pt x="2065" y="902"/>
                  </a:cubicBezTo>
                  <a:cubicBezTo>
                    <a:pt x="2230" y="1223"/>
                    <a:pt x="2146" y="1658"/>
                    <a:pt x="1873" y="1895"/>
                  </a:cubicBezTo>
                  <a:cubicBezTo>
                    <a:pt x="1735" y="2017"/>
                    <a:pt x="1543" y="2091"/>
                    <a:pt x="1338" y="2091"/>
                  </a:cubicBezTo>
                  <a:cubicBezTo>
                    <a:pt x="1324" y="2091"/>
                    <a:pt x="1310" y="2091"/>
                    <a:pt x="1295" y="2090"/>
                  </a:cubicBezTo>
                  <a:cubicBezTo>
                    <a:pt x="1134" y="2087"/>
                    <a:pt x="986" y="2040"/>
                    <a:pt x="855" y="1953"/>
                  </a:cubicBezTo>
                  <a:cubicBezTo>
                    <a:pt x="556" y="1753"/>
                    <a:pt x="414" y="1337"/>
                    <a:pt x="525" y="988"/>
                  </a:cubicBezTo>
                  <a:cubicBezTo>
                    <a:pt x="637" y="642"/>
                    <a:pt x="991" y="388"/>
                    <a:pt x="1348" y="388"/>
                  </a:cubicBezTo>
                  <a:close/>
                  <a:moveTo>
                    <a:pt x="1357" y="1"/>
                  </a:moveTo>
                  <a:cubicBezTo>
                    <a:pt x="827" y="1"/>
                    <a:pt x="325" y="366"/>
                    <a:pt x="165" y="868"/>
                  </a:cubicBezTo>
                  <a:cubicBezTo>
                    <a:pt x="1" y="1376"/>
                    <a:pt x="210" y="1979"/>
                    <a:pt x="651" y="2274"/>
                  </a:cubicBezTo>
                  <a:cubicBezTo>
                    <a:pt x="832" y="2400"/>
                    <a:pt x="1050" y="2470"/>
                    <a:pt x="1284" y="2478"/>
                  </a:cubicBezTo>
                  <a:lnTo>
                    <a:pt x="1326" y="2478"/>
                  </a:lnTo>
                  <a:cubicBezTo>
                    <a:pt x="1622" y="2478"/>
                    <a:pt x="1915" y="2372"/>
                    <a:pt x="2132" y="2179"/>
                  </a:cubicBezTo>
                  <a:cubicBezTo>
                    <a:pt x="2537" y="1828"/>
                    <a:pt x="2660" y="1200"/>
                    <a:pt x="2411" y="723"/>
                  </a:cubicBezTo>
                  <a:cubicBezTo>
                    <a:pt x="2261" y="430"/>
                    <a:pt x="2054" y="29"/>
                    <a:pt x="137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4" name="Google Shape;894;p43"/>
            <p:cNvSpPr/>
            <p:nvPr/>
          </p:nvSpPr>
          <p:spPr>
            <a:xfrm rot="-273596">
              <a:off x="7505211" y="2650390"/>
              <a:ext cx="90433" cy="84533"/>
            </a:xfrm>
            <a:custGeom>
              <a:avLst/>
              <a:gdLst/>
              <a:ahLst/>
              <a:cxnLst/>
              <a:rect l="l" t="t" r="r" b="b"/>
              <a:pathLst>
                <a:path w="2238" h="2092" extrusionOk="0">
                  <a:moveTo>
                    <a:pt x="1146" y="0"/>
                  </a:moveTo>
                  <a:cubicBezTo>
                    <a:pt x="701" y="0"/>
                    <a:pt x="275" y="311"/>
                    <a:pt x="137" y="734"/>
                  </a:cubicBezTo>
                  <a:cubicBezTo>
                    <a:pt x="0" y="1158"/>
                    <a:pt x="170" y="1669"/>
                    <a:pt x="544" y="1920"/>
                  </a:cubicBezTo>
                  <a:cubicBezTo>
                    <a:pt x="703" y="2029"/>
                    <a:pt x="890" y="2087"/>
                    <a:pt x="1080" y="2090"/>
                  </a:cubicBezTo>
                  <a:cubicBezTo>
                    <a:pt x="1095" y="2091"/>
                    <a:pt x="1110" y="2091"/>
                    <a:pt x="1126" y="2091"/>
                  </a:cubicBezTo>
                  <a:cubicBezTo>
                    <a:pt x="1370" y="2091"/>
                    <a:pt x="1613" y="2007"/>
                    <a:pt x="1797" y="1845"/>
                  </a:cubicBezTo>
                  <a:cubicBezTo>
                    <a:pt x="2134" y="1549"/>
                    <a:pt x="2237" y="1019"/>
                    <a:pt x="2028" y="620"/>
                  </a:cubicBezTo>
                  <a:cubicBezTo>
                    <a:pt x="1869" y="307"/>
                    <a:pt x="1707" y="26"/>
                    <a:pt x="1158" y="1"/>
                  </a:cubicBezTo>
                  <a:cubicBezTo>
                    <a:pt x="1154" y="0"/>
                    <a:pt x="1150" y="0"/>
                    <a:pt x="11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5" name="Google Shape;895;p43"/>
            <p:cNvSpPr/>
            <p:nvPr/>
          </p:nvSpPr>
          <p:spPr>
            <a:xfrm rot="-273596">
              <a:off x="7496719" y="2642517"/>
              <a:ext cx="107243" cy="100131"/>
            </a:xfrm>
            <a:custGeom>
              <a:avLst/>
              <a:gdLst/>
              <a:ahLst/>
              <a:cxnLst/>
              <a:rect l="l" t="t" r="r" b="b"/>
              <a:pathLst>
                <a:path w="2654" h="2478" extrusionOk="0">
                  <a:moveTo>
                    <a:pt x="1359" y="391"/>
                  </a:moveTo>
                  <a:cubicBezTo>
                    <a:pt x="1792" y="410"/>
                    <a:pt x="1912" y="597"/>
                    <a:pt x="2068" y="904"/>
                  </a:cubicBezTo>
                  <a:cubicBezTo>
                    <a:pt x="2233" y="1225"/>
                    <a:pt x="2149" y="1660"/>
                    <a:pt x="1876" y="1897"/>
                  </a:cubicBezTo>
                  <a:cubicBezTo>
                    <a:pt x="1736" y="2024"/>
                    <a:pt x="1541" y="2093"/>
                    <a:pt x="1334" y="2093"/>
                  </a:cubicBezTo>
                  <a:cubicBezTo>
                    <a:pt x="1322" y="2093"/>
                    <a:pt x="1310" y="2093"/>
                    <a:pt x="1298" y="2093"/>
                  </a:cubicBezTo>
                  <a:cubicBezTo>
                    <a:pt x="1133" y="2087"/>
                    <a:pt x="983" y="2040"/>
                    <a:pt x="863" y="1956"/>
                  </a:cubicBezTo>
                  <a:cubicBezTo>
                    <a:pt x="562" y="1755"/>
                    <a:pt x="419" y="1339"/>
                    <a:pt x="531" y="991"/>
                  </a:cubicBezTo>
                  <a:cubicBezTo>
                    <a:pt x="642" y="647"/>
                    <a:pt x="997" y="391"/>
                    <a:pt x="1354" y="391"/>
                  </a:cubicBezTo>
                  <a:close/>
                  <a:moveTo>
                    <a:pt x="1354" y="0"/>
                  </a:moveTo>
                  <a:cubicBezTo>
                    <a:pt x="824" y="0"/>
                    <a:pt x="322" y="366"/>
                    <a:pt x="160" y="868"/>
                  </a:cubicBezTo>
                  <a:cubicBezTo>
                    <a:pt x="1" y="1376"/>
                    <a:pt x="207" y="1978"/>
                    <a:pt x="645" y="2274"/>
                  </a:cubicBezTo>
                  <a:cubicBezTo>
                    <a:pt x="829" y="2399"/>
                    <a:pt x="1050" y="2469"/>
                    <a:pt x="1284" y="2478"/>
                  </a:cubicBezTo>
                  <a:lnTo>
                    <a:pt x="1326" y="2478"/>
                  </a:lnTo>
                  <a:cubicBezTo>
                    <a:pt x="1624" y="2478"/>
                    <a:pt x="1915" y="2372"/>
                    <a:pt x="2127" y="2179"/>
                  </a:cubicBezTo>
                  <a:cubicBezTo>
                    <a:pt x="2531" y="1828"/>
                    <a:pt x="2654" y="1200"/>
                    <a:pt x="2406" y="723"/>
                  </a:cubicBezTo>
                  <a:cubicBezTo>
                    <a:pt x="2258" y="430"/>
                    <a:pt x="2051" y="28"/>
                    <a:pt x="136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6" name="Google Shape;896;p43"/>
            <p:cNvSpPr/>
            <p:nvPr/>
          </p:nvSpPr>
          <p:spPr>
            <a:xfrm rot="-273596">
              <a:off x="5546791" y="1169401"/>
              <a:ext cx="90554" cy="84493"/>
            </a:xfrm>
            <a:custGeom>
              <a:avLst/>
              <a:gdLst/>
              <a:ahLst/>
              <a:cxnLst/>
              <a:rect l="l" t="t" r="r" b="b"/>
              <a:pathLst>
                <a:path w="2241" h="2091" extrusionOk="0">
                  <a:moveTo>
                    <a:pt x="1141" y="1"/>
                  </a:moveTo>
                  <a:cubicBezTo>
                    <a:pt x="698" y="1"/>
                    <a:pt x="275" y="313"/>
                    <a:pt x="137" y="732"/>
                  </a:cubicBezTo>
                  <a:cubicBezTo>
                    <a:pt x="1" y="1159"/>
                    <a:pt x="174" y="1666"/>
                    <a:pt x="545" y="1917"/>
                  </a:cubicBezTo>
                  <a:cubicBezTo>
                    <a:pt x="704" y="2026"/>
                    <a:pt x="891" y="2082"/>
                    <a:pt x="1083" y="2090"/>
                  </a:cubicBezTo>
                  <a:cubicBezTo>
                    <a:pt x="1095" y="2091"/>
                    <a:pt x="1107" y="2091"/>
                    <a:pt x="1118" y="2091"/>
                  </a:cubicBezTo>
                  <a:cubicBezTo>
                    <a:pt x="1364" y="2091"/>
                    <a:pt x="1611" y="2007"/>
                    <a:pt x="1797" y="1845"/>
                  </a:cubicBezTo>
                  <a:cubicBezTo>
                    <a:pt x="2135" y="1549"/>
                    <a:pt x="2241" y="1019"/>
                    <a:pt x="2032" y="617"/>
                  </a:cubicBezTo>
                  <a:cubicBezTo>
                    <a:pt x="1870" y="308"/>
                    <a:pt x="1711" y="26"/>
                    <a:pt x="1159" y="1"/>
                  </a:cubicBezTo>
                  <a:cubicBezTo>
                    <a:pt x="1153" y="1"/>
                    <a:pt x="1147" y="1"/>
                    <a:pt x="1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7" name="Google Shape;897;p43"/>
            <p:cNvSpPr/>
            <p:nvPr/>
          </p:nvSpPr>
          <p:spPr>
            <a:xfrm rot="-273596">
              <a:off x="5538096" y="1161535"/>
              <a:ext cx="107606" cy="100050"/>
            </a:xfrm>
            <a:custGeom>
              <a:avLst/>
              <a:gdLst/>
              <a:ahLst/>
              <a:cxnLst/>
              <a:rect l="l" t="t" r="r" b="b"/>
              <a:pathLst>
                <a:path w="2663" h="2476" extrusionOk="0">
                  <a:moveTo>
                    <a:pt x="1365" y="386"/>
                  </a:moveTo>
                  <a:cubicBezTo>
                    <a:pt x="1792" y="405"/>
                    <a:pt x="1915" y="592"/>
                    <a:pt x="2071" y="899"/>
                  </a:cubicBezTo>
                  <a:cubicBezTo>
                    <a:pt x="2236" y="1220"/>
                    <a:pt x="2152" y="1658"/>
                    <a:pt x="1881" y="1895"/>
                  </a:cubicBezTo>
                  <a:cubicBezTo>
                    <a:pt x="1736" y="2024"/>
                    <a:pt x="1539" y="2093"/>
                    <a:pt x="1326" y="2093"/>
                  </a:cubicBezTo>
                  <a:cubicBezTo>
                    <a:pt x="1318" y="2093"/>
                    <a:pt x="1309" y="2093"/>
                    <a:pt x="1301" y="2093"/>
                  </a:cubicBezTo>
                  <a:cubicBezTo>
                    <a:pt x="1142" y="2085"/>
                    <a:pt x="991" y="2040"/>
                    <a:pt x="866" y="1953"/>
                  </a:cubicBezTo>
                  <a:cubicBezTo>
                    <a:pt x="564" y="1750"/>
                    <a:pt x="422" y="1337"/>
                    <a:pt x="534" y="988"/>
                  </a:cubicBezTo>
                  <a:cubicBezTo>
                    <a:pt x="645" y="642"/>
                    <a:pt x="1002" y="386"/>
                    <a:pt x="1357" y="386"/>
                  </a:cubicBezTo>
                  <a:close/>
                  <a:moveTo>
                    <a:pt x="1371" y="1"/>
                  </a:moveTo>
                  <a:cubicBezTo>
                    <a:pt x="843" y="1"/>
                    <a:pt x="327" y="363"/>
                    <a:pt x="166" y="868"/>
                  </a:cubicBezTo>
                  <a:cubicBezTo>
                    <a:pt x="1" y="1384"/>
                    <a:pt x="202" y="1973"/>
                    <a:pt x="648" y="2274"/>
                  </a:cubicBezTo>
                  <a:cubicBezTo>
                    <a:pt x="835" y="2400"/>
                    <a:pt x="1053" y="2470"/>
                    <a:pt x="1287" y="2475"/>
                  </a:cubicBezTo>
                  <a:lnTo>
                    <a:pt x="1329" y="2475"/>
                  </a:lnTo>
                  <a:cubicBezTo>
                    <a:pt x="1630" y="2475"/>
                    <a:pt x="1923" y="2372"/>
                    <a:pt x="2135" y="2179"/>
                  </a:cubicBezTo>
                  <a:cubicBezTo>
                    <a:pt x="2540" y="1828"/>
                    <a:pt x="2662" y="1200"/>
                    <a:pt x="2414" y="723"/>
                  </a:cubicBezTo>
                  <a:cubicBezTo>
                    <a:pt x="2261" y="430"/>
                    <a:pt x="2051" y="28"/>
                    <a:pt x="137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8" name="Google Shape;898;p43"/>
            <p:cNvSpPr/>
            <p:nvPr/>
          </p:nvSpPr>
          <p:spPr>
            <a:xfrm rot="-273596">
              <a:off x="6614572" y="965699"/>
              <a:ext cx="210283" cy="223254"/>
            </a:xfrm>
            <a:custGeom>
              <a:avLst/>
              <a:gdLst/>
              <a:ahLst/>
              <a:cxnLst/>
              <a:rect l="l" t="t" r="r" b="b"/>
              <a:pathLst>
                <a:path w="5204" h="5525" extrusionOk="0">
                  <a:moveTo>
                    <a:pt x="2720" y="1"/>
                  </a:moveTo>
                  <a:cubicBezTo>
                    <a:pt x="2455" y="581"/>
                    <a:pt x="2182" y="1164"/>
                    <a:pt x="1783" y="1661"/>
                  </a:cubicBezTo>
                  <a:cubicBezTo>
                    <a:pt x="1340" y="2224"/>
                    <a:pt x="723" y="2679"/>
                    <a:pt x="0" y="2768"/>
                  </a:cubicBezTo>
                  <a:cubicBezTo>
                    <a:pt x="723" y="2855"/>
                    <a:pt x="1337" y="3307"/>
                    <a:pt x="1783" y="3865"/>
                  </a:cubicBezTo>
                  <a:cubicBezTo>
                    <a:pt x="2182" y="4364"/>
                    <a:pt x="2455" y="4947"/>
                    <a:pt x="2720" y="5525"/>
                  </a:cubicBezTo>
                  <a:cubicBezTo>
                    <a:pt x="2838" y="4202"/>
                    <a:pt x="3889" y="3008"/>
                    <a:pt x="5203" y="2765"/>
                  </a:cubicBezTo>
                  <a:cubicBezTo>
                    <a:pt x="3889" y="2520"/>
                    <a:pt x="2840" y="1326"/>
                    <a:pt x="27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99" name="Google Shape;899;p43"/>
            <p:cNvSpPr/>
            <p:nvPr/>
          </p:nvSpPr>
          <p:spPr>
            <a:xfrm rot="-273596">
              <a:off x="6606904" y="958058"/>
              <a:ext cx="225719" cy="238770"/>
            </a:xfrm>
            <a:custGeom>
              <a:avLst/>
              <a:gdLst/>
              <a:ahLst/>
              <a:cxnLst/>
              <a:rect l="l" t="t" r="r" b="b"/>
              <a:pathLst>
                <a:path w="5586" h="5909" extrusionOk="0">
                  <a:moveTo>
                    <a:pt x="2838" y="809"/>
                  </a:moveTo>
                  <a:cubicBezTo>
                    <a:pt x="3120" y="1758"/>
                    <a:pt x="3842" y="2569"/>
                    <a:pt x="4743" y="2957"/>
                  </a:cubicBezTo>
                  <a:cubicBezTo>
                    <a:pt x="3842" y="3339"/>
                    <a:pt x="3120" y="4148"/>
                    <a:pt x="2838" y="5100"/>
                  </a:cubicBezTo>
                  <a:cubicBezTo>
                    <a:pt x="2631" y="4692"/>
                    <a:pt x="2411" y="4299"/>
                    <a:pt x="2127" y="3939"/>
                  </a:cubicBezTo>
                  <a:cubicBezTo>
                    <a:pt x="1772" y="3490"/>
                    <a:pt x="1348" y="3155"/>
                    <a:pt x="899" y="2957"/>
                  </a:cubicBezTo>
                  <a:cubicBezTo>
                    <a:pt x="1345" y="2756"/>
                    <a:pt x="1767" y="2419"/>
                    <a:pt x="2127" y="1972"/>
                  </a:cubicBezTo>
                  <a:cubicBezTo>
                    <a:pt x="2411" y="1613"/>
                    <a:pt x="2634" y="1219"/>
                    <a:pt x="2838" y="809"/>
                  </a:cubicBezTo>
                  <a:close/>
                  <a:moveTo>
                    <a:pt x="2915" y="0"/>
                  </a:moveTo>
                  <a:cubicBezTo>
                    <a:pt x="2839" y="0"/>
                    <a:pt x="2767" y="43"/>
                    <a:pt x="2737" y="114"/>
                  </a:cubicBezTo>
                  <a:cubicBezTo>
                    <a:pt x="2472" y="692"/>
                    <a:pt x="2205" y="1253"/>
                    <a:pt x="1822" y="1733"/>
                  </a:cubicBezTo>
                  <a:cubicBezTo>
                    <a:pt x="1348" y="2324"/>
                    <a:pt x="762" y="2695"/>
                    <a:pt x="168" y="2765"/>
                  </a:cubicBezTo>
                  <a:cubicBezTo>
                    <a:pt x="73" y="2773"/>
                    <a:pt x="1" y="2860"/>
                    <a:pt x="1" y="2957"/>
                  </a:cubicBezTo>
                  <a:cubicBezTo>
                    <a:pt x="1" y="3052"/>
                    <a:pt x="70" y="3139"/>
                    <a:pt x="168" y="3147"/>
                  </a:cubicBezTo>
                  <a:cubicBezTo>
                    <a:pt x="762" y="3217"/>
                    <a:pt x="1348" y="3588"/>
                    <a:pt x="1822" y="4179"/>
                  </a:cubicBezTo>
                  <a:cubicBezTo>
                    <a:pt x="2205" y="4656"/>
                    <a:pt x="2472" y="5220"/>
                    <a:pt x="2737" y="5797"/>
                  </a:cubicBezTo>
                  <a:cubicBezTo>
                    <a:pt x="2768" y="5867"/>
                    <a:pt x="2838" y="5909"/>
                    <a:pt x="2910" y="5909"/>
                  </a:cubicBezTo>
                  <a:lnTo>
                    <a:pt x="2947" y="5909"/>
                  </a:lnTo>
                  <a:cubicBezTo>
                    <a:pt x="3030" y="5892"/>
                    <a:pt x="3097" y="5822"/>
                    <a:pt x="3103" y="5736"/>
                  </a:cubicBezTo>
                  <a:cubicBezTo>
                    <a:pt x="3215" y="4483"/>
                    <a:pt x="4213" y="3370"/>
                    <a:pt x="5430" y="3147"/>
                  </a:cubicBezTo>
                  <a:cubicBezTo>
                    <a:pt x="5519" y="3133"/>
                    <a:pt x="5586" y="3049"/>
                    <a:pt x="5586" y="2960"/>
                  </a:cubicBezTo>
                  <a:cubicBezTo>
                    <a:pt x="5586" y="2868"/>
                    <a:pt x="5519" y="2787"/>
                    <a:pt x="5430" y="2770"/>
                  </a:cubicBezTo>
                  <a:cubicBezTo>
                    <a:pt x="4216" y="2542"/>
                    <a:pt x="3215" y="1426"/>
                    <a:pt x="3103" y="176"/>
                  </a:cubicBezTo>
                  <a:cubicBezTo>
                    <a:pt x="3097" y="87"/>
                    <a:pt x="3030" y="17"/>
                    <a:pt x="2947" y="3"/>
                  </a:cubicBezTo>
                  <a:cubicBezTo>
                    <a:pt x="2936" y="1"/>
                    <a:pt x="2926" y="0"/>
                    <a:pt x="291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0" name="Google Shape;900;p43"/>
            <p:cNvSpPr/>
            <p:nvPr/>
          </p:nvSpPr>
          <p:spPr>
            <a:xfrm rot="-273596">
              <a:off x="7892356" y="1766696"/>
              <a:ext cx="210242" cy="223334"/>
            </a:xfrm>
            <a:custGeom>
              <a:avLst/>
              <a:gdLst/>
              <a:ahLst/>
              <a:cxnLst/>
              <a:rect l="l" t="t" r="r" b="b"/>
              <a:pathLst>
                <a:path w="5203" h="5527" extrusionOk="0">
                  <a:moveTo>
                    <a:pt x="2720" y="0"/>
                  </a:moveTo>
                  <a:cubicBezTo>
                    <a:pt x="2455" y="581"/>
                    <a:pt x="2179" y="1161"/>
                    <a:pt x="1783" y="1660"/>
                  </a:cubicBezTo>
                  <a:cubicBezTo>
                    <a:pt x="1339" y="2221"/>
                    <a:pt x="723" y="2679"/>
                    <a:pt x="0" y="2765"/>
                  </a:cubicBezTo>
                  <a:cubicBezTo>
                    <a:pt x="723" y="2854"/>
                    <a:pt x="1339" y="3306"/>
                    <a:pt x="1783" y="3867"/>
                  </a:cubicBezTo>
                  <a:cubicBezTo>
                    <a:pt x="2179" y="4366"/>
                    <a:pt x="2455" y="4949"/>
                    <a:pt x="2720" y="5527"/>
                  </a:cubicBezTo>
                  <a:cubicBezTo>
                    <a:pt x="2834" y="4202"/>
                    <a:pt x="3889" y="3008"/>
                    <a:pt x="5203" y="2765"/>
                  </a:cubicBezTo>
                  <a:cubicBezTo>
                    <a:pt x="3889" y="2520"/>
                    <a:pt x="2840" y="1326"/>
                    <a:pt x="27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1" name="Google Shape;901;p43"/>
            <p:cNvSpPr/>
            <p:nvPr/>
          </p:nvSpPr>
          <p:spPr>
            <a:xfrm rot="-273596">
              <a:off x="7884562" y="1759018"/>
              <a:ext cx="225840" cy="238811"/>
            </a:xfrm>
            <a:custGeom>
              <a:avLst/>
              <a:gdLst/>
              <a:ahLst/>
              <a:cxnLst/>
              <a:rect l="l" t="t" r="r" b="b"/>
              <a:pathLst>
                <a:path w="5589" h="5910" extrusionOk="0">
                  <a:moveTo>
                    <a:pt x="2841" y="807"/>
                  </a:moveTo>
                  <a:cubicBezTo>
                    <a:pt x="3122" y="1755"/>
                    <a:pt x="3845" y="2570"/>
                    <a:pt x="4743" y="2955"/>
                  </a:cubicBezTo>
                  <a:cubicBezTo>
                    <a:pt x="3845" y="3337"/>
                    <a:pt x="3122" y="4149"/>
                    <a:pt x="2841" y="5100"/>
                  </a:cubicBezTo>
                  <a:cubicBezTo>
                    <a:pt x="2634" y="4690"/>
                    <a:pt x="2414" y="4300"/>
                    <a:pt x="2129" y="3940"/>
                  </a:cubicBezTo>
                  <a:cubicBezTo>
                    <a:pt x="1772" y="3491"/>
                    <a:pt x="1351" y="3156"/>
                    <a:pt x="902" y="2955"/>
                  </a:cubicBezTo>
                  <a:cubicBezTo>
                    <a:pt x="1348" y="2757"/>
                    <a:pt x="1769" y="2422"/>
                    <a:pt x="2129" y="1973"/>
                  </a:cubicBezTo>
                  <a:cubicBezTo>
                    <a:pt x="2414" y="1613"/>
                    <a:pt x="2637" y="1220"/>
                    <a:pt x="2841" y="807"/>
                  </a:cubicBezTo>
                  <a:close/>
                  <a:moveTo>
                    <a:pt x="2917" y="1"/>
                  </a:moveTo>
                  <a:cubicBezTo>
                    <a:pt x="2840" y="1"/>
                    <a:pt x="2770" y="44"/>
                    <a:pt x="2740" y="115"/>
                  </a:cubicBezTo>
                  <a:cubicBezTo>
                    <a:pt x="2475" y="693"/>
                    <a:pt x="2204" y="1253"/>
                    <a:pt x="1825" y="1733"/>
                  </a:cubicBezTo>
                  <a:cubicBezTo>
                    <a:pt x="1351" y="2325"/>
                    <a:pt x="762" y="2696"/>
                    <a:pt x="168" y="2765"/>
                  </a:cubicBezTo>
                  <a:cubicBezTo>
                    <a:pt x="76" y="2774"/>
                    <a:pt x="1" y="2857"/>
                    <a:pt x="1" y="2955"/>
                  </a:cubicBezTo>
                  <a:cubicBezTo>
                    <a:pt x="1" y="3053"/>
                    <a:pt x="70" y="3136"/>
                    <a:pt x="168" y="3148"/>
                  </a:cubicBezTo>
                  <a:cubicBezTo>
                    <a:pt x="765" y="3217"/>
                    <a:pt x="1351" y="3588"/>
                    <a:pt x="1825" y="4180"/>
                  </a:cubicBezTo>
                  <a:cubicBezTo>
                    <a:pt x="2204" y="4654"/>
                    <a:pt x="2475" y="5220"/>
                    <a:pt x="2740" y="5798"/>
                  </a:cubicBezTo>
                  <a:cubicBezTo>
                    <a:pt x="2771" y="5868"/>
                    <a:pt x="2841" y="5909"/>
                    <a:pt x="2913" y="5909"/>
                  </a:cubicBezTo>
                  <a:cubicBezTo>
                    <a:pt x="2924" y="5909"/>
                    <a:pt x="2935" y="5909"/>
                    <a:pt x="2949" y="5907"/>
                  </a:cubicBezTo>
                  <a:cubicBezTo>
                    <a:pt x="3033" y="5890"/>
                    <a:pt x="3097" y="5820"/>
                    <a:pt x="3106" y="5731"/>
                  </a:cubicBezTo>
                  <a:cubicBezTo>
                    <a:pt x="3217" y="4481"/>
                    <a:pt x="4213" y="3368"/>
                    <a:pt x="5432" y="3145"/>
                  </a:cubicBezTo>
                  <a:cubicBezTo>
                    <a:pt x="5522" y="3128"/>
                    <a:pt x="5588" y="3050"/>
                    <a:pt x="5588" y="2955"/>
                  </a:cubicBezTo>
                  <a:cubicBezTo>
                    <a:pt x="5588" y="2866"/>
                    <a:pt x="5522" y="2785"/>
                    <a:pt x="5432" y="2768"/>
                  </a:cubicBezTo>
                  <a:cubicBezTo>
                    <a:pt x="4219" y="2537"/>
                    <a:pt x="3217" y="1421"/>
                    <a:pt x="3106" y="174"/>
                  </a:cubicBezTo>
                  <a:cubicBezTo>
                    <a:pt x="3097" y="87"/>
                    <a:pt x="3033" y="17"/>
                    <a:pt x="2949" y="3"/>
                  </a:cubicBezTo>
                  <a:cubicBezTo>
                    <a:pt x="2938" y="2"/>
                    <a:pt x="2928" y="1"/>
                    <a:pt x="291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2" name="Google Shape;902;p43"/>
            <p:cNvSpPr/>
            <p:nvPr/>
          </p:nvSpPr>
          <p:spPr>
            <a:xfrm rot="-273596">
              <a:off x="5509471" y="1680242"/>
              <a:ext cx="210283" cy="223334"/>
            </a:xfrm>
            <a:custGeom>
              <a:avLst/>
              <a:gdLst/>
              <a:ahLst/>
              <a:cxnLst/>
              <a:rect l="l" t="t" r="r" b="b"/>
              <a:pathLst>
                <a:path w="5204" h="5527" extrusionOk="0">
                  <a:moveTo>
                    <a:pt x="2721" y="0"/>
                  </a:moveTo>
                  <a:cubicBezTo>
                    <a:pt x="2456" y="581"/>
                    <a:pt x="2179" y="1161"/>
                    <a:pt x="1783" y="1660"/>
                  </a:cubicBezTo>
                  <a:cubicBezTo>
                    <a:pt x="1340" y="2221"/>
                    <a:pt x="723" y="2679"/>
                    <a:pt x="1" y="2765"/>
                  </a:cubicBezTo>
                  <a:cubicBezTo>
                    <a:pt x="726" y="2854"/>
                    <a:pt x="1340" y="3306"/>
                    <a:pt x="1783" y="3867"/>
                  </a:cubicBezTo>
                  <a:cubicBezTo>
                    <a:pt x="2179" y="4366"/>
                    <a:pt x="2456" y="4949"/>
                    <a:pt x="2721" y="5527"/>
                  </a:cubicBezTo>
                  <a:cubicBezTo>
                    <a:pt x="2835" y="4202"/>
                    <a:pt x="3889" y="3008"/>
                    <a:pt x="5203" y="2765"/>
                  </a:cubicBezTo>
                  <a:cubicBezTo>
                    <a:pt x="3889" y="2520"/>
                    <a:pt x="2841" y="1326"/>
                    <a:pt x="2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3" name="Google Shape;903;p43"/>
            <p:cNvSpPr/>
            <p:nvPr/>
          </p:nvSpPr>
          <p:spPr>
            <a:xfrm rot="-273596">
              <a:off x="5501918" y="1672511"/>
              <a:ext cx="225719" cy="238851"/>
            </a:xfrm>
            <a:custGeom>
              <a:avLst/>
              <a:gdLst/>
              <a:ahLst/>
              <a:cxnLst/>
              <a:rect l="l" t="t" r="r" b="b"/>
              <a:pathLst>
                <a:path w="5586" h="5911" extrusionOk="0">
                  <a:moveTo>
                    <a:pt x="2835" y="814"/>
                  </a:moveTo>
                  <a:cubicBezTo>
                    <a:pt x="3117" y="1762"/>
                    <a:pt x="3839" y="2574"/>
                    <a:pt x="4738" y="2962"/>
                  </a:cubicBezTo>
                  <a:cubicBezTo>
                    <a:pt x="3839" y="3341"/>
                    <a:pt x="3117" y="4153"/>
                    <a:pt x="2835" y="5104"/>
                  </a:cubicBezTo>
                  <a:cubicBezTo>
                    <a:pt x="2629" y="4694"/>
                    <a:pt x="2408" y="4301"/>
                    <a:pt x="2124" y="3941"/>
                  </a:cubicBezTo>
                  <a:cubicBezTo>
                    <a:pt x="1767" y="3492"/>
                    <a:pt x="1345" y="3157"/>
                    <a:pt x="896" y="2956"/>
                  </a:cubicBezTo>
                  <a:cubicBezTo>
                    <a:pt x="1345" y="2758"/>
                    <a:pt x="1764" y="2423"/>
                    <a:pt x="2124" y="1977"/>
                  </a:cubicBezTo>
                  <a:cubicBezTo>
                    <a:pt x="2408" y="1617"/>
                    <a:pt x="2631" y="1224"/>
                    <a:pt x="2835" y="814"/>
                  </a:cubicBezTo>
                  <a:close/>
                  <a:moveTo>
                    <a:pt x="2921" y="0"/>
                  </a:moveTo>
                  <a:cubicBezTo>
                    <a:pt x="2843" y="0"/>
                    <a:pt x="2768" y="45"/>
                    <a:pt x="2737" y="113"/>
                  </a:cubicBezTo>
                  <a:cubicBezTo>
                    <a:pt x="2472" y="694"/>
                    <a:pt x="2205" y="1254"/>
                    <a:pt x="1822" y="1734"/>
                  </a:cubicBezTo>
                  <a:cubicBezTo>
                    <a:pt x="1348" y="2326"/>
                    <a:pt x="762" y="2697"/>
                    <a:pt x="168" y="2766"/>
                  </a:cubicBezTo>
                  <a:cubicBezTo>
                    <a:pt x="73" y="2775"/>
                    <a:pt x="1" y="2858"/>
                    <a:pt x="1" y="2956"/>
                  </a:cubicBezTo>
                  <a:cubicBezTo>
                    <a:pt x="1" y="3054"/>
                    <a:pt x="70" y="3135"/>
                    <a:pt x="168" y="3149"/>
                  </a:cubicBezTo>
                  <a:cubicBezTo>
                    <a:pt x="762" y="3218"/>
                    <a:pt x="1348" y="3587"/>
                    <a:pt x="1822" y="4181"/>
                  </a:cubicBezTo>
                  <a:cubicBezTo>
                    <a:pt x="2205" y="4655"/>
                    <a:pt x="2472" y="5221"/>
                    <a:pt x="2737" y="5799"/>
                  </a:cubicBezTo>
                  <a:cubicBezTo>
                    <a:pt x="2768" y="5869"/>
                    <a:pt x="2838" y="5910"/>
                    <a:pt x="2910" y="5910"/>
                  </a:cubicBezTo>
                  <a:cubicBezTo>
                    <a:pt x="2922" y="5910"/>
                    <a:pt x="2933" y="5910"/>
                    <a:pt x="2947" y="5908"/>
                  </a:cubicBezTo>
                  <a:cubicBezTo>
                    <a:pt x="3030" y="5891"/>
                    <a:pt x="3097" y="5821"/>
                    <a:pt x="3103" y="5732"/>
                  </a:cubicBezTo>
                  <a:cubicBezTo>
                    <a:pt x="3214" y="4482"/>
                    <a:pt x="4213" y="3369"/>
                    <a:pt x="5430" y="3146"/>
                  </a:cubicBezTo>
                  <a:cubicBezTo>
                    <a:pt x="5519" y="3129"/>
                    <a:pt x="5586" y="3051"/>
                    <a:pt x="5586" y="2956"/>
                  </a:cubicBezTo>
                  <a:cubicBezTo>
                    <a:pt x="5586" y="2867"/>
                    <a:pt x="5519" y="2786"/>
                    <a:pt x="5430" y="2769"/>
                  </a:cubicBezTo>
                  <a:cubicBezTo>
                    <a:pt x="4216" y="2538"/>
                    <a:pt x="3214" y="1422"/>
                    <a:pt x="3103" y="175"/>
                  </a:cubicBezTo>
                  <a:cubicBezTo>
                    <a:pt x="3097" y="85"/>
                    <a:pt x="3030" y="16"/>
                    <a:pt x="2947" y="2"/>
                  </a:cubicBezTo>
                  <a:cubicBezTo>
                    <a:pt x="2938" y="1"/>
                    <a:pt x="2930" y="0"/>
                    <a:pt x="29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4" name="Google Shape;904;p43"/>
            <p:cNvSpPr/>
            <p:nvPr/>
          </p:nvSpPr>
          <p:spPr>
            <a:xfrm rot="-273596">
              <a:off x="6745192" y="2657235"/>
              <a:ext cx="210283" cy="223496"/>
            </a:xfrm>
            <a:custGeom>
              <a:avLst/>
              <a:gdLst/>
              <a:ahLst/>
              <a:cxnLst/>
              <a:rect l="l" t="t" r="r" b="b"/>
              <a:pathLst>
                <a:path w="5204" h="5531" extrusionOk="0">
                  <a:moveTo>
                    <a:pt x="2720" y="1"/>
                  </a:moveTo>
                  <a:cubicBezTo>
                    <a:pt x="2455" y="581"/>
                    <a:pt x="2179" y="1164"/>
                    <a:pt x="1780" y="1661"/>
                  </a:cubicBezTo>
                  <a:cubicBezTo>
                    <a:pt x="1339" y="2224"/>
                    <a:pt x="720" y="2679"/>
                    <a:pt x="0" y="2768"/>
                  </a:cubicBezTo>
                  <a:cubicBezTo>
                    <a:pt x="720" y="2855"/>
                    <a:pt x="1339" y="3312"/>
                    <a:pt x="1780" y="3870"/>
                  </a:cubicBezTo>
                  <a:cubicBezTo>
                    <a:pt x="2179" y="4367"/>
                    <a:pt x="2455" y="4950"/>
                    <a:pt x="2720" y="5530"/>
                  </a:cubicBezTo>
                  <a:cubicBezTo>
                    <a:pt x="2835" y="4205"/>
                    <a:pt x="3887" y="3008"/>
                    <a:pt x="5203" y="2768"/>
                  </a:cubicBezTo>
                  <a:cubicBezTo>
                    <a:pt x="3887" y="2520"/>
                    <a:pt x="2838" y="1326"/>
                    <a:pt x="27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5" name="Google Shape;905;p43"/>
            <p:cNvSpPr/>
            <p:nvPr/>
          </p:nvSpPr>
          <p:spPr>
            <a:xfrm rot="-273596">
              <a:off x="6737529" y="2649711"/>
              <a:ext cx="225840" cy="238892"/>
            </a:xfrm>
            <a:custGeom>
              <a:avLst/>
              <a:gdLst/>
              <a:ahLst/>
              <a:cxnLst/>
              <a:rect l="l" t="t" r="r" b="b"/>
              <a:pathLst>
                <a:path w="5589" h="5912" extrusionOk="0">
                  <a:moveTo>
                    <a:pt x="2835" y="809"/>
                  </a:moveTo>
                  <a:cubicBezTo>
                    <a:pt x="3120" y="1758"/>
                    <a:pt x="3839" y="2569"/>
                    <a:pt x="4741" y="2957"/>
                  </a:cubicBezTo>
                  <a:cubicBezTo>
                    <a:pt x="3839" y="3337"/>
                    <a:pt x="3120" y="4148"/>
                    <a:pt x="2835" y="5103"/>
                  </a:cubicBezTo>
                  <a:cubicBezTo>
                    <a:pt x="2631" y="4687"/>
                    <a:pt x="2411" y="4296"/>
                    <a:pt x="2124" y="3936"/>
                  </a:cubicBezTo>
                  <a:cubicBezTo>
                    <a:pt x="1767" y="3487"/>
                    <a:pt x="1348" y="3153"/>
                    <a:pt x="896" y="2954"/>
                  </a:cubicBezTo>
                  <a:cubicBezTo>
                    <a:pt x="1348" y="2754"/>
                    <a:pt x="1767" y="2419"/>
                    <a:pt x="2124" y="1972"/>
                  </a:cubicBezTo>
                  <a:cubicBezTo>
                    <a:pt x="2411" y="1615"/>
                    <a:pt x="2634" y="1219"/>
                    <a:pt x="2835" y="809"/>
                  </a:cubicBezTo>
                  <a:close/>
                  <a:moveTo>
                    <a:pt x="2915" y="0"/>
                  </a:moveTo>
                  <a:cubicBezTo>
                    <a:pt x="2840" y="0"/>
                    <a:pt x="2769" y="43"/>
                    <a:pt x="2737" y="114"/>
                  </a:cubicBezTo>
                  <a:cubicBezTo>
                    <a:pt x="2472" y="695"/>
                    <a:pt x="2205" y="1255"/>
                    <a:pt x="1825" y="1733"/>
                  </a:cubicBezTo>
                  <a:cubicBezTo>
                    <a:pt x="1351" y="2327"/>
                    <a:pt x="765" y="2695"/>
                    <a:pt x="168" y="2765"/>
                  </a:cubicBezTo>
                  <a:cubicBezTo>
                    <a:pt x="73" y="2776"/>
                    <a:pt x="1" y="2860"/>
                    <a:pt x="1" y="2957"/>
                  </a:cubicBezTo>
                  <a:cubicBezTo>
                    <a:pt x="1" y="3055"/>
                    <a:pt x="70" y="3139"/>
                    <a:pt x="168" y="3150"/>
                  </a:cubicBezTo>
                  <a:cubicBezTo>
                    <a:pt x="765" y="3219"/>
                    <a:pt x="1351" y="3588"/>
                    <a:pt x="1825" y="4182"/>
                  </a:cubicBezTo>
                  <a:cubicBezTo>
                    <a:pt x="2205" y="4656"/>
                    <a:pt x="2472" y="5220"/>
                    <a:pt x="2737" y="5800"/>
                  </a:cubicBezTo>
                  <a:cubicBezTo>
                    <a:pt x="2771" y="5870"/>
                    <a:pt x="2841" y="5912"/>
                    <a:pt x="2913" y="5912"/>
                  </a:cubicBezTo>
                  <a:lnTo>
                    <a:pt x="2947" y="5912"/>
                  </a:lnTo>
                  <a:cubicBezTo>
                    <a:pt x="3030" y="5892"/>
                    <a:pt x="3097" y="5822"/>
                    <a:pt x="3106" y="5736"/>
                  </a:cubicBezTo>
                  <a:cubicBezTo>
                    <a:pt x="3217" y="4483"/>
                    <a:pt x="4213" y="3373"/>
                    <a:pt x="5430" y="3150"/>
                  </a:cubicBezTo>
                  <a:cubicBezTo>
                    <a:pt x="5522" y="3130"/>
                    <a:pt x="5589" y="3055"/>
                    <a:pt x="5589" y="2960"/>
                  </a:cubicBezTo>
                  <a:cubicBezTo>
                    <a:pt x="5589" y="2871"/>
                    <a:pt x="5522" y="2790"/>
                    <a:pt x="5430" y="2773"/>
                  </a:cubicBezTo>
                  <a:cubicBezTo>
                    <a:pt x="4216" y="2542"/>
                    <a:pt x="3217" y="1426"/>
                    <a:pt x="3106" y="179"/>
                  </a:cubicBezTo>
                  <a:cubicBezTo>
                    <a:pt x="3097" y="87"/>
                    <a:pt x="3030" y="17"/>
                    <a:pt x="2947" y="3"/>
                  </a:cubicBezTo>
                  <a:cubicBezTo>
                    <a:pt x="2936" y="1"/>
                    <a:pt x="2926" y="0"/>
                    <a:pt x="291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6" name="Google Shape;906;p43"/>
            <p:cNvSpPr/>
            <p:nvPr/>
          </p:nvSpPr>
          <p:spPr>
            <a:xfrm rot="-273596">
              <a:off x="7009573" y="931532"/>
              <a:ext cx="46954" cy="187695"/>
            </a:xfrm>
            <a:custGeom>
              <a:avLst/>
              <a:gdLst/>
              <a:ahLst/>
              <a:cxnLst/>
              <a:rect l="l" t="t" r="r" b="b"/>
              <a:pathLst>
                <a:path w="1162" h="4645" extrusionOk="0">
                  <a:moveTo>
                    <a:pt x="205" y="0"/>
                  </a:moveTo>
                  <a:cubicBezTo>
                    <a:pt x="195" y="0"/>
                    <a:pt x="184" y="1"/>
                    <a:pt x="174" y="3"/>
                  </a:cubicBezTo>
                  <a:cubicBezTo>
                    <a:pt x="71" y="22"/>
                    <a:pt x="1" y="123"/>
                    <a:pt x="18" y="226"/>
                  </a:cubicBezTo>
                  <a:lnTo>
                    <a:pt x="763" y="4489"/>
                  </a:lnTo>
                  <a:cubicBezTo>
                    <a:pt x="777" y="4578"/>
                    <a:pt x="860" y="4645"/>
                    <a:pt x="952" y="4645"/>
                  </a:cubicBezTo>
                  <a:lnTo>
                    <a:pt x="986" y="4645"/>
                  </a:lnTo>
                  <a:cubicBezTo>
                    <a:pt x="1092" y="4628"/>
                    <a:pt x="1162" y="4528"/>
                    <a:pt x="1145" y="4422"/>
                  </a:cubicBezTo>
                  <a:lnTo>
                    <a:pt x="397" y="162"/>
                  </a:lnTo>
                  <a:cubicBezTo>
                    <a:pt x="382" y="66"/>
                    <a:pt x="299" y="0"/>
                    <a:pt x="20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7" name="Google Shape;907;p43"/>
            <p:cNvSpPr/>
            <p:nvPr/>
          </p:nvSpPr>
          <p:spPr>
            <a:xfrm rot="-273596">
              <a:off x="7161172" y="829732"/>
              <a:ext cx="27760" cy="291260"/>
            </a:xfrm>
            <a:custGeom>
              <a:avLst/>
              <a:gdLst/>
              <a:ahLst/>
              <a:cxnLst/>
              <a:rect l="l" t="t" r="r" b="b"/>
              <a:pathLst>
                <a:path w="687" h="7208" extrusionOk="0">
                  <a:moveTo>
                    <a:pt x="209" y="1"/>
                  </a:moveTo>
                  <a:cubicBezTo>
                    <a:pt x="204" y="1"/>
                    <a:pt x="198" y="1"/>
                    <a:pt x="193" y="1"/>
                  </a:cubicBezTo>
                  <a:cubicBezTo>
                    <a:pt x="84" y="4"/>
                    <a:pt x="1" y="90"/>
                    <a:pt x="6" y="199"/>
                  </a:cubicBezTo>
                  <a:lnTo>
                    <a:pt x="296" y="7020"/>
                  </a:lnTo>
                  <a:cubicBezTo>
                    <a:pt x="299" y="7126"/>
                    <a:pt x="383" y="7204"/>
                    <a:pt x="489" y="7204"/>
                  </a:cubicBezTo>
                  <a:cubicBezTo>
                    <a:pt x="492" y="7204"/>
                    <a:pt x="495" y="7204"/>
                    <a:pt x="500" y="7207"/>
                  </a:cubicBezTo>
                  <a:cubicBezTo>
                    <a:pt x="606" y="7202"/>
                    <a:pt x="687" y="7115"/>
                    <a:pt x="684" y="7006"/>
                  </a:cubicBezTo>
                  <a:lnTo>
                    <a:pt x="394" y="185"/>
                  </a:lnTo>
                  <a:cubicBezTo>
                    <a:pt x="389" y="82"/>
                    <a:pt x="315" y="1"/>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8" name="Google Shape;908;p43"/>
            <p:cNvSpPr/>
            <p:nvPr/>
          </p:nvSpPr>
          <p:spPr>
            <a:xfrm rot="-273596">
              <a:off x="7278780" y="988703"/>
              <a:ext cx="25053" cy="123163"/>
            </a:xfrm>
            <a:custGeom>
              <a:avLst/>
              <a:gdLst/>
              <a:ahLst/>
              <a:cxnLst/>
              <a:rect l="l" t="t" r="r" b="b"/>
              <a:pathLst>
                <a:path w="620" h="3048" extrusionOk="0">
                  <a:moveTo>
                    <a:pt x="205" y="0"/>
                  </a:moveTo>
                  <a:cubicBezTo>
                    <a:pt x="200" y="0"/>
                    <a:pt x="195" y="1"/>
                    <a:pt x="190" y="1"/>
                  </a:cubicBezTo>
                  <a:cubicBezTo>
                    <a:pt x="81" y="7"/>
                    <a:pt x="0" y="99"/>
                    <a:pt x="11" y="207"/>
                  </a:cubicBezTo>
                  <a:lnTo>
                    <a:pt x="223" y="2872"/>
                  </a:lnTo>
                  <a:cubicBezTo>
                    <a:pt x="232" y="2972"/>
                    <a:pt x="315" y="3047"/>
                    <a:pt x="416" y="3047"/>
                  </a:cubicBezTo>
                  <a:lnTo>
                    <a:pt x="430" y="3047"/>
                  </a:lnTo>
                  <a:cubicBezTo>
                    <a:pt x="539" y="3042"/>
                    <a:pt x="620" y="2950"/>
                    <a:pt x="608" y="2844"/>
                  </a:cubicBezTo>
                  <a:lnTo>
                    <a:pt x="396" y="180"/>
                  </a:lnTo>
                  <a:cubicBezTo>
                    <a:pt x="388" y="76"/>
                    <a:pt x="302" y="0"/>
                    <a:pt x="20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09" name="Google Shape;909;p43"/>
            <p:cNvSpPr/>
            <p:nvPr/>
          </p:nvSpPr>
          <p:spPr>
            <a:xfrm rot="-273596">
              <a:off x="7383277" y="823793"/>
              <a:ext cx="52005" cy="273885"/>
            </a:xfrm>
            <a:custGeom>
              <a:avLst/>
              <a:gdLst/>
              <a:ahLst/>
              <a:cxnLst/>
              <a:rect l="l" t="t" r="r" b="b"/>
              <a:pathLst>
                <a:path w="1287" h="6778" extrusionOk="0">
                  <a:moveTo>
                    <a:pt x="1088" y="1"/>
                  </a:moveTo>
                  <a:cubicBezTo>
                    <a:pt x="990" y="1"/>
                    <a:pt x="902" y="77"/>
                    <a:pt x="896" y="180"/>
                  </a:cubicBezTo>
                  <a:cubicBezTo>
                    <a:pt x="740" y="2311"/>
                    <a:pt x="447" y="4451"/>
                    <a:pt x="20" y="6549"/>
                  </a:cubicBezTo>
                  <a:cubicBezTo>
                    <a:pt x="1" y="6652"/>
                    <a:pt x="65" y="6753"/>
                    <a:pt x="171" y="6775"/>
                  </a:cubicBezTo>
                  <a:cubicBezTo>
                    <a:pt x="185" y="6775"/>
                    <a:pt x="196" y="6778"/>
                    <a:pt x="210" y="6778"/>
                  </a:cubicBezTo>
                  <a:cubicBezTo>
                    <a:pt x="299" y="6778"/>
                    <a:pt x="380" y="6719"/>
                    <a:pt x="397" y="6624"/>
                  </a:cubicBezTo>
                  <a:cubicBezTo>
                    <a:pt x="827" y="4513"/>
                    <a:pt x="1122" y="2353"/>
                    <a:pt x="1278" y="208"/>
                  </a:cubicBezTo>
                  <a:cubicBezTo>
                    <a:pt x="1287" y="105"/>
                    <a:pt x="1206" y="10"/>
                    <a:pt x="1103" y="1"/>
                  </a:cubicBezTo>
                  <a:cubicBezTo>
                    <a:pt x="1098" y="1"/>
                    <a:pt x="1093" y="1"/>
                    <a:pt x="108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0" name="Google Shape;910;p43"/>
            <p:cNvSpPr/>
            <p:nvPr/>
          </p:nvSpPr>
          <p:spPr>
            <a:xfrm rot="-273596">
              <a:off x="6938148" y="996976"/>
              <a:ext cx="60895" cy="127406"/>
            </a:xfrm>
            <a:custGeom>
              <a:avLst/>
              <a:gdLst/>
              <a:ahLst/>
              <a:cxnLst/>
              <a:rect l="l" t="t" r="r" b="b"/>
              <a:pathLst>
                <a:path w="1507" h="3153" extrusionOk="0">
                  <a:moveTo>
                    <a:pt x="219" y="0"/>
                  </a:moveTo>
                  <a:cubicBezTo>
                    <a:pt x="196" y="0"/>
                    <a:pt x="173" y="5"/>
                    <a:pt x="151" y="14"/>
                  </a:cubicBezTo>
                  <a:cubicBezTo>
                    <a:pt x="50" y="53"/>
                    <a:pt x="0" y="159"/>
                    <a:pt x="39" y="262"/>
                  </a:cubicBezTo>
                  <a:lnTo>
                    <a:pt x="1110" y="3029"/>
                  </a:lnTo>
                  <a:cubicBezTo>
                    <a:pt x="1141" y="3107"/>
                    <a:pt x="1214" y="3152"/>
                    <a:pt x="1292" y="3152"/>
                  </a:cubicBezTo>
                  <a:cubicBezTo>
                    <a:pt x="1317" y="3152"/>
                    <a:pt x="1339" y="3149"/>
                    <a:pt x="1359" y="3141"/>
                  </a:cubicBezTo>
                  <a:cubicBezTo>
                    <a:pt x="1459" y="3102"/>
                    <a:pt x="1507" y="2996"/>
                    <a:pt x="1470" y="2893"/>
                  </a:cubicBezTo>
                  <a:lnTo>
                    <a:pt x="399" y="125"/>
                  </a:lnTo>
                  <a:cubicBezTo>
                    <a:pt x="369" y="48"/>
                    <a:pt x="296"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1" name="Google Shape;911;p43"/>
            <p:cNvSpPr/>
            <p:nvPr/>
          </p:nvSpPr>
          <p:spPr>
            <a:xfrm rot="-273596">
              <a:off x="7868446" y="1082396"/>
              <a:ext cx="195736" cy="133952"/>
            </a:xfrm>
            <a:custGeom>
              <a:avLst/>
              <a:gdLst/>
              <a:ahLst/>
              <a:cxnLst/>
              <a:rect l="l" t="t" r="r" b="b"/>
              <a:pathLst>
                <a:path w="4844" h="3315" extrusionOk="0">
                  <a:moveTo>
                    <a:pt x="4624" y="1"/>
                  </a:moveTo>
                  <a:cubicBezTo>
                    <a:pt x="4587" y="1"/>
                    <a:pt x="4549" y="11"/>
                    <a:pt x="4514" y="33"/>
                  </a:cubicBezTo>
                  <a:lnTo>
                    <a:pt x="112" y="2963"/>
                  </a:lnTo>
                  <a:cubicBezTo>
                    <a:pt x="23" y="3021"/>
                    <a:pt x="0" y="3141"/>
                    <a:pt x="59" y="3230"/>
                  </a:cubicBezTo>
                  <a:cubicBezTo>
                    <a:pt x="98" y="3283"/>
                    <a:pt x="157" y="3314"/>
                    <a:pt x="218" y="3314"/>
                  </a:cubicBezTo>
                  <a:cubicBezTo>
                    <a:pt x="254" y="3314"/>
                    <a:pt x="293" y="3306"/>
                    <a:pt x="327" y="3283"/>
                  </a:cubicBezTo>
                  <a:lnTo>
                    <a:pt x="4732" y="354"/>
                  </a:lnTo>
                  <a:cubicBezTo>
                    <a:pt x="4818" y="296"/>
                    <a:pt x="4843" y="176"/>
                    <a:pt x="4785" y="86"/>
                  </a:cubicBezTo>
                  <a:cubicBezTo>
                    <a:pt x="4746" y="30"/>
                    <a:pt x="4686" y="1"/>
                    <a:pt x="46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2" name="Google Shape;912;p43"/>
            <p:cNvSpPr/>
            <p:nvPr/>
          </p:nvSpPr>
          <p:spPr>
            <a:xfrm rot="-273596">
              <a:off x="7937306" y="1216857"/>
              <a:ext cx="107364" cy="47196"/>
            </a:xfrm>
            <a:custGeom>
              <a:avLst/>
              <a:gdLst/>
              <a:ahLst/>
              <a:cxnLst/>
              <a:rect l="l" t="t" r="r" b="b"/>
              <a:pathLst>
                <a:path w="2657" h="1168" extrusionOk="0">
                  <a:moveTo>
                    <a:pt x="2442" y="1"/>
                  </a:moveTo>
                  <a:cubicBezTo>
                    <a:pt x="2421" y="1"/>
                    <a:pt x="2399" y="4"/>
                    <a:pt x="2377" y="12"/>
                  </a:cubicBezTo>
                  <a:lnTo>
                    <a:pt x="154" y="793"/>
                  </a:lnTo>
                  <a:cubicBezTo>
                    <a:pt x="54" y="829"/>
                    <a:pt x="1" y="935"/>
                    <a:pt x="34" y="1039"/>
                  </a:cubicBezTo>
                  <a:cubicBezTo>
                    <a:pt x="62" y="1117"/>
                    <a:pt x="137" y="1167"/>
                    <a:pt x="215" y="1167"/>
                  </a:cubicBezTo>
                  <a:cubicBezTo>
                    <a:pt x="238" y="1167"/>
                    <a:pt x="257" y="1164"/>
                    <a:pt x="280" y="1156"/>
                  </a:cubicBezTo>
                  <a:lnTo>
                    <a:pt x="2503" y="375"/>
                  </a:lnTo>
                  <a:cubicBezTo>
                    <a:pt x="2606" y="341"/>
                    <a:pt x="2656" y="232"/>
                    <a:pt x="2623" y="132"/>
                  </a:cubicBezTo>
                  <a:cubicBezTo>
                    <a:pt x="2594" y="51"/>
                    <a:pt x="2521" y="1"/>
                    <a:pt x="2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3" name="Google Shape;913;p43"/>
            <p:cNvSpPr/>
            <p:nvPr/>
          </p:nvSpPr>
          <p:spPr>
            <a:xfrm rot="-273596">
              <a:off x="7930678" y="1353199"/>
              <a:ext cx="192099" cy="15597"/>
            </a:xfrm>
            <a:custGeom>
              <a:avLst/>
              <a:gdLst/>
              <a:ahLst/>
              <a:cxnLst/>
              <a:rect l="l" t="t" r="r" b="b"/>
              <a:pathLst>
                <a:path w="4754" h="386" extrusionOk="0">
                  <a:moveTo>
                    <a:pt x="193" y="0"/>
                  </a:moveTo>
                  <a:cubicBezTo>
                    <a:pt x="84" y="0"/>
                    <a:pt x="0" y="87"/>
                    <a:pt x="0" y="193"/>
                  </a:cubicBezTo>
                  <a:cubicBezTo>
                    <a:pt x="0" y="301"/>
                    <a:pt x="84" y="385"/>
                    <a:pt x="193" y="385"/>
                  </a:cubicBezTo>
                  <a:lnTo>
                    <a:pt x="4561" y="385"/>
                  </a:lnTo>
                  <a:cubicBezTo>
                    <a:pt x="4665" y="385"/>
                    <a:pt x="4754" y="301"/>
                    <a:pt x="4754" y="193"/>
                  </a:cubicBezTo>
                  <a:cubicBezTo>
                    <a:pt x="4754" y="87"/>
                    <a:pt x="4670" y="0"/>
                    <a:pt x="45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4" name="Google Shape;914;p43"/>
            <p:cNvSpPr/>
            <p:nvPr/>
          </p:nvSpPr>
          <p:spPr>
            <a:xfrm rot="-273596">
              <a:off x="7925204" y="1450451"/>
              <a:ext cx="123729" cy="18951"/>
            </a:xfrm>
            <a:custGeom>
              <a:avLst/>
              <a:gdLst/>
              <a:ahLst/>
              <a:cxnLst/>
              <a:rect l="l" t="t" r="r" b="b"/>
              <a:pathLst>
                <a:path w="3062" h="469" extrusionOk="0">
                  <a:moveTo>
                    <a:pt x="2857" y="0"/>
                  </a:moveTo>
                  <a:lnTo>
                    <a:pt x="193" y="84"/>
                  </a:lnTo>
                  <a:cubicBezTo>
                    <a:pt x="87" y="87"/>
                    <a:pt x="1" y="173"/>
                    <a:pt x="6" y="282"/>
                  </a:cubicBezTo>
                  <a:cubicBezTo>
                    <a:pt x="9" y="391"/>
                    <a:pt x="93" y="469"/>
                    <a:pt x="199" y="469"/>
                  </a:cubicBezTo>
                  <a:lnTo>
                    <a:pt x="204" y="469"/>
                  </a:lnTo>
                  <a:lnTo>
                    <a:pt x="2869" y="385"/>
                  </a:lnTo>
                  <a:cubicBezTo>
                    <a:pt x="2977" y="382"/>
                    <a:pt x="3061" y="296"/>
                    <a:pt x="3055" y="187"/>
                  </a:cubicBezTo>
                  <a:cubicBezTo>
                    <a:pt x="3053" y="78"/>
                    <a:pt x="2969" y="0"/>
                    <a:pt x="286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5" name="Google Shape;915;p43"/>
            <p:cNvSpPr/>
            <p:nvPr/>
          </p:nvSpPr>
          <p:spPr>
            <a:xfrm rot="-273596">
              <a:off x="7946321" y="1537707"/>
              <a:ext cx="202605" cy="61824"/>
            </a:xfrm>
            <a:custGeom>
              <a:avLst/>
              <a:gdLst/>
              <a:ahLst/>
              <a:cxnLst/>
              <a:rect l="l" t="t" r="r" b="b"/>
              <a:pathLst>
                <a:path w="5014" h="1530" extrusionOk="0">
                  <a:moveTo>
                    <a:pt x="211" y="1"/>
                  </a:moveTo>
                  <a:cubicBezTo>
                    <a:pt x="124" y="1"/>
                    <a:pt x="47" y="57"/>
                    <a:pt x="26" y="146"/>
                  </a:cubicBezTo>
                  <a:cubicBezTo>
                    <a:pt x="1" y="249"/>
                    <a:pt x="62" y="355"/>
                    <a:pt x="165" y="381"/>
                  </a:cubicBezTo>
                  <a:lnTo>
                    <a:pt x="4755" y="1524"/>
                  </a:lnTo>
                  <a:cubicBezTo>
                    <a:pt x="4768" y="1527"/>
                    <a:pt x="4782" y="1530"/>
                    <a:pt x="4799" y="1530"/>
                  </a:cubicBezTo>
                  <a:cubicBezTo>
                    <a:pt x="4888" y="1530"/>
                    <a:pt x="4964" y="1474"/>
                    <a:pt x="4989" y="1385"/>
                  </a:cubicBezTo>
                  <a:cubicBezTo>
                    <a:pt x="5014" y="1279"/>
                    <a:pt x="4953" y="1176"/>
                    <a:pt x="4849" y="1150"/>
                  </a:cubicBezTo>
                  <a:lnTo>
                    <a:pt x="260" y="7"/>
                  </a:lnTo>
                  <a:cubicBezTo>
                    <a:pt x="244" y="3"/>
                    <a:pt x="227" y="1"/>
                    <a:pt x="21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6" name="Google Shape;916;p43"/>
            <p:cNvSpPr/>
            <p:nvPr/>
          </p:nvSpPr>
          <p:spPr>
            <a:xfrm rot="-273596">
              <a:off x="7957481" y="1641885"/>
              <a:ext cx="67804" cy="19759"/>
            </a:xfrm>
            <a:custGeom>
              <a:avLst/>
              <a:gdLst/>
              <a:ahLst/>
              <a:cxnLst/>
              <a:rect l="l" t="t" r="r" b="b"/>
              <a:pathLst>
                <a:path w="1678" h="489" extrusionOk="0">
                  <a:moveTo>
                    <a:pt x="207" y="1"/>
                  </a:moveTo>
                  <a:cubicBezTo>
                    <a:pt x="109" y="1"/>
                    <a:pt x="17" y="72"/>
                    <a:pt x="6" y="179"/>
                  </a:cubicBezTo>
                  <a:cubicBezTo>
                    <a:pt x="1" y="282"/>
                    <a:pt x="79" y="375"/>
                    <a:pt x="185" y="386"/>
                  </a:cubicBezTo>
                  <a:lnTo>
                    <a:pt x="1466" y="489"/>
                  </a:lnTo>
                  <a:lnTo>
                    <a:pt x="1482" y="489"/>
                  </a:lnTo>
                  <a:cubicBezTo>
                    <a:pt x="1580" y="489"/>
                    <a:pt x="1664" y="414"/>
                    <a:pt x="1669" y="310"/>
                  </a:cubicBezTo>
                  <a:cubicBezTo>
                    <a:pt x="1678" y="207"/>
                    <a:pt x="1597" y="115"/>
                    <a:pt x="1493" y="107"/>
                  </a:cubicBezTo>
                  <a:lnTo>
                    <a:pt x="213" y="1"/>
                  </a:lnTo>
                  <a:cubicBezTo>
                    <a:pt x="211" y="1"/>
                    <a:pt x="209" y="1"/>
                    <a:pt x="20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7" name="Google Shape;917;p43"/>
            <p:cNvSpPr/>
            <p:nvPr/>
          </p:nvSpPr>
          <p:spPr>
            <a:xfrm rot="-273596">
              <a:off x="6547768" y="1632087"/>
              <a:ext cx="65097" cy="20527"/>
            </a:xfrm>
            <a:custGeom>
              <a:avLst/>
              <a:gdLst/>
              <a:ahLst/>
              <a:cxnLst/>
              <a:rect l="l" t="t" r="r" b="b"/>
              <a:pathLst>
                <a:path w="1611" h="508" extrusionOk="0">
                  <a:moveTo>
                    <a:pt x="820" y="1"/>
                  </a:moveTo>
                  <a:cubicBezTo>
                    <a:pt x="589" y="1"/>
                    <a:pt x="357" y="48"/>
                    <a:pt x="143" y="142"/>
                  </a:cubicBezTo>
                  <a:cubicBezTo>
                    <a:pt x="46" y="184"/>
                    <a:pt x="1" y="296"/>
                    <a:pt x="43" y="394"/>
                  </a:cubicBezTo>
                  <a:cubicBezTo>
                    <a:pt x="76" y="466"/>
                    <a:pt x="146" y="508"/>
                    <a:pt x="221" y="508"/>
                  </a:cubicBezTo>
                  <a:cubicBezTo>
                    <a:pt x="249" y="508"/>
                    <a:pt x="271" y="505"/>
                    <a:pt x="299" y="494"/>
                  </a:cubicBezTo>
                  <a:cubicBezTo>
                    <a:pt x="461" y="423"/>
                    <a:pt x="639" y="388"/>
                    <a:pt x="817" y="388"/>
                  </a:cubicBezTo>
                  <a:cubicBezTo>
                    <a:pt x="990" y="388"/>
                    <a:pt x="1162" y="421"/>
                    <a:pt x="1320" y="488"/>
                  </a:cubicBezTo>
                  <a:cubicBezTo>
                    <a:pt x="1343" y="497"/>
                    <a:pt x="1367" y="501"/>
                    <a:pt x="1390" y="501"/>
                  </a:cubicBezTo>
                  <a:cubicBezTo>
                    <a:pt x="1466" y="501"/>
                    <a:pt x="1539" y="457"/>
                    <a:pt x="1572" y="382"/>
                  </a:cubicBezTo>
                  <a:cubicBezTo>
                    <a:pt x="1611" y="285"/>
                    <a:pt x="1566" y="173"/>
                    <a:pt x="1468" y="131"/>
                  </a:cubicBezTo>
                  <a:cubicBezTo>
                    <a:pt x="1263" y="44"/>
                    <a:pt x="1041" y="1"/>
                    <a:pt x="82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8" name="Google Shape;918;p43"/>
            <p:cNvSpPr/>
            <p:nvPr/>
          </p:nvSpPr>
          <p:spPr>
            <a:xfrm rot="-273596">
              <a:off x="6582992" y="1690206"/>
              <a:ext cx="46712" cy="19840"/>
            </a:xfrm>
            <a:custGeom>
              <a:avLst/>
              <a:gdLst/>
              <a:ahLst/>
              <a:cxnLst/>
              <a:rect l="l" t="t" r="r" b="b"/>
              <a:pathLst>
                <a:path w="1156" h="491" extrusionOk="0">
                  <a:moveTo>
                    <a:pt x="950" y="0"/>
                  </a:moveTo>
                  <a:cubicBezTo>
                    <a:pt x="942" y="0"/>
                    <a:pt x="933" y="1"/>
                    <a:pt x="924" y="2"/>
                  </a:cubicBezTo>
                  <a:lnTo>
                    <a:pt x="179" y="111"/>
                  </a:lnTo>
                  <a:cubicBezTo>
                    <a:pt x="73" y="125"/>
                    <a:pt x="1" y="222"/>
                    <a:pt x="15" y="329"/>
                  </a:cubicBezTo>
                  <a:cubicBezTo>
                    <a:pt x="29" y="421"/>
                    <a:pt x="113" y="490"/>
                    <a:pt x="207" y="490"/>
                  </a:cubicBezTo>
                  <a:lnTo>
                    <a:pt x="232" y="490"/>
                  </a:lnTo>
                  <a:lnTo>
                    <a:pt x="977" y="384"/>
                  </a:lnTo>
                  <a:cubicBezTo>
                    <a:pt x="1081" y="370"/>
                    <a:pt x="1156" y="273"/>
                    <a:pt x="1142" y="167"/>
                  </a:cubicBezTo>
                  <a:cubicBezTo>
                    <a:pt x="1129" y="72"/>
                    <a:pt x="1048" y="0"/>
                    <a:pt x="95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19" name="Google Shape;919;p43"/>
            <p:cNvSpPr/>
            <p:nvPr/>
          </p:nvSpPr>
          <p:spPr>
            <a:xfrm rot="-273596">
              <a:off x="7178723" y="1998136"/>
              <a:ext cx="43317" cy="49863"/>
            </a:xfrm>
            <a:custGeom>
              <a:avLst/>
              <a:gdLst/>
              <a:ahLst/>
              <a:cxnLst/>
              <a:rect l="l" t="t" r="r" b="b"/>
              <a:pathLst>
                <a:path w="1072" h="1234" extrusionOk="0">
                  <a:moveTo>
                    <a:pt x="856" y="0"/>
                  </a:moveTo>
                  <a:cubicBezTo>
                    <a:pt x="798" y="0"/>
                    <a:pt x="739" y="26"/>
                    <a:pt x="701" y="76"/>
                  </a:cubicBezTo>
                  <a:lnTo>
                    <a:pt x="62" y="927"/>
                  </a:lnTo>
                  <a:cubicBezTo>
                    <a:pt x="0" y="1011"/>
                    <a:pt x="17" y="1133"/>
                    <a:pt x="101" y="1195"/>
                  </a:cubicBezTo>
                  <a:cubicBezTo>
                    <a:pt x="137" y="1220"/>
                    <a:pt x="176" y="1234"/>
                    <a:pt x="218" y="1234"/>
                  </a:cubicBezTo>
                  <a:cubicBezTo>
                    <a:pt x="277" y="1234"/>
                    <a:pt x="332" y="1206"/>
                    <a:pt x="372" y="1156"/>
                  </a:cubicBezTo>
                  <a:lnTo>
                    <a:pt x="1008" y="305"/>
                  </a:lnTo>
                  <a:cubicBezTo>
                    <a:pt x="1072" y="221"/>
                    <a:pt x="1052" y="101"/>
                    <a:pt x="969" y="37"/>
                  </a:cubicBezTo>
                  <a:cubicBezTo>
                    <a:pt x="936" y="12"/>
                    <a:pt x="896" y="0"/>
                    <a:pt x="85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0" name="Google Shape;920;p43"/>
            <p:cNvSpPr/>
            <p:nvPr/>
          </p:nvSpPr>
          <p:spPr>
            <a:xfrm rot="-273596">
              <a:off x="7253598" y="2009869"/>
              <a:ext cx="25619" cy="58753"/>
            </a:xfrm>
            <a:custGeom>
              <a:avLst/>
              <a:gdLst/>
              <a:ahLst/>
              <a:cxnLst/>
              <a:rect l="l" t="t" r="r" b="b"/>
              <a:pathLst>
                <a:path w="634" h="1454" extrusionOk="0">
                  <a:moveTo>
                    <a:pt x="418" y="1"/>
                  </a:moveTo>
                  <a:cubicBezTo>
                    <a:pt x="331" y="1"/>
                    <a:pt x="254" y="65"/>
                    <a:pt x="235" y="156"/>
                  </a:cubicBezTo>
                  <a:lnTo>
                    <a:pt x="23" y="1222"/>
                  </a:lnTo>
                  <a:cubicBezTo>
                    <a:pt x="1" y="1328"/>
                    <a:pt x="68" y="1429"/>
                    <a:pt x="174" y="1448"/>
                  </a:cubicBezTo>
                  <a:cubicBezTo>
                    <a:pt x="188" y="1448"/>
                    <a:pt x="196" y="1454"/>
                    <a:pt x="210" y="1454"/>
                  </a:cubicBezTo>
                  <a:cubicBezTo>
                    <a:pt x="302" y="1454"/>
                    <a:pt x="383" y="1390"/>
                    <a:pt x="400" y="1300"/>
                  </a:cubicBezTo>
                  <a:lnTo>
                    <a:pt x="612" y="232"/>
                  </a:lnTo>
                  <a:cubicBezTo>
                    <a:pt x="634" y="129"/>
                    <a:pt x="567" y="25"/>
                    <a:pt x="461" y="6"/>
                  </a:cubicBezTo>
                  <a:cubicBezTo>
                    <a:pt x="447" y="2"/>
                    <a:pt x="432" y="1"/>
                    <a:pt x="41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1" name="Google Shape;921;p43"/>
            <p:cNvSpPr/>
            <p:nvPr/>
          </p:nvSpPr>
          <p:spPr>
            <a:xfrm rot="-273596">
              <a:off x="7364058" y="1984106"/>
              <a:ext cx="20770" cy="58591"/>
            </a:xfrm>
            <a:custGeom>
              <a:avLst/>
              <a:gdLst/>
              <a:ahLst/>
              <a:cxnLst/>
              <a:rect l="l" t="t" r="r" b="b"/>
              <a:pathLst>
                <a:path w="514" h="1450" extrusionOk="0">
                  <a:moveTo>
                    <a:pt x="211" y="0"/>
                  </a:moveTo>
                  <a:cubicBezTo>
                    <a:pt x="203" y="0"/>
                    <a:pt x="195" y="1"/>
                    <a:pt x="187" y="2"/>
                  </a:cubicBezTo>
                  <a:cubicBezTo>
                    <a:pt x="79" y="13"/>
                    <a:pt x="0" y="108"/>
                    <a:pt x="12" y="211"/>
                  </a:cubicBezTo>
                  <a:lnTo>
                    <a:pt x="120" y="1280"/>
                  </a:lnTo>
                  <a:cubicBezTo>
                    <a:pt x="132" y="1377"/>
                    <a:pt x="215" y="1450"/>
                    <a:pt x="313" y="1450"/>
                  </a:cubicBezTo>
                  <a:lnTo>
                    <a:pt x="330" y="1450"/>
                  </a:lnTo>
                  <a:cubicBezTo>
                    <a:pt x="438" y="1439"/>
                    <a:pt x="514" y="1347"/>
                    <a:pt x="503" y="1241"/>
                  </a:cubicBezTo>
                  <a:lnTo>
                    <a:pt x="397" y="175"/>
                  </a:lnTo>
                  <a:cubicBezTo>
                    <a:pt x="386" y="77"/>
                    <a:pt x="304"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2" name="Google Shape;922;p43"/>
            <p:cNvSpPr/>
            <p:nvPr/>
          </p:nvSpPr>
          <p:spPr>
            <a:xfrm rot="-273596">
              <a:off x="5838526" y="1107081"/>
              <a:ext cx="714048" cy="1717134"/>
            </a:xfrm>
            <a:custGeom>
              <a:avLst/>
              <a:gdLst/>
              <a:ahLst/>
              <a:cxnLst/>
              <a:rect l="l" t="t" r="r" b="b"/>
              <a:pathLst>
                <a:path w="17671" h="42495" extrusionOk="0">
                  <a:moveTo>
                    <a:pt x="12177" y="1"/>
                  </a:moveTo>
                  <a:cubicBezTo>
                    <a:pt x="11958" y="1"/>
                    <a:pt x="11739" y="7"/>
                    <a:pt x="11522" y="16"/>
                  </a:cubicBezTo>
                  <a:cubicBezTo>
                    <a:pt x="9611" y="100"/>
                    <a:pt x="7694" y="409"/>
                    <a:pt x="5928" y="1146"/>
                  </a:cubicBezTo>
                  <a:cubicBezTo>
                    <a:pt x="4165" y="1882"/>
                    <a:pt x="2556" y="3065"/>
                    <a:pt x="1504" y="4661"/>
                  </a:cubicBezTo>
                  <a:cubicBezTo>
                    <a:pt x="449" y="6259"/>
                    <a:pt x="0" y="8285"/>
                    <a:pt x="483" y="10137"/>
                  </a:cubicBezTo>
                  <a:cubicBezTo>
                    <a:pt x="963" y="11992"/>
                    <a:pt x="2444" y="13605"/>
                    <a:pt x="4313" y="14049"/>
                  </a:cubicBezTo>
                  <a:cubicBezTo>
                    <a:pt x="4322" y="18150"/>
                    <a:pt x="4327" y="22256"/>
                    <a:pt x="4335" y="26357"/>
                  </a:cubicBezTo>
                  <a:cubicBezTo>
                    <a:pt x="4341" y="31468"/>
                    <a:pt x="4352" y="36576"/>
                    <a:pt x="4363" y="41695"/>
                  </a:cubicBezTo>
                  <a:cubicBezTo>
                    <a:pt x="4363" y="41695"/>
                    <a:pt x="6056" y="42495"/>
                    <a:pt x="9333" y="42495"/>
                  </a:cubicBezTo>
                  <a:cubicBezTo>
                    <a:pt x="9880" y="42495"/>
                    <a:pt x="10470" y="42472"/>
                    <a:pt x="11103" y="42421"/>
                  </a:cubicBezTo>
                  <a:cubicBezTo>
                    <a:pt x="15539" y="42058"/>
                    <a:pt x="16962" y="40353"/>
                    <a:pt x="16962" y="40353"/>
                  </a:cubicBezTo>
                  <a:cubicBezTo>
                    <a:pt x="16014" y="31638"/>
                    <a:pt x="15068" y="22920"/>
                    <a:pt x="14125" y="14208"/>
                  </a:cubicBezTo>
                  <a:cubicBezTo>
                    <a:pt x="15562" y="13357"/>
                    <a:pt x="16588" y="11895"/>
                    <a:pt x="17110" y="10305"/>
                  </a:cubicBezTo>
                  <a:cubicBezTo>
                    <a:pt x="17648" y="8648"/>
                    <a:pt x="17671" y="6856"/>
                    <a:pt x="17420" y="5132"/>
                  </a:cubicBezTo>
                  <a:cubicBezTo>
                    <a:pt x="17288" y="4251"/>
                    <a:pt x="17088" y="3369"/>
                    <a:pt x="16700" y="2566"/>
                  </a:cubicBezTo>
                  <a:cubicBezTo>
                    <a:pt x="16309" y="1765"/>
                    <a:pt x="15723" y="1040"/>
                    <a:pt x="14951" y="596"/>
                  </a:cubicBezTo>
                  <a:cubicBezTo>
                    <a:pt x="14120" y="118"/>
                    <a:pt x="13145" y="1"/>
                    <a:pt x="12177" y="1"/>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3" name="Google Shape;923;p43"/>
            <p:cNvSpPr/>
            <p:nvPr/>
          </p:nvSpPr>
          <p:spPr>
            <a:xfrm rot="-273596">
              <a:off x="5831284" y="1099252"/>
              <a:ext cx="730292" cy="1732489"/>
            </a:xfrm>
            <a:custGeom>
              <a:avLst/>
              <a:gdLst/>
              <a:ahLst/>
              <a:cxnLst/>
              <a:rect l="l" t="t" r="r" b="b"/>
              <a:pathLst>
                <a:path w="18073" h="42875" extrusionOk="0">
                  <a:moveTo>
                    <a:pt x="12344" y="375"/>
                  </a:moveTo>
                  <a:cubicBezTo>
                    <a:pt x="13257" y="375"/>
                    <a:pt x="14224" y="481"/>
                    <a:pt x="15035" y="944"/>
                  </a:cubicBezTo>
                  <a:cubicBezTo>
                    <a:pt x="15900" y="1441"/>
                    <a:pt x="16419" y="2244"/>
                    <a:pt x="16706" y="2830"/>
                  </a:cubicBezTo>
                  <a:cubicBezTo>
                    <a:pt x="17032" y="3508"/>
                    <a:pt x="17255" y="4306"/>
                    <a:pt x="17406" y="5341"/>
                  </a:cubicBezTo>
                  <a:cubicBezTo>
                    <a:pt x="17682" y="7247"/>
                    <a:pt x="17579" y="8959"/>
                    <a:pt x="17102" y="10427"/>
                  </a:cubicBezTo>
                  <a:cubicBezTo>
                    <a:pt x="16569" y="12065"/>
                    <a:pt x="15512" y="13451"/>
                    <a:pt x="14201" y="14221"/>
                  </a:cubicBezTo>
                  <a:cubicBezTo>
                    <a:pt x="14136" y="14263"/>
                    <a:pt x="14097" y="14335"/>
                    <a:pt x="14106" y="14408"/>
                  </a:cubicBezTo>
                  <a:lnTo>
                    <a:pt x="16935" y="40470"/>
                  </a:lnTo>
                  <a:cubicBezTo>
                    <a:pt x="16642" y="40763"/>
                    <a:pt x="15093" y="42102"/>
                    <a:pt x="11263" y="42415"/>
                  </a:cubicBezTo>
                  <a:cubicBezTo>
                    <a:pt x="10639" y="42465"/>
                    <a:pt x="10058" y="42487"/>
                    <a:pt x="9519" y="42487"/>
                  </a:cubicBezTo>
                  <a:cubicBezTo>
                    <a:pt x="6782" y="42487"/>
                    <a:pt x="5154" y="41924"/>
                    <a:pt x="4729" y="41756"/>
                  </a:cubicBezTo>
                  <a:lnTo>
                    <a:pt x="4687" y="14232"/>
                  </a:lnTo>
                  <a:cubicBezTo>
                    <a:pt x="4687" y="14140"/>
                    <a:pt x="4629" y="14065"/>
                    <a:pt x="4542" y="14042"/>
                  </a:cubicBezTo>
                  <a:cubicBezTo>
                    <a:pt x="2813" y="13635"/>
                    <a:pt x="1329" y="12118"/>
                    <a:pt x="849" y="10271"/>
                  </a:cubicBezTo>
                  <a:cubicBezTo>
                    <a:pt x="405" y="8558"/>
                    <a:pt x="779" y="6569"/>
                    <a:pt x="1845" y="4948"/>
                  </a:cubicBezTo>
                  <a:cubicBezTo>
                    <a:pt x="2815" y="3472"/>
                    <a:pt x="4319" y="2281"/>
                    <a:pt x="6183" y="1502"/>
                  </a:cubicBezTo>
                  <a:cubicBezTo>
                    <a:pt x="7756" y="850"/>
                    <a:pt x="9567" y="484"/>
                    <a:pt x="11712" y="389"/>
                  </a:cubicBezTo>
                  <a:cubicBezTo>
                    <a:pt x="11918" y="381"/>
                    <a:pt x="12129" y="375"/>
                    <a:pt x="12344" y="375"/>
                  </a:cubicBezTo>
                  <a:close/>
                  <a:moveTo>
                    <a:pt x="12348" y="0"/>
                  </a:moveTo>
                  <a:cubicBezTo>
                    <a:pt x="12124" y="0"/>
                    <a:pt x="11904" y="7"/>
                    <a:pt x="11690" y="15"/>
                  </a:cubicBezTo>
                  <a:cubicBezTo>
                    <a:pt x="9497" y="113"/>
                    <a:pt x="7645" y="487"/>
                    <a:pt x="6032" y="1159"/>
                  </a:cubicBezTo>
                  <a:cubicBezTo>
                    <a:pt x="4093" y="1968"/>
                    <a:pt x="2534" y="3210"/>
                    <a:pt x="1518" y="4750"/>
                  </a:cubicBezTo>
                  <a:cubicBezTo>
                    <a:pt x="391" y="6457"/>
                    <a:pt x="1" y="8563"/>
                    <a:pt x="472" y="10377"/>
                  </a:cubicBezTo>
                  <a:cubicBezTo>
                    <a:pt x="974" y="12304"/>
                    <a:pt x="2503" y="13900"/>
                    <a:pt x="4302" y="14391"/>
                  </a:cubicBezTo>
                  <a:lnTo>
                    <a:pt x="4322" y="26546"/>
                  </a:lnTo>
                  <a:lnTo>
                    <a:pt x="4347" y="41884"/>
                  </a:lnTo>
                  <a:cubicBezTo>
                    <a:pt x="4347" y="41957"/>
                    <a:pt x="4392" y="42027"/>
                    <a:pt x="4459" y="42057"/>
                  </a:cubicBezTo>
                  <a:cubicBezTo>
                    <a:pt x="4542" y="42094"/>
                    <a:pt x="6233" y="42875"/>
                    <a:pt x="9494" y="42875"/>
                  </a:cubicBezTo>
                  <a:cubicBezTo>
                    <a:pt x="10049" y="42875"/>
                    <a:pt x="10649" y="42850"/>
                    <a:pt x="11294" y="42802"/>
                  </a:cubicBezTo>
                  <a:cubicBezTo>
                    <a:pt x="15760" y="42437"/>
                    <a:pt x="17225" y="40738"/>
                    <a:pt x="17283" y="40663"/>
                  </a:cubicBezTo>
                  <a:cubicBezTo>
                    <a:pt x="17320" y="40626"/>
                    <a:pt x="17336" y="40573"/>
                    <a:pt x="17331" y="40520"/>
                  </a:cubicBezTo>
                  <a:lnTo>
                    <a:pt x="14505" y="14494"/>
                  </a:lnTo>
                  <a:cubicBezTo>
                    <a:pt x="15844" y="13666"/>
                    <a:pt x="16921" y="12235"/>
                    <a:pt x="17470" y="10555"/>
                  </a:cubicBezTo>
                  <a:cubicBezTo>
                    <a:pt x="17964" y="9026"/>
                    <a:pt x="18073" y="7261"/>
                    <a:pt x="17786" y="5297"/>
                  </a:cubicBezTo>
                  <a:cubicBezTo>
                    <a:pt x="17629" y="4220"/>
                    <a:pt x="17395" y="3388"/>
                    <a:pt x="17052" y="2674"/>
                  </a:cubicBezTo>
                  <a:cubicBezTo>
                    <a:pt x="16611" y="1759"/>
                    <a:pt x="15978" y="1048"/>
                    <a:pt x="15224" y="621"/>
                  </a:cubicBezTo>
                  <a:cubicBezTo>
                    <a:pt x="14343" y="116"/>
                    <a:pt x="13314" y="0"/>
                    <a:pt x="1234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4" name="Google Shape;924;p43"/>
            <p:cNvSpPr/>
            <p:nvPr/>
          </p:nvSpPr>
          <p:spPr>
            <a:xfrm rot="-273596">
              <a:off x="6336774" y="1719370"/>
              <a:ext cx="24164" cy="143327"/>
            </a:xfrm>
            <a:custGeom>
              <a:avLst/>
              <a:gdLst/>
              <a:ahLst/>
              <a:cxnLst/>
              <a:rect l="l" t="t" r="r" b="b"/>
              <a:pathLst>
                <a:path w="598" h="3547" extrusionOk="0">
                  <a:moveTo>
                    <a:pt x="198" y="0"/>
                  </a:moveTo>
                  <a:cubicBezTo>
                    <a:pt x="195" y="0"/>
                    <a:pt x="191" y="0"/>
                    <a:pt x="188" y="1"/>
                  </a:cubicBezTo>
                  <a:cubicBezTo>
                    <a:pt x="82" y="9"/>
                    <a:pt x="1" y="98"/>
                    <a:pt x="7" y="207"/>
                  </a:cubicBezTo>
                  <a:lnTo>
                    <a:pt x="202" y="3365"/>
                  </a:lnTo>
                  <a:cubicBezTo>
                    <a:pt x="210" y="3471"/>
                    <a:pt x="294" y="3546"/>
                    <a:pt x="394" y="3546"/>
                  </a:cubicBezTo>
                  <a:lnTo>
                    <a:pt x="408" y="3546"/>
                  </a:lnTo>
                  <a:cubicBezTo>
                    <a:pt x="517" y="3541"/>
                    <a:pt x="598" y="3449"/>
                    <a:pt x="590" y="3343"/>
                  </a:cubicBezTo>
                  <a:lnTo>
                    <a:pt x="394" y="182"/>
                  </a:lnTo>
                  <a:cubicBezTo>
                    <a:pt x="389" y="77"/>
                    <a:pt x="295" y="0"/>
                    <a:pt x="19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5" name="Google Shape;925;p43"/>
            <p:cNvSpPr/>
            <p:nvPr/>
          </p:nvSpPr>
          <p:spPr>
            <a:xfrm rot="-273596">
              <a:off x="6060178" y="1828892"/>
              <a:ext cx="45257" cy="51076"/>
            </a:xfrm>
            <a:custGeom>
              <a:avLst/>
              <a:gdLst/>
              <a:ahLst/>
              <a:cxnLst/>
              <a:rect l="l" t="t" r="r" b="b"/>
              <a:pathLst>
                <a:path w="1120" h="1264" extrusionOk="0">
                  <a:moveTo>
                    <a:pt x="902" y="0"/>
                  </a:moveTo>
                  <a:cubicBezTo>
                    <a:pt x="844" y="0"/>
                    <a:pt x="785" y="26"/>
                    <a:pt x="745" y="75"/>
                  </a:cubicBezTo>
                  <a:lnTo>
                    <a:pt x="65" y="951"/>
                  </a:lnTo>
                  <a:cubicBezTo>
                    <a:pt x="1" y="1038"/>
                    <a:pt x="17" y="1155"/>
                    <a:pt x="101" y="1222"/>
                  </a:cubicBezTo>
                  <a:cubicBezTo>
                    <a:pt x="135" y="1250"/>
                    <a:pt x="176" y="1264"/>
                    <a:pt x="218" y="1264"/>
                  </a:cubicBezTo>
                  <a:cubicBezTo>
                    <a:pt x="274" y="1264"/>
                    <a:pt x="335" y="1236"/>
                    <a:pt x="372" y="1189"/>
                  </a:cubicBezTo>
                  <a:lnTo>
                    <a:pt x="1052" y="313"/>
                  </a:lnTo>
                  <a:cubicBezTo>
                    <a:pt x="1119" y="226"/>
                    <a:pt x="1103" y="106"/>
                    <a:pt x="1019" y="39"/>
                  </a:cubicBezTo>
                  <a:cubicBezTo>
                    <a:pt x="984" y="13"/>
                    <a:pt x="943"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6" name="Google Shape;926;p43"/>
            <p:cNvSpPr/>
            <p:nvPr/>
          </p:nvSpPr>
          <p:spPr>
            <a:xfrm rot="-273596">
              <a:off x="6090430" y="1830714"/>
              <a:ext cx="46954" cy="54793"/>
            </a:xfrm>
            <a:custGeom>
              <a:avLst/>
              <a:gdLst/>
              <a:ahLst/>
              <a:cxnLst/>
              <a:rect l="l" t="t" r="r" b="b"/>
              <a:pathLst>
                <a:path w="1162" h="1356" extrusionOk="0">
                  <a:moveTo>
                    <a:pt x="945" y="0"/>
                  </a:moveTo>
                  <a:cubicBezTo>
                    <a:pt x="887" y="0"/>
                    <a:pt x="828" y="27"/>
                    <a:pt x="790" y="78"/>
                  </a:cubicBezTo>
                  <a:lnTo>
                    <a:pt x="62" y="1049"/>
                  </a:lnTo>
                  <a:cubicBezTo>
                    <a:pt x="1" y="1133"/>
                    <a:pt x="18" y="1256"/>
                    <a:pt x="101" y="1320"/>
                  </a:cubicBezTo>
                  <a:cubicBezTo>
                    <a:pt x="135" y="1342"/>
                    <a:pt x="174" y="1356"/>
                    <a:pt x="216" y="1356"/>
                  </a:cubicBezTo>
                  <a:cubicBezTo>
                    <a:pt x="274" y="1356"/>
                    <a:pt x="336" y="1334"/>
                    <a:pt x="369" y="1281"/>
                  </a:cubicBezTo>
                  <a:lnTo>
                    <a:pt x="1097" y="307"/>
                  </a:lnTo>
                  <a:cubicBezTo>
                    <a:pt x="1161" y="223"/>
                    <a:pt x="1142" y="101"/>
                    <a:pt x="1058" y="39"/>
                  </a:cubicBezTo>
                  <a:cubicBezTo>
                    <a:pt x="1025" y="13"/>
                    <a:pt x="985" y="0"/>
                    <a:pt x="94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7" name="Google Shape;927;p43"/>
            <p:cNvSpPr/>
            <p:nvPr/>
          </p:nvSpPr>
          <p:spPr>
            <a:xfrm rot="-273596">
              <a:off x="6425671" y="1320377"/>
              <a:ext cx="28811" cy="107606"/>
            </a:xfrm>
            <a:custGeom>
              <a:avLst/>
              <a:gdLst/>
              <a:ahLst/>
              <a:cxnLst/>
              <a:rect l="l" t="t" r="r" b="b"/>
              <a:pathLst>
                <a:path w="713" h="2663" extrusionOk="0">
                  <a:moveTo>
                    <a:pt x="272" y="1"/>
                  </a:moveTo>
                  <a:cubicBezTo>
                    <a:pt x="253" y="1"/>
                    <a:pt x="233" y="4"/>
                    <a:pt x="213" y="10"/>
                  </a:cubicBezTo>
                  <a:cubicBezTo>
                    <a:pt x="113" y="41"/>
                    <a:pt x="57" y="149"/>
                    <a:pt x="90" y="250"/>
                  </a:cubicBezTo>
                  <a:cubicBezTo>
                    <a:pt x="319" y="942"/>
                    <a:pt x="297" y="1726"/>
                    <a:pt x="34" y="2401"/>
                  </a:cubicBezTo>
                  <a:cubicBezTo>
                    <a:pt x="1" y="2498"/>
                    <a:pt x="46" y="2610"/>
                    <a:pt x="146" y="2649"/>
                  </a:cubicBezTo>
                  <a:cubicBezTo>
                    <a:pt x="171" y="2660"/>
                    <a:pt x="193" y="2663"/>
                    <a:pt x="216" y="2663"/>
                  </a:cubicBezTo>
                  <a:cubicBezTo>
                    <a:pt x="294" y="2663"/>
                    <a:pt x="366" y="2618"/>
                    <a:pt x="392" y="2540"/>
                  </a:cubicBezTo>
                  <a:cubicBezTo>
                    <a:pt x="690" y="1773"/>
                    <a:pt x="712" y="917"/>
                    <a:pt x="453" y="133"/>
                  </a:cubicBezTo>
                  <a:cubicBezTo>
                    <a:pt x="428" y="50"/>
                    <a:pt x="353" y="1"/>
                    <a:pt x="27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8" name="Google Shape;928;p43"/>
            <p:cNvSpPr/>
            <p:nvPr/>
          </p:nvSpPr>
          <p:spPr>
            <a:xfrm rot="-273596">
              <a:off x="6228492" y="2691573"/>
              <a:ext cx="15557" cy="42994"/>
            </a:xfrm>
            <a:custGeom>
              <a:avLst/>
              <a:gdLst/>
              <a:ahLst/>
              <a:cxnLst/>
              <a:rect l="l" t="t" r="r" b="b"/>
              <a:pathLst>
                <a:path w="385" h="1064" extrusionOk="0">
                  <a:moveTo>
                    <a:pt x="193" y="1"/>
                  </a:moveTo>
                  <a:cubicBezTo>
                    <a:pt x="84" y="1"/>
                    <a:pt x="0" y="84"/>
                    <a:pt x="0" y="193"/>
                  </a:cubicBezTo>
                  <a:lnTo>
                    <a:pt x="0" y="871"/>
                  </a:lnTo>
                  <a:cubicBezTo>
                    <a:pt x="0" y="980"/>
                    <a:pt x="84" y="1064"/>
                    <a:pt x="193" y="1064"/>
                  </a:cubicBezTo>
                  <a:cubicBezTo>
                    <a:pt x="299" y="1064"/>
                    <a:pt x="385" y="977"/>
                    <a:pt x="385" y="871"/>
                  </a:cubicBezTo>
                  <a:lnTo>
                    <a:pt x="385" y="193"/>
                  </a:lnTo>
                  <a:cubicBezTo>
                    <a:pt x="385" y="84"/>
                    <a:pt x="301"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29" name="Google Shape;929;p43"/>
            <p:cNvSpPr/>
            <p:nvPr/>
          </p:nvSpPr>
          <p:spPr>
            <a:xfrm rot="-273596">
              <a:off x="6265209" y="2694282"/>
              <a:ext cx="18305" cy="37256"/>
            </a:xfrm>
            <a:custGeom>
              <a:avLst/>
              <a:gdLst/>
              <a:ahLst/>
              <a:cxnLst/>
              <a:rect l="l" t="t" r="r" b="b"/>
              <a:pathLst>
                <a:path w="453" h="922" extrusionOk="0">
                  <a:moveTo>
                    <a:pt x="251" y="0"/>
                  </a:moveTo>
                  <a:cubicBezTo>
                    <a:pt x="156" y="0"/>
                    <a:pt x="67" y="76"/>
                    <a:pt x="56" y="177"/>
                  </a:cubicBezTo>
                  <a:lnTo>
                    <a:pt x="12" y="712"/>
                  </a:lnTo>
                  <a:cubicBezTo>
                    <a:pt x="1" y="821"/>
                    <a:pt x="82" y="910"/>
                    <a:pt x="188" y="922"/>
                  </a:cubicBezTo>
                  <a:lnTo>
                    <a:pt x="204" y="922"/>
                  </a:lnTo>
                  <a:cubicBezTo>
                    <a:pt x="302" y="922"/>
                    <a:pt x="386" y="846"/>
                    <a:pt x="397" y="743"/>
                  </a:cubicBezTo>
                  <a:lnTo>
                    <a:pt x="441" y="210"/>
                  </a:lnTo>
                  <a:cubicBezTo>
                    <a:pt x="453" y="107"/>
                    <a:pt x="372" y="12"/>
                    <a:pt x="266" y="1"/>
                  </a:cubicBezTo>
                  <a:cubicBezTo>
                    <a:pt x="261" y="1"/>
                    <a:pt x="256"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0" name="Google Shape;930;p43"/>
            <p:cNvSpPr/>
            <p:nvPr/>
          </p:nvSpPr>
          <p:spPr>
            <a:xfrm rot="-273596">
              <a:off x="6506570" y="2588132"/>
              <a:ext cx="24406" cy="68572"/>
            </a:xfrm>
            <a:custGeom>
              <a:avLst/>
              <a:gdLst/>
              <a:ahLst/>
              <a:cxnLst/>
              <a:rect l="l" t="t" r="r" b="b"/>
              <a:pathLst>
                <a:path w="604" h="1697" extrusionOk="0">
                  <a:moveTo>
                    <a:pt x="211" y="1"/>
                  </a:moveTo>
                  <a:cubicBezTo>
                    <a:pt x="201" y="1"/>
                    <a:pt x="192" y="1"/>
                    <a:pt x="182" y="3"/>
                  </a:cubicBezTo>
                  <a:cubicBezTo>
                    <a:pt x="76" y="17"/>
                    <a:pt x="1" y="115"/>
                    <a:pt x="17" y="218"/>
                  </a:cubicBezTo>
                  <a:lnTo>
                    <a:pt x="207" y="1535"/>
                  </a:lnTo>
                  <a:cubicBezTo>
                    <a:pt x="221" y="1627"/>
                    <a:pt x="305" y="1696"/>
                    <a:pt x="397" y="1696"/>
                  </a:cubicBezTo>
                  <a:lnTo>
                    <a:pt x="422" y="1696"/>
                  </a:lnTo>
                  <a:cubicBezTo>
                    <a:pt x="528" y="1682"/>
                    <a:pt x="603" y="1585"/>
                    <a:pt x="587" y="1482"/>
                  </a:cubicBezTo>
                  <a:lnTo>
                    <a:pt x="397" y="168"/>
                  </a:lnTo>
                  <a:cubicBezTo>
                    <a:pt x="384" y="69"/>
                    <a:pt x="301" y="1"/>
                    <a:pt x="21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1" name="Google Shape;931;p43"/>
            <p:cNvSpPr/>
            <p:nvPr/>
          </p:nvSpPr>
          <p:spPr>
            <a:xfrm rot="-273596">
              <a:off x="5885267" y="946524"/>
              <a:ext cx="166763" cy="382824"/>
            </a:xfrm>
            <a:custGeom>
              <a:avLst/>
              <a:gdLst/>
              <a:ahLst/>
              <a:cxnLst/>
              <a:rect l="l" t="t" r="r" b="b"/>
              <a:pathLst>
                <a:path w="4127" h="9474" extrusionOk="0">
                  <a:moveTo>
                    <a:pt x="2033" y="1"/>
                  </a:moveTo>
                  <a:cubicBezTo>
                    <a:pt x="1302" y="1"/>
                    <a:pt x="640" y="629"/>
                    <a:pt x="324" y="1520"/>
                  </a:cubicBezTo>
                  <a:cubicBezTo>
                    <a:pt x="1" y="2440"/>
                    <a:pt x="23" y="3478"/>
                    <a:pt x="59" y="4483"/>
                  </a:cubicBezTo>
                  <a:cubicBezTo>
                    <a:pt x="115" y="5836"/>
                    <a:pt x="213" y="7253"/>
                    <a:pt x="790" y="8408"/>
                  </a:cubicBezTo>
                  <a:cubicBezTo>
                    <a:pt x="1005" y="8835"/>
                    <a:pt x="1301" y="9236"/>
                    <a:pt x="1689" y="9398"/>
                  </a:cubicBezTo>
                  <a:cubicBezTo>
                    <a:pt x="1742" y="9420"/>
                    <a:pt x="1795" y="9434"/>
                    <a:pt x="1850" y="9448"/>
                  </a:cubicBezTo>
                  <a:cubicBezTo>
                    <a:pt x="1925" y="9465"/>
                    <a:pt x="2000" y="9474"/>
                    <a:pt x="2076" y="9474"/>
                  </a:cubicBezTo>
                  <a:cubicBezTo>
                    <a:pt x="2528" y="9474"/>
                    <a:pt x="2984" y="9178"/>
                    <a:pt x="3290" y="8745"/>
                  </a:cubicBezTo>
                  <a:cubicBezTo>
                    <a:pt x="3681" y="8190"/>
                    <a:pt x="3859" y="7454"/>
                    <a:pt x="3951" y="6728"/>
                  </a:cubicBezTo>
                  <a:cubicBezTo>
                    <a:pt x="4127" y="5439"/>
                    <a:pt x="4074" y="4114"/>
                    <a:pt x="3960" y="2809"/>
                  </a:cubicBezTo>
                  <a:cubicBezTo>
                    <a:pt x="3865" y="1757"/>
                    <a:pt x="3561" y="661"/>
                    <a:pt x="2724" y="192"/>
                  </a:cubicBezTo>
                  <a:cubicBezTo>
                    <a:pt x="2492" y="61"/>
                    <a:pt x="2259" y="1"/>
                    <a:pt x="2033" y="1"/>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2" name="Google Shape;932;p43"/>
            <p:cNvSpPr/>
            <p:nvPr/>
          </p:nvSpPr>
          <p:spPr>
            <a:xfrm rot="-273596">
              <a:off x="5877714" y="938846"/>
              <a:ext cx="182886" cy="398220"/>
            </a:xfrm>
            <a:custGeom>
              <a:avLst/>
              <a:gdLst/>
              <a:ahLst/>
              <a:cxnLst/>
              <a:rect l="l" t="t" r="r" b="b"/>
              <a:pathLst>
                <a:path w="4526" h="9855" extrusionOk="0">
                  <a:moveTo>
                    <a:pt x="2219" y="384"/>
                  </a:moveTo>
                  <a:cubicBezTo>
                    <a:pt x="2420" y="384"/>
                    <a:pt x="2618" y="439"/>
                    <a:pt x="2819" y="551"/>
                  </a:cubicBezTo>
                  <a:cubicBezTo>
                    <a:pt x="3460" y="911"/>
                    <a:pt x="3840" y="1742"/>
                    <a:pt x="3954" y="3020"/>
                  </a:cubicBezTo>
                  <a:cubicBezTo>
                    <a:pt x="4052" y="4086"/>
                    <a:pt x="4138" y="5495"/>
                    <a:pt x="3951" y="6895"/>
                  </a:cubicBezTo>
                  <a:cubicBezTo>
                    <a:pt x="3831" y="7763"/>
                    <a:pt x="3633" y="8376"/>
                    <a:pt x="3321" y="8823"/>
                  </a:cubicBezTo>
                  <a:cubicBezTo>
                    <a:pt x="3039" y="9227"/>
                    <a:pt x="2631" y="9471"/>
                    <a:pt x="2262" y="9471"/>
                  </a:cubicBezTo>
                  <a:cubicBezTo>
                    <a:pt x="2201" y="9471"/>
                    <a:pt x="2141" y="9464"/>
                    <a:pt x="2082" y="9450"/>
                  </a:cubicBezTo>
                  <a:cubicBezTo>
                    <a:pt x="2035" y="9439"/>
                    <a:pt x="1996" y="9425"/>
                    <a:pt x="1954" y="9409"/>
                  </a:cubicBezTo>
                  <a:cubicBezTo>
                    <a:pt x="1661" y="9286"/>
                    <a:pt x="1385" y="8976"/>
                    <a:pt x="1150" y="8507"/>
                  </a:cubicBezTo>
                  <a:cubicBezTo>
                    <a:pt x="592" y="7397"/>
                    <a:pt x="495" y="5997"/>
                    <a:pt x="439" y="4663"/>
                  </a:cubicBezTo>
                  <a:cubicBezTo>
                    <a:pt x="394" y="3637"/>
                    <a:pt x="383" y="2643"/>
                    <a:pt x="690" y="1770"/>
                  </a:cubicBezTo>
                  <a:cubicBezTo>
                    <a:pt x="916" y="1126"/>
                    <a:pt x="1340" y="638"/>
                    <a:pt x="1817" y="456"/>
                  </a:cubicBezTo>
                  <a:cubicBezTo>
                    <a:pt x="1948" y="409"/>
                    <a:pt x="2085" y="384"/>
                    <a:pt x="2219" y="384"/>
                  </a:cubicBezTo>
                  <a:close/>
                  <a:moveTo>
                    <a:pt x="2224" y="1"/>
                  </a:moveTo>
                  <a:cubicBezTo>
                    <a:pt x="2043" y="1"/>
                    <a:pt x="1862" y="34"/>
                    <a:pt x="1683" y="99"/>
                  </a:cubicBezTo>
                  <a:cubicBezTo>
                    <a:pt x="1103" y="317"/>
                    <a:pt x="595" y="894"/>
                    <a:pt x="330" y="1645"/>
                  </a:cubicBezTo>
                  <a:cubicBezTo>
                    <a:pt x="1" y="2579"/>
                    <a:pt x="15" y="3614"/>
                    <a:pt x="57" y="4683"/>
                  </a:cubicBezTo>
                  <a:cubicBezTo>
                    <a:pt x="113" y="6061"/>
                    <a:pt x="216" y="7503"/>
                    <a:pt x="804" y="8683"/>
                  </a:cubicBezTo>
                  <a:cubicBezTo>
                    <a:pt x="1083" y="9241"/>
                    <a:pt x="1418" y="9607"/>
                    <a:pt x="1803" y="9763"/>
                  </a:cubicBezTo>
                  <a:cubicBezTo>
                    <a:pt x="1865" y="9788"/>
                    <a:pt x="1929" y="9808"/>
                    <a:pt x="1990" y="9821"/>
                  </a:cubicBezTo>
                  <a:cubicBezTo>
                    <a:pt x="2079" y="9844"/>
                    <a:pt x="2169" y="9855"/>
                    <a:pt x="2261" y="9855"/>
                  </a:cubicBezTo>
                  <a:cubicBezTo>
                    <a:pt x="2754" y="9855"/>
                    <a:pt x="3271" y="9554"/>
                    <a:pt x="3633" y="9046"/>
                  </a:cubicBezTo>
                  <a:cubicBezTo>
                    <a:pt x="3985" y="8547"/>
                    <a:pt x="4205" y="7877"/>
                    <a:pt x="4331" y="6945"/>
                  </a:cubicBezTo>
                  <a:cubicBezTo>
                    <a:pt x="4526" y="5508"/>
                    <a:pt x="4437" y="4072"/>
                    <a:pt x="4336" y="2984"/>
                  </a:cubicBezTo>
                  <a:cubicBezTo>
                    <a:pt x="4208" y="1572"/>
                    <a:pt x="3762" y="640"/>
                    <a:pt x="3006" y="216"/>
                  </a:cubicBezTo>
                  <a:cubicBezTo>
                    <a:pt x="2753" y="72"/>
                    <a:pt x="2489" y="1"/>
                    <a:pt x="22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3" name="Google Shape;933;p43"/>
            <p:cNvSpPr/>
            <p:nvPr/>
          </p:nvSpPr>
          <p:spPr>
            <a:xfrm rot="-273596">
              <a:off x="6026650" y="935253"/>
              <a:ext cx="166642" cy="382824"/>
            </a:xfrm>
            <a:custGeom>
              <a:avLst/>
              <a:gdLst/>
              <a:ahLst/>
              <a:cxnLst/>
              <a:rect l="l" t="t" r="r" b="b"/>
              <a:pathLst>
                <a:path w="4124" h="9474" extrusionOk="0">
                  <a:moveTo>
                    <a:pt x="2032" y="1"/>
                  </a:moveTo>
                  <a:cubicBezTo>
                    <a:pt x="1300" y="1"/>
                    <a:pt x="637" y="629"/>
                    <a:pt x="324" y="1520"/>
                  </a:cubicBezTo>
                  <a:cubicBezTo>
                    <a:pt x="0" y="2440"/>
                    <a:pt x="20" y="3478"/>
                    <a:pt x="59" y="4483"/>
                  </a:cubicBezTo>
                  <a:cubicBezTo>
                    <a:pt x="115" y="5836"/>
                    <a:pt x="212" y="7253"/>
                    <a:pt x="787" y="8408"/>
                  </a:cubicBezTo>
                  <a:cubicBezTo>
                    <a:pt x="1002" y="8835"/>
                    <a:pt x="1300" y="9236"/>
                    <a:pt x="1685" y="9398"/>
                  </a:cubicBezTo>
                  <a:cubicBezTo>
                    <a:pt x="1738" y="9420"/>
                    <a:pt x="1791" y="9434"/>
                    <a:pt x="1847" y="9448"/>
                  </a:cubicBezTo>
                  <a:cubicBezTo>
                    <a:pt x="1922" y="9465"/>
                    <a:pt x="1998" y="9474"/>
                    <a:pt x="2073" y="9474"/>
                  </a:cubicBezTo>
                  <a:cubicBezTo>
                    <a:pt x="2528" y="9474"/>
                    <a:pt x="2983" y="9178"/>
                    <a:pt x="3287" y="8745"/>
                  </a:cubicBezTo>
                  <a:cubicBezTo>
                    <a:pt x="3677" y="8190"/>
                    <a:pt x="3856" y="7454"/>
                    <a:pt x="3951" y="6728"/>
                  </a:cubicBezTo>
                  <a:cubicBezTo>
                    <a:pt x="4124" y="5439"/>
                    <a:pt x="4074" y="4114"/>
                    <a:pt x="3956" y="2809"/>
                  </a:cubicBezTo>
                  <a:cubicBezTo>
                    <a:pt x="3864" y="1757"/>
                    <a:pt x="3560" y="661"/>
                    <a:pt x="2723" y="192"/>
                  </a:cubicBezTo>
                  <a:cubicBezTo>
                    <a:pt x="2492" y="61"/>
                    <a:pt x="2259" y="1"/>
                    <a:pt x="2032" y="1"/>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4" name="Google Shape;934;p43"/>
            <p:cNvSpPr/>
            <p:nvPr/>
          </p:nvSpPr>
          <p:spPr>
            <a:xfrm rot="-273596">
              <a:off x="6018849" y="927428"/>
              <a:ext cx="182886" cy="398382"/>
            </a:xfrm>
            <a:custGeom>
              <a:avLst/>
              <a:gdLst/>
              <a:ahLst/>
              <a:cxnLst/>
              <a:rect l="l" t="t" r="r" b="b"/>
              <a:pathLst>
                <a:path w="4526" h="9859" extrusionOk="0">
                  <a:moveTo>
                    <a:pt x="2222" y="388"/>
                  </a:moveTo>
                  <a:cubicBezTo>
                    <a:pt x="2420" y="388"/>
                    <a:pt x="2621" y="443"/>
                    <a:pt x="2821" y="555"/>
                  </a:cubicBezTo>
                  <a:cubicBezTo>
                    <a:pt x="3460" y="915"/>
                    <a:pt x="3842" y="1746"/>
                    <a:pt x="3960" y="3024"/>
                  </a:cubicBezTo>
                  <a:cubicBezTo>
                    <a:pt x="4057" y="4090"/>
                    <a:pt x="4144" y="5496"/>
                    <a:pt x="3954" y="6899"/>
                  </a:cubicBezTo>
                  <a:cubicBezTo>
                    <a:pt x="3837" y="7767"/>
                    <a:pt x="3639" y="8380"/>
                    <a:pt x="3324" y="8827"/>
                  </a:cubicBezTo>
                  <a:cubicBezTo>
                    <a:pt x="3043" y="9232"/>
                    <a:pt x="2635" y="9474"/>
                    <a:pt x="2264" y="9474"/>
                  </a:cubicBezTo>
                  <a:cubicBezTo>
                    <a:pt x="2203" y="9474"/>
                    <a:pt x="2143" y="9468"/>
                    <a:pt x="2085" y="9454"/>
                  </a:cubicBezTo>
                  <a:cubicBezTo>
                    <a:pt x="2040" y="9443"/>
                    <a:pt x="1998" y="9429"/>
                    <a:pt x="1957" y="9413"/>
                  </a:cubicBezTo>
                  <a:cubicBezTo>
                    <a:pt x="1664" y="9290"/>
                    <a:pt x="1387" y="8980"/>
                    <a:pt x="1156" y="8511"/>
                  </a:cubicBezTo>
                  <a:cubicBezTo>
                    <a:pt x="598" y="7401"/>
                    <a:pt x="495" y="6001"/>
                    <a:pt x="445" y="4667"/>
                  </a:cubicBezTo>
                  <a:cubicBezTo>
                    <a:pt x="397" y="3638"/>
                    <a:pt x="389" y="2645"/>
                    <a:pt x="696" y="1774"/>
                  </a:cubicBezTo>
                  <a:cubicBezTo>
                    <a:pt x="924" y="1130"/>
                    <a:pt x="1343" y="642"/>
                    <a:pt x="1820" y="460"/>
                  </a:cubicBezTo>
                  <a:cubicBezTo>
                    <a:pt x="1954" y="413"/>
                    <a:pt x="2090" y="388"/>
                    <a:pt x="2222" y="388"/>
                  </a:cubicBezTo>
                  <a:close/>
                  <a:moveTo>
                    <a:pt x="2225" y="0"/>
                  </a:moveTo>
                  <a:cubicBezTo>
                    <a:pt x="2044" y="0"/>
                    <a:pt x="1863" y="34"/>
                    <a:pt x="1686" y="100"/>
                  </a:cubicBezTo>
                  <a:cubicBezTo>
                    <a:pt x="1103" y="318"/>
                    <a:pt x="598" y="895"/>
                    <a:pt x="333" y="1646"/>
                  </a:cubicBezTo>
                  <a:cubicBezTo>
                    <a:pt x="1" y="2580"/>
                    <a:pt x="15" y="3615"/>
                    <a:pt x="57" y="4684"/>
                  </a:cubicBezTo>
                  <a:cubicBezTo>
                    <a:pt x="113" y="6065"/>
                    <a:pt x="216" y="7507"/>
                    <a:pt x="807" y="8687"/>
                  </a:cubicBezTo>
                  <a:cubicBezTo>
                    <a:pt x="1081" y="9245"/>
                    <a:pt x="1421" y="9611"/>
                    <a:pt x="1803" y="9767"/>
                  </a:cubicBezTo>
                  <a:cubicBezTo>
                    <a:pt x="1867" y="9792"/>
                    <a:pt x="1929" y="9812"/>
                    <a:pt x="1993" y="9825"/>
                  </a:cubicBezTo>
                  <a:cubicBezTo>
                    <a:pt x="2079" y="9848"/>
                    <a:pt x="2169" y="9859"/>
                    <a:pt x="2261" y="9859"/>
                  </a:cubicBezTo>
                  <a:cubicBezTo>
                    <a:pt x="2760" y="9859"/>
                    <a:pt x="3276" y="9558"/>
                    <a:pt x="3633" y="9047"/>
                  </a:cubicBezTo>
                  <a:cubicBezTo>
                    <a:pt x="3982" y="8548"/>
                    <a:pt x="4205" y="7881"/>
                    <a:pt x="4331" y="6946"/>
                  </a:cubicBezTo>
                  <a:cubicBezTo>
                    <a:pt x="4526" y="5510"/>
                    <a:pt x="4437" y="4073"/>
                    <a:pt x="4339" y="2985"/>
                  </a:cubicBezTo>
                  <a:cubicBezTo>
                    <a:pt x="4211" y="1573"/>
                    <a:pt x="3759" y="642"/>
                    <a:pt x="3006" y="215"/>
                  </a:cubicBezTo>
                  <a:cubicBezTo>
                    <a:pt x="2753" y="72"/>
                    <a:pt x="2489" y="0"/>
                    <a:pt x="222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5" name="Google Shape;935;p43"/>
            <p:cNvSpPr/>
            <p:nvPr/>
          </p:nvSpPr>
          <p:spPr>
            <a:xfrm rot="-273596">
              <a:off x="6167791" y="923991"/>
              <a:ext cx="166763" cy="382824"/>
            </a:xfrm>
            <a:custGeom>
              <a:avLst/>
              <a:gdLst/>
              <a:ahLst/>
              <a:cxnLst/>
              <a:rect l="l" t="t" r="r" b="b"/>
              <a:pathLst>
                <a:path w="4127" h="9474" extrusionOk="0">
                  <a:moveTo>
                    <a:pt x="2033" y="1"/>
                  </a:moveTo>
                  <a:cubicBezTo>
                    <a:pt x="1301" y="1"/>
                    <a:pt x="639" y="629"/>
                    <a:pt x="324" y="1520"/>
                  </a:cubicBezTo>
                  <a:cubicBezTo>
                    <a:pt x="0" y="2440"/>
                    <a:pt x="20" y="3478"/>
                    <a:pt x="59" y="4483"/>
                  </a:cubicBezTo>
                  <a:cubicBezTo>
                    <a:pt x="115" y="5836"/>
                    <a:pt x="212" y="7253"/>
                    <a:pt x="787" y="8408"/>
                  </a:cubicBezTo>
                  <a:cubicBezTo>
                    <a:pt x="1005" y="8835"/>
                    <a:pt x="1300" y="9236"/>
                    <a:pt x="1688" y="9398"/>
                  </a:cubicBezTo>
                  <a:cubicBezTo>
                    <a:pt x="1744" y="9420"/>
                    <a:pt x="1797" y="9434"/>
                    <a:pt x="1847" y="9448"/>
                  </a:cubicBezTo>
                  <a:cubicBezTo>
                    <a:pt x="1922" y="9465"/>
                    <a:pt x="1998" y="9474"/>
                    <a:pt x="2073" y="9474"/>
                  </a:cubicBezTo>
                  <a:cubicBezTo>
                    <a:pt x="2528" y="9474"/>
                    <a:pt x="2983" y="9178"/>
                    <a:pt x="3290" y="8745"/>
                  </a:cubicBezTo>
                  <a:cubicBezTo>
                    <a:pt x="3680" y="8190"/>
                    <a:pt x="3856" y="7454"/>
                    <a:pt x="3951" y="6728"/>
                  </a:cubicBezTo>
                  <a:cubicBezTo>
                    <a:pt x="4127" y="5439"/>
                    <a:pt x="4073" y="4114"/>
                    <a:pt x="3959" y="2809"/>
                  </a:cubicBezTo>
                  <a:cubicBezTo>
                    <a:pt x="3864" y="1757"/>
                    <a:pt x="3560" y="661"/>
                    <a:pt x="2723" y="192"/>
                  </a:cubicBezTo>
                  <a:cubicBezTo>
                    <a:pt x="2492" y="61"/>
                    <a:pt x="2259" y="1"/>
                    <a:pt x="2033" y="1"/>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6" name="Google Shape;936;p43"/>
            <p:cNvSpPr/>
            <p:nvPr/>
          </p:nvSpPr>
          <p:spPr>
            <a:xfrm rot="-273596">
              <a:off x="6160110" y="916157"/>
              <a:ext cx="183007" cy="398382"/>
            </a:xfrm>
            <a:custGeom>
              <a:avLst/>
              <a:gdLst/>
              <a:ahLst/>
              <a:cxnLst/>
              <a:rect l="l" t="t" r="r" b="b"/>
              <a:pathLst>
                <a:path w="4529" h="9859" extrusionOk="0">
                  <a:moveTo>
                    <a:pt x="2224" y="388"/>
                  </a:moveTo>
                  <a:cubicBezTo>
                    <a:pt x="2425" y="388"/>
                    <a:pt x="2620" y="443"/>
                    <a:pt x="2824" y="555"/>
                  </a:cubicBezTo>
                  <a:cubicBezTo>
                    <a:pt x="3466" y="915"/>
                    <a:pt x="3845" y="1746"/>
                    <a:pt x="3959" y="3024"/>
                  </a:cubicBezTo>
                  <a:cubicBezTo>
                    <a:pt x="4057" y="4090"/>
                    <a:pt x="4144" y="5499"/>
                    <a:pt x="3957" y="6899"/>
                  </a:cubicBezTo>
                  <a:cubicBezTo>
                    <a:pt x="3837" y="7767"/>
                    <a:pt x="3639" y="8380"/>
                    <a:pt x="3323" y="8827"/>
                  </a:cubicBezTo>
                  <a:cubicBezTo>
                    <a:pt x="3044" y="9231"/>
                    <a:pt x="2637" y="9475"/>
                    <a:pt x="2268" y="9475"/>
                  </a:cubicBezTo>
                  <a:cubicBezTo>
                    <a:pt x="2206" y="9475"/>
                    <a:pt x="2146" y="9468"/>
                    <a:pt x="2087" y="9454"/>
                  </a:cubicBezTo>
                  <a:cubicBezTo>
                    <a:pt x="2040" y="9443"/>
                    <a:pt x="1998" y="9429"/>
                    <a:pt x="1959" y="9413"/>
                  </a:cubicBezTo>
                  <a:cubicBezTo>
                    <a:pt x="1666" y="9290"/>
                    <a:pt x="1390" y="8980"/>
                    <a:pt x="1156" y="8511"/>
                  </a:cubicBezTo>
                  <a:cubicBezTo>
                    <a:pt x="598" y="7401"/>
                    <a:pt x="497" y="6001"/>
                    <a:pt x="444" y="4667"/>
                  </a:cubicBezTo>
                  <a:cubicBezTo>
                    <a:pt x="400" y="3641"/>
                    <a:pt x="388" y="2647"/>
                    <a:pt x="695" y="1774"/>
                  </a:cubicBezTo>
                  <a:cubicBezTo>
                    <a:pt x="921" y="1130"/>
                    <a:pt x="1345" y="642"/>
                    <a:pt x="1822" y="460"/>
                  </a:cubicBezTo>
                  <a:cubicBezTo>
                    <a:pt x="1954" y="413"/>
                    <a:pt x="2090" y="388"/>
                    <a:pt x="2224" y="388"/>
                  </a:cubicBezTo>
                  <a:close/>
                  <a:moveTo>
                    <a:pt x="2226" y="0"/>
                  </a:moveTo>
                  <a:cubicBezTo>
                    <a:pt x="2045" y="0"/>
                    <a:pt x="1864" y="34"/>
                    <a:pt x="1686" y="100"/>
                  </a:cubicBezTo>
                  <a:cubicBezTo>
                    <a:pt x="1103" y="318"/>
                    <a:pt x="598" y="895"/>
                    <a:pt x="333" y="1646"/>
                  </a:cubicBezTo>
                  <a:cubicBezTo>
                    <a:pt x="1" y="2580"/>
                    <a:pt x="15" y="3615"/>
                    <a:pt x="56" y="4684"/>
                  </a:cubicBezTo>
                  <a:cubicBezTo>
                    <a:pt x="112" y="6059"/>
                    <a:pt x="218" y="7507"/>
                    <a:pt x="807" y="8687"/>
                  </a:cubicBezTo>
                  <a:cubicBezTo>
                    <a:pt x="1086" y="9245"/>
                    <a:pt x="1421" y="9611"/>
                    <a:pt x="1806" y="9767"/>
                  </a:cubicBezTo>
                  <a:cubicBezTo>
                    <a:pt x="1867" y="9792"/>
                    <a:pt x="1931" y="9812"/>
                    <a:pt x="1993" y="9825"/>
                  </a:cubicBezTo>
                  <a:cubicBezTo>
                    <a:pt x="2079" y="9848"/>
                    <a:pt x="2171" y="9859"/>
                    <a:pt x="2260" y="9859"/>
                  </a:cubicBezTo>
                  <a:cubicBezTo>
                    <a:pt x="2760" y="9859"/>
                    <a:pt x="3276" y="9558"/>
                    <a:pt x="3636" y="9047"/>
                  </a:cubicBezTo>
                  <a:cubicBezTo>
                    <a:pt x="3987" y="8548"/>
                    <a:pt x="4208" y="7878"/>
                    <a:pt x="4333" y="6946"/>
                  </a:cubicBezTo>
                  <a:cubicBezTo>
                    <a:pt x="4529" y="5510"/>
                    <a:pt x="4436" y="4073"/>
                    <a:pt x="4339" y="2985"/>
                  </a:cubicBezTo>
                  <a:cubicBezTo>
                    <a:pt x="4210" y="1573"/>
                    <a:pt x="3764" y="642"/>
                    <a:pt x="3008" y="215"/>
                  </a:cubicBezTo>
                  <a:cubicBezTo>
                    <a:pt x="2754" y="72"/>
                    <a:pt x="2490" y="0"/>
                    <a:pt x="222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7" name="Google Shape;937;p43"/>
            <p:cNvSpPr/>
            <p:nvPr/>
          </p:nvSpPr>
          <p:spPr>
            <a:xfrm rot="-273596">
              <a:off x="6309053" y="912725"/>
              <a:ext cx="166763" cy="382824"/>
            </a:xfrm>
            <a:custGeom>
              <a:avLst/>
              <a:gdLst/>
              <a:ahLst/>
              <a:cxnLst/>
              <a:rect l="l" t="t" r="r" b="b"/>
              <a:pathLst>
                <a:path w="4127" h="9474" extrusionOk="0">
                  <a:moveTo>
                    <a:pt x="2034" y="1"/>
                  </a:moveTo>
                  <a:cubicBezTo>
                    <a:pt x="1301" y="1"/>
                    <a:pt x="640" y="629"/>
                    <a:pt x="327" y="1520"/>
                  </a:cubicBezTo>
                  <a:cubicBezTo>
                    <a:pt x="0" y="2440"/>
                    <a:pt x="22" y="3478"/>
                    <a:pt x="62" y="4483"/>
                  </a:cubicBezTo>
                  <a:cubicBezTo>
                    <a:pt x="117" y="5836"/>
                    <a:pt x="215" y="7253"/>
                    <a:pt x="790" y="8408"/>
                  </a:cubicBezTo>
                  <a:cubicBezTo>
                    <a:pt x="1004" y="8835"/>
                    <a:pt x="1300" y="9236"/>
                    <a:pt x="1688" y="9398"/>
                  </a:cubicBezTo>
                  <a:cubicBezTo>
                    <a:pt x="1744" y="9420"/>
                    <a:pt x="1797" y="9434"/>
                    <a:pt x="1850" y="9448"/>
                  </a:cubicBezTo>
                  <a:cubicBezTo>
                    <a:pt x="1924" y="9465"/>
                    <a:pt x="2000" y="9474"/>
                    <a:pt x="2075" y="9474"/>
                  </a:cubicBezTo>
                  <a:cubicBezTo>
                    <a:pt x="2528" y="9474"/>
                    <a:pt x="2986" y="9178"/>
                    <a:pt x="3289" y="8745"/>
                  </a:cubicBezTo>
                  <a:cubicBezTo>
                    <a:pt x="3680" y="8190"/>
                    <a:pt x="3858" y="7454"/>
                    <a:pt x="3953" y="6728"/>
                  </a:cubicBezTo>
                  <a:cubicBezTo>
                    <a:pt x="4126" y="5439"/>
                    <a:pt x="4073" y="4114"/>
                    <a:pt x="3959" y="2809"/>
                  </a:cubicBezTo>
                  <a:cubicBezTo>
                    <a:pt x="3864" y="1757"/>
                    <a:pt x="3563" y="661"/>
                    <a:pt x="2726" y="192"/>
                  </a:cubicBezTo>
                  <a:cubicBezTo>
                    <a:pt x="2494" y="61"/>
                    <a:pt x="2260" y="1"/>
                    <a:pt x="2034" y="1"/>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8" name="Google Shape;938;p43"/>
            <p:cNvSpPr/>
            <p:nvPr/>
          </p:nvSpPr>
          <p:spPr>
            <a:xfrm rot="-273596">
              <a:off x="6301493" y="904886"/>
              <a:ext cx="182886" cy="398382"/>
            </a:xfrm>
            <a:custGeom>
              <a:avLst/>
              <a:gdLst/>
              <a:ahLst/>
              <a:cxnLst/>
              <a:rect l="l" t="t" r="r" b="b"/>
              <a:pathLst>
                <a:path w="4526" h="9859" extrusionOk="0">
                  <a:moveTo>
                    <a:pt x="2221" y="388"/>
                  </a:moveTo>
                  <a:cubicBezTo>
                    <a:pt x="2419" y="388"/>
                    <a:pt x="2620" y="443"/>
                    <a:pt x="2821" y="555"/>
                  </a:cubicBezTo>
                  <a:cubicBezTo>
                    <a:pt x="3460" y="915"/>
                    <a:pt x="3842" y="1746"/>
                    <a:pt x="3959" y="3024"/>
                  </a:cubicBezTo>
                  <a:cubicBezTo>
                    <a:pt x="4057" y="4090"/>
                    <a:pt x="4143" y="5499"/>
                    <a:pt x="3953" y="6899"/>
                  </a:cubicBezTo>
                  <a:cubicBezTo>
                    <a:pt x="3836" y="7767"/>
                    <a:pt x="3638" y="8380"/>
                    <a:pt x="3323" y="8827"/>
                  </a:cubicBezTo>
                  <a:cubicBezTo>
                    <a:pt x="3042" y="9232"/>
                    <a:pt x="2634" y="9474"/>
                    <a:pt x="2263" y="9474"/>
                  </a:cubicBezTo>
                  <a:cubicBezTo>
                    <a:pt x="2202" y="9474"/>
                    <a:pt x="2142" y="9468"/>
                    <a:pt x="2084" y="9454"/>
                  </a:cubicBezTo>
                  <a:cubicBezTo>
                    <a:pt x="2040" y="9443"/>
                    <a:pt x="1998" y="9429"/>
                    <a:pt x="1956" y="9413"/>
                  </a:cubicBezTo>
                  <a:cubicBezTo>
                    <a:pt x="1663" y="9290"/>
                    <a:pt x="1387" y="8980"/>
                    <a:pt x="1155" y="8511"/>
                  </a:cubicBezTo>
                  <a:cubicBezTo>
                    <a:pt x="597" y="7401"/>
                    <a:pt x="494" y="6001"/>
                    <a:pt x="444" y="4667"/>
                  </a:cubicBezTo>
                  <a:cubicBezTo>
                    <a:pt x="396" y="3638"/>
                    <a:pt x="388" y="2645"/>
                    <a:pt x="695" y="1774"/>
                  </a:cubicBezTo>
                  <a:cubicBezTo>
                    <a:pt x="921" y="1130"/>
                    <a:pt x="1342" y="642"/>
                    <a:pt x="1819" y="460"/>
                  </a:cubicBezTo>
                  <a:cubicBezTo>
                    <a:pt x="1953" y="413"/>
                    <a:pt x="2090" y="388"/>
                    <a:pt x="2221" y="388"/>
                  </a:cubicBezTo>
                  <a:close/>
                  <a:moveTo>
                    <a:pt x="2224" y="0"/>
                  </a:moveTo>
                  <a:cubicBezTo>
                    <a:pt x="2043" y="0"/>
                    <a:pt x="1863" y="34"/>
                    <a:pt x="1685" y="100"/>
                  </a:cubicBezTo>
                  <a:cubicBezTo>
                    <a:pt x="1102" y="318"/>
                    <a:pt x="597" y="895"/>
                    <a:pt x="332" y="1646"/>
                  </a:cubicBezTo>
                  <a:cubicBezTo>
                    <a:pt x="0" y="2580"/>
                    <a:pt x="14" y="3615"/>
                    <a:pt x="56" y="4684"/>
                  </a:cubicBezTo>
                  <a:cubicBezTo>
                    <a:pt x="112" y="6065"/>
                    <a:pt x="215" y="7507"/>
                    <a:pt x="807" y="8687"/>
                  </a:cubicBezTo>
                  <a:cubicBezTo>
                    <a:pt x="1080" y="9245"/>
                    <a:pt x="1420" y="9611"/>
                    <a:pt x="1802" y="9767"/>
                  </a:cubicBezTo>
                  <a:cubicBezTo>
                    <a:pt x="1867" y="9792"/>
                    <a:pt x="1928" y="9812"/>
                    <a:pt x="1992" y="9825"/>
                  </a:cubicBezTo>
                  <a:cubicBezTo>
                    <a:pt x="2079" y="9848"/>
                    <a:pt x="2168" y="9859"/>
                    <a:pt x="2260" y="9859"/>
                  </a:cubicBezTo>
                  <a:cubicBezTo>
                    <a:pt x="2754" y="9859"/>
                    <a:pt x="3270" y="9558"/>
                    <a:pt x="3633" y="9047"/>
                  </a:cubicBezTo>
                  <a:cubicBezTo>
                    <a:pt x="3987" y="8548"/>
                    <a:pt x="4204" y="7878"/>
                    <a:pt x="4330" y="6946"/>
                  </a:cubicBezTo>
                  <a:cubicBezTo>
                    <a:pt x="4525" y="5510"/>
                    <a:pt x="4436" y="4073"/>
                    <a:pt x="4338" y="2985"/>
                  </a:cubicBezTo>
                  <a:cubicBezTo>
                    <a:pt x="4207" y="1573"/>
                    <a:pt x="3758" y="642"/>
                    <a:pt x="3005" y="215"/>
                  </a:cubicBezTo>
                  <a:cubicBezTo>
                    <a:pt x="2753" y="72"/>
                    <a:pt x="2489" y="0"/>
                    <a:pt x="222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39" name="Google Shape;939;p43"/>
            <p:cNvSpPr/>
            <p:nvPr/>
          </p:nvSpPr>
          <p:spPr>
            <a:xfrm rot="-273596">
              <a:off x="5680703" y="1071232"/>
              <a:ext cx="469782" cy="640344"/>
            </a:xfrm>
            <a:custGeom>
              <a:avLst/>
              <a:gdLst/>
              <a:ahLst/>
              <a:cxnLst/>
              <a:rect l="l" t="t" r="r" b="b"/>
              <a:pathLst>
                <a:path w="11626" h="15847" extrusionOk="0">
                  <a:moveTo>
                    <a:pt x="5949" y="0"/>
                  </a:moveTo>
                  <a:cubicBezTo>
                    <a:pt x="5944" y="0"/>
                    <a:pt x="5939" y="0"/>
                    <a:pt x="5934" y="0"/>
                  </a:cubicBezTo>
                  <a:cubicBezTo>
                    <a:pt x="5134" y="8"/>
                    <a:pt x="4414" y="499"/>
                    <a:pt x="3814" y="1032"/>
                  </a:cubicBezTo>
                  <a:cubicBezTo>
                    <a:pt x="2612" y="2098"/>
                    <a:pt x="1627" y="3412"/>
                    <a:pt x="944" y="4865"/>
                  </a:cubicBezTo>
                  <a:cubicBezTo>
                    <a:pt x="369" y="6087"/>
                    <a:pt x="1" y="7454"/>
                    <a:pt x="204" y="8788"/>
                  </a:cubicBezTo>
                  <a:cubicBezTo>
                    <a:pt x="391" y="9974"/>
                    <a:pt x="1008" y="11053"/>
                    <a:pt x="1761" y="11982"/>
                  </a:cubicBezTo>
                  <a:cubicBezTo>
                    <a:pt x="3270" y="13857"/>
                    <a:pt x="5377" y="15255"/>
                    <a:pt x="7709" y="15846"/>
                  </a:cubicBezTo>
                  <a:lnTo>
                    <a:pt x="10479" y="13051"/>
                  </a:lnTo>
                  <a:cubicBezTo>
                    <a:pt x="10981" y="11519"/>
                    <a:pt x="10613" y="9792"/>
                    <a:pt x="9743" y="8445"/>
                  </a:cubicBezTo>
                  <a:cubicBezTo>
                    <a:pt x="9269" y="7713"/>
                    <a:pt x="8659" y="7084"/>
                    <a:pt x="7969" y="6549"/>
                  </a:cubicBezTo>
                  <a:lnTo>
                    <a:pt x="7969" y="6549"/>
                  </a:lnTo>
                  <a:cubicBezTo>
                    <a:pt x="8401" y="6816"/>
                    <a:pt x="8833" y="7082"/>
                    <a:pt x="9265" y="7348"/>
                  </a:cubicBezTo>
                  <a:cubicBezTo>
                    <a:pt x="9546" y="7524"/>
                    <a:pt x="9848" y="7706"/>
                    <a:pt x="10177" y="7706"/>
                  </a:cubicBezTo>
                  <a:cubicBezTo>
                    <a:pt x="10182" y="7706"/>
                    <a:pt x="10187" y="7706"/>
                    <a:pt x="10192" y="7705"/>
                  </a:cubicBezTo>
                  <a:cubicBezTo>
                    <a:pt x="10800" y="7694"/>
                    <a:pt x="11230" y="7078"/>
                    <a:pt x="11369" y="6484"/>
                  </a:cubicBezTo>
                  <a:cubicBezTo>
                    <a:pt x="11626" y="5376"/>
                    <a:pt x="11249" y="4190"/>
                    <a:pt x="10593" y="3261"/>
                  </a:cubicBezTo>
                  <a:cubicBezTo>
                    <a:pt x="9938" y="2335"/>
                    <a:pt x="9028" y="1615"/>
                    <a:pt x="8108" y="946"/>
                  </a:cubicBezTo>
                  <a:cubicBezTo>
                    <a:pt x="7459" y="474"/>
                    <a:pt x="6749" y="0"/>
                    <a:pt x="5949" y="0"/>
                  </a:cubicBezTo>
                  <a:close/>
                </a:path>
              </a:pathLst>
            </a:custGeom>
            <a:solidFill>
              <a:srgbClr val="F0CA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0" name="Google Shape;940;p43"/>
            <p:cNvSpPr/>
            <p:nvPr/>
          </p:nvSpPr>
          <p:spPr>
            <a:xfrm rot="-273596">
              <a:off x="5673595" y="1063546"/>
              <a:ext cx="484208" cy="655780"/>
            </a:xfrm>
            <a:custGeom>
              <a:avLst/>
              <a:gdLst/>
              <a:ahLst/>
              <a:cxnLst/>
              <a:rect l="l" t="t" r="r" b="b"/>
              <a:pathLst>
                <a:path w="11983" h="16229" extrusionOk="0">
                  <a:moveTo>
                    <a:pt x="6108" y="0"/>
                  </a:moveTo>
                  <a:cubicBezTo>
                    <a:pt x="5176" y="6"/>
                    <a:pt x="4378" y="620"/>
                    <a:pt x="3859" y="1080"/>
                  </a:cubicBezTo>
                  <a:cubicBezTo>
                    <a:pt x="2646" y="2157"/>
                    <a:pt x="1636" y="3504"/>
                    <a:pt x="944" y="4975"/>
                  </a:cubicBezTo>
                  <a:cubicBezTo>
                    <a:pt x="255" y="6436"/>
                    <a:pt x="1" y="7792"/>
                    <a:pt x="191" y="9011"/>
                  </a:cubicBezTo>
                  <a:cubicBezTo>
                    <a:pt x="352" y="10085"/>
                    <a:pt x="891" y="11190"/>
                    <a:pt x="1784" y="12295"/>
                  </a:cubicBezTo>
                  <a:cubicBezTo>
                    <a:pt x="3349" y="14231"/>
                    <a:pt x="5497" y="15629"/>
                    <a:pt x="7837" y="16223"/>
                  </a:cubicBezTo>
                  <a:cubicBezTo>
                    <a:pt x="7854" y="16226"/>
                    <a:pt x="7868" y="16229"/>
                    <a:pt x="7885" y="16229"/>
                  </a:cubicBezTo>
                  <a:cubicBezTo>
                    <a:pt x="7974" y="16229"/>
                    <a:pt x="8049" y="16170"/>
                    <a:pt x="8066" y="16092"/>
                  </a:cubicBezTo>
                  <a:cubicBezTo>
                    <a:pt x="8091" y="15991"/>
                    <a:pt x="8033" y="15888"/>
                    <a:pt x="7927" y="15860"/>
                  </a:cubicBezTo>
                  <a:cubicBezTo>
                    <a:pt x="5667" y="15283"/>
                    <a:pt x="3594" y="13935"/>
                    <a:pt x="2079" y="12061"/>
                  </a:cubicBezTo>
                  <a:cubicBezTo>
                    <a:pt x="1228" y="11009"/>
                    <a:pt x="721" y="9966"/>
                    <a:pt x="567" y="8961"/>
                  </a:cubicBezTo>
                  <a:cubicBezTo>
                    <a:pt x="389" y="7820"/>
                    <a:pt x="631" y="6540"/>
                    <a:pt x="1287" y="5150"/>
                  </a:cubicBezTo>
                  <a:cubicBezTo>
                    <a:pt x="1962" y="3728"/>
                    <a:pt x="2938" y="2425"/>
                    <a:pt x="4113" y="1379"/>
                  </a:cubicBezTo>
                  <a:cubicBezTo>
                    <a:pt x="4590" y="957"/>
                    <a:pt x="5310" y="399"/>
                    <a:pt x="6110" y="394"/>
                  </a:cubicBezTo>
                  <a:lnTo>
                    <a:pt x="6124" y="394"/>
                  </a:lnTo>
                  <a:cubicBezTo>
                    <a:pt x="6858" y="394"/>
                    <a:pt x="7533" y="840"/>
                    <a:pt x="8164" y="1300"/>
                  </a:cubicBezTo>
                  <a:cubicBezTo>
                    <a:pt x="9006" y="1909"/>
                    <a:pt x="9955" y="2642"/>
                    <a:pt x="10610" y="3571"/>
                  </a:cubicBezTo>
                  <a:cubicBezTo>
                    <a:pt x="11308" y="4556"/>
                    <a:pt x="11578" y="5675"/>
                    <a:pt x="11353" y="6635"/>
                  </a:cubicBezTo>
                  <a:cubicBezTo>
                    <a:pt x="11233" y="7145"/>
                    <a:pt x="10870" y="7697"/>
                    <a:pt x="10362" y="7706"/>
                  </a:cubicBezTo>
                  <a:cubicBezTo>
                    <a:pt x="10351" y="7706"/>
                    <a:pt x="10339" y="7707"/>
                    <a:pt x="10328" y="7707"/>
                  </a:cubicBezTo>
                  <a:cubicBezTo>
                    <a:pt x="10073" y="7707"/>
                    <a:pt x="9830" y="7561"/>
                    <a:pt x="9539" y="7382"/>
                  </a:cubicBezTo>
                  <a:lnTo>
                    <a:pt x="8275" y="6604"/>
                  </a:lnTo>
                  <a:cubicBezTo>
                    <a:pt x="7712" y="6160"/>
                    <a:pt x="7067" y="5764"/>
                    <a:pt x="6345" y="5410"/>
                  </a:cubicBezTo>
                  <a:cubicBezTo>
                    <a:pt x="6318" y="5397"/>
                    <a:pt x="6290" y="5391"/>
                    <a:pt x="6262" y="5391"/>
                  </a:cubicBezTo>
                  <a:cubicBezTo>
                    <a:pt x="6193" y="5391"/>
                    <a:pt x="6127" y="5427"/>
                    <a:pt x="6094" y="5491"/>
                  </a:cubicBezTo>
                  <a:cubicBezTo>
                    <a:pt x="6041" y="5577"/>
                    <a:pt x="6071" y="5694"/>
                    <a:pt x="6161" y="5745"/>
                  </a:cubicBezTo>
                  <a:lnTo>
                    <a:pt x="8061" y="6916"/>
                  </a:lnTo>
                  <a:cubicBezTo>
                    <a:pt x="8758" y="7460"/>
                    <a:pt x="9322" y="8071"/>
                    <a:pt x="9760" y="8741"/>
                  </a:cubicBezTo>
                  <a:cubicBezTo>
                    <a:pt x="10661" y="10133"/>
                    <a:pt x="10931" y="11793"/>
                    <a:pt x="10474" y="13179"/>
                  </a:cubicBezTo>
                  <a:cubicBezTo>
                    <a:pt x="10437" y="13277"/>
                    <a:pt x="10493" y="13386"/>
                    <a:pt x="10596" y="13422"/>
                  </a:cubicBezTo>
                  <a:cubicBezTo>
                    <a:pt x="10615" y="13428"/>
                    <a:pt x="10634" y="13431"/>
                    <a:pt x="10653" y="13431"/>
                  </a:cubicBezTo>
                  <a:cubicBezTo>
                    <a:pt x="10732" y="13431"/>
                    <a:pt x="10807" y="13381"/>
                    <a:pt x="10836" y="13299"/>
                  </a:cubicBezTo>
                  <a:cubicBezTo>
                    <a:pt x="11327" y="11798"/>
                    <a:pt x="11046" y="10019"/>
                    <a:pt x="10080" y="8529"/>
                  </a:cubicBezTo>
                  <a:cubicBezTo>
                    <a:pt x="9930" y="8294"/>
                    <a:pt x="9760" y="8066"/>
                    <a:pt x="9578" y="7845"/>
                  </a:cubicBezTo>
                  <a:lnTo>
                    <a:pt x="9578" y="7845"/>
                  </a:lnTo>
                  <a:cubicBezTo>
                    <a:pt x="9804" y="7971"/>
                    <a:pt x="10071" y="8085"/>
                    <a:pt x="10353" y="8085"/>
                  </a:cubicBezTo>
                  <a:cubicBezTo>
                    <a:pt x="10360" y="8085"/>
                    <a:pt x="10367" y="8085"/>
                    <a:pt x="10373" y="8085"/>
                  </a:cubicBezTo>
                  <a:cubicBezTo>
                    <a:pt x="11087" y="8077"/>
                    <a:pt x="11578" y="7371"/>
                    <a:pt x="11732" y="6718"/>
                  </a:cubicBezTo>
                  <a:cubicBezTo>
                    <a:pt x="11983" y="5652"/>
                    <a:pt x="11687" y="4422"/>
                    <a:pt x="10926" y="3343"/>
                  </a:cubicBezTo>
                  <a:cubicBezTo>
                    <a:pt x="10237" y="2366"/>
                    <a:pt x="9260" y="1613"/>
                    <a:pt x="8395" y="982"/>
                  </a:cubicBezTo>
                  <a:cubicBezTo>
                    <a:pt x="7709" y="480"/>
                    <a:pt x="6956" y="6"/>
                    <a:pt x="610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1" name="Google Shape;941;p43"/>
            <p:cNvSpPr/>
            <p:nvPr/>
          </p:nvSpPr>
          <p:spPr>
            <a:xfrm rot="-273596">
              <a:off x="5747366" y="1417806"/>
              <a:ext cx="171491" cy="192382"/>
            </a:xfrm>
            <a:custGeom>
              <a:avLst/>
              <a:gdLst/>
              <a:ahLst/>
              <a:cxnLst/>
              <a:rect l="l" t="t" r="r" b="b"/>
              <a:pathLst>
                <a:path w="4244" h="4761" extrusionOk="0">
                  <a:moveTo>
                    <a:pt x="209" y="1"/>
                  </a:moveTo>
                  <a:cubicBezTo>
                    <a:pt x="194" y="1"/>
                    <a:pt x="179" y="3"/>
                    <a:pt x="165" y="6"/>
                  </a:cubicBezTo>
                  <a:cubicBezTo>
                    <a:pt x="64" y="31"/>
                    <a:pt x="0" y="135"/>
                    <a:pt x="25" y="241"/>
                  </a:cubicBezTo>
                  <a:cubicBezTo>
                    <a:pt x="525" y="2255"/>
                    <a:pt x="2025" y="3982"/>
                    <a:pt x="3956" y="4746"/>
                  </a:cubicBezTo>
                  <a:cubicBezTo>
                    <a:pt x="3975" y="4752"/>
                    <a:pt x="4001" y="4760"/>
                    <a:pt x="4026" y="4760"/>
                  </a:cubicBezTo>
                  <a:cubicBezTo>
                    <a:pt x="4101" y="4760"/>
                    <a:pt x="4174" y="4713"/>
                    <a:pt x="4207" y="4635"/>
                  </a:cubicBezTo>
                  <a:cubicBezTo>
                    <a:pt x="4243" y="4537"/>
                    <a:pt x="4196" y="4425"/>
                    <a:pt x="4098" y="4386"/>
                  </a:cubicBezTo>
                  <a:cubicBezTo>
                    <a:pt x="2285" y="3664"/>
                    <a:pt x="865" y="2040"/>
                    <a:pt x="399" y="146"/>
                  </a:cubicBezTo>
                  <a:cubicBezTo>
                    <a:pt x="378" y="60"/>
                    <a:pt x="295" y="1"/>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2" name="Google Shape;942;p43"/>
            <p:cNvSpPr/>
            <p:nvPr/>
          </p:nvSpPr>
          <p:spPr>
            <a:xfrm rot="-273596">
              <a:off x="5944463" y="1374011"/>
              <a:ext cx="36125" cy="44691"/>
            </a:xfrm>
            <a:custGeom>
              <a:avLst/>
              <a:gdLst/>
              <a:ahLst/>
              <a:cxnLst/>
              <a:rect l="l" t="t" r="r" b="b"/>
              <a:pathLst>
                <a:path w="894" h="1106" extrusionOk="0">
                  <a:moveTo>
                    <a:pt x="671" y="1"/>
                  </a:moveTo>
                  <a:cubicBezTo>
                    <a:pt x="607" y="1"/>
                    <a:pt x="544" y="33"/>
                    <a:pt x="509" y="93"/>
                  </a:cubicBezTo>
                  <a:lnTo>
                    <a:pt x="59" y="812"/>
                  </a:lnTo>
                  <a:cubicBezTo>
                    <a:pt x="1" y="904"/>
                    <a:pt x="29" y="1022"/>
                    <a:pt x="118" y="1077"/>
                  </a:cubicBezTo>
                  <a:cubicBezTo>
                    <a:pt x="149" y="1097"/>
                    <a:pt x="185" y="1105"/>
                    <a:pt x="218" y="1105"/>
                  </a:cubicBezTo>
                  <a:cubicBezTo>
                    <a:pt x="285" y="1105"/>
                    <a:pt x="349" y="1072"/>
                    <a:pt x="383" y="1019"/>
                  </a:cubicBezTo>
                  <a:lnTo>
                    <a:pt x="832" y="296"/>
                  </a:lnTo>
                  <a:cubicBezTo>
                    <a:pt x="893" y="207"/>
                    <a:pt x="866" y="87"/>
                    <a:pt x="774" y="31"/>
                  </a:cubicBezTo>
                  <a:cubicBezTo>
                    <a:pt x="742" y="10"/>
                    <a:pt x="706"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3" name="Google Shape;943;p43"/>
            <p:cNvSpPr/>
            <p:nvPr/>
          </p:nvSpPr>
          <p:spPr>
            <a:xfrm rot="-273596">
              <a:off x="5983599" y="1390807"/>
              <a:ext cx="31397" cy="37175"/>
            </a:xfrm>
            <a:custGeom>
              <a:avLst/>
              <a:gdLst/>
              <a:ahLst/>
              <a:cxnLst/>
              <a:rect l="l" t="t" r="r" b="b"/>
              <a:pathLst>
                <a:path w="777" h="920" extrusionOk="0">
                  <a:moveTo>
                    <a:pt x="556" y="0"/>
                  </a:moveTo>
                  <a:cubicBezTo>
                    <a:pt x="492" y="0"/>
                    <a:pt x="430" y="31"/>
                    <a:pt x="394" y="88"/>
                  </a:cubicBezTo>
                  <a:lnTo>
                    <a:pt x="57" y="621"/>
                  </a:lnTo>
                  <a:cubicBezTo>
                    <a:pt x="1" y="710"/>
                    <a:pt x="26" y="830"/>
                    <a:pt x="115" y="886"/>
                  </a:cubicBezTo>
                  <a:cubicBezTo>
                    <a:pt x="152" y="908"/>
                    <a:pt x="185" y="920"/>
                    <a:pt x="221" y="920"/>
                  </a:cubicBezTo>
                  <a:cubicBezTo>
                    <a:pt x="283" y="920"/>
                    <a:pt x="347" y="889"/>
                    <a:pt x="380" y="828"/>
                  </a:cubicBezTo>
                  <a:lnTo>
                    <a:pt x="721" y="295"/>
                  </a:lnTo>
                  <a:cubicBezTo>
                    <a:pt x="776" y="208"/>
                    <a:pt x="751" y="85"/>
                    <a:pt x="659" y="30"/>
                  </a:cubicBezTo>
                  <a:cubicBezTo>
                    <a:pt x="627" y="10"/>
                    <a:pt x="591" y="0"/>
                    <a:pt x="55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4" name="Google Shape;944;p43"/>
            <p:cNvSpPr/>
            <p:nvPr/>
          </p:nvSpPr>
          <p:spPr>
            <a:xfrm rot="-273596">
              <a:off x="5578771" y="1716328"/>
              <a:ext cx="1111904" cy="1155747"/>
            </a:xfrm>
            <a:custGeom>
              <a:avLst/>
              <a:gdLst/>
              <a:ahLst/>
              <a:cxnLst/>
              <a:rect l="l" t="t" r="r" b="b"/>
              <a:pathLst>
                <a:path w="27517" h="28602" extrusionOk="0">
                  <a:moveTo>
                    <a:pt x="21265" y="1"/>
                  </a:moveTo>
                  <a:lnTo>
                    <a:pt x="21711" y="4261"/>
                  </a:lnTo>
                  <a:cubicBezTo>
                    <a:pt x="21030" y="5670"/>
                    <a:pt x="19906" y="6920"/>
                    <a:pt x="18754" y="8010"/>
                  </a:cubicBezTo>
                  <a:cubicBezTo>
                    <a:pt x="16714" y="9938"/>
                    <a:pt x="14483" y="11648"/>
                    <a:pt x="12256" y="13347"/>
                  </a:cubicBezTo>
                  <a:cubicBezTo>
                    <a:pt x="8169" y="16469"/>
                    <a:pt x="4085" y="19591"/>
                    <a:pt x="1" y="22715"/>
                  </a:cubicBezTo>
                  <a:lnTo>
                    <a:pt x="4336" y="24557"/>
                  </a:lnTo>
                  <a:lnTo>
                    <a:pt x="4442" y="28602"/>
                  </a:lnTo>
                  <a:cubicBezTo>
                    <a:pt x="4442" y="28602"/>
                    <a:pt x="13930" y="24297"/>
                    <a:pt x="20723" y="16885"/>
                  </a:cubicBezTo>
                  <a:cubicBezTo>
                    <a:pt x="27517" y="9472"/>
                    <a:pt x="26013" y="4596"/>
                    <a:pt x="24663" y="2679"/>
                  </a:cubicBezTo>
                  <a:cubicBezTo>
                    <a:pt x="23315" y="760"/>
                    <a:pt x="21265" y="1"/>
                    <a:pt x="212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5" name="Google Shape;945;p43"/>
            <p:cNvSpPr/>
            <p:nvPr/>
          </p:nvSpPr>
          <p:spPr>
            <a:xfrm rot="-273596">
              <a:off x="5570742" y="1707713"/>
              <a:ext cx="1150453" cy="1171385"/>
            </a:xfrm>
            <a:custGeom>
              <a:avLst/>
              <a:gdLst/>
              <a:ahLst/>
              <a:cxnLst/>
              <a:rect l="l" t="t" r="r" b="b"/>
              <a:pathLst>
                <a:path w="28471" h="28989" extrusionOk="0">
                  <a:moveTo>
                    <a:pt x="21686" y="502"/>
                  </a:moveTo>
                  <a:lnTo>
                    <a:pt x="21686" y="502"/>
                  </a:lnTo>
                  <a:cubicBezTo>
                    <a:pt x="22291" y="783"/>
                    <a:pt x="23703" y="1559"/>
                    <a:pt x="24702" y="2982"/>
                  </a:cubicBezTo>
                  <a:cubicBezTo>
                    <a:pt x="28275" y="8065"/>
                    <a:pt x="22601" y="14955"/>
                    <a:pt x="20779" y="16947"/>
                  </a:cubicBezTo>
                  <a:cubicBezTo>
                    <a:pt x="14720" y="23559"/>
                    <a:pt x="6403" y="27735"/>
                    <a:pt x="4824" y="28494"/>
                  </a:cubicBezTo>
                  <a:lnTo>
                    <a:pt x="4727" y="24745"/>
                  </a:lnTo>
                  <a:cubicBezTo>
                    <a:pt x="4724" y="24667"/>
                    <a:pt x="4676" y="24602"/>
                    <a:pt x="4607" y="24569"/>
                  </a:cubicBezTo>
                  <a:lnTo>
                    <a:pt x="581" y="22862"/>
                  </a:lnTo>
                  <a:lnTo>
                    <a:pt x="12569" y="13700"/>
                  </a:lnTo>
                  <a:cubicBezTo>
                    <a:pt x="14767" y="12021"/>
                    <a:pt x="17035" y="10283"/>
                    <a:pt x="19083" y="8346"/>
                  </a:cubicBezTo>
                  <a:cubicBezTo>
                    <a:pt x="20545" y="6963"/>
                    <a:pt x="21496" y="5758"/>
                    <a:pt x="22079" y="4544"/>
                  </a:cubicBezTo>
                  <a:cubicBezTo>
                    <a:pt x="22093" y="4508"/>
                    <a:pt x="22099" y="4474"/>
                    <a:pt x="22096" y="4438"/>
                  </a:cubicBezTo>
                  <a:lnTo>
                    <a:pt x="21686" y="502"/>
                  </a:lnTo>
                  <a:close/>
                  <a:moveTo>
                    <a:pt x="21459" y="0"/>
                  </a:moveTo>
                  <a:cubicBezTo>
                    <a:pt x="21418" y="0"/>
                    <a:pt x="21377" y="14"/>
                    <a:pt x="21343" y="41"/>
                  </a:cubicBezTo>
                  <a:cubicBezTo>
                    <a:pt x="21290" y="83"/>
                    <a:pt x="21262" y="147"/>
                    <a:pt x="21270" y="214"/>
                  </a:cubicBezTo>
                  <a:lnTo>
                    <a:pt x="21714" y="4424"/>
                  </a:lnTo>
                  <a:cubicBezTo>
                    <a:pt x="21147" y="5579"/>
                    <a:pt x="20229" y="6737"/>
                    <a:pt x="18821" y="8067"/>
                  </a:cubicBezTo>
                  <a:cubicBezTo>
                    <a:pt x="16790" y="9990"/>
                    <a:pt x="14530" y="11719"/>
                    <a:pt x="12340" y="13393"/>
                  </a:cubicBezTo>
                  <a:lnTo>
                    <a:pt x="84" y="22758"/>
                  </a:lnTo>
                  <a:cubicBezTo>
                    <a:pt x="31" y="22800"/>
                    <a:pt x="1" y="22870"/>
                    <a:pt x="12" y="22937"/>
                  </a:cubicBezTo>
                  <a:cubicBezTo>
                    <a:pt x="17" y="23007"/>
                    <a:pt x="65" y="23063"/>
                    <a:pt x="126" y="23090"/>
                  </a:cubicBezTo>
                  <a:lnTo>
                    <a:pt x="4347" y="24879"/>
                  </a:lnTo>
                  <a:lnTo>
                    <a:pt x="4448" y="28798"/>
                  </a:lnTo>
                  <a:cubicBezTo>
                    <a:pt x="4448" y="28862"/>
                    <a:pt x="4481" y="28921"/>
                    <a:pt x="4537" y="28957"/>
                  </a:cubicBezTo>
                  <a:cubicBezTo>
                    <a:pt x="4570" y="28977"/>
                    <a:pt x="4604" y="28988"/>
                    <a:pt x="4640" y="28988"/>
                  </a:cubicBezTo>
                  <a:cubicBezTo>
                    <a:pt x="4662" y="28988"/>
                    <a:pt x="4690" y="28982"/>
                    <a:pt x="4718" y="28971"/>
                  </a:cubicBezTo>
                  <a:cubicBezTo>
                    <a:pt x="4816" y="28929"/>
                    <a:pt x="14324" y="24566"/>
                    <a:pt x="21064" y="17207"/>
                  </a:cubicBezTo>
                  <a:cubicBezTo>
                    <a:pt x="28471" y="9122"/>
                    <a:pt x="25963" y="4106"/>
                    <a:pt x="25020" y="2761"/>
                  </a:cubicBezTo>
                  <a:cubicBezTo>
                    <a:pt x="23653" y="814"/>
                    <a:pt x="21610" y="44"/>
                    <a:pt x="21527" y="13"/>
                  </a:cubicBezTo>
                  <a:cubicBezTo>
                    <a:pt x="21505" y="4"/>
                    <a:pt x="21482" y="0"/>
                    <a:pt x="214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6" name="Google Shape;946;p43"/>
            <p:cNvSpPr/>
            <p:nvPr/>
          </p:nvSpPr>
          <p:spPr>
            <a:xfrm rot="-273596">
              <a:off x="6421452" y="1757131"/>
              <a:ext cx="90675" cy="311100"/>
            </a:xfrm>
            <a:custGeom>
              <a:avLst/>
              <a:gdLst/>
              <a:ahLst/>
              <a:cxnLst/>
              <a:rect l="l" t="t" r="r" b="b"/>
              <a:pathLst>
                <a:path w="2244" h="7699" extrusionOk="0">
                  <a:moveTo>
                    <a:pt x="828" y="1"/>
                  </a:moveTo>
                  <a:cubicBezTo>
                    <a:pt x="797" y="1"/>
                    <a:pt x="766" y="8"/>
                    <a:pt x="737" y="24"/>
                  </a:cubicBezTo>
                  <a:cubicBezTo>
                    <a:pt x="642" y="74"/>
                    <a:pt x="609" y="191"/>
                    <a:pt x="656" y="283"/>
                  </a:cubicBezTo>
                  <a:cubicBezTo>
                    <a:pt x="1820" y="2487"/>
                    <a:pt x="1574" y="5411"/>
                    <a:pt x="65" y="7391"/>
                  </a:cubicBezTo>
                  <a:cubicBezTo>
                    <a:pt x="1" y="7475"/>
                    <a:pt x="20" y="7598"/>
                    <a:pt x="104" y="7659"/>
                  </a:cubicBezTo>
                  <a:cubicBezTo>
                    <a:pt x="138" y="7684"/>
                    <a:pt x="177" y="7698"/>
                    <a:pt x="218" y="7698"/>
                  </a:cubicBezTo>
                  <a:cubicBezTo>
                    <a:pt x="274" y="7698"/>
                    <a:pt x="333" y="7670"/>
                    <a:pt x="372" y="7620"/>
                  </a:cubicBezTo>
                  <a:cubicBezTo>
                    <a:pt x="1993" y="5492"/>
                    <a:pt x="2244" y="2470"/>
                    <a:pt x="1000" y="102"/>
                  </a:cubicBezTo>
                  <a:cubicBezTo>
                    <a:pt x="963" y="38"/>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7" name="Google Shape;947;p43"/>
            <p:cNvSpPr/>
            <p:nvPr/>
          </p:nvSpPr>
          <p:spPr>
            <a:xfrm rot="-273596">
              <a:off x="6383386" y="1926225"/>
              <a:ext cx="67481" cy="99808"/>
            </a:xfrm>
            <a:custGeom>
              <a:avLst/>
              <a:gdLst/>
              <a:ahLst/>
              <a:cxnLst/>
              <a:rect l="l" t="t" r="r" b="b"/>
              <a:pathLst>
                <a:path w="1670" h="2470" extrusionOk="0">
                  <a:moveTo>
                    <a:pt x="1454" y="1"/>
                  </a:moveTo>
                  <a:cubicBezTo>
                    <a:pt x="1372" y="1"/>
                    <a:pt x="1295" y="53"/>
                    <a:pt x="1270" y="135"/>
                  </a:cubicBezTo>
                  <a:cubicBezTo>
                    <a:pt x="1042" y="888"/>
                    <a:pt x="626" y="1580"/>
                    <a:pt x="73" y="2141"/>
                  </a:cubicBezTo>
                  <a:cubicBezTo>
                    <a:pt x="1" y="2219"/>
                    <a:pt x="1" y="2339"/>
                    <a:pt x="79" y="2414"/>
                  </a:cubicBezTo>
                  <a:cubicBezTo>
                    <a:pt x="115" y="2450"/>
                    <a:pt x="166" y="2470"/>
                    <a:pt x="213" y="2470"/>
                  </a:cubicBezTo>
                  <a:cubicBezTo>
                    <a:pt x="263" y="2470"/>
                    <a:pt x="311" y="2447"/>
                    <a:pt x="347" y="2408"/>
                  </a:cubicBezTo>
                  <a:cubicBezTo>
                    <a:pt x="938" y="1806"/>
                    <a:pt x="1385" y="1061"/>
                    <a:pt x="1636" y="252"/>
                  </a:cubicBezTo>
                  <a:cubicBezTo>
                    <a:pt x="1669" y="149"/>
                    <a:pt x="1613" y="43"/>
                    <a:pt x="1510" y="9"/>
                  </a:cubicBezTo>
                  <a:cubicBezTo>
                    <a:pt x="1492" y="3"/>
                    <a:pt x="1473" y="1"/>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8" name="Google Shape;948;p43"/>
            <p:cNvSpPr/>
            <p:nvPr/>
          </p:nvSpPr>
          <p:spPr>
            <a:xfrm rot="-273596">
              <a:off x="6494852" y="1817932"/>
              <a:ext cx="53136" cy="193756"/>
            </a:xfrm>
            <a:custGeom>
              <a:avLst/>
              <a:gdLst/>
              <a:ahLst/>
              <a:cxnLst/>
              <a:rect l="l" t="t" r="r" b="b"/>
              <a:pathLst>
                <a:path w="1315" h="4795" extrusionOk="0">
                  <a:moveTo>
                    <a:pt x="730" y="1"/>
                  </a:moveTo>
                  <a:cubicBezTo>
                    <a:pt x="714" y="1"/>
                    <a:pt x="697" y="3"/>
                    <a:pt x="681" y="7"/>
                  </a:cubicBezTo>
                  <a:cubicBezTo>
                    <a:pt x="578" y="32"/>
                    <a:pt x="517" y="136"/>
                    <a:pt x="545" y="242"/>
                  </a:cubicBezTo>
                  <a:cubicBezTo>
                    <a:pt x="924" y="1662"/>
                    <a:pt x="743" y="3216"/>
                    <a:pt x="54" y="4510"/>
                  </a:cubicBezTo>
                  <a:cubicBezTo>
                    <a:pt x="1" y="4605"/>
                    <a:pt x="34" y="4722"/>
                    <a:pt x="129" y="4772"/>
                  </a:cubicBezTo>
                  <a:cubicBezTo>
                    <a:pt x="157" y="4789"/>
                    <a:pt x="188" y="4795"/>
                    <a:pt x="221" y="4795"/>
                  </a:cubicBezTo>
                  <a:cubicBezTo>
                    <a:pt x="291" y="4795"/>
                    <a:pt x="352" y="4758"/>
                    <a:pt x="388" y="4691"/>
                  </a:cubicBezTo>
                  <a:cubicBezTo>
                    <a:pt x="1122" y="3313"/>
                    <a:pt x="1315" y="1653"/>
                    <a:pt x="913" y="144"/>
                  </a:cubicBezTo>
                  <a:cubicBezTo>
                    <a:pt x="894" y="60"/>
                    <a:pt x="814" y="1"/>
                    <a:pt x="73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49" name="Google Shape;949;p43"/>
            <p:cNvSpPr/>
            <p:nvPr/>
          </p:nvSpPr>
          <p:spPr>
            <a:xfrm rot="-273596">
              <a:off x="5697310" y="2391187"/>
              <a:ext cx="318051" cy="251660"/>
            </a:xfrm>
            <a:custGeom>
              <a:avLst/>
              <a:gdLst/>
              <a:ahLst/>
              <a:cxnLst/>
              <a:rect l="l" t="t" r="r" b="b"/>
              <a:pathLst>
                <a:path w="7871" h="6228" extrusionOk="0">
                  <a:moveTo>
                    <a:pt x="7654" y="0"/>
                  </a:moveTo>
                  <a:cubicBezTo>
                    <a:pt x="7607" y="0"/>
                    <a:pt x="7561" y="17"/>
                    <a:pt x="7524" y="51"/>
                  </a:cubicBezTo>
                  <a:cubicBezTo>
                    <a:pt x="5234" y="2197"/>
                    <a:pt x="2740" y="4152"/>
                    <a:pt x="115" y="5871"/>
                  </a:cubicBezTo>
                  <a:cubicBezTo>
                    <a:pt x="23" y="5932"/>
                    <a:pt x="0" y="6049"/>
                    <a:pt x="59" y="6141"/>
                  </a:cubicBezTo>
                  <a:cubicBezTo>
                    <a:pt x="92" y="6197"/>
                    <a:pt x="156" y="6228"/>
                    <a:pt x="218" y="6228"/>
                  </a:cubicBezTo>
                  <a:cubicBezTo>
                    <a:pt x="254" y="6228"/>
                    <a:pt x="293" y="6217"/>
                    <a:pt x="324" y="6192"/>
                  </a:cubicBezTo>
                  <a:cubicBezTo>
                    <a:pt x="2966" y="4462"/>
                    <a:pt x="5477" y="2492"/>
                    <a:pt x="7786" y="333"/>
                  </a:cubicBezTo>
                  <a:cubicBezTo>
                    <a:pt x="7862" y="260"/>
                    <a:pt x="7870" y="138"/>
                    <a:pt x="7798" y="62"/>
                  </a:cubicBezTo>
                  <a:cubicBezTo>
                    <a:pt x="7758" y="21"/>
                    <a:pt x="7706" y="0"/>
                    <a:pt x="76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0" name="Google Shape;950;p43"/>
            <p:cNvSpPr/>
            <p:nvPr/>
          </p:nvSpPr>
          <p:spPr>
            <a:xfrm rot="-273596">
              <a:off x="5762612" y="2557114"/>
              <a:ext cx="167329" cy="137185"/>
            </a:xfrm>
            <a:custGeom>
              <a:avLst/>
              <a:gdLst/>
              <a:ahLst/>
              <a:cxnLst/>
              <a:rect l="l" t="t" r="r" b="b"/>
              <a:pathLst>
                <a:path w="4141" h="3395" extrusionOk="0">
                  <a:moveTo>
                    <a:pt x="3919" y="1"/>
                  </a:moveTo>
                  <a:cubicBezTo>
                    <a:pt x="3883" y="1"/>
                    <a:pt x="3846" y="11"/>
                    <a:pt x="3814" y="32"/>
                  </a:cubicBezTo>
                  <a:cubicBezTo>
                    <a:pt x="2481" y="925"/>
                    <a:pt x="1225" y="1946"/>
                    <a:pt x="79" y="3068"/>
                  </a:cubicBezTo>
                  <a:cubicBezTo>
                    <a:pt x="0" y="3140"/>
                    <a:pt x="0" y="3263"/>
                    <a:pt x="76" y="3338"/>
                  </a:cubicBezTo>
                  <a:cubicBezTo>
                    <a:pt x="109" y="3375"/>
                    <a:pt x="162" y="3394"/>
                    <a:pt x="210" y="3394"/>
                  </a:cubicBezTo>
                  <a:cubicBezTo>
                    <a:pt x="260" y="3394"/>
                    <a:pt x="307" y="3377"/>
                    <a:pt x="349" y="3341"/>
                  </a:cubicBezTo>
                  <a:cubicBezTo>
                    <a:pt x="1479" y="2236"/>
                    <a:pt x="2718" y="1232"/>
                    <a:pt x="4029" y="353"/>
                  </a:cubicBezTo>
                  <a:cubicBezTo>
                    <a:pt x="4115" y="295"/>
                    <a:pt x="4141" y="175"/>
                    <a:pt x="4082" y="85"/>
                  </a:cubicBezTo>
                  <a:cubicBezTo>
                    <a:pt x="4045" y="31"/>
                    <a:pt x="3982" y="1"/>
                    <a:pt x="391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1" name="Google Shape;951;p43"/>
            <p:cNvSpPr/>
            <p:nvPr/>
          </p:nvSpPr>
          <p:spPr>
            <a:xfrm rot="-273596">
              <a:off x="5844526" y="2487880"/>
              <a:ext cx="397775" cy="287583"/>
            </a:xfrm>
            <a:custGeom>
              <a:avLst/>
              <a:gdLst/>
              <a:ahLst/>
              <a:cxnLst/>
              <a:rect l="l" t="t" r="r" b="b"/>
              <a:pathLst>
                <a:path w="9844" h="7117" extrusionOk="0">
                  <a:moveTo>
                    <a:pt x="9631" y="0"/>
                  </a:moveTo>
                  <a:cubicBezTo>
                    <a:pt x="9584" y="0"/>
                    <a:pt x="9538" y="17"/>
                    <a:pt x="9503" y="50"/>
                  </a:cubicBezTo>
                  <a:cubicBezTo>
                    <a:pt x="6654" y="2642"/>
                    <a:pt x="3499" y="4899"/>
                    <a:pt x="129" y="6754"/>
                  </a:cubicBezTo>
                  <a:cubicBezTo>
                    <a:pt x="34" y="6804"/>
                    <a:pt x="1" y="6921"/>
                    <a:pt x="51" y="7013"/>
                  </a:cubicBezTo>
                  <a:cubicBezTo>
                    <a:pt x="87" y="7080"/>
                    <a:pt x="154" y="7116"/>
                    <a:pt x="218" y="7116"/>
                  </a:cubicBezTo>
                  <a:cubicBezTo>
                    <a:pt x="252" y="7116"/>
                    <a:pt x="282" y="7108"/>
                    <a:pt x="313" y="7091"/>
                  </a:cubicBezTo>
                  <a:cubicBezTo>
                    <a:pt x="3711" y="5219"/>
                    <a:pt x="6892" y="2949"/>
                    <a:pt x="9759" y="337"/>
                  </a:cubicBezTo>
                  <a:cubicBezTo>
                    <a:pt x="9840" y="265"/>
                    <a:pt x="9843" y="142"/>
                    <a:pt x="9773" y="64"/>
                  </a:cubicBezTo>
                  <a:cubicBezTo>
                    <a:pt x="9735" y="21"/>
                    <a:pt x="9683" y="0"/>
                    <a:pt x="963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2" name="Google Shape;952;p43"/>
            <p:cNvSpPr/>
            <p:nvPr/>
          </p:nvSpPr>
          <p:spPr>
            <a:xfrm rot="-273596">
              <a:off x="5904995" y="2610461"/>
              <a:ext cx="108010" cy="81139"/>
            </a:xfrm>
            <a:custGeom>
              <a:avLst/>
              <a:gdLst/>
              <a:ahLst/>
              <a:cxnLst/>
              <a:rect l="l" t="t" r="r" b="b"/>
              <a:pathLst>
                <a:path w="2673" h="2008" extrusionOk="0">
                  <a:moveTo>
                    <a:pt x="2455" y="1"/>
                  </a:moveTo>
                  <a:cubicBezTo>
                    <a:pt x="2417" y="1"/>
                    <a:pt x="2378" y="13"/>
                    <a:pt x="2344" y="38"/>
                  </a:cubicBezTo>
                  <a:lnTo>
                    <a:pt x="104" y="1659"/>
                  </a:lnTo>
                  <a:cubicBezTo>
                    <a:pt x="20" y="1723"/>
                    <a:pt x="0" y="1843"/>
                    <a:pt x="62" y="1927"/>
                  </a:cubicBezTo>
                  <a:cubicBezTo>
                    <a:pt x="101" y="1980"/>
                    <a:pt x="159" y="2007"/>
                    <a:pt x="218" y="2007"/>
                  </a:cubicBezTo>
                  <a:cubicBezTo>
                    <a:pt x="260" y="2007"/>
                    <a:pt x="299" y="1996"/>
                    <a:pt x="330" y="1968"/>
                  </a:cubicBezTo>
                  <a:lnTo>
                    <a:pt x="2570" y="348"/>
                  </a:lnTo>
                  <a:cubicBezTo>
                    <a:pt x="2653" y="286"/>
                    <a:pt x="2673" y="163"/>
                    <a:pt x="2612" y="80"/>
                  </a:cubicBezTo>
                  <a:cubicBezTo>
                    <a:pt x="2573" y="29"/>
                    <a:pt x="2514" y="1"/>
                    <a:pt x="24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3" name="Google Shape;953;p43"/>
            <p:cNvSpPr/>
            <p:nvPr/>
          </p:nvSpPr>
          <p:spPr>
            <a:xfrm rot="-273596">
              <a:off x="6083685" y="2439910"/>
              <a:ext cx="23598" cy="34387"/>
            </a:xfrm>
            <a:custGeom>
              <a:avLst/>
              <a:gdLst/>
              <a:ahLst/>
              <a:cxnLst/>
              <a:rect l="l" t="t" r="r" b="b"/>
              <a:pathLst>
                <a:path w="584" h="851" extrusionOk="0">
                  <a:moveTo>
                    <a:pt x="368" y="1"/>
                  </a:moveTo>
                  <a:cubicBezTo>
                    <a:pt x="288" y="1"/>
                    <a:pt x="214" y="51"/>
                    <a:pt x="187" y="131"/>
                  </a:cubicBezTo>
                  <a:lnTo>
                    <a:pt x="34" y="596"/>
                  </a:lnTo>
                  <a:cubicBezTo>
                    <a:pt x="0" y="697"/>
                    <a:pt x="53" y="806"/>
                    <a:pt x="154" y="839"/>
                  </a:cubicBezTo>
                  <a:cubicBezTo>
                    <a:pt x="173" y="848"/>
                    <a:pt x="193" y="850"/>
                    <a:pt x="215" y="850"/>
                  </a:cubicBezTo>
                  <a:cubicBezTo>
                    <a:pt x="293" y="850"/>
                    <a:pt x="371" y="797"/>
                    <a:pt x="399" y="716"/>
                  </a:cubicBezTo>
                  <a:lnTo>
                    <a:pt x="553" y="253"/>
                  </a:lnTo>
                  <a:cubicBezTo>
                    <a:pt x="583" y="153"/>
                    <a:pt x="530" y="44"/>
                    <a:pt x="430" y="11"/>
                  </a:cubicBezTo>
                  <a:cubicBezTo>
                    <a:pt x="409" y="4"/>
                    <a:pt x="389" y="1"/>
                    <a:pt x="36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4" name="Google Shape;954;p43"/>
            <p:cNvSpPr/>
            <p:nvPr/>
          </p:nvSpPr>
          <p:spPr>
            <a:xfrm rot="-273596">
              <a:off x="6116475" y="2444034"/>
              <a:ext cx="19517" cy="40448"/>
            </a:xfrm>
            <a:custGeom>
              <a:avLst/>
              <a:gdLst/>
              <a:ahLst/>
              <a:cxnLst/>
              <a:rect l="l" t="t" r="r" b="b"/>
              <a:pathLst>
                <a:path w="483" h="1001" extrusionOk="0">
                  <a:moveTo>
                    <a:pt x="276" y="0"/>
                  </a:moveTo>
                  <a:cubicBezTo>
                    <a:pt x="181" y="0"/>
                    <a:pt x="102" y="72"/>
                    <a:pt x="90" y="169"/>
                  </a:cubicBezTo>
                  <a:lnTo>
                    <a:pt x="14" y="786"/>
                  </a:lnTo>
                  <a:cubicBezTo>
                    <a:pt x="0" y="889"/>
                    <a:pt x="78" y="984"/>
                    <a:pt x="182" y="998"/>
                  </a:cubicBezTo>
                  <a:cubicBezTo>
                    <a:pt x="190" y="1001"/>
                    <a:pt x="201" y="1001"/>
                    <a:pt x="207" y="1001"/>
                  </a:cubicBezTo>
                  <a:cubicBezTo>
                    <a:pt x="304" y="1001"/>
                    <a:pt x="385" y="928"/>
                    <a:pt x="396" y="831"/>
                  </a:cubicBezTo>
                  <a:lnTo>
                    <a:pt x="469" y="214"/>
                  </a:lnTo>
                  <a:cubicBezTo>
                    <a:pt x="483" y="108"/>
                    <a:pt x="405" y="16"/>
                    <a:pt x="302" y="2"/>
                  </a:cubicBezTo>
                  <a:cubicBezTo>
                    <a:pt x="293" y="1"/>
                    <a:pt x="285" y="0"/>
                    <a:pt x="27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5" name="Google Shape;955;p43"/>
            <p:cNvSpPr/>
            <p:nvPr/>
          </p:nvSpPr>
          <p:spPr>
            <a:xfrm rot="-273596">
              <a:off x="5870904" y="1676343"/>
              <a:ext cx="2066379" cy="934150"/>
            </a:xfrm>
            <a:custGeom>
              <a:avLst/>
              <a:gdLst/>
              <a:ahLst/>
              <a:cxnLst/>
              <a:rect l="l" t="t" r="r" b="b"/>
              <a:pathLst>
                <a:path w="51138" h="23118" extrusionOk="0">
                  <a:moveTo>
                    <a:pt x="3895" y="1"/>
                  </a:moveTo>
                  <a:cubicBezTo>
                    <a:pt x="1532" y="1309"/>
                    <a:pt x="9" y="4102"/>
                    <a:pt x="6" y="6858"/>
                  </a:cubicBezTo>
                  <a:cubicBezTo>
                    <a:pt x="0" y="10214"/>
                    <a:pt x="1917" y="13372"/>
                    <a:pt x="4500" y="15515"/>
                  </a:cubicBezTo>
                  <a:cubicBezTo>
                    <a:pt x="7084" y="17663"/>
                    <a:pt x="10283" y="18926"/>
                    <a:pt x="13497" y="19900"/>
                  </a:cubicBezTo>
                  <a:cubicBezTo>
                    <a:pt x="20649" y="22059"/>
                    <a:pt x="28280" y="23117"/>
                    <a:pt x="36149" y="23117"/>
                  </a:cubicBezTo>
                  <a:cubicBezTo>
                    <a:pt x="41071" y="23117"/>
                    <a:pt x="46087" y="22703"/>
                    <a:pt x="51137" y="21886"/>
                  </a:cubicBezTo>
                  <a:lnTo>
                    <a:pt x="47795" y="17897"/>
                  </a:lnTo>
                  <a:lnTo>
                    <a:pt x="49979" y="12108"/>
                  </a:lnTo>
                  <a:lnTo>
                    <a:pt x="49979" y="12108"/>
                  </a:lnTo>
                  <a:cubicBezTo>
                    <a:pt x="49979" y="12108"/>
                    <a:pt x="41259" y="13110"/>
                    <a:pt x="31767" y="13110"/>
                  </a:cubicBezTo>
                  <a:cubicBezTo>
                    <a:pt x="27021" y="13110"/>
                    <a:pt x="22082" y="12860"/>
                    <a:pt x="17944" y="12108"/>
                  </a:cubicBezTo>
                  <a:cubicBezTo>
                    <a:pt x="5530" y="9857"/>
                    <a:pt x="3928" y="3385"/>
                    <a:pt x="3928" y="3385"/>
                  </a:cubicBezTo>
                  <a:lnTo>
                    <a:pt x="3895"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6" name="Google Shape;956;p43"/>
            <p:cNvSpPr/>
            <p:nvPr/>
          </p:nvSpPr>
          <p:spPr>
            <a:xfrm rot="-273596">
              <a:off x="5863327" y="1668635"/>
              <a:ext cx="2082260" cy="949020"/>
            </a:xfrm>
            <a:custGeom>
              <a:avLst/>
              <a:gdLst/>
              <a:ahLst/>
              <a:cxnLst/>
              <a:rect l="l" t="t" r="r" b="b"/>
              <a:pathLst>
                <a:path w="51531" h="23486" extrusionOk="0">
                  <a:moveTo>
                    <a:pt x="3895" y="525"/>
                  </a:moveTo>
                  <a:lnTo>
                    <a:pt x="3923" y="3580"/>
                  </a:lnTo>
                  <a:cubicBezTo>
                    <a:pt x="3923" y="3594"/>
                    <a:pt x="3928" y="3611"/>
                    <a:pt x="3931" y="3625"/>
                  </a:cubicBezTo>
                  <a:cubicBezTo>
                    <a:pt x="3998" y="3895"/>
                    <a:pt x="5703" y="10242"/>
                    <a:pt x="18101" y="12491"/>
                  </a:cubicBezTo>
                  <a:cubicBezTo>
                    <a:pt x="22222" y="13238"/>
                    <a:pt x="27161" y="13487"/>
                    <a:pt x="31915" y="13487"/>
                  </a:cubicBezTo>
                  <a:cubicBezTo>
                    <a:pt x="40369" y="13487"/>
                    <a:pt x="48237" y="12699"/>
                    <a:pt x="49882" y="12524"/>
                  </a:cubicBezTo>
                  <a:lnTo>
                    <a:pt x="49882" y="12524"/>
                  </a:lnTo>
                  <a:lnTo>
                    <a:pt x="47803" y="18020"/>
                  </a:lnTo>
                  <a:cubicBezTo>
                    <a:pt x="47778" y="18087"/>
                    <a:pt x="47790" y="18160"/>
                    <a:pt x="47834" y="18213"/>
                  </a:cubicBezTo>
                  <a:lnTo>
                    <a:pt x="50964" y="21940"/>
                  </a:lnTo>
                  <a:cubicBezTo>
                    <a:pt x="46054" y="22716"/>
                    <a:pt x="41175" y="23102"/>
                    <a:pt x="36402" y="23102"/>
                  </a:cubicBezTo>
                  <a:cubicBezTo>
                    <a:pt x="28448" y="23102"/>
                    <a:pt x="20784" y="22030"/>
                    <a:pt x="13743" y="19903"/>
                  </a:cubicBezTo>
                  <a:cubicBezTo>
                    <a:pt x="11037" y="19086"/>
                    <a:pt x="7577" y="17853"/>
                    <a:pt x="4813" y="15557"/>
                  </a:cubicBezTo>
                  <a:cubicBezTo>
                    <a:pt x="2040" y="13250"/>
                    <a:pt x="385" y="10075"/>
                    <a:pt x="388" y="7048"/>
                  </a:cubicBezTo>
                  <a:cubicBezTo>
                    <a:pt x="391" y="4417"/>
                    <a:pt x="1789" y="1839"/>
                    <a:pt x="3895" y="525"/>
                  </a:cubicBezTo>
                  <a:close/>
                  <a:moveTo>
                    <a:pt x="4084" y="0"/>
                  </a:moveTo>
                  <a:cubicBezTo>
                    <a:pt x="4051" y="0"/>
                    <a:pt x="4018" y="8"/>
                    <a:pt x="3990" y="23"/>
                  </a:cubicBezTo>
                  <a:cubicBezTo>
                    <a:pt x="1607" y="1343"/>
                    <a:pt x="9" y="4166"/>
                    <a:pt x="3" y="7048"/>
                  </a:cubicBezTo>
                  <a:cubicBezTo>
                    <a:pt x="0" y="10186"/>
                    <a:pt x="1705" y="13478"/>
                    <a:pt x="4564" y="15852"/>
                  </a:cubicBezTo>
                  <a:cubicBezTo>
                    <a:pt x="7388" y="18193"/>
                    <a:pt x="10892" y="19443"/>
                    <a:pt x="13631" y="20271"/>
                  </a:cubicBezTo>
                  <a:cubicBezTo>
                    <a:pt x="20709" y="22408"/>
                    <a:pt x="28409" y="23485"/>
                    <a:pt x="36396" y="23485"/>
                  </a:cubicBezTo>
                  <a:cubicBezTo>
                    <a:pt x="41300" y="23485"/>
                    <a:pt x="46311" y="23078"/>
                    <a:pt x="51360" y="22266"/>
                  </a:cubicBezTo>
                  <a:cubicBezTo>
                    <a:pt x="51430" y="22255"/>
                    <a:pt x="51486" y="22205"/>
                    <a:pt x="51511" y="22143"/>
                  </a:cubicBezTo>
                  <a:cubicBezTo>
                    <a:pt x="51531" y="22076"/>
                    <a:pt x="51522" y="22004"/>
                    <a:pt x="51475" y="21951"/>
                  </a:cubicBezTo>
                  <a:lnTo>
                    <a:pt x="48205" y="18048"/>
                  </a:lnTo>
                  <a:lnTo>
                    <a:pt x="50353" y="12365"/>
                  </a:lnTo>
                  <a:cubicBezTo>
                    <a:pt x="50378" y="12298"/>
                    <a:pt x="50367" y="12228"/>
                    <a:pt x="50325" y="12175"/>
                  </a:cubicBezTo>
                  <a:cubicBezTo>
                    <a:pt x="50289" y="12130"/>
                    <a:pt x="50235" y="12101"/>
                    <a:pt x="50177" y="12101"/>
                  </a:cubicBezTo>
                  <a:cubicBezTo>
                    <a:pt x="50168" y="12101"/>
                    <a:pt x="50159" y="12101"/>
                    <a:pt x="50150" y="12103"/>
                  </a:cubicBezTo>
                  <a:cubicBezTo>
                    <a:pt x="50020" y="12120"/>
                    <a:pt x="41333" y="13098"/>
                    <a:pt x="31927" y="13098"/>
                  </a:cubicBezTo>
                  <a:cubicBezTo>
                    <a:pt x="27190" y="13098"/>
                    <a:pt x="22270" y="12849"/>
                    <a:pt x="18170" y="12106"/>
                  </a:cubicBezTo>
                  <a:cubicBezTo>
                    <a:pt x="6378" y="9969"/>
                    <a:pt x="4425" y="3934"/>
                    <a:pt x="4311" y="3544"/>
                  </a:cubicBezTo>
                  <a:lnTo>
                    <a:pt x="4280" y="191"/>
                  </a:lnTo>
                  <a:cubicBezTo>
                    <a:pt x="4277" y="124"/>
                    <a:pt x="4241" y="62"/>
                    <a:pt x="4182" y="26"/>
                  </a:cubicBezTo>
                  <a:cubicBezTo>
                    <a:pt x="4152" y="9"/>
                    <a:pt x="4118" y="0"/>
                    <a:pt x="408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7" name="Google Shape;957;p43"/>
            <p:cNvSpPr/>
            <p:nvPr/>
          </p:nvSpPr>
          <p:spPr>
            <a:xfrm rot="-273596">
              <a:off x="6186992" y="2231633"/>
              <a:ext cx="103081" cy="120981"/>
            </a:xfrm>
            <a:custGeom>
              <a:avLst/>
              <a:gdLst/>
              <a:ahLst/>
              <a:cxnLst/>
              <a:rect l="l" t="t" r="r" b="b"/>
              <a:pathLst>
                <a:path w="2551" h="2994" extrusionOk="0">
                  <a:moveTo>
                    <a:pt x="1323" y="1"/>
                  </a:moveTo>
                  <a:cubicBezTo>
                    <a:pt x="1224" y="1"/>
                    <a:pt x="1131" y="15"/>
                    <a:pt x="1044" y="44"/>
                  </a:cubicBezTo>
                  <a:cubicBezTo>
                    <a:pt x="835" y="114"/>
                    <a:pt x="684" y="259"/>
                    <a:pt x="604" y="482"/>
                  </a:cubicBezTo>
                  <a:cubicBezTo>
                    <a:pt x="548" y="630"/>
                    <a:pt x="542" y="764"/>
                    <a:pt x="581" y="890"/>
                  </a:cubicBezTo>
                  <a:cubicBezTo>
                    <a:pt x="623" y="1015"/>
                    <a:pt x="684" y="1127"/>
                    <a:pt x="779" y="1230"/>
                  </a:cubicBezTo>
                  <a:cubicBezTo>
                    <a:pt x="869" y="1330"/>
                    <a:pt x="1002" y="1453"/>
                    <a:pt x="1173" y="1595"/>
                  </a:cubicBezTo>
                  <a:cubicBezTo>
                    <a:pt x="1329" y="1724"/>
                    <a:pt x="1446" y="1830"/>
                    <a:pt x="1521" y="1908"/>
                  </a:cubicBezTo>
                  <a:cubicBezTo>
                    <a:pt x="1599" y="1989"/>
                    <a:pt x="1650" y="2067"/>
                    <a:pt x="1678" y="2139"/>
                  </a:cubicBezTo>
                  <a:cubicBezTo>
                    <a:pt x="1711" y="2215"/>
                    <a:pt x="1711" y="2293"/>
                    <a:pt x="1683" y="2374"/>
                  </a:cubicBezTo>
                  <a:cubicBezTo>
                    <a:pt x="1641" y="2494"/>
                    <a:pt x="1558" y="2577"/>
                    <a:pt x="1435" y="2619"/>
                  </a:cubicBezTo>
                  <a:cubicBezTo>
                    <a:pt x="1385" y="2636"/>
                    <a:pt x="1330" y="2645"/>
                    <a:pt x="1270" y="2645"/>
                  </a:cubicBezTo>
                  <a:cubicBezTo>
                    <a:pt x="1181" y="2645"/>
                    <a:pt x="1079" y="2626"/>
                    <a:pt x="966" y="2586"/>
                  </a:cubicBezTo>
                  <a:cubicBezTo>
                    <a:pt x="754" y="2513"/>
                    <a:pt x="609" y="2410"/>
                    <a:pt x="517" y="2282"/>
                  </a:cubicBezTo>
                  <a:cubicBezTo>
                    <a:pt x="431" y="2156"/>
                    <a:pt x="408" y="2025"/>
                    <a:pt x="458" y="1891"/>
                  </a:cubicBezTo>
                  <a:cubicBezTo>
                    <a:pt x="470" y="1860"/>
                    <a:pt x="484" y="1830"/>
                    <a:pt x="492" y="1796"/>
                  </a:cubicBezTo>
                  <a:cubicBezTo>
                    <a:pt x="500" y="1774"/>
                    <a:pt x="492" y="1754"/>
                    <a:pt x="464" y="1746"/>
                  </a:cubicBezTo>
                  <a:cubicBezTo>
                    <a:pt x="366" y="1707"/>
                    <a:pt x="269" y="1671"/>
                    <a:pt x="168" y="1637"/>
                  </a:cubicBezTo>
                  <a:cubicBezTo>
                    <a:pt x="160" y="1634"/>
                    <a:pt x="153" y="1632"/>
                    <a:pt x="147" y="1632"/>
                  </a:cubicBezTo>
                  <a:cubicBezTo>
                    <a:pt x="131" y="1632"/>
                    <a:pt x="120" y="1642"/>
                    <a:pt x="113" y="1662"/>
                  </a:cubicBezTo>
                  <a:cubicBezTo>
                    <a:pt x="99" y="1699"/>
                    <a:pt x="85" y="1735"/>
                    <a:pt x="71" y="1774"/>
                  </a:cubicBezTo>
                  <a:cubicBezTo>
                    <a:pt x="12" y="1927"/>
                    <a:pt x="1" y="2075"/>
                    <a:pt x="43" y="2220"/>
                  </a:cubicBezTo>
                  <a:cubicBezTo>
                    <a:pt x="85" y="2365"/>
                    <a:pt x="168" y="2494"/>
                    <a:pt x="302" y="2614"/>
                  </a:cubicBezTo>
                  <a:cubicBezTo>
                    <a:pt x="433" y="2731"/>
                    <a:pt x="604" y="2826"/>
                    <a:pt x="810" y="2898"/>
                  </a:cubicBezTo>
                  <a:cubicBezTo>
                    <a:pt x="992" y="2962"/>
                    <a:pt x="1162" y="2993"/>
                    <a:pt x="1316" y="2993"/>
                  </a:cubicBezTo>
                  <a:cubicBezTo>
                    <a:pt x="1424" y="2993"/>
                    <a:pt x="1524" y="2978"/>
                    <a:pt x="1616" y="2948"/>
                  </a:cubicBezTo>
                  <a:cubicBezTo>
                    <a:pt x="1842" y="2870"/>
                    <a:pt x="1993" y="2717"/>
                    <a:pt x="2074" y="2488"/>
                  </a:cubicBezTo>
                  <a:cubicBezTo>
                    <a:pt x="2124" y="2337"/>
                    <a:pt x="2130" y="2201"/>
                    <a:pt x="2082" y="2072"/>
                  </a:cubicBezTo>
                  <a:cubicBezTo>
                    <a:pt x="2037" y="1947"/>
                    <a:pt x="1968" y="1833"/>
                    <a:pt x="1870" y="1732"/>
                  </a:cubicBezTo>
                  <a:cubicBezTo>
                    <a:pt x="1772" y="1629"/>
                    <a:pt x="1639" y="1509"/>
                    <a:pt x="1477" y="1369"/>
                  </a:cubicBezTo>
                  <a:cubicBezTo>
                    <a:pt x="1312" y="1236"/>
                    <a:pt x="1198" y="1135"/>
                    <a:pt x="1120" y="1057"/>
                  </a:cubicBezTo>
                  <a:cubicBezTo>
                    <a:pt x="1044" y="982"/>
                    <a:pt x="994" y="909"/>
                    <a:pt x="969" y="839"/>
                  </a:cubicBezTo>
                  <a:cubicBezTo>
                    <a:pt x="947" y="770"/>
                    <a:pt x="949" y="689"/>
                    <a:pt x="980" y="605"/>
                  </a:cubicBezTo>
                  <a:cubicBezTo>
                    <a:pt x="1022" y="482"/>
                    <a:pt x="1103" y="401"/>
                    <a:pt x="1217" y="368"/>
                  </a:cubicBezTo>
                  <a:cubicBezTo>
                    <a:pt x="1261" y="354"/>
                    <a:pt x="1308" y="348"/>
                    <a:pt x="1358" y="348"/>
                  </a:cubicBezTo>
                  <a:cubicBezTo>
                    <a:pt x="1442" y="348"/>
                    <a:pt x="1534" y="366"/>
                    <a:pt x="1636" y="401"/>
                  </a:cubicBezTo>
                  <a:cubicBezTo>
                    <a:pt x="1831" y="468"/>
                    <a:pt x="1968" y="566"/>
                    <a:pt x="2049" y="694"/>
                  </a:cubicBezTo>
                  <a:cubicBezTo>
                    <a:pt x="2127" y="825"/>
                    <a:pt x="2146" y="957"/>
                    <a:pt x="2096" y="1093"/>
                  </a:cubicBezTo>
                  <a:cubicBezTo>
                    <a:pt x="2090" y="1113"/>
                    <a:pt x="2082" y="1132"/>
                    <a:pt x="2077" y="1152"/>
                  </a:cubicBezTo>
                  <a:cubicBezTo>
                    <a:pt x="2068" y="1177"/>
                    <a:pt x="2077" y="1194"/>
                    <a:pt x="2104" y="1205"/>
                  </a:cubicBezTo>
                  <a:cubicBezTo>
                    <a:pt x="2205" y="1238"/>
                    <a:pt x="2305" y="1272"/>
                    <a:pt x="2406" y="1305"/>
                  </a:cubicBezTo>
                  <a:cubicBezTo>
                    <a:pt x="2413" y="1307"/>
                    <a:pt x="2419" y="1308"/>
                    <a:pt x="2425" y="1308"/>
                  </a:cubicBezTo>
                  <a:cubicBezTo>
                    <a:pt x="2443" y="1308"/>
                    <a:pt x="2455" y="1298"/>
                    <a:pt x="2462" y="1277"/>
                  </a:cubicBezTo>
                  <a:cubicBezTo>
                    <a:pt x="2473" y="1252"/>
                    <a:pt x="2481" y="1230"/>
                    <a:pt x="2492" y="1202"/>
                  </a:cubicBezTo>
                  <a:cubicBezTo>
                    <a:pt x="2548" y="1049"/>
                    <a:pt x="2551" y="898"/>
                    <a:pt x="2509" y="750"/>
                  </a:cubicBezTo>
                  <a:cubicBezTo>
                    <a:pt x="2467" y="608"/>
                    <a:pt x="2383" y="477"/>
                    <a:pt x="2258" y="360"/>
                  </a:cubicBezTo>
                  <a:cubicBezTo>
                    <a:pt x="2132" y="245"/>
                    <a:pt x="1968" y="150"/>
                    <a:pt x="1772" y="86"/>
                  </a:cubicBezTo>
                  <a:cubicBezTo>
                    <a:pt x="1611" y="29"/>
                    <a:pt x="1462" y="1"/>
                    <a:pt x="132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8" name="Google Shape;958;p43"/>
            <p:cNvSpPr/>
            <p:nvPr/>
          </p:nvSpPr>
          <p:spPr>
            <a:xfrm rot="-273596">
              <a:off x="6324316" y="2249451"/>
              <a:ext cx="85261" cy="126396"/>
            </a:xfrm>
            <a:custGeom>
              <a:avLst/>
              <a:gdLst/>
              <a:ahLst/>
              <a:cxnLst/>
              <a:rect l="l" t="t" r="r" b="b"/>
              <a:pathLst>
                <a:path w="2110" h="3128" extrusionOk="0">
                  <a:moveTo>
                    <a:pt x="124" y="0"/>
                  </a:moveTo>
                  <a:cubicBezTo>
                    <a:pt x="108" y="0"/>
                    <a:pt x="96" y="9"/>
                    <a:pt x="87" y="30"/>
                  </a:cubicBezTo>
                  <a:cubicBezTo>
                    <a:pt x="62" y="114"/>
                    <a:pt x="34" y="198"/>
                    <a:pt x="6" y="281"/>
                  </a:cubicBezTo>
                  <a:cubicBezTo>
                    <a:pt x="1" y="306"/>
                    <a:pt x="6" y="323"/>
                    <a:pt x="34" y="334"/>
                  </a:cubicBezTo>
                  <a:cubicBezTo>
                    <a:pt x="282" y="415"/>
                    <a:pt x="528" y="491"/>
                    <a:pt x="773" y="569"/>
                  </a:cubicBezTo>
                  <a:cubicBezTo>
                    <a:pt x="785" y="571"/>
                    <a:pt x="787" y="580"/>
                    <a:pt x="785" y="588"/>
                  </a:cubicBezTo>
                  <a:cubicBezTo>
                    <a:pt x="534" y="1383"/>
                    <a:pt x="280" y="2178"/>
                    <a:pt x="26" y="2973"/>
                  </a:cubicBezTo>
                  <a:cubicBezTo>
                    <a:pt x="15" y="2999"/>
                    <a:pt x="26" y="3015"/>
                    <a:pt x="54" y="3026"/>
                  </a:cubicBezTo>
                  <a:cubicBezTo>
                    <a:pt x="157" y="3063"/>
                    <a:pt x="263" y="3093"/>
                    <a:pt x="369" y="3124"/>
                  </a:cubicBezTo>
                  <a:cubicBezTo>
                    <a:pt x="376" y="3126"/>
                    <a:pt x="383" y="3127"/>
                    <a:pt x="389" y="3127"/>
                  </a:cubicBezTo>
                  <a:cubicBezTo>
                    <a:pt x="407" y="3127"/>
                    <a:pt x="419" y="3117"/>
                    <a:pt x="428" y="3096"/>
                  </a:cubicBezTo>
                  <a:cubicBezTo>
                    <a:pt x="681" y="2301"/>
                    <a:pt x="932" y="1506"/>
                    <a:pt x="1175" y="708"/>
                  </a:cubicBezTo>
                  <a:cubicBezTo>
                    <a:pt x="1179" y="700"/>
                    <a:pt x="1184" y="696"/>
                    <a:pt x="1190" y="696"/>
                  </a:cubicBezTo>
                  <a:cubicBezTo>
                    <a:pt x="1193" y="696"/>
                    <a:pt x="1195" y="696"/>
                    <a:pt x="1198" y="697"/>
                  </a:cubicBezTo>
                  <a:cubicBezTo>
                    <a:pt x="1454" y="772"/>
                    <a:pt x="1716" y="850"/>
                    <a:pt x="1979" y="929"/>
                  </a:cubicBezTo>
                  <a:cubicBezTo>
                    <a:pt x="1984" y="930"/>
                    <a:pt x="1990" y="930"/>
                    <a:pt x="1995" y="930"/>
                  </a:cubicBezTo>
                  <a:cubicBezTo>
                    <a:pt x="2012" y="930"/>
                    <a:pt x="2025" y="922"/>
                    <a:pt x="2032" y="901"/>
                  </a:cubicBezTo>
                  <a:cubicBezTo>
                    <a:pt x="2054" y="817"/>
                    <a:pt x="2079" y="728"/>
                    <a:pt x="2104" y="644"/>
                  </a:cubicBezTo>
                  <a:cubicBezTo>
                    <a:pt x="2110" y="616"/>
                    <a:pt x="2101" y="599"/>
                    <a:pt x="2076" y="597"/>
                  </a:cubicBezTo>
                  <a:cubicBezTo>
                    <a:pt x="1426" y="407"/>
                    <a:pt x="782" y="209"/>
                    <a:pt x="140" y="2"/>
                  </a:cubicBezTo>
                  <a:cubicBezTo>
                    <a:pt x="135" y="1"/>
                    <a:pt x="129"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59" name="Google Shape;959;p43"/>
            <p:cNvSpPr/>
            <p:nvPr/>
          </p:nvSpPr>
          <p:spPr>
            <a:xfrm rot="-273596">
              <a:off x="6416273" y="2276276"/>
              <a:ext cx="105222" cy="134477"/>
            </a:xfrm>
            <a:custGeom>
              <a:avLst/>
              <a:gdLst/>
              <a:ahLst/>
              <a:cxnLst/>
              <a:rect l="l" t="t" r="r" b="b"/>
              <a:pathLst>
                <a:path w="2604" h="3328" extrusionOk="0">
                  <a:moveTo>
                    <a:pt x="1114" y="435"/>
                  </a:moveTo>
                  <a:cubicBezTo>
                    <a:pt x="1342" y="499"/>
                    <a:pt x="1571" y="560"/>
                    <a:pt x="1800" y="619"/>
                  </a:cubicBezTo>
                  <a:cubicBezTo>
                    <a:pt x="1948" y="658"/>
                    <a:pt x="2051" y="730"/>
                    <a:pt x="2118" y="839"/>
                  </a:cubicBezTo>
                  <a:cubicBezTo>
                    <a:pt x="2185" y="948"/>
                    <a:pt x="2199" y="1074"/>
                    <a:pt x="2160" y="1216"/>
                  </a:cubicBezTo>
                  <a:cubicBezTo>
                    <a:pt x="2121" y="1358"/>
                    <a:pt x="2048" y="1456"/>
                    <a:pt x="1937" y="1520"/>
                  </a:cubicBezTo>
                  <a:cubicBezTo>
                    <a:pt x="1868" y="1557"/>
                    <a:pt x="1794" y="1576"/>
                    <a:pt x="1713" y="1576"/>
                  </a:cubicBezTo>
                  <a:cubicBezTo>
                    <a:pt x="1661" y="1576"/>
                    <a:pt x="1606" y="1569"/>
                    <a:pt x="1549" y="1553"/>
                  </a:cubicBezTo>
                  <a:cubicBezTo>
                    <a:pt x="1320" y="1495"/>
                    <a:pt x="1086" y="1434"/>
                    <a:pt x="857" y="1369"/>
                  </a:cubicBezTo>
                  <a:cubicBezTo>
                    <a:pt x="846" y="1367"/>
                    <a:pt x="837" y="1358"/>
                    <a:pt x="843" y="1350"/>
                  </a:cubicBezTo>
                  <a:cubicBezTo>
                    <a:pt x="929" y="1049"/>
                    <a:pt x="1010" y="753"/>
                    <a:pt x="1094" y="452"/>
                  </a:cubicBezTo>
                  <a:cubicBezTo>
                    <a:pt x="1097" y="443"/>
                    <a:pt x="1102" y="438"/>
                    <a:pt x="1114" y="435"/>
                  </a:cubicBezTo>
                  <a:close/>
                  <a:moveTo>
                    <a:pt x="825" y="0"/>
                  </a:moveTo>
                  <a:cubicBezTo>
                    <a:pt x="807" y="0"/>
                    <a:pt x="794" y="9"/>
                    <a:pt x="790" y="30"/>
                  </a:cubicBezTo>
                  <a:cubicBezTo>
                    <a:pt x="530" y="934"/>
                    <a:pt x="274" y="1841"/>
                    <a:pt x="9" y="2747"/>
                  </a:cubicBezTo>
                  <a:cubicBezTo>
                    <a:pt x="0" y="2775"/>
                    <a:pt x="12" y="2792"/>
                    <a:pt x="39" y="2800"/>
                  </a:cubicBezTo>
                  <a:cubicBezTo>
                    <a:pt x="145" y="2831"/>
                    <a:pt x="251" y="2862"/>
                    <a:pt x="360" y="2890"/>
                  </a:cubicBezTo>
                  <a:cubicBezTo>
                    <a:pt x="367" y="2892"/>
                    <a:pt x="373" y="2893"/>
                    <a:pt x="379" y="2893"/>
                  </a:cubicBezTo>
                  <a:cubicBezTo>
                    <a:pt x="396" y="2893"/>
                    <a:pt x="407" y="2883"/>
                    <a:pt x="413" y="2862"/>
                  </a:cubicBezTo>
                  <a:cubicBezTo>
                    <a:pt x="525" y="2471"/>
                    <a:pt x="636" y="2078"/>
                    <a:pt x="748" y="1685"/>
                  </a:cubicBezTo>
                  <a:cubicBezTo>
                    <a:pt x="750" y="1676"/>
                    <a:pt x="756" y="1672"/>
                    <a:pt x="762" y="1672"/>
                  </a:cubicBezTo>
                  <a:cubicBezTo>
                    <a:pt x="764" y="1672"/>
                    <a:pt x="766" y="1673"/>
                    <a:pt x="768" y="1673"/>
                  </a:cubicBezTo>
                  <a:cubicBezTo>
                    <a:pt x="968" y="1726"/>
                    <a:pt x="1167" y="1782"/>
                    <a:pt x="1367" y="1832"/>
                  </a:cubicBezTo>
                  <a:cubicBezTo>
                    <a:pt x="1376" y="1838"/>
                    <a:pt x="1379" y="1841"/>
                    <a:pt x="1381" y="1852"/>
                  </a:cubicBezTo>
                  <a:cubicBezTo>
                    <a:pt x="1471" y="2301"/>
                    <a:pt x="1560" y="2753"/>
                    <a:pt x="1652" y="3205"/>
                  </a:cubicBezTo>
                  <a:cubicBezTo>
                    <a:pt x="1655" y="3225"/>
                    <a:pt x="1669" y="3236"/>
                    <a:pt x="1685" y="3241"/>
                  </a:cubicBezTo>
                  <a:cubicBezTo>
                    <a:pt x="1797" y="3269"/>
                    <a:pt x="1911" y="3297"/>
                    <a:pt x="2023" y="3325"/>
                  </a:cubicBezTo>
                  <a:cubicBezTo>
                    <a:pt x="2028" y="3326"/>
                    <a:pt x="2033" y="3327"/>
                    <a:pt x="2038" y="3327"/>
                  </a:cubicBezTo>
                  <a:cubicBezTo>
                    <a:pt x="2052" y="3327"/>
                    <a:pt x="2061" y="3320"/>
                    <a:pt x="2065" y="3305"/>
                  </a:cubicBezTo>
                  <a:cubicBezTo>
                    <a:pt x="2073" y="3297"/>
                    <a:pt x="2073" y="3291"/>
                    <a:pt x="2070" y="3283"/>
                  </a:cubicBezTo>
                  <a:lnTo>
                    <a:pt x="1778" y="1925"/>
                  </a:lnTo>
                  <a:cubicBezTo>
                    <a:pt x="1772" y="1916"/>
                    <a:pt x="1778" y="1911"/>
                    <a:pt x="1791" y="1908"/>
                  </a:cubicBezTo>
                  <a:cubicBezTo>
                    <a:pt x="1796" y="1908"/>
                    <a:pt x="1801" y="1908"/>
                    <a:pt x="1806" y="1908"/>
                  </a:cubicBezTo>
                  <a:cubicBezTo>
                    <a:pt x="1995" y="1908"/>
                    <a:pt x="2152" y="1855"/>
                    <a:pt x="2285" y="1754"/>
                  </a:cubicBezTo>
                  <a:cubicBezTo>
                    <a:pt x="2422" y="1648"/>
                    <a:pt x="2511" y="1503"/>
                    <a:pt x="2561" y="1314"/>
                  </a:cubicBezTo>
                  <a:cubicBezTo>
                    <a:pt x="2603" y="1155"/>
                    <a:pt x="2603" y="1007"/>
                    <a:pt x="2564" y="867"/>
                  </a:cubicBezTo>
                  <a:cubicBezTo>
                    <a:pt x="2531" y="728"/>
                    <a:pt x="2455" y="611"/>
                    <a:pt x="2349" y="513"/>
                  </a:cubicBezTo>
                  <a:cubicBezTo>
                    <a:pt x="2241" y="415"/>
                    <a:pt x="2104" y="340"/>
                    <a:pt x="1939" y="298"/>
                  </a:cubicBezTo>
                  <a:cubicBezTo>
                    <a:pt x="1574" y="200"/>
                    <a:pt x="1208" y="103"/>
                    <a:pt x="843" y="2"/>
                  </a:cubicBezTo>
                  <a:cubicBezTo>
                    <a:pt x="837" y="1"/>
                    <a:pt x="831" y="0"/>
                    <a:pt x="82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0" name="Google Shape;960;p43"/>
            <p:cNvSpPr/>
            <p:nvPr/>
          </p:nvSpPr>
          <p:spPr>
            <a:xfrm rot="-273596">
              <a:off x="6544907" y="2302598"/>
              <a:ext cx="97100" cy="120092"/>
            </a:xfrm>
            <a:custGeom>
              <a:avLst/>
              <a:gdLst/>
              <a:ahLst/>
              <a:cxnLst/>
              <a:rect l="l" t="t" r="r" b="b"/>
              <a:pathLst>
                <a:path w="2403" h="2972" extrusionOk="0">
                  <a:moveTo>
                    <a:pt x="1296" y="346"/>
                  </a:moveTo>
                  <a:cubicBezTo>
                    <a:pt x="1351" y="346"/>
                    <a:pt x="1408" y="352"/>
                    <a:pt x="1468" y="366"/>
                  </a:cubicBezTo>
                  <a:cubicBezTo>
                    <a:pt x="1657" y="407"/>
                    <a:pt x="1794" y="499"/>
                    <a:pt x="1886" y="639"/>
                  </a:cubicBezTo>
                  <a:cubicBezTo>
                    <a:pt x="1978" y="778"/>
                    <a:pt x="2003" y="946"/>
                    <a:pt x="1961" y="1133"/>
                  </a:cubicBezTo>
                  <a:cubicBezTo>
                    <a:pt x="1886" y="1465"/>
                    <a:pt x="1813" y="1794"/>
                    <a:pt x="1741" y="2120"/>
                  </a:cubicBezTo>
                  <a:cubicBezTo>
                    <a:pt x="1699" y="2304"/>
                    <a:pt x="1604" y="2444"/>
                    <a:pt x="1459" y="2533"/>
                  </a:cubicBezTo>
                  <a:cubicBezTo>
                    <a:pt x="1363" y="2591"/>
                    <a:pt x="1255" y="2621"/>
                    <a:pt x="1139" y="2621"/>
                  </a:cubicBezTo>
                  <a:cubicBezTo>
                    <a:pt x="1081" y="2621"/>
                    <a:pt x="1020" y="2613"/>
                    <a:pt x="957" y="2597"/>
                  </a:cubicBezTo>
                  <a:cubicBezTo>
                    <a:pt x="762" y="2553"/>
                    <a:pt x="617" y="2463"/>
                    <a:pt x="527" y="2324"/>
                  </a:cubicBezTo>
                  <a:cubicBezTo>
                    <a:pt x="433" y="2184"/>
                    <a:pt x="413" y="2020"/>
                    <a:pt x="458" y="1836"/>
                  </a:cubicBezTo>
                  <a:cubicBezTo>
                    <a:pt x="533" y="1507"/>
                    <a:pt x="614" y="1180"/>
                    <a:pt x="692" y="851"/>
                  </a:cubicBezTo>
                  <a:cubicBezTo>
                    <a:pt x="737" y="664"/>
                    <a:pt x="831" y="527"/>
                    <a:pt x="974" y="435"/>
                  </a:cubicBezTo>
                  <a:cubicBezTo>
                    <a:pt x="1069" y="376"/>
                    <a:pt x="1177" y="346"/>
                    <a:pt x="1296" y="346"/>
                  </a:cubicBezTo>
                  <a:close/>
                  <a:moveTo>
                    <a:pt x="1257" y="0"/>
                  </a:moveTo>
                  <a:cubicBezTo>
                    <a:pt x="1161" y="0"/>
                    <a:pt x="1067" y="12"/>
                    <a:pt x="977" y="36"/>
                  </a:cubicBezTo>
                  <a:cubicBezTo>
                    <a:pt x="804" y="81"/>
                    <a:pt x="656" y="165"/>
                    <a:pt x="533" y="290"/>
                  </a:cubicBezTo>
                  <a:cubicBezTo>
                    <a:pt x="413" y="416"/>
                    <a:pt x="329" y="572"/>
                    <a:pt x="282" y="764"/>
                  </a:cubicBezTo>
                  <a:cubicBezTo>
                    <a:pt x="204" y="1085"/>
                    <a:pt x="126" y="1406"/>
                    <a:pt x="45" y="1727"/>
                  </a:cubicBezTo>
                  <a:cubicBezTo>
                    <a:pt x="0" y="1914"/>
                    <a:pt x="0" y="2095"/>
                    <a:pt x="53" y="2263"/>
                  </a:cubicBezTo>
                  <a:cubicBezTo>
                    <a:pt x="106" y="2427"/>
                    <a:pt x="204" y="2569"/>
                    <a:pt x="343" y="2689"/>
                  </a:cubicBezTo>
                  <a:cubicBezTo>
                    <a:pt x="486" y="2807"/>
                    <a:pt x="659" y="2890"/>
                    <a:pt x="865" y="2938"/>
                  </a:cubicBezTo>
                  <a:cubicBezTo>
                    <a:pt x="971" y="2960"/>
                    <a:pt x="1073" y="2971"/>
                    <a:pt x="1171" y="2971"/>
                  </a:cubicBezTo>
                  <a:cubicBezTo>
                    <a:pt x="1269" y="2971"/>
                    <a:pt x="1363" y="2960"/>
                    <a:pt x="1454" y="2938"/>
                  </a:cubicBezTo>
                  <a:cubicBezTo>
                    <a:pt x="1635" y="2888"/>
                    <a:pt x="1786" y="2801"/>
                    <a:pt x="1908" y="2673"/>
                  </a:cubicBezTo>
                  <a:cubicBezTo>
                    <a:pt x="2031" y="2542"/>
                    <a:pt x="2109" y="2383"/>
                    <a:pt x="2151" y="2190"/>
                  </a:cubicBezTo>
                  <a:cubicBezTo>
                    <a:pt x="2221" y="1869"/>
                    <a:pt x="2291" y="1546"/>
                    <a:pt x="2360" y="1225"/>
                  </a:cubicBezTo>
                  <a:cubicBezTo>
                    <a:pt x="2402" y="1030"/>
                    <a:pt x="2397" y="851"/>
                    <a:pt x="2341" y="686"/>
                  </a:cubicBezTo>
                  <a:cubicBezTo>
                    <a:pt x="2285" y="519"/>
                    <a:pt x="2187" y="385"/>
                    <a:pt x="2051" y="268"/>
                  </a:cubicBezTo>
                  <a:cubicBezTo>
                    <a:pt x="1914" y="156"/>
                    <a:pt x="1744" y="78"/>
                    <a:pt x="1537" y="31"/>
                  </a:cubicBezTo>
                  <a:cubicBezTo>
                    <a:pt x="1441" y="10"/>
                    <a:pt x="1348" y="0"/>
                    <a:pt x="125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1" name="Google Shape;961;p43"/>
            <p:cNvSpPr/>
            <p:nvPr/>
          </p:nvSpPr>
          <p:spPr>
            <a:xfrm rot="-273596">
              <a:off x="6668327" y="2312107"/>
              <a:ext cx="109303" cy="130760"/>
            </a:xfrm>
            <a:custGeom>
              <a:avLst/>
              <a:gdLst/>
              <a:ahLst/>
              <a:cxnLst/>
              <a:rect l="l" t="t" r="r" b="b"/>
              <a:pathLst>
                <a:path w="2705" h="3236" extrusionOk="0">
                  <a:moveTo>
                    <a:pt x="608" y="1"/>
                  </a:moveTo>
                  <a:cubicBezTo>
                    <a:pt x="590" y="1"/>
                    <a:pt x="577" y="12"/>
                    <a:pt x="570" y="36"/>
                  </a:cubicBezTo>
                  <a:cubicBezTo>
                    <a:pt x="386" y="959"/>
                    <a:pt x="202" y="1882"/>
                    <a:pt x="9" y="2806"/>
                  </a:cubicBezTo>
                  <a:cubicBezTo>
                    <a:pt x="1" y="2834"/>
                    <a:pt x="15" y="2848"/>
                    <a:pt x="43" y="2856"/>
                  </a:cubicBezTo>
                  <a:cubicBezTo>
                    <a:pt x="154" y="2876"/>
                    <a:pt x="263" y="2898"/>
                    <a:pt x="375" y="2917"/>
                  </a:cubicBezTo>
                  <a:cubicBezTo>
                    <a:pt x="381" y="2919"/>
                    <a:pt x="386" y="2920"/>
                    <a:pt x="391" y="2920"/>
                  </a:cubicBezTo>
                  <a:cubicBezTo>
                    <a:pt x="410" y="2920"/>
                    <a:pt x="421" y="2909"/>
                    <a:pt x="428" y="2887"/>
                  </a:cubicBezTo>
                  <a:cubicBezTo>
                    <a:pt x="564" y="2198"/>
                    <a:pt x="698" y="1509"/>
                    <a:pt x="832" y="819"/>
                  </a:cubicBezTo>
                  <a:cubicBezTo>
                    <a:pt x="832" y="811"/>
                    <a:pt x="835" y="806"/>
                    <a:pt x="843" y="806"/>
                  </a:cubicBezTo>
                  <a:cubicBezTo>
                    <a:pt x="846" y="806"/>
                    <a:pt x="849" y="808"/>
                    <a:pt x="852" y="819"/>
                  </a:cubicBezTo>
                  <a:cubicBezTo>
                    <a:pt x="1159" y="1598"/>
                    <a:pt x="1477" y="2371"/>
                    <a:pt x="1806" y="3146"/>
                  </a:cubicBezTo>
                  <a:cubicBezTo>
                    <a:pt x="1814" y="3166"/>
                    <a:pt x="1828" y="3180"/>
                    <a:pt x="1851" y="3182"/>
                  </a:cubicBezTo>
                  <a:cubicBezTo>
                    <a:pt x="1959" y="3202"/>
                    <a:pt x="2063" y="3219"/>
                    <a:pt x="2171" y="3235"/>
                  </a:cubicBezTo>
                  <a:cubicBezTo>
                    <a:pt x="2175" y="3236"/>
                    <a:pt x="2178" y="3236"/>
                    <a:pt x="2181" y="3236"/>
                  </a:cubicBezTo>
                  <a:cubicBezTo>
                    <a:pt x="2202" y="3236"/>
                    <a:pt x="2214" y="3227"/>
                    <a:pt x="2219" y="3202"/>
                  </a:cubicBezTo>
                  <a:cubicBezTo>
                    <a:pt x="2383" y="2273"/>
                    <a:pt x="2545" y="1341"/>
                    <a:pt x="2701" y="415"/>
                  </a:cubicBezTo>
                  <a:cubicBezTo>
                    <a:pt x="2704" y="387"/>
                    <a:pt x="2693" y="373"/>
                    <a:pt x="2665" y="365"/>
                  </a:cubicBezTo>
                  <a:cubicBezTo>
                    <a:pt x="2559" y="348"/>
                    <a:pt x="2453" y="331"/>
                    <a:pt x="2344" y="315"/>
                  </a:cubicBezTo>
                  <a:cubicBezTo>
                    <a:pt x="2341" y="314"/>
                    <a:pt x="2337" y="313"/>
                    <a:pt x="2333" y="313"/>
                  </a:cubicBezTo>
                  <a:cubicBezTo>
                    <a:pt x="2316" y="313"/>
                    <a:pt x="2302" y="324"/>
                    <a:pt x="2300" y="345"/>
                  </a:cubicBezTo>
                  <a:cubicBezTo>
                    <a:pt x="2177" y="1040"/>
                    <a:pt x="2054" y="1729"/>
                    <a:pt x="1934" y="2424"/>
                  </a:cubicBezTo>
                  <a:cubicBezTo>
                    <a:pt x="1934" y="2429"/>
                    <a:pt x="1926" y="2438"/>
                    <a:pt x="1923" y="2438"/>
                  </a:cubicBezTo>
                  <a:cubicBezTo>
                    <a:pt x="1920" y="2438"/>
                    <a:pt x="1915" y="2435"/>
                    <a:pt x="1912" y="2424"/>
                  </a:cubicBezTo>
                  <a:cubicBezTo>
                    <a:pt x="1591" y="1654"/>
                    <a:pt x="1279" y="875"/>
                    <a:pt x="975" y="100"/>
                  </a:cubicBezTo>
                  <a:cubicBezTo>
                    <a:pt x="963" y="80"/>
                    <a:pt x="949" y="66"/>
                    <a:pt x="930" y="63"/>
                  </a:cubicBezTo>
                  <a:cubicBezTo>
                    <a:pt x="824" y="41"/>
                    <a:pt x="723" y="24"/>
                    <a:pt x="620" y="2"/>
                  </a:cubicBezTo>
                  <a:cubicBezTo>
                    <a:pt x="616" y="1"/>
                    <a:pt x="612" y="1"/>
                    <a:pt x="60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2" name="Google Shape;962;p43"/>
            <p:cNvSpPr/>
            <p:nvPr/>
          </p:nvSpPr>
          <p:spPr>
            <a:xfrm rot="-273596">
              <a:off x="6807324" y="2327363"/>
              <a:ext cx="93827" cy="120133"/>
            </a:xfrm>
            <a:custGeom>
              <a:avLst/>
              <a:gdLst/>
              <a:ahLst/>
              <a:cxnLst/>
              <a:rect l="l" t="t" r="r" b="b"/>
              <a:pathLst>
                <a:path w="2322" h="2973" extrusionOk="0">
                  <a:moveTo>
                    <a:pt x="1183" y="0"/>
                  </a:moveTo>
                  <a:cubicBezTo>
                    <a:pt x="1055" y="0"/>
                    <a:pt x="935" y="19"/>
                    <a:pt x="823" y="56"/>
                  </a:cubicBezTo>
                  <a:cubicBezTo>
                    <a:pt x="656" y="112"/>
                    <a:pt x="516" y="204"/>
                    <a:pt x="407" y="335"/>
                  </a:cubicBezTo>
                  <a:cubicBezTo>
                    <a:pt x="299" y="463"/>
                    <a:pt x="229" y="622"/>
                    <a:pt x="198" y="812"/>
                  </a:cubicBezTo>
                  <a:cubicBezTo>
                    <a:pt x="142" y="1164"/>
                    <a:pt x="87" y="1512"/>
                    <a:pt x="31" y="1864"/>
                  </a:cubicBezTo>
                  <a:cubicBezTo>
                    <a:pt x="0" y="2051"/>
                    <a:pt x="17" y="2221"/>
                    <a:pt x="84" y="2377"/>
                  </a:cubicBezTo>
                  <a:cubicBezTo>
                    <a:pt x="148" y="2533"/>
                    <a:pt x="257" y="2665"/>
                    <a:pt x="407" y="2765"/>
                  </a:cubicBezTo>
                  <a:cubicBezTo>
                    <a:pt x="558" y="2865"/>
                    <a:pt x="739" y="2932"/>
                    <a:pt x="954" y="2958"/>
                  </a:cubicBezTo>
                  <a:cubicBezTo>
                    <a:pt x="1031" y="2968"/>
                    <a:pt x="1104" y="2973"/>
                    <a:pt x="1174" y="2973"/>
                  </a:cubicBezTo>
                  <a:cubicBezTo>
                    <a:pt x="1408" y="2973"/>
                    <a:pt x="1607" y="2916"/>
                    <a:pt x="1774" y="2804"/>
                  </a:cubicBezTo>
                  <a:cubicBezTo>
                    <a:pt x="1989" y="2656"/>
                    <a:pt x="2120" y="2427"/>
                    <a:pt x="2162" y="2109"/>
                  </a:cubicBezTo>
                  <a:cubicBezTo>
                    <a:pt x="2184" y="1934"/>
                    <a:pt x="2207" y="1761"/>
                    <a:pt x="2232" y="1585"/>
                  </a:cubicBezTo>
                  <a:cubicBezTo>
                    <a:pt x="2235" y="1563"/>
                    <a:pt x="2221" y="1543"/>
                    <a:pt x="2193" y="1540"/>
                  </a:cubicBezTo>
                  <a:cubicBezTo>
                    <a:pt x="1869" y="1501"/>
                    <a:pt x="1543" y="1459"/>
                    <a:pt x="1219" y="1418"/>
                  </a:cubicBezTo>
                  <a:cubicBezTo>
                    <a:pt x="1216" y="1417"/>
                    <a:pt x="1214" y="1417"/>
                    <a:pt x="1211" y="1417"/>
                  </a:cubicBezTo>
                  <a:cubicBezTo>
                    <a:pt x="1188" y="1417"/>
                    <a:pt x="1174" y="1429"/>
                    <a:pt x="1172" y="1454"/>
                  </a:cubicBezTo>
                  <a:cubicBezTo>
                    <a:pt x="1158" y="1538"/>
                    <a:pt x="1147" y="1624"/>
                    <a:pt x="1133" y="1708"/>
                  </a:cubicBezTo>
                  <a:cubicBezTo>
                    <a:pt x="1130" y="1733"/>
                    <a:pt x="1144" y="1750"/>
                    <a:pt x="1172" y="1752"/>
                  </a:cubicBezTo>
                  <a:cubicBezTo>
                    <a:pt x="1367" y="1780"/>
                    <a:pt x="1562" y="1805"/>
                    <a:pt x="1758" y="1830"/>
                  </a:cubicBezTo>
                  <a:cubicBezTo>
                    <a:pt x="1766" y="1833"/>
                    <a:pt x="1774" y="1842"/>
                    <a:pt x="1772" y="1850"/>
                  </a:cubicBezTo>
                  <a:cubicBezTo>
                    <a:pt x="1752" y="1956"/>
                    <a:pt x="1738" y="2065"/>
                    <a:pt x="1724" y="2168"/>
                  </a:cubicBezTo>
                  <a:cubicBezTo>
                    <a:pt x="1705" y="2335"/>
                    <a:pt x="1626" y="2458"/>
                    <a:pt x="1501" y="2539"/>
                  </a:cubicBezTo>
                  <a:cubicBezTo>
                    <a:pt x="1410" y="2596"/>
                    <a:pt x="1296" y="2627"/>
                    <a:pt x="1161" y="2627"/>
                  </a:cubicBezTo>
                  <a:cubicBezTo>
                    <a:pt x="1118" y="2627"/>
                    <a:pt x="1072" y="2624"/>
                    <a:pt x="1024" y="2617"/>
                  </a:cubicBezTo>
                  <a:cubicBezTo>
                    <a:pt x="829" y="2589"/>
                    <a:pt x="672" y="2517"/>
                    <a:pt x="566" y="2391"/>
                  </a:cubicBezTo>
                  <a:cubicBezTo>
                    <a:pt x="460" y="2266"/>
                    <a:pt x="421" y="2115"/>
                    <a:pt x="449" y="1939"/>
                  </a:cubicBezTo>
                  <a:cubicBezTo>
                    <a:pt x="502" y="1579"/>
                    <a:pt x="558" y="1219"/>
                    <a:pt x="614" y="860"/>
                  </a:cubicBezTo>
                  <a:cubicBezTo>
                    <a:pt x="642" y="678"/>
                    <a:pt x="717" y="547"/>
                    <a:pt x="851" y="455"/>
                  </a:cubicBezTo>
                  <a:cubicBezTo>
                    <a:pt x="953" y="384"/>
                    <a:pt x="1073" y="350"/>
                    <a:pt x="1215" y="350"/>
                  </a:cubicBezTo>
                  <a:cubicBezTo>
                    <a:pt x="1252" y="350"/>
                    <a:pt x="1291" y="353"/>
                    <a:pt x="1331" y="357"/>
                  </a:cubicBezTo>
                  <a:cubicBezTo>
                    <a:pt x="1520" y="383"/>
                    <a:pt x="1663" y="452"/>
                    <a:pt x="1763" y="572"/>
                  </a:cubicBezTo>
                  <a:cubicBezTo>
                    <a:pt x="1864" y="687"/>
                    <a:pt x="1905" y="829"/>
                    <a:pt x="1883" y="994"/>
                  </a:cubicBezTo>
                  <a:cubicBezTo>
                    <a:pt x="1878" y="1007"/>
                    <a:pt x="1878" y="1016"/>
                    <a:pt x="1875" y="1030"/>
                  </a:cubicBezTo>
                  <a:cubicBezTo>
                    <a:pt x="1872" y="1055"/>
                    <a:pt x="1886" y="1072"/>
                    <a:pt x="1914" y="1077"/>
                  </a:cubicBezTo>
                  <a:cubicBezTo>
                    <a:pt x="2023" y="1091"/>
                    <a:pt x="2134" y="1105"/>
                    <a:pt x="2240" y="1119"/>
                  </a:cubicBezTo>
                  <a:cubicBezTo>
                    <a:pt x="2243" y="1119"/>
                    <a:pt x="2246" y="1119"/>
                    <a:pt x="2248" y="1119"/>
                  </a:cubicBezTo>
                  <a:cubicBezTo>
                    <a:pt x="2272" y="1119"/>
                    <a:pt x="2288" y="1108"/>
                    <a:pt x="2290" y="1083"/>
                  </a:cubicBezTo>
                  <a:cubicBezTo>
                    <a:pt x="2293" y="1069"/>
                    <a:pt x="2293" y="1052"/>
                    <a:pt x="2296" y="1038"/>
                  </a:cubicBezTo>
                  <a:cubicBezTo>
                    <a:pt x="2321" y="871"/>
                    <a:pt x="2296" y="712"/>
                    <a:pt x="2226" y="564"/>
                  </a:cubicBezTo>
                  <a:cubicBezTo>
                    <a:pt x="2162" y="419"/>
                    <a:pt x="2053" y="296"/>
                    <a:pt x="1905" y="198"/>
                  </a:cubicBezTo>
                  <a:cubicBezTo>
                    <a:pt x="1760" y="104"/>
                    <a:pt x="1582" y="42"/>
                    <a:pt x="1381" y="14"/>
                  </a:cubicBezTo>
                  <a:cubicBezTo>
                    <a:pt x="1313" y="5"/>
                    <a:pt x="1247" y="0"/>
                    <a:pt x="118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3" name="Google Shape;963;p43"/>
            <p:cNvSpPr/>
            <p:nvPr/>
          </p:nvSpPr>
          <p:spPr>
            <a:xfrm rot="-273596">
              <a:off x="6989452" y="2326975"/>
              <a:ext cx="144095" cy="125992"/>
            </a:xfrm>
            <a:custGeom>
              <a:avLst/>
              <a:gdLst/>
              <a:ahLst/>
              <a:cxnLst/>
              <a:rect l="l" t="t" r="r" b="b"/>
              <a:pathLst>
                <a:path w="3566" h="3118" extrusionOk="0">
                  <a:moveTo>
                    <a:pt x="39" y="1"/>
                  </a:moveTo>
                  <a:cubicBezTo>
                    <a:pt x="15" y="1"/>
                    <a:pt x="5" y="12"/>
                    <a:pt x="0" y="29"/>
                  </a:cubicBezTo>
                  <a:cubicBezTo>
                    <a:pt x="0" y="35"/>
                    <a:pt x="0" y="40"/>
                    <a:pt x="6" y="43"/>
                  </a:cubicBezTo>
                  <a:cubicBezTo>
                    <a:pt x="181" y="1011"/>
                    <a:pt x="360" y="1974"/>
                    <a:pt x="550" y="2936"/>
                  </a:cubicBezTo>
                  <a:cubicBezTo>
                    <a:pt x="552" y="2956"/>
                    <a:pt x="569" y="2967"/>
                    <a:pt x="597" y="2986"/>
                  </a:cubicBezTo>
                  <a:cubicBezTo>
                    <a:pt x="706" y="2995"/>
                    <a:pt x="812" y="3000"/>
                    <a:pt x="921" y="3011"/>
                  </a:cubicBezTo>
                  <a:cubicBezTo>
                    <a:pt x="949" y="3011"/>
                    <a:pt x="965" y="3000"/>
                    <a:pt x="974" y="2978"/>
                  </a:cubicBezTo>
                  <a:cubicBezTo>
                    <a:pt x="1228" y="2281"/>
                    <a:pt x="1476" y="1578"/>
                    <a:pt x="1716" y="877"/>
                  </a:cubicBezTo>
                  <a:cubicBezTo>
                    <a:pt x="1721" y="866"/>
                    <a:pt x="1724" y="863"/>
                    <a:pt x="1727" y="863"/>
                  </a:cubicBezTo>
                  <a:cubicBezTo>
                    <a:pt x="1727" y="863"/>
                    <a:pt x="1730" y="866"/>
                    <a:pt x="1732" y="877"/>
                  </a:cubicBezTo>
                  <a:cubicBezTo>
                    <a:pt x="1866" y="1603"/>
                    <a:pt x="2003" y="2328"/>
                    <a:pt x="2143" y="3053"/>
                  </a:cubicBezTo>
                  <a:cubicBezTo>
                    <a:pt x="2145" y="3078"/>
                    <a:pt x="2159" y="3092"/>
                    <a:pt x="2187" y="3095"/>
                  </a:cubicBezTo>
                  <a:lnTo>
                    <a:pt x="2533" y="3117"/>
                  </a:lnTo>
                  <a:cubicBezTo>
                    <a:pt x="2561" y="3117"/>
                    <a:pt x="2578" y="3106"/>
                    <a:pt x="2583" y="3081"/>
                  </a:cubicBezTo>
                  <a:cubicBezTo>
                    <a:pt x="2924" y="2158"/>
                    <a:pt x="3250" y="1226"/>
                    <a:pt x="3560" y="300"/>
                  </a:cubicBezTo>
                  <a:cubicBezTo>
                    <a:pt x="3565" y="286"/>
                    <a:pt x="3560" y="275"/>
                    <a:pt x="3554" y="264"/>
                  </a:cubicBezTo>
                  <a:cubicBezTo>
                    <a:pt x="3546" y="258"/>
                    <a:pt x="3537" y="250"/>
                    <a:pt x="3524" y="250"/>
                  </a:cubicBezTo>
                  <a:cubicBezTo>
                    <a:pt x="3415" y="244"/>
                    <a:pt x="3306" y="238"/>
                    <a:pt x="3194" y="233"/>
                  </a:cubicBezTo>
                  <a:cubicBezTo>
                    <a:pt x="3172" y="233"/>
                    <a:pt x="3152" y="244"/>
                    <a:pt x="3147" y="266"/>
                  </a:cubicBezTo>
                  <a:cubicBezTo>
                    <a:pt x="2915" y="947"/>
                    <a:pt x="2675" y="1631"/>
                    <a:pt x="2433" y="2308"/>
                  </a:cubicBezTo>
                  <a:cubicBezTo>
                    <a:pt x="2427" y="2311"/>
                    <a:pt x="2424" y="2314"/>
                    <a:pt x="2422" y="2314"/>
                  </a:cubicBezTo>
                  <a:cubicBezTo>
                    <a:pt x="2419" y="2314"/>
                    <a:pt x="2413" y="2311"/>
                    <a:pt x="2410" y="2303"/>
                  </a:cubicBezTo>
                  <a:cubicBezTo>
                    <a:pt x="2271" y="1603"/>
                    <a:pt x="2129" y="900"/>
                    <a:pt x="1992" y="197"/>
                  </a:cubicBezTo>
                  <a:cubicBezTo>
                    <a:pt x="1989" y="174"/>
                    <a:pt x="1975" y="160"/>
                    <a:pt x="1947" y="155"/>
                  </a:cubicBezTo>
                  <a:cubicBezTo>
                    <a:pt x="1836" y="149"/>
                    <a:pt x="1724" y="138"/>
                    <a:pt x="1610" y="132"/>
                  </a:cubicBezTo>
                  <a:cubicBezTo>
                    <a:pt x="1585" y="132"/>
                    <a:pt x="1568" y="141"/>
                    <a:pt x="1560" y="166"/>
                  </a:cubicBezTo>
                  <a:cubicBezTo>
                    <a:pt x="1325" y="844"/>
                    <a:pt x="1088" y="1516"/>
                    <a:pt x="843" y="2188"/>
                  </a:cubicBezTo>
                  <a:cubicBezTo>
                    <a:pt x="837" y="2191"/>
                    <a:pt x="831" y="2197"/>
                    <a:pt x="829" y="2197"/>
                  </a:cubicBezTo>
                  <a:cubicBezTo>
                    <a:pt x="823" y="2197"/>
                    <a:pt x="820" y="2191"/>
                    <a:pt x="817" y="2186"/>
                  </a:cubicBezTo>
                  <a:cubicBezTo>
                    <a:pt x="689" y="1480"/>
                    <a:pt x="564" y="780"/>
                    <a:pt x="441" y="77"/>
                  </a:cubicBezTo>
                  <a:cubicBezTo>
                    <a:pt x="435" y="52"/>
                    <a:pt x="424" y="38"/>
                    <a:pt x="396" y="35"/>
                  </a:cubicBezTo>
                  <a:cubicBezTo>
                    <a:pt x="276" y="24"/>
                    <a:pt x="162" y="12"/>
                    <a:pt x="47" y="1"/>
                  </a:cubicBezTo>
                  <a:cubicBezTo>
                    <a:pt x="44" y="1"/>
                    <a:pt x="41" y="1"/>
                    <a:pt x="3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4" name="Google Shape;964;p43"/>
            <p:cNvSpPr/>
            <p:nvPr/>
          </p:nvSpPr>
          <p:spPr>
            <a:xfrm rot="-273596">
              <a:off x="7158142" y="2326305"/>
              <a:ext cx="90675" cy="120779"/>
            </a:xfrm>
            <a:custGeom>
              <a:avLst/>
              <a:gdLst/>
              <a:ahLst/>
              <a:cxnLst/>
              <a:rect l="l" t="t" r="r" b="b"/>
              <a:pathLst>
                <a:path w="2244" h="2989" extrusionOk="0">
                  <a:moveTo>
                    <a:pt x="1136" y="343"/>
                  </a:moveTo>
                  <a:cubicBezTo>
                    <a:pt x="1145" y="343"/>
                    <a:pt x="1155" y="343"/>
                    <a:pt x="1164" y="344"/>
                  </a:cubicBezTo>
                  <a:cubicBezTo>
                    <a:pt x="1359" y="346"/>
                    <a:pt x="1518" y="408"/>
                    <a:pt x="1638" y="528"/>
                  </a:cubicBezTo>
                  <a:cubicBezTo>
                    <a:pt x="1758" y="645"/>
                    <a:pt x="1820" y="804"/>
                    <a:pt x="1811" y="999"/>
                  </a:cubicBezTo>
                  <a:cubicBezTo>
                    <a:pt x="1806" y="1337"/>
                    <a:pt x="1795" y="1674"/>
                    <a:pt x="1783" y="2009"/>
                  </a:cubicBezTo>
                  <a:cubicBezTo>
                    <a:pt x="1778" y="2202"/>
                    <a:pt x="1711" y="2355"/>
                    <a:pt x="1583" y="2469"/>
                  </a:cubicBezTo>
                  <a:cubicBezTo>
                    <a:pt x="1463" y="2579"/>
                    <a:pt x="1305" y="2634"/>
                    <a:pt x="1106" y="2634"/>
                  </a:cubicBezTo>
                  <a:cubicBezTo>
                    <a:pt x="1097" y="2634"/>
                    <a:pt x="1087" y="2634"/>
                    <a:pt x="1078" y="2634"/>
                  </a:cubicBezTo>
                  <a:cubicBezTo>
                    <a:pt x="874" y="2626"/>
                    <a:pt x="712" y="2564"/>
                    <a:pt x="595" y="2444"/>
                  </a:cubicBezTo>
                  <a:cubicBezTo>
                    <a:pt x="475" y="2327"/>
                    <a:pt x="419" y="2171"/>
                    <a:pt x="430" y="1978"/>
                  </a:cubicBezTo>
                  <a:cubicBezTo>
                    <a:pt x="447" y="1644"/>
                    <a:pt x="461" y="1306"/>
                    <a:pt x="475" y="971"/>
                  </a:cubicBezTo>
                  <a:cubicBezTo>
                    <a:pt x="486" y="776"/>
                    <a:pt x="553" y="623"/>
                    <a:pt x="679" y="505"/>
                  </a:cubicBezTo>
                  <a:cubicBezTo>
                    <a:pt x="798" y="397"/>
                    <a:pt x="948" y="343"/>
                    <a:pt x="1136" y="343"/>
                  </a:cubicBezTo>
                  <a:close/>
                  <a:moveTo>
                    <a:pt x="1160" y="0"/>
                  </a:moveTo>
                  <a:cubicBezTo>
                    <a:pt x="956" y="0"/>
                    <a:pt x="774" y="39"/>
                    <a:pt x="615" y="112"/>
                  </a:cubicBezTo>
                  <a:cubicBezTo>
                    <a:pt x="447" y="190"/>
                    <a:pt x="319" y="305"/>
                    <a:pt x="221" y="450"/>
                  </a:cubicBezTo>
                  <a:cubicBezTo>
                    <a:pt x="124" y="595"/>
                    <a:pt x="70" y="768"/>
                    <a:pt x="62" y="963"/>
                  </a:cubicBezTo>
                  <a:cubicBezTo>
                    <a:pt x="48" y="1295"/>
                    <a:pt x="29" y="1627"/>
                    <a:pt x="12" y="1953"/>
                  </a:cubicBezTo>
                  <a:cubicBezTo>
                    <a:pt x="1" y="2151"/>
                    <a:pt x="40" y="2327"/>
                    <a:pt x="124" y="2481"/>
                  </a:cubicBezTo>
                  <a:cubicBezTo>
                    <a:pt x="207" y="2634"/>
                    <a:pt x="333" y="2757"/>
                    <a:pt x="497" y="2843"/>
                  </a:cubicBezTo>
                  <a:cubicBezTo>
                    <a:pt x="662" y="2930"/>
                    <a:pt x="852" y="2974"/>
                    <a:pt x="1080" y="2988"/>
                  </a:cubicBezTo>
                  <a:cubicBezTo>
                    <a:pt x="1094" y="2989"/>
                    <a:pt x="1108" y="2989"/>
                    <a:pt x="1121" y="2989"/>
                  </a:cubicBezTo>
                  <a:cubicBezTo>
                    <a:pt x="1323" y="2989"/>
                    <a:pt x="1510" y="2950"/>
                    <a:pt x="1669" y="2874"/>
                  </a:cubicBezTo>
                  <a:cubicBezTo>
                    <a:pt x="1839" y="2793"/>
                    <a:pt x="1973" y="2676"/>
                    <a:pt x="2071" y="2525"/>
                  </a:cubicBezTo>
                  <a:cubicBezTo>
                    <a:pt x="2163" y="2372"/>
                    <a:pt x="2213" y="2202"/>
                    <a:pt x="2219" y="2004"/>
                  </a:cubicBezTo>
                  <a:cubicBezTo>
                    <a:pt x="2227" y="1672"/>
                    <a:pt x="2233" y="1340"/>
                    <a:pt x="2241" y="1013"/>
                  </a:cubicBezTo>
                  <a:cubicBezTo>
                    <a:pt x="2244" y="812"/>
                    <a:pt x="2202" y="639"/>
                    <a:pt x="2115" y="489"/>
                  </a:cubicBezTo>
                  <a:cubicBezTo>
                    <a:pt x="2029" y="335"/>
                    <a:pt x="1903" y="218"/>
                    <a:pt x="1742" y="132"/>
                  </a:cubicBezTo>
                  <a:cubicBezTo>
                    <a:pt x="1583" y="51"/>
                    <a:pt x="1393" y="3"/>
                    <a:pt x="1181" y="1"/>
                  </a:cubicBezTo>
                  <a:cubicBezTo>
                    <a:pt x="1174" y="0"/>
                    <a:pt x="1167" y="0"/>
                    <a:pt x="11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5" name="Google Shape;965;p43"/>
            <p:cNvSpPr/>
            <p:nvPr/>
          </p:nvSpPr>
          <p:spPr>
            <a:xfrm rot="-273596">
              <a:off x="7290888" y="2314861"/>
              <a:ext cx="100939" cy="119648"/>
            </a:xfrm>
            <a:custGeom>
              <a:avLst/>
              <a:gdLst/>
              <a:ahLst/>
              <a:cxnLst/>
              <a:rect l="l" t="t" r="r" b="b"/>
              <a:pathLst>
                <a:path w="2498" h="2961" extrusionOk="0">
                  <a:moveTo>
                    <a:pt x="2394" y="0"/>
                  </a:moveTo>
                  <a:cubicBezTo>
                    <a:pt x="2392" y="0"/>
                    <a:pt x="2390" y="0"/>
                    <a:pt x="2388" y="0"/>
                  </a:cubicBezTo>
                  <a:cubicBezTo>
                    <a:pt x="2277" y="9"/>
                    <a:pt x="2168" y="12"/>
                    <a:pt x="2056" y="14"/>
                  </a:cubicBezTo>
                  <a:cubicBezTo>
                    <a:pt x="2037" y="20"/>
                    <a:pt x="2023" y="25"/>
                    <a:pt x="2003" y="37"/>
                  </a:cubicBezTo>
                  <a:cubicBezTo>
                    <a:pt x="1755" y="405"/>
                    <a:pt x="1510" y="776"/>
                    <a:pt x="1253" y="1144"/>
                  </a:cubicBezTo>
                  <a:cubicBezTo>
                    <a:pt x="1250" y="1150"/>
                    <a:pt x="1247" y="1153"/>
                    <a:pt x="1239" y="1153"/>
                  </a:cubicBezTo>
                  <a:cubicBezTo>
                    <a:pt x="1233" y="1153"/>
                    <a:pt x="1231" y="1153"/>
                    <a:pt x="1228" y="1150"/>
                  </a:cubicBezTo>
                  <a:cubicBezTo>
                    <a:pt x="966" y="790"/>
                    <a:pt x="706" y="430"/>
                    <a:pt x="452" y="70"/>
                  </a:cubicBezTo>
                  <a:cubicBezTo>
                    <a:pt x="441" y="53"/>
                    <a:pt x="424" y="48"/>
                    <a:pt x="399" y="48"/>
                  </a:cubicBezTo>
                  <a:cubicBezTo>
                    <a:pt x="288" y="48"/>
                    <a:pt x="182" y="48"/>
                    <a:pt x="70" y="51"/>
                  </a:cubicBezTo>
                  <a:cubicBezTo>
                    <a:pt x="37" y="51"/>
                    <a:pt x="23" y="65"/>
                    <a:pt x="23" y="92"/>
                  </a:cubicBezTo>
                  <a:cubicBezTo>
                    <a:pt x="20" y="1033"/>
                    <a:pt x="11" y="1978"/>
                    <a:pt x="0" y="2918"/>
                  </a:cubicBezTo>
                  <a:cubicBezTo>
                    <a:pt x="0" y="2946"/>
                    <a:pt x="14" y="2960"/>
                    <a:pt x="45" y="2960"/>
                  </a:cubicBezTo>
                  <a:cubicBezTo>
                    <a:pt x="157" y="2960"/>
                    <a:pt x="271" y="2960"/>
                    <a:pt x="385" y="2958"/>
                  </a:cubicBezTo>
                  <a:cubicBezTo>
                    <a:pt x="413" y="2958"/>
                    <a:pt x="433" y="2944"/>
                    <a:pt x="433" y="2916"/>
                  </a:cubicBezTo>
                  <a:cubicBezTo>
                    <a:pt x="438" y="2213"/>
                    <a:pt x="441" y="1504"/>
                    <a:pt x="441" y="795"/>
                  </a:cubicBezTo>
                  <a:cubicBezTo>
                    <a:pt x="441" y="790"/>
                    <a:pt x="447" y="782"/>
                    <a:pt x="452" y="779"/>
                  </a:cubicBezTo>
                  <a:cubicBezTo>
                    <a:pt x="461" y="779"/>
                    <a:pt x="463" y="779"/>
                    <a:pt x="466" y="790"/>
                  </a:cubicBezTo>
                  <a:cubicBezTo>
                    <a:pt x="678" y="1088"/>
                    <a:pt x="893" y="1381"/>
                    <a:pt x="1108" y="1677"/>
                  </a:cubicBezTo>
                  <a:cubicBezTo>
                    <a:pt x="1122" y="1697"/>
                    <a:pt x="1139" y="1702"/>
                    <a:pt x="1161" y="1702"/>
                  </a:cubicBezTo>
                  <a:cubicBezTo>
                    <a:pt x="1217" y="1702"/>
                    <a:pt x="1272" y="1702"/>
                    <a:pt x="1328" y="1699"/>
                  </a:cubicBezTo>
                  <a:cubicBezTo>
                    <a:pt x="1353" y="1697"/>
                    <a:pt x="1370" y="1688"/>
                    <a:pt x="1381" y="1671"/>
                  </a:cubicBezTo>
                  <a:cubicBezTo>
                    <a:pt x="1593" y="1365"/>
                    <a:pt x="1800" y="1058"/>
                    <a:pt x="2003" y="748"/>
                  </a:cubicBezTo>
                  <a:cubicBezTo>
                    <a:pt x="2005" y="740"/>
                    <a:pt x="2009" y="736"/>
                    <a:pt x="2013" y="736"/>
                  </a:cubicBezTo>
                  <a:cubicBezTo>
                    <a:pt x="2015" y="736"/>
                    <a:pt x="2016" y="736"/>
                    <a:pt x="2017" y="737"/>
                  </a:cubicBezTo>
                  <a:cubicBezTo>
                    <a:pt x="2026" y="740"/>
                    <a:pt x="2028" y="745"/>
                    <a:pt x="2028" y="754"/>
                  </a:cubicBezTo>
                  <a:cubicBezTo>
                    <a:pt x="2042" y="1465"/>
                    <a:pt x="2054" y="2174"/>
                    <a:pt x="2065" y="2885"/>
                  </a:cubicBezTo>
                  <a:cubicBezTo>
                    <a:pt x="2065" y="2911"/>
                    <a:pt x="2077" y="2927"/>
                    <a:pt x="2103" y="2927"/>
                  </a:cubicBezTo>
                  <a:cubicBezTo>
                    <a:pt x="2105" y="2927"/>
                    <a:pt x="2107" y="2927"/>
                    <a:pt x="2109" y="2927"/>
                  </a:cubicBezTo>
                  <a:cubicBezTo>
                    <a:pt x="2221" y="2924"/>
                    <a:pt x="2335" y="2916"/>
                    <a:pt x="2450" y="2913"/>
                  </a:cubicBezTo>
                  <a:cubicBezTo>
                    <a:pt x="2483" y="2913"/>
                    <a:pt x="2497" y="2899"/>
                    <a:pt x="2497" y="2871"/>
                  </a:cubicBezTo>
                  <a:cubicBezTo>
                    <a:pt x="2478" y="1925"/>
                    <a:pt x="2458" y="985"/>
                    <a:pt x="2433" y="42"/>
                  </a:cubicBezTo>
                  <a:cubicBezTo>
                    <a:pt x="2433" y="16"/>
                    <a:pt x="2419" y="0"/>
                    <a:pt x="239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6" name="Google Shape;966;p43"/>
            <p:cNvSpPr/>
            <p:nvPr/>
          </p:nvSpPr>
          <p:spPr>
            <a:xfrm rot="-273596">
              <a:off x="7430089" y="2298151"/>
              <a:ext cx="104414" cy="121385"/>
            </a:xfrm>
            <a:custGeom>
              <a:avLst/>
              <a:gdLst/>
              <a:ahLst/>
              <a:cxnLst/>
              <a:rect l="l" t="t" r="r" b="b"/>
              <a:pathLst>
                <a:path w="2584" h="3004" extrusionOk="0">
                  <a:moveTo>
                    <a:pt x="1172" y="512"/>
                  </a:moveTo>
                  <a:cubicBezTo>
                    <a:pt x="1180" y="512"/>
                    <a:pt x="1183" y="512"/>
                    <a:pt x="1186" y="520"/>
                  </a:cubicBezTo>
                  <a:cubicBezTo>
                    <a:pt x="1384" y="1025"/>
                    <a:pt x="1585" y="1525"/>
                    <a:pt x="1786" y="2027"/>
                  </a:cubicBezTo>
                  <a:cubicBezTo>
                    <a:pt x="1788" y="2030"/>
                    <a:pt x="1786" y="2032"/>
                    <a:pt x="1783" y="2041"/>
                  </a:cubicBezTo>
                  <a:cubicBezTo>
                    <a:pt x="1775" y="2044"/>
                    <a:pt x="1772" y="2046"/>
                    <a:pt x="1766" y="2046"/>
                  </a:cubicBezTo>
                  <a:cubicBezTo>
                    <a:pt x="1420" y="2071"/>
                    <a:pt x="1074" y="2097"/>
                    <a:pt x="728" y="2116"/>
                  </a:cubicBezTo>
                  <a:cubicBezTo>
                    <a:pt x="723" y="2116"/>
                    <a:pt x="720" y="2113"/>
                    <a:pt x="712" y="2111"/>
                  </a:cubicBezTo>
                  <a:cubicBezTo>
                    <a:pt x="709" y="2108"/>
                    <a:pt x="709" y="2102"/>
                    <a:pt x="712" y="2099"/>
                  </a:cubicBezTo>
                  <a:cubicBezTo>
                    <a:pt x="865" y="1572"/>
                    <a:pt x="1016" y="1050"/>
                    <a:pt x="1158" y="523"/>
                  </a:cubicBezTo>
                  <a:cubicBezTo>
                    <a:pt x="1161" y="515"/>
                    <a:pt x="1166" y="512"/>
                    <a:pt x="1172" y="512"/>
                  </a:cubicBezTo>
                  <a:close/>
                  <a:moveTo>
                    <a:pt x="1376" y="0"/>
                  </a:moveTo>
                  <a:cubicBezTo>
                    <a:pt x="1372" y="0"/>
                    <a:pt x="1369" y="1"/>
                    <a:pt x="1364" y="1"/>
                  </a:cubicBezTo>
                  <a:lnTo>
                    <a:pt x="924" y="32"/>
                  </a:lnTo>
                  <a:cubicBezTo>
                    <a:pt x="896" y="35"/>
                    <a:pt x="879" y="46"/>
                    <a:pt x="871" y="71"/>
                  </a:cubicBezTo>
                  <a:cubicBezTo>
                    <a:pt x="600" y="1034"/>
                    <a:pt x="310" y="1996"/>
                    <a:pt x="6" y="2959"/>
                  </a:cubicBezTo>
                  <a:cubicBezTo>
                    <a:pt x="1" y="2987"/>
                    <a:pt x="10" y="3004"/>
                    <a:pt x="38" y="3004"/>
                  </a:cubicBezTo>
                  <a:cubicBezTo>
                    <a:pt x="40" y="3004"/>
                    <a:pt x="42" y="3003"/>
                    <a:pt x="45" y="3003"/>
                  </a:cubicBezTo>
                  <a:cubicBezTo>
                    <a:pt x="170" y="2995"/>
                    <a:pt x="293" y="2989"/>
                    <a:pt x="416" y="2981"/>
                  </a:cubicBezTo>
                  <a:cubicBezTo>
                    <a:pt x="441" y="2981"/>
                    <a:pt x="458" y="2973"/>
                    <a:pt x="469" y="2947"/>
                  </a:cubicBezTo>
                  <a:cubicBezTo>
                    <a:pt x="514" y="2783"/>
                    <a:pt x="561" y="2615"/>
                    <a:pt x="611" y="2451"/>
                  </a:cubicBezTo>
                  <a:cubicBezTo>
                    <a:pt x="614" y="2445"/>
                    <a:pt x="617" y="2437"/>
                    <a:pt x="628" y="2437"/>
                  </a:cubicBezTo>
                  <a:cubicBezTo>
                    <a:pt x="1049" y="2415"/>
                    <a:pt x="1476" y="2387"/>
                    <a:pt x="1897" y="2353"/>
                  </a:cubicBezTo>
                  <a:cubicBezTo>
                    <a:pt x="1900" y="2353"/>
                    <a:pt x="1902" y="2352"/>
                    <a:pt x="1904" y="2352"/>
                  </a:cubicBezTo>
                  <a:cubicBezTo>
                    <a:pt x="1911" y="2352"/>
                    <a:pt x="1915" y="2356"/>
                    <a:pt x="1920" y="2364"/>
                  </a:cubicBezTo>
                  <a:cubicBezTo>
                    <a:pt x="1981" y="2526"/>
                    <a:pt x="2045" y="2682"/>
                    <a:pt x="2107" y="2839"/>
                  </a:cubicBezTo>
                  <a:cubicBezTo>
                    <a:pt x="2115" y="2857"/>
                    <a:pt x="2128" y="2865"/>
                    <a:pt x="2151" y="2865"/>
                  </a:cubicBezTo>
                  <a:cubicBezTo>
                    <a:pt x="2157" y="2865"/>
                    <a:pt x="2163" y="2865"/>
                    <a:pt x="2171" y="2864"/>
                  </a:cubicBezTo>
                  <a:cubicBezTo>
                    <a:pt x="2296" y="2853"/>
                    <a:pt x="2416" y="2841"/>
                    <a:pt x="2542" y="2833"/>
                  </a:cubicBezTo>
                  <a:cubicBezTo>
                    <a:pt x="2567" y="2833"/>
                    <a:pt x="2584" y="2822"/>
                    <a:pt x="2581" y="2800"/>
                  </a:cubicBezTo>
                  <a:cubicBezTo>
                    <a:pt x="2578" y="2794"/>
                    <a:pt x="2578" y="2791"/>
                    <a:pt x="2575" y="2783"/>
                  </a:cubicBezTo>
                  <a:cubicBezTo>
                    <a:pt x="2179" y="1871"/>
                    <a:pt x="1797" y="953"/>
                    <a:pt x="1420" y="32"/>
                  </a:cubicBezTo>
                  <a:cubicBezTo>
                    <a:pt x="1411" y="13"/>
                    <a:pt x="1397" y="0"/>
                    <a:pt x="137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7" name="Google Shape;967;p43"/>
            <p:cNvSpPr/>
            <p:nvPr/>
          </p:nvSpPr>
          <p:spPr>
            <a:xfrm rot="-273596">
              <a:off x="7563315" y="2271356"/>
              <a:ext cx="102474" cy="126881"/>
            </a:xfrm>
            <a:custGeom>
              <a:avLst/>
              <a:gdLst/>
              <a:ahLst/>
              <a:cxnLst/>
              <a:rect l="l" t="t" r="r" b="b"/>
              <a:pathLst>
                <a:path w="2536" h="3140" extrusionOk="0">
                  <a:moveTo>
                    <a:pt x="2194" y="0"/>
                  </a:moveTo>
                  <a:cubicBezTo>
                    <a:pt x="2192" y="0"/>
                    <a:pt x="2190" y="1"/>
                    <a:pt x="2187" y="1"/>
                  </a:cubicBezTo>
                  <a:lnTo>
                    <a:pt x="1852" y="43"/>
                  </a:lnTo>
                  <a:cubicBezTo>
                    <a:pt x="1822" y="45"/>
                    <a:pt x="1811" y="62"/>
                    <a:pt x="1816" y="84"/>
                  </a:cubicBezTo>
                  <a:cubicBezTo>
                    <a:pt x="1891" y="785"/>
                    <a:pt x="1964" y="1482"/>
                    <a:pt x="2034" y="2182"/>
                  </a:cubicBezTo>
                  <a:cubicBezTo>
                    <a:pt x="2037" y="2194"/>
                    <a:pt x="2034" y="2196"/>
                    <a:pt x="2025" y="2202"/>
                  </a:cubicBezTo>
                  <a:cubicBezTo>
                    <a:pt x="2023" y="2202"/>
                    <a:pt x="2017" y="2196"/>
                    <a:pt x="2011" y="2191"/>
                  </a:cubicBezTo>
                  <a:cubicBezTo>
                    <a:pt x="1476" y="1541"/>
                    <a:pt x="946" y="885"/>
                    <a:pt x="427" y="227"/>
                  </a:cubicBezTo>
                  <a:cubicBezTo>
                    <a:pt x="409" y="212"/>
                    <a:pt x="394" y="201"/>
                    <a:pt x="377" y="201"/>
                  </a:cubicBezTo>
                  <a:cubicBezTo>
                    <a:pt x="375" y="201"/>
                    <a:pt x="373" y="201"/>
                    <a:pt x="371" y="202"/>
                  </a:cubicBezTo>
                  <a:lnTo>
                    <a:pt x="45" y="235"/>
                  </a:lnTo>
                  <a:cubicBezTo>
                    <a:pt x="17" y="238"/>
                    <a:pt x="0" y="252"/>
                    <a:pt x="3" y="280"/>
                  </a:cubicBezTo>
                  <a:cubicBezTo>
                    <a:pt x="81" y="1220"/>
                    <a:pt x="153" y="2160"/>
                    <a:pt x="220" y="3100"/>
                  </a:cubicBezTo>
                  <a:cubicBezTo>
                    <a:pt x="223" y="3126"/>
                    <a:pt x="235" y="3140"/>
                    <a:pt x="260" y="3140"/>
                  </a:cubicBezTo>
                  <a:cubicBezTo>
                    <a:pt x="263" y="3140"/>
                    <a:pt x="265" y="3139"/>
                    <a:pt x="268" y="3139"/>
                  </a:cubicBezTo>
                  <a:cubicBezTo>
                    <a:pt x="388" y="3128"/>
                    <a:pt x="502" y="3117"/>
                    <a:pt x="617" y="3103"/>
                  </a:cubicBezTo>
                  <a:cubicBezTo>
                    <a:pt x="644" y="3100"/>
                    <a:pt x="664" y="3086"/>
                    <a:pt x="658" y="3058"/>
                  </a:cubicBezTo>
                  <a:cubicBezTo>
                    <a:pt x="603" y="2358"/>
                    <a:pt x="544" y="1658"/>
                    <a:pt x="485" y="955"/>
                  </a:cubicBezTo>
                  <a:cubicBezTo>
                    <a:pt x="483" y="946"/>
                    <a:pt x="485" y="941"/>
                    <a:pt x="491" y="938"/>
                  </a:cubicBezTo>
                  <a:cubicBezTo>
                    <a:pt x="497" y="938"/>
                    <a:pt x="502" y="938"/>
                    <a:pt x="505" y="949"/>
                  </a:cubicBezTo>
                  <a:cubicBezTo>
                    <a:pt x="1027" y="1608"/>
                    <a:pt x="1560" y="2263"/>
                    <a:pt x="2104" y="2913"/>
                  </a:cubicBezTo>
                  <a:cubicBezTo>
                    <a:pt x="2115" y="2927"/>
                    <a:pt x="2130" y="2937"/>
                    <a:pt x="2148" y="2937"/>
                  </a:cubicBezTo>
                  <a:cubicBezTo>
                    <a:pt x="2151" y="2937"/>
                    <a:pt x="2155" y="2937"/>
                    <a:pt x="2159" y="2936"/>
                  </a:cubicBezTo>
                  <a:cubicBezTo>
                    <a:pt x="2268" y="2922"/>
                    <a:pt x="2380" y="2908"/>
                    <a:pt x="2491" y="2894"/>
                  </a:cubicBezTo>
                  <a:cubicBezTo>
                    <a:pt x="2522" y="2891"/>
                    <a:pt x="2536" y="2877"/>
                    <a:pt x="2533" y="2849"/>
                  </a:cubicBezTo>
                  <a:cubicBezTo>
                    <a:pt x="2438" y="1912"/>
                    <a:pt x="2341" y="974"/>
                    <a:pt x="2235" y="34"/>
                  </a:cubicBezTo>
                  <a:cubicBezTo>
                    <a:pt x="2232" y="14"/>
                    <a:pt x="2218" y="0"/>
                    <a:pt x="219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8" name="Google Shape;968;p43"/>
            <p:cNvSpPr/>
            <p:nvPr/>
          </p:nvSpPr>
          <p:spPr>
            <a:xfrm rot="-273596">
              <a:off x="5926988" y="1826867"/>
              <a:ext cx="189432" cy="480692"/>
            </a:xfrm>
            <a:custGeom>
              <a:avLst/>
              <a:gdLst/>
              <a:ahLst/>
              <a:cxnLst/>
              <a:rect l="l" t="t" r="r" b="b"/>
              <a:pathLst>
                <a:path w="4688" h="11896" extrusionOk="0">
                  <a:moveTo>
                    <a:pt x="1031" y="1"/>
                  </a:moveTo>
                  <a:cubicBezTo>
                    <a:pt x="954" y="1"/>
                    <a:pt x="884" y="48"/>
                    <a:pt x="854" y="126"/>
                  </a:cubicBezTo>
                  <a:cubicBezTo>
                    <a:pt x="78" y="2179"/>
                    <a:pt x="0" y="4475"/>
                    <a:pt x="631" y="6581"/>
                  </a:cubicBezTo>
                  <a:cubicBezTo>
                    <a:pt x="1261" y="8688"/>
                    <a:pt x="2584" y="10560"/>
                    <a:pt x="4358" y="11857"/>
                  </a:cubicBezTo>
                  <a:cubicBezTo>
                    <a:pt x="4397" y="11882"/>
                    <a:pt x="4436" y="11896"/>
                    <a:pt x="4472" y="11896"/>
                  </a:cubicBezTo>
                  <a:cubicBezTo>
                    <a:pt x="4534" y="11896"/>
                    <a:pt x="4589" y="11868"/>
                    <a:pt x="4623" y="11815"/>
                  </a:cubicBezTo>
                  <a:cubicBezTo>
                    <a:pt x="4687" y="11731"/>
                    <a:pt x="4665" y="11609"/>
                    <a:pt x="4581" y="11547"/>
                  </a:cubicBezTo>
                  <a:cubicBezTo>
                    <a:pt x="2876" y="10303"/>
                    <a:pt x="1604" y="8498"/>
                    <a:pt x="996" y="6473"/>
                  </a:cubicBezTo>
                  <a:cubicBezTo>
                    <a:pt x="394" y="4447"/>
                    <a:pt x="469" y="2240"/>
                    <a:pt x="1214" y="262"/>
                  </a:cubicBezTo>
                  <a:cubicBezTo>
                    <a:pt x="1250" y="162"/>
                    <a:pt x="1203" y="53"/>
                    <a:pt x="1102" y="14"/>
                  </a:cubicBezTo>
                  <a:cubicBezTo>
                    <a:pt x="1078" y="5"/>
                    <a:pt x="1054" y="1"/>
                    <a:pt x="103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69" name="Google Shape;969;p43"/>
            <p:cNvSpPr/>
            <p:nvPr/>
          </p:nvSpPr>
          <p:spPr>
            <a:xfrm rot="-273596">
              <a:off x="5917818" y="2106571"/>
              <a:ext cx="88534" cy="143650"/>
            </a:xfrm>
            <a:custGeom>
              <a:avLst/>
              <a:gdLst/>
              <a:ahLst/>
              <a:cxnLst/>
              <a:rect l="l" t="t" r="r" b="b"/>
              <a:pathLst>
                <a:path w="2191" h="3555" extrusionOk="0">
                  <a:moveTo>
                    <a:pt x="211" y="0"/>
                  </a:moveTo>
                  <a:cubicBezTo>
                    <a:pt x="197" y="0"/>
                    <a:pt x="182" y="2"/>
                    <a:pt x="168" y="6"/>
                  </a:cubicBezTo>
                  <a:cubicBezTo>
                    <a:pt x="67" y="28"/>
                    <a:pt x="0" y="131"/>
                    <a:pt x="26" y="234"/>
                  </a:cubicBezTo>
                  <a:cubicBezTo>
                    <a:pt x="307" y="1459"/>
                    <a:pt x="952" y="2617"/>
                    <a:pt x="1844" y="3499"/>
                  </a:cubicBezTo>
                  <a:cubicBezTo>
                    <a:pt x="1884" y="3538"/>
                    <a:pt x="1934" y="3554"/>
                    <a:pt x="1981" y="3554"/>
                  </a:cubicBezTo>
                  <a:cubicBezTo>
                    <a:pt x="2031" y="3554"/>
                    <a:pt x="2079" y="3538"/>
                    <a:pt x="2118" y="3496"/>
                  </a:cubicBezTo>
                  <a:cubicBezTo>
                    <a:pt x="2190" y="3418"/>
                    <a:pt x="2188" y="3298"/>
                    <a:pt x="2115" y="3222"/>
                  </a:cubicBezTo>
                  <a:cubicBezTo>
                    <a:pt x="1273" y="2394"/>
                    <a:pt x="667" y="1297"/>
                    <a:pt x="399" y="148"/>
                  </a:cubicBezTo>
                  <a:cubicBezTo>
                    <a:pt x="378" y="62"/>
                    <a:pt x="297"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0" name="Google Shape;970;p43"/>
            <p:cNvSpPr/>
            <p:nvPr/>
          </p:nvSpPr>
          <p:spPr>
            <a:xfrm rot="-273596">
              <a:off x="5994059" y="2041493"/>
              <a:ext cx="165632" cy="180058"/>
            </a:xfrm>
            <a:custGeom>
              <a:avLst/>
              <a:gdLst/>
              <a:ahLst/>
              <a:cxnLst/>
              <a:rect l="l" t="t" r="r" b="b"/>
              <a:pathLst>
                <a:path w="4099" h="4456" extrusionOk="0">
                  <a:moveTo>
                    <a:pt x="222" y="1"/>
                  </a:moveTo>
                  <a:cubicBezTo>
                    <a:pt x="192" y="1"/>
                    <a:pt x="162" y="8"/>
                    <a:pt x="134" y="23"/>
                  </a:cubicBezTo>
                  <a:cubicBezTo>
                    <a:pt x="39" y="70"/>
                    <a:pt x="0" y="187"/>
                    <a:pt x="50" y="279"/>
                  </a:cubicBezTo>
                  <a:cubicBezTo>
                    <a:pt x="893" y="1973"/>
                    <a:pt x="2184" y="3404"/>
                    <a:pt x="3777" y="4422"/>
                  </a:cubicBezTo>
                  <a:cubicBezTo>
                    <a:pt x="3814" y="4444"/>
                    <a:pt x="3847" y="4455"/>
                    <a:pt x="3883" y="4455"/>
                  </a:cubicBezTo>
                  <a:cubicBezTo>
                    <a:pt x="3948" y="4455"/>
                    <a:pt x="4009" y="4422"/>
                    <a:pt x="4042" y="4361"/>
                  </a:cubicBezTo>
                  <a:cubicBezTo>
                    <a:pt x="4098" y="4274"/>
                    <a:pt x="4073" y="4151"/>
                    <a:pt x="3984" y="4096"/>
                  </a:cubicBezTo>
                  <a:cubicBezTo>
                    <a:pt x="2444" y="3116"/>
                    <a:pt x="1205" y="1735"/>
                    <a:pt x="391" y="106"/>
                  </a:cubicBezTo>
                  <a:cubicBezTo>
                    <a:pt x="357" y="40"/>
                    <a:pt x="291" y="1"/>
                    <a:pt x="22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1" name="Google Shape;971;p43"/>
            <p:cNvSpPr/>
            <p:nvPr/>
          </p:nvSpPr>
          <p:spPr>
            <a:xfrm rot="-273596">
              <a:off x="6076706" y="2036045"/>
              <a:ext cx="259338" cy="164703"/>
            </a:xfrm>
            <a:custGeom>
              <a:avLst/>
              <a:gdLst/>
              <a:ahLst/>
              <a:cxnLst/>
              <a:rect l="l" t="t" r="r" b="b"/>
              <a:pathLst>
                <a:path w="6418" h="4076" extrusionOk="0">
                  <a:moveTo>
                    <a:pt x="215" y="1"/>
                  </a:moveTo>
                  <a:cubicBezTo>
                    <a:pt x="171" y="1"/>
                    <a:pt x="127" y="16"/>
                    <a:pt x="93" y="47"/>
                  </a:cubicBezTo>
                  <a:cubicBezTo>
                    <a:pt x="12" y="116"/>
                    <a:pt x="1" y="239"/>
                    <a:pt x="70" y="320"/>
                  </a:cubicBezTo>
                  <a:cubicBezTo>
                    <a:pt x="1647" y="2158"/>
                    <a:pt x="3809" y="3489"/>
                    <a:pt x="6161" y="4069"/>
                  </a:cubicBezTo>
                  <a:cubicBezTo>
                    <a:pt x="6174" y="4072"/>
                    <a:pt x="6188" y="4075"/>
                    <a:pt x="6205" y="4075"/>
                  </a:cubicBezTo>
                  <a:cubicBezTo>
                    <a:pt x="6292" y="4075"/>
                    <a:pt x="6373" y="4016"/>
                    <a:pt x="6392" y="3930"/>
                  </a:cubicBezTo>
                  <a:cubicBezTo>
                    <a:pt x="6417" y="3824"/>
                    <a:pt x="6359" y="3721"/>
                    <a:pt x="6253" y="3696"/>
                  </a:cubicBezTo>
                  <a:cubicBezTo>
                    <a:pt x="3976" y="3135"/>
                    <a:pt x="1887" y="1846"/>
                    <a:pt x="363" y="69"/>
                  </a:cubicBezTo>
                  <a:cubicBezTo>
                    <a:pt x="325" y="24"/>
                    <a:pt x="270" y="1"/>
                    <a:pt x="21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2" name="Google Shape;972;p43"/>
            <p:cNvSpPr/>
            <p:nvPr/>
          </p:nvSpPr>
          <p:spPr>
            <a:xfrm rot="-273596">
              <a:off x="6676476" y="2200856"/>
              <a:ext cx="752718" cy="41014"/>
            </a:xfrm>
            <a:custGeom>
              <a:avLst/>
              <a:gdLst/>
              <a:ahLst/>
              <a:cxnLst/>
              <a:rect l="l" t="t" r="r" b="b"/>
              <a:pathLst>
                <a:path w="18628" h="1015" extrusionOk="0">
                  <a:moveTo>
                    <a:pt x="199" y="0"/>
                  </a:moveTo>
                  <a:cubicBezTo>
                    <a:pt x="101" y="0"/>
                    <a:pt x="19" y="77"/>
                    <a:pt x="12" y="175"/>
                  </a:cubicBezTo>
                  <a:cubicBezTo>
                    <a:pt x="1" y="281"/>
                    <a:pt x="76" y="376"/>
                    <a:pt x="182" y="387"/>
                  </a:cubicBezTo>
                  <a:cubicBezTo>
                    <a:pt x="4272" y="805"/>
                    <a:pt x="8403" y="1014"/>
                    <a:pt x="12529" y="1014"/>
                  </a:cubicBezTo>
                  <a:cubicBezTo>
                    <a:pt x="14505" y="1014"/>
                    <a:pt x="16477" y="970"/>
                    <a:pt x="18438" y="869"/>
                  </a:cubicBezTo>
                  <a:cubicBezTo>
                    <a:pt x="18544" y="864"/>
                    <a:pt x="18628" y="777"/>
                    <a:pt x="18622" y="669"/>
                  </a:cubicBezTo>
                  <a:cubicBezTo>
                    <a:pt x="18614" y="565"/>
                    <a:pt x="18533" y="484"/>
                    <a:pt x="18433" y="484"/>
                  </a:cubicBezTo>
                  <a:cubicBezTo>
                    <a:pt x="18429" y="484"/>
                    <a:pt x="18424" y="484"/>
                    <a:pt x="18419" y="484"/>
                  </a:cubicBezTo>
                  <a:cubicBezTo>
                    <a:pt x="16457" y="580"/>
                    <a:pt x="14487" y="628"/>
                    <a:pt x="12515" y="628"/>
                  </a:cubicBezTo>
                  <a:cubicBezTo>
                    <a:pt x="8409" y="628"/>
                    <a:pt x="4294" y="420"/>
                    <a:pt x="224" y="2"/>
                  </a:cubicBezTo>
                  <a:cubicBezTo>
                    <a:pt x="215" y="1"/>
                    <a:pt x="207" y="0"/>
                    <a:pt x="19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3" name="Google Shape;973;p43"/>
            <p:cNvSpPr/>
            <p:nvPr/>
          </p:nvSpPr>
          <p:spPr>
            <a:xfrm rot="-273596">
              <a:off x="7021448" y="2261451"/>
              <a:ext cx="265399" cy="19759"/>
            </a:xfrm>
            <a:custGeom>
              <a:avLst/>
              <a:gdLst/>
              <a:ahLst/>
              <a:cxnLst/>
              <a:rect l="l" t="t" r="r" b="b"/>
              <a:pathLst>
                <a:path w="6568" h="489" extrusionOk="0">
                  <a:moveTo>
                    <a:pt x="196" y="0"/>
                  </a:moveTo>
                  <a:cubicBezTo>
                    <a:pt x="92" y="0"/>
                    <a:pt x="9" y="84"/>
                    <a:pt x="6" y="187"/>
                  </a:cubicBezTo>
                  <a:cubicBezTo>
                    <a:pt x="0" y="293"/>
                    <a:pt x="84" y="380"/>
                    <a:pt x="193" y="382"/>
                  </a:cubicBezTo>
                  <a:lnTo>
                    <a:pt x="6369" y="488"/>
                  </a:lnTo>
                  <a:lnTo>
                    <a:pt x="6372" y="488"/>
                  </a:lnTo>
                  <a:cubicBezTo>
                    <a:pt x="6478" y="488"/>
                    <a:pt x="6565" y="405"/>
                    <a:pt x="6565" y="299"/>
                  </a:cubicBezTo>
                  <a:cubicBezTo>
                    <a:pt x="6567" y="195"/>
                    <a:pt x="6484" y="106"/>
                    <a:pt x="6375" y="103"/>
                  </a:cubicBezTo>
                  <a:lnTo>
                    <a:pt x="201" y="0"/>
                  </a:ln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4" name="Google Shape;974;p43"/>
            <p:cNvSpPr/>
            <p:nvPr/>
          </p:nvSpPr>
          <p:spPr>
            <a:xfrm rot="-273596">
              <a:off x="7600908" y="2152196"/>
              <a:ext cx="128780" cy="31114"/>
            </a:xfrm>
            <a:custGeom>
              <a:avLst/>
              <a:gdLst/>
              <a:ahLst/>
              <a:cxnLst/>
              <a:rect l="l" t="t" r="r" b="b"/>
              <a:pathLst>
                <a:path w="3187" h="770" extrusionOk="0">
                  <a:moveTo>
                    <a:pt x="2984" y="1"/>
                  </a:moveTo>
                  <a:cubicBezTo>
                    <a:pt x="2975" y="1"/>
                    <a:pt x="2966" y="1"/>
                    <a:pt x="2958" y="2"/>
                  </a:cubicBezTo>
                  <a:lnTo>
                    <a:pt x="179" y="387"/>
                  </a:lnTo>
                  <a:cubicBezTo>
                    <a:pt x="73" y="401"/>
                    <a:pt x="0" y="499"/>
                    <a:pt x="14" y="605"/>
                  </a:cubicBezTo>
                  <a:cubicBezTo>
                    <a:pt x="28" y="700"/>
                    <a:pt x="112" y="770"/>
                    <a:pt x="207" y="770"/>
                  </a:cubicBezTo>
                  <a:lnTo>
                    <a:pt x="232" y="770"/>
                  </a:lnTo>
                  <a:lnTo>
                    <a:pt x="3011" y="382"/>
                  </a:lnTo>
                  <a:cubicBezTo>
                    <a:pt x="3114" y="368"/>
                    <a:pt x="3186" y="270"/>
                    <a:pt x="3175" y="164"/>
                  </a:cubicBezTo>
                  <a:cubicBezTo>
                    <a:pt x="3162" y="69"/>
                    <a:pt x="3079" y="1"/>
                    <a:pt x="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5" name="Google Shape;975;p43"/>
            <p:cNvSpPr/>
            <p:nvPr/>
          </p:nvSpPr>
          <p:spPr>
            <a:xfrm rot="-273596">
              <a:off x="7739675" y="2207540"/>
              <a:ext cx="30225" cy="40529"/>
            </a:xfrm>
            <a:custGeom>
              <a:avLst/>
              <a:gdLst/>
              <a:ahLst/>
              <a:cxnLst/>
              <a:rect l="l" t="t" r="r" b="b"/>
              <a:pathLst>
                <a:path w="748" h="1003" extrusionOk="0">
                  <a:moveTo>
                    <a:pt x="528" y="0"/>
                  </a:moveTo>
                  <a:cubicBezTo>
                    <a:pt x="459" y="0"/>
                    <a:pt x="391" y="38"/>
                    <a:pt x="357" y="107"/>
                  </a:cubicBezTo>
                  <a:lnTo>
                    <a:pt x="50" y="724"/>
                  </a:lnTo>
                  <a:cubicBezTo>
                    <a:pt x="0" y="821"/>
                    <a:pt x="39" y="933"/>
                    <a:pt x="134" y="980"/>
                  </a:cubicBezTo>
                  <a:cubicBezTo>
                    <a:pt x="159" y="994"/>
                    <a:pt x="190" y="1003"/>
                    <a:pt x="218" y="1003"/>
                  </a:cubicBezTo>
                  <a:cubicBezTo>
                    <a:pt x="287" y="1003"/>
                    <a:pt x="357" y="964"/>
                    <a:pt x="391" y="897"/>
                  </a:cubicBezTo>
                  <a:lnTo>
                    <a:pt x="698" y="280"/>
                  </a:lnTo>
                  <a:cubicBezTo>
                    <a:pt x="748" y="185"/>
                    <a:pt x="709" y="71"/>
                    <a:pt x="614" y="21"/>
                  </a:cubicBezTo>
                  <a:cubicBezTo>
                    <a:pt x="587" y="7"/>
                    <a:pt x="557" y="0"/>
                    <a:pt x="52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6" name="Google Shape;976;p43"/>
            <p:cNvSpPr/>
            <p:nvPr/>
          </p:nvSpPr>
          <p:spPr>
            <a:xfrm rot="-273596">
              <a:off x="7773624" y="2210862"/>
              <a:ext cx="33660" cy="43398"/>
            </a:xfrm>
            <a:custGeom>
              <a:avLst/>
              <a:gdLst/>
              <a:ahLst/>
              <a:cxnLst/>
              <a:rect l="l" t="t" r="r" b="b"/>
              <a:pathLst>
                <a:path w="833" h="1074" extrusionOk="0">
                  <a:moveTo>
                    <a:pt x="608" y="0"/>
                  </a:moveTo>
                  <a:cubicBezTo>
                    <a:pt x="543" y="0"/>
                    <a:pt x="480" y="35"/>
                    <a:pt x="447" y="98"/>
                  </a:cubicBezTo>
                  <a:lnTo>
                    <a:pt x="51" y="787"/>
                  </a:lnTo>
                  <a:cubicBezTo>
                    <a:pt x="1" y="882"/>
                    <a:pt x="31" y="996"/>
                    <a:pt x="126" y="1049"/>
                  </a:cubicBezTo>
                  <a:cubicBezTo>
                    <a:pt x="157" y="1063"/>
                    <a:pt x="188" y="1074"/>
                    <a:pt x="218" y="1074"/>
                  </a:cubicBezTo>
                  <a:cubicBezTo>
                    <a:pt x="285" y="1074"/>
                    <a:pt x="352" y="1035"/>
                    <a:pt x="383" y="979"/>
                  </a:cubicBezTo>
                  <a:lnTo>
                    <a:pt x="776" y="290"/>
                  </a:lnTo>
                  <a:cubicBezTo>
                    <a:pt x="832" y="198"/>
                    <a:pt x="801" y="81"/>
                    <a:pt x="706" y="28"/>
                  </a:cubicBezTo>
                  <a:cubicBezTo>
                    <a:pt x="675" y="9"/>
                    <a:pt x="642" y="0"/>
                    <a:pt x="60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7" name="Google Shape;977;p43"/>
            <p:cNvSpPr/>
            <p:nvPr/>
          </p:nvSpPr>
          <p:spPr>
            <a:xfrm rot="-273596">
              <a:off x="6271240" y="2376214"/>
              <a:ext cx="485784" cy="145266"/>
            </a:xfrm>
            <a:custGeom>
              <a:avLst/>
              <a:gdLst/>
              <a:ahLst/>
              <a:cxnLst/>
              <a:rect l="l" t="t" r="r" b="b"/>
              <a:pathLst>
                <a:path w="12022" h="3595" extrusionOk="0">
                  <a:moveTo>
                    <a:pt x="216" y="0"/>
                  </a:moveTo>
                  <a:cubicBezTo>
                    <a:pt x="138" y="0"/>
                    <a:pt x="65" y="48"/>
                    <a:pt x="34" y="127"/>
                  </a:cubicBezTo>
                  <a:cubicBezTo>
                    <a:pt x="1" y="227"/>
                    <a:pt x="48" y="336"/>
                    <a:pt x="151" y="375"/>
                  </a:cubicBezTo>
                  <a:cubicBezTo>
                    <a:pt x="3920" y="1756"/>
                    <a:pt x="7829" y="2835"/>
                    <a:pt x="11774" y="3589"/>
                  </a:cubicBezTo>
                  <a:cubicBezTo>
                    <a:pt x="11785" y="3589"/>
                    <a:pt x="11793" y="3594"/>
                    <a:pt x="11807" y="3594"/>
                  </a:cubicBezTo>
                  <a:cubicBezTo>
                    <a:pt x="11896" y="3594"/>
                    <a:pt x="11980" y="3530"/>
                    <a:pt x="12000" y="3432"/>
                  </a:cubicBezTo>
                  <a:cubicBezTo>
                    <a:pt x="12022" y="3332"/>
                    <a:pt x="11952" y="3232"/>
                    <a:pt x="11846" y="3209"/>
                  </a:cubicBezTo>
                  <a:cubicBezTo>
                    <a:pt x="7924" y="2459"/>
                    <a:pt x="4032" y="1382"/>
                    <a:pt x="282" y="12"/>
                  </a:cubicBezTo>
                  <a:cubicBezTo>
                    <a:pt x="260" y="4"/>
                    <a:pt x="238"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8" name="Google Shape;978;p43"/>
            <p:cNvSpPr/>
            <p:nvPr/>
          </p:nvSpPr>
          <p:spPr>
            <a:xfrm rot="-273596">
              <a:off x="6819584" y="2491145"/>
              <a:ext cx="20123" cy="18588"/>
            </a:xfrm>
            <a:custGeom>
              <a:avLst/>
              <a:gdLst/>
              <a:ahLst/>
              <a:cxnLst/>
              <a:rect l="l" t="t" r="r" b="b"/>
              <a:pathLst>
                <a:path w="498" h="460" extrusionOk="0">
                  <a:moveTo>
                    <a:pt x="212" y="1"/>
                  </a:moveTo>
                  <a:cubicBezTo>
                    <a:pt x="162" y="1"/>
                    <a:pt x="112" y="19"/>
                    <a:pt x="76" y="55"/>
                  </a:cubicBezTo>
                  <a:cubicBezTo>
                    <a:pt x="1" y="133"/>
                    <a:pt x="4" y="253"/>
                    <a:pt x="76" y="329"/>
                  </a:cubicBezTo>
                  <a:lnTo>
                    <a:pt x="154" y="404"/>
                  </a:lnTo>
                  <a:cubicBezTo>
                    <a:pt x="188" y="440"/>
                    <a:pt x="241" y="460"/>
                    <a:pt x="288" y="460"/>
                  </a:cubicBezTo>
                  <a:cubicBezTo>
                    <a:pt x="338" y="460"/>
                    <a:pt x="386" y="440"/>
                    <a:pt x="422" y="404"/>
                  </a:cubicBezTo>
                  <a:cubicBezTo>
                    <a:pt x="497" y="331"/>
                    <a:pt x="497" y="206"/>
                    <a:pt x="425" y="133"/>
                  </a:cubicBezTo>
                  <a:lnTo>
                    <a:pt x="349" y="55"/>
                  </a:lnTo>
                  <a:cubicBezTo>
                    <a:pt x="312" y="19"/>
                    <a:pt x="262" y="1"/>
                    <a:pt x="21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79" name="Google Shape;979;p43"/>
            <p:cNvSpPr/>
            <p:nvPr/>
          </p:nvSpPr>
          <p:spPr>
            <a:xfrm rot="-273596">
              <a:off x="7026362" y="2470568"/>
              <a:ext cx="571691" cy="38872"/>
            </a:xfrm>
            <a:custGeom>
              <a:avLst/>
              <a:gdLst/>
              <a:ahLst/>
              <a:cxnLst/>
              <a:rect l="l" t="t" r="r" b="b"/>
              <a:pathLst>
                <a:path w="14148" h="962" extrusionOk="0">
                  <a:moveTo>
                    <a:pt x="207" y="0"/>
                  </a:moveTo>
                  <a:cubicBezTo>
                    <a:pt x="111" y="0"/>
                    <a:pt x="27" y="72"/>
                    <a:pt x="14" y="169"/>
                  </a:cubicBezTo>
                  <a:cubicBezTo>
                    <a:pt x="0" y="273"/>
                    <a:pt x="79" y="370"/>
                    <a:pt x="182" y="384"/>
                  </a:cubicBezTo>
                  <a:cubicBezTo>
                    <a:pt x="3214" y="769"/>
                    <a:pt x="6275" y="962"/>
                    <a:pt x="9332" y="962"/>
                  </a:cubicBezTo>
                  <a:cubicBezTo>
                    <a:pt x="10881" y="962"/>
                    <a:pt x="12426" y="911"/>
                    <a:pt x="13961" y="814"/>
                  </a:cubicBezTo>
                  <a:cubicBezTo>
                    <a:pt x="14069" y="808"/>
                    <a:pt x="14147" y="716"/>
                    <a:pt x="14142" y="607"/>
                  </a:cubicBezTo>
                  <a:cubicBezTo>
                    <a:pt x="14137" y="505"/>
                    <a:pt x="14048" y="426"/>
                    <a:pt x="13946" y="426"/>
                  </a:cubicBezTo>
                  <a:cubicBezTo>
                    <a:pt x="13942" y="426"/>
                    <a:pt x="13939" y="426"/>
                    <a:pt x="13935" y="426"/>
                  </a:cubicBezTo>
                  <a:cubicBezTo>
                    <a:pt x="12401" y="525"/>
                    <a:pt x="10859" y="574"/>
                    <a:pt x="9316" y="574"/>
                  </a:cubicBezTo>
                  <a:cubicBezTo>
                    <a:pt x="6280" y="574"/>
                    <a:pt x="3238" y="383"/>
                    <a:pt x="232" y="2"/>
                  </a:cubicBezTo>
                  <a:cubicBezTo>
                    <a:pt x="224" y="1"/>
                    <a:pt x="215"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0" name="Google Shape;980;p43"/>
            <p:cNvSpPr/>
            <p:nvPr/>
          </p:nvSpPr>
          <p:spPr>
            <a:xfrm rot="-273596">
              <a:off x="7649023" y="2445815"/>
              <a:ext cx="43762" cy="15476"/>
            </a:xfrm>
            <a:custGeom>
              <a:avLst/>
              <a:gdLst/>
              <a:ahLst/>
              <a:cxnLst/>
              <a:rect l="l" t="t" r="r" b="b"/>
              <a:pathLst>
                <a:path w="1083" h="383" extrusionOk="0">
                  <a:moveTo>
                    <a:pt x="193" y="1"/>
                  </a:moveTo>
                  <a:cubicBezTo>
                    <a:pt x="84" y="1"/>
                    <a:pt x="0" y="84"/>
                    <a:pt x="0" y="190"/>
                  </a:cubicBezTo>
                  <a:cubicBezTo>
                    <a:pt x="0" y="299"/>
                    <a:pt x="84" y="383"/>
                    <a:pt x="193" y="383"/>
                  </a:cubicBezTo>
                  <a:lnTo>
                    <a:pt x="890" y="383"/>
                  </a:lnTo>
                  <a:cubicBezTo>
                    <a:pt x="999" y="383"/>
                    <a:pt x="1083" y="299"/>
                    <a:pt x="1083" y="190"/>
                  </a:cubicBezTo>
                  <a:cubicBezTo>
                    <a:pt x="1083" y="84"/>
                    <a:pt x="999"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1" name="Google Shape;981;p43"/>
            <p:cNvSpPr/>
            <p:nvPr/>
          </p:nvSpPr>
          <p:spPr>
            <a:xfrm rot="-273596">
              <a:off x="7785292" y="2390855"/>
              <a:ext cx="39398" cy="40852"/>
            </a:xfrm>
            <a:custGeom>
              <a:avLst/>
              <a:gdLst/>
              <a:ahLst/>
              <a:cxnLst/>
              <a:rect l="l" t="t" r="r" b="b"/>
              <a:pathLst>
                <a:path w="975" h="1011" extrusionOk="0">
                  <a:moveTo>
                    <a:pt x="755" y="1"/>
                  </a:moveTo>
                  <a:cubicBezTo>
                    <a:pt x="702" y="1"/>
                    <a:pt x="649" y="23"/>
                    <a:pt x="611" y="67"/>
                  </a:cubicBezTo>
                  <a:lnTo>
                    <a:pt x="70" y="689"/>
                  </a:lnTo>
                  <a:cubicBezTo>
                    <a:pt x="1" y="767"/>
                    <a:pt x="12" y="890"/>
                    <a:pt x="90" y="960"/>
                  </a:cubicBezTo>
                  <a:cubicBezTo>
                    <a:pt x="126" y="991"/>
                    <a:pt x="171" y="1010"/>
                    <a:pt x="218" y="1010"/>
                  </a:cubicBezTo>
                  <a:cubicBezTo>
                    <a:pt x="274" y="1010"/>
                    <a:pt x="324" y="985"/>
                    <a:pt x="363" y="943"/>
                  </a:cubicBezTo>
                  <a:lnTo>
                    <a:pt x="904" y="321"/>
                  </a:lnTo>
                  <a:cubicBezTo>
                    <a:pt x="974" y="243"/>
                    <a:pt x="963" y="120"/>
                    <a:pt x="882" y="50"/>
                  </a:cubicBezTo>
                  <a:cubicBezTo>
                    <a:pt x="845" y="17"/>
                    <a:pt x="800" y="1"/>
                    <a:pt x="7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2" name="Google Shape;982;p43"/>
            <p:cNvSpPr/>
            <p:nvPr/>
          </p:nvSpPr>
          <p:spPr>
            <a:xfrm rot="-273596">
              <a:off x="7827103" y="2404129"/>
              <a:ext cx="30144" cy="31397"/>
            </a:xfrm>
            <a:custGeom>
              <a:avLst/>
              <a:gdLst/>
              <a:ahLst/>
              <a:cxnLst/>
              <a:rect l="l" t="t" r="r" b="b"/>
              <a:pathLst>
                <a:path w="746" h="777" extrusionOk="0">
                  <a:moveTo>
                    <a:pt x="528" y="0"/>
                  </a:moveTo>
                  <a:cubicBezTo>
                    <a:pt x="472" y="0"/>
                    <a:pt x="416" y="25"/>
                    <a:pt x="378" y="73"/>
                  </a:cubicBezTo>
                  <a:lnTo>
                    <a:pt x="68" y="461"/>
                  </a:lnTo>
                  <a:cubicBezTo>
                    <a:pt x="1" y="545"/>
                    <a:pt x="15" y="668"/>
                    <a:pt x="99" y="735"/>
                  </a:cubicBezTo>
                  <a:cubicBezTo>
                    <a:pt x="138" y="762"/>
                    <a:pt x="180" y="776"/>
                    <a:pt x="221" y="776"/>
                  </a:cubicBezTo>
                  <a:cubicBezTo>
                    <a:pt x="277" y="776"/>
                    <a:pt x="336" y="749"/>
                    <a:pt x="369" y="701"/>
                  </a:cubicBezTo>
                  <a:lnTo>
                    <a:pt x="682" y="316"/>
                  </a:lnTo>
                  <a:cubicBezTo>
                    <a:pt x="746" y="232"/>
                    <a:pt x="732" y="110"/>
                    <a:pt x="648" y="43"/>
                  </a:cubicBezTo>
                  <a:cubicBezTo>
                    <a:pt x="613" y="14"/>
                    <a:pt x="570" y="0"/>
                    <a:pt x="52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983" name="Google Shape;983;p43"/>
          <p:cNvGrpSpPr/>
          <p:nvPr/>
        </p:nvGrpSpPr>
        <p:grpSpPr>
          <a:xfrm rot="16200000">
            <a:off x="6709122" y="3509656"/>
            <a:ext cx="1372137" cy="1385823"/>
            <a:chOff x="6840796" y="3401679"/>
            <a:chExt cx="1372137" cy="1385823"/>
          </a:xfrm>
        </p:grpSpPr>
        <p:sp>
          <p:nvSpPr>
            <p:cNvPr id="984" name="Google Shape;984;p43"/>
            <p:cNvSpPr/>
            <p:nvPr/>
          </p:nvSpPr>
          <p:spPr>
            <a:xfrm>
              <a:off x="6840796" y="3401679"/>
              <a:ext cx="1372137" cy="1385823"/>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5" name="Google Shape;985;p43"/>
            <p:cNvSpPr/>
            <p:nvPr/>
          </p:nvSpPr>
          <p:spPr>
            <a:xfrm>
              <a:off x="7184807" y="3643776"/>
              <a:ext cx="953468" cy="1074149"/>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6" name="Google Shape;986;p43"/>
            <p:cNvSpPr/>
            <p:nvPr/>
          </p:nvSpPr>
          <p:spPr>
            <a:xfrm>
              <a:off x="7232503" y="4377762"/>
              <a:ext cx="587547" cy="164501"/>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7" name="Google Shape;987;p43"/>
            <p:cNvSpPr/>
            <p:nvPr/>
          </p:nvSpPr>
          <p:spPr>
            <a:xfrm>
              <a:off x="7516834" y="3784929"/>
              <a:ext cx="273699" cy="594772"/>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8" name="Google Shape;988;p43"/>
            <p:cNvSpPr/>
            <p:nvPr/>
          </p:nvSpPr>
          <p:spPr>
            <a:xfrm>
              <a:off x="7249920" y="3478071"/>
              <a:ext cx="225121" cy="515649"/>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89" name="Google Shape;989;p43"/>
            <p:cNvSpPr/>
            <p:nvPr/>
          </p:nvSpPr>
          <p:spPr>
            <a:xfrm>
              <a:off x="6916776" y="3490024"/>
              <a:ext cx="334818" cy="301924"/>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0" name="Google Shape;990;p43"/>
            <p:cNvSpPr/>
            <p:nvPr/>
          </p:nvSpPr>
          <p:spPr>
            <a:xfrm>
              <a:off x="6989173" y="3936302"/>
              <a:ext cx="547751" cy="297195"/>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1" name="Google Shape;991;p43"/>
            <p:cNvSpPr/>
            <p:nvPr/>
          </p:nvSpPr>
          <p:spPr>
            <a:xfrm>
              <a:off x="7114994" y="3493079"/>
              <a:ext cx="1027598" cy="1230016"/>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2" name="Google Shape;992;p43"/>
            <p:cNvSpPr/>
            <p:nvPr/>
          </p:nvSpPr>
          <p:spPr>
            <a:xfrm>
              <a:off x="7220491" y="4372622"/>
              <a:ext cx="611601" cy="17489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3" name="Google Shape;993;p43"/>
            <p:cNvSpPr/>
            <p:nvPr/>
          </p:nvSpPr>
          <p:spPr>
            <a:xfrm>
              <a:off x="6979775" y="3931250"/>
              <a:ext cx="568486" cy="309178"/>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4" name="Google Shape;994;p43"/>
            <p:cNvSpPr/>
            <p:nvPr/>
          </p:nvSpPr>
          <p:spPr>
            <a:xfrm>
              <a:off x="6908875" y="3481830"/>
              <a:ext cx="351823" cy="318341"/>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5" name="Google Shape;995;p43"/>
            <p:cNvSpPr/>
            <p:nvPr/>
          </p:nvSpPr>
          <p:spPr>
            <a:xfrm>
              <a:off x="7495042" y="3776147"/>
              <a:ext cx="313260" cy="615155"/>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6" name="Google Shape;996;p43"/>
            <p:cNvSpPr/>
            <p:nvPr/>
          </p:nvSpPr>
          <p:spPr>
            <a:xfrm>
              <a:off x="7230066" y="3466088"/>
              <a:ext cx="264506" cy="539439"/>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7" name="Google Shape;997;p43"/>
            <p:cNvSpPr/>
            <p:nvPr/>
          </p:nvSpPr>
          <p:spPr>
            <a:xfrm>
              <a:off x="7227011" y="4405223"/>
              <a:ext cx="600117" cy="127348"/>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8" name="Google Shape;998;p43"/>
            <p:cNvSpPr/>
            <p:nvPr/>
          </p:nvSpPr>
          <p:spPr>
            <a:xfrm>
              <a:off x="7621480" y="3787190"/>
              <a:ext cx="106055" cy="598531"/>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99" name="Google Shape;999;p43"/>
            <p:cNvSpPr/>
            <p:nvPr/>
          </p:nvSpPr>
          <p:spPr>
            <a:xfrm>
              <a:off x="6984826" y="3934040"/>
              <a:ext cx="557501" cy="304802"/>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0" name="Google Shape;1000;p43"/>
            <p:cNvSpPr/>
            <p:nvPr/>
          </p:nvSpPr>
          <p:spPr>
            <a:xfrm>
              <a:off x="7337296" y="3474664"/>
              <a:ext cx="69313" cy="524519"/>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1" name="Google Shape;1001;p43"/>
            <p:cNvSpPr/>
            <p:nvPr/>
          </p:nvSpPr>
          <p:spPr>
            <a:xfrm>
              <a:off x="6915366" y="3486999"/>
              <a:ext cx="341661" cy="305889"/>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2" name="Google Shape;1002;p43"/>
            <p:cNvSpPr/>
            <p:nvPr/>
          </p:nvSpPr>
          <p:spPr>
            <a:xfrm>
              <a:off x="7686476" y="4138455"/>
              <a:ext cx="9810" cy="57007"/>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3" name="Google Shape;1003;p43"/>
            <p:cNvSpPr/>
            <p:nvPr/>
          </p:nvSpPr>
          <p:spPr>
            <a:xfrm>
              <a:off x="7703863" y="4168677"/>
              <a:ext cx="5404" cy="20706"/>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4" name="Google Shape;1004;p43"/>
            <p:cNvSpPr/>
            <p:nvPr/>
          </p:nvSpPr>
          <p:spPr>
            <a:xfrm>
              <a:off x="7640981" y="3939327"/>
              <a:ext cx="16858" cy="89579"/>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5" name="Google Shape;1005;p43"/>
            <p:cNvSpPr/>
            <p:nvPr/>
          </p:nvSpPr>
          <p:spPr>
            <a:xfrm>
              <a:off x="7634109" y="3970488"/>
              <a:ext cx="4934" cy="24289"/>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6" name="Google Shape;1006;p43"/>
            <p:cNvSpPr/>
            <p:nvPr/>
          </p:nvSpPr>
          <p:spPr>
            <a:xfrm>
              <a:off x="7697431" y="4210529"/>
              <a:ext cx="5140"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7" name="Google Shape;1007;p43"/>
            <p:cNvSpPr/>
            <p:nvPr/>
          </p:nvSpPr>
          <p:spPr>
            <a:xfrm>
              <a:off x="7541916" y="4448749"/>
              <a:ext cx="102648" cy="22674"/>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8" name="Google Shape;1008;p43"/>
            <p:cNvSpPr/>
            <p:nvPr/>
          </p:nvSpPr>
          <p:spPr>
            <a:xfrm>
              <a:off x="7518450" y="4446165"/>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09" name="Google Shape;1009;p43"/>
            <p:cNvSpPr/>
            <p:nvPr/>
          </p:nvSpPr>
          <p:spPr>
            <a:xfrm>
              <a:off x="7575721" y="4439410"/>
              <a:ext cx="14127" cy="4582"/>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0" name="Google Shape;1010;p43"/>
            <p:cNvSpPr/>
            <p:nvPr/>
          </p:nvSpPr>
          <p:spPr>
            <a:xfrm>
              <a:off x="7362025" y="4453419"/>
              <a:ext cx="47139" cy="7431"/>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1" name="Google Shape;1011;p43"/>
            <p:cNvSpPr/>
            <p:nvPr/>
          </p:nvSpPr>
          <p:spPr>
            <a:xfrm>
              <a:off x="7381615" y="4469044"/>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2" name="Google Shape;1012;p43"/>
            <p:cNvSpPr/>
            <p:nvPr/>
          </p:nvSpPr>
          <p:spPr>
            <a:xfrm>
              <a:off x="7241814" y="4077982"/>
              <a:ext cx="109991" cy="58299"/>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3" name="Google Shape;1013;p43"/>
            <p:cNvSpPr/>
            <p:nvPr/>
          </p:nvSpPr>
          <p:spPr>
            <a:xfrm>
              <a:off x="7280494" y="4112140"/>
              <a:ext cx="16154"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4" name="Google Shape;1014;p43"/>
            <p:cNvSpPr/>
            <p:nvPr/>
          </p:nvSpPr>
          <p:spPr>
            <a:xfrm>
              <a:off x="7121984" y="3990548"/>
              <a:ext cx="33452" cy="15155"/>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5" name="Google Shape;1015;p43"/>
            <p:cNvSpPr/>
            <p:nvPr/>
          </p:nvSpPr>
          <p:spPr>
            <a:xfrm>
              <a:off x="7091322" y="3972867"/>
              <a:ext cx="13540"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6" name="Google Shape;1016;p43"/>
            <p:cNvSpPr/>
            <p:nvPr/>
          </p:nvSpPr>
          <p:spPr>
            <a:xfrm>
              <a:off x="7139665" y="3975746"/>
              <a:ext cx="11542" cy="6403"/>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7" name="Google Shape;1017;p43"/>
            <p:cNvSpPr/>
            <p:nvPr/>
          </p:nvSpPr>
          <p:spPr>
            <a:xfrm>
              <a:off x="7391101" y="3777704"/>
              <a:ext cx="4611" cy="47051"/>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8" name="Google Shape;1018;p43"/>
            <p:cNvSpPr/>
            <p:nvPr/>
          </p:nvSpPr>
          <p:spPr>
            <a:xfrm>
              <a:off x="7402145" y="3791243"/>
              <a:ext cx="4405" cy="19531"/>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19" name="Google Shape;1019;p43"/>
            <p:cNvSpPr/>
            <p:nvPr/>
          </p:nvSpPr>
          <p:spPr>
            <a:xfrm>
              <a:off x="7354242" y="3628005"/>
              <a:ext cx="14920" cy="64438"/>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0" name="Google Shape;1020;p43"/>
            <p:cNvSpPr/>
            <p:nvPr/>
          </p:nvSpPr>
          <p:spPr>
            <a:xfrm>
              <a:off x="7354066" y="3662103"/>
              <a:ext cx="5610" cy="13246"/>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1" name="Google Shape;1021;p43"/>
            <p:cNvSpPr/>
            <p:nvPr/>
          </p:nvSpPr>
          <p:spPr>
            <a:xfrm>
              <a:off x="7083039" y="3626243"/>
              <a:ext cx="34304" cy="29399"/>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2" name="Google Shape;1022;p43"/>
            <p:cNvSpPr/>
            <p:nvPr/>
          </p:nvSpPr>
          <p:spPr>
            <a:xfrm>
              <a:off x="7101396" y="3625009"/>
              <a:ext cx="16388" cy="14538"/>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023" name="Google Shape;1023;p43"/>
          <p:cNvGrpSpPr/>
          <p:nvPr/>
        </p:nvGrpSpPr>
        <p:grpSpPr>
          <a:xfrm>
            <a:off x="6166067" y="3760934"/>
            <a:ext cx="383249" cy="360047"/>
            <a:chOff x="6158339" y="3364040"/>
            <a:chExt cx="383249" cy="360047"/>
          </a:xfrm>
        </p:grpSpPr>
        <p:sp>
          <p:nvSpPr>
            <p:cNvPr id="1024" name="Google Shape;1024;p43"/>
            <p:cNvSpPr/>
            <p:nvPr/>
          </p:nvSpPr>
          <p:spPr>
            <a:xfrm>
              <a:off x="6158339" y="3364040"/>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5" name="Google Shape;1025;p43"/>
            <p:cNvSpPr/>
            <p:nvPr/>
          </p:nvSpPr>
          <p:spPr>
            <a:xfrm>
              <a:off x="6237609" y="3433412"/>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6" name="Google Shape;1026;p43"/>
            <p:cNvSpPr/>
            <p:nvPr/>
          </p:nvSpPr>
          <p:spPr>
            <a:xfrm>
              <a:off x="6223805" y="3428419"/>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7" name="Google Shape;1027;p43"/>
            <p:cNvSpPr/>
            <p:nvPr/>
          </p:nvSpPr>
          <p:spPr>
            <a:xfrm>
              <a:off x="6285100" y="3531009"/>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8" name="Google Shape;1028;p43"/>
            <p:cNvSpPr/>
            <p:nvPr/>
          </p:nvSpPr>
          <p:spPr>
            <a:xfrm>
              <a:off x="6310828" y="3530392"/>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29" name="Google Shape;1029;p43"/>
            <p:cNvSpPr/>
            <p:nvPr/>
          </p:nvSpPr>
          <p:spPr>
            <a:xfrm>
              <a:off x="6332973" y="3523049"/>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0" name="Google Shape;1030;p43"/>
            <p:cNvSpPr/>
            <p:nvPr/>
          </p:nvSpPr>
          <p:spPr>
            <a:xfrm>
              <a:off x="6237256" y="3430416"/>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1" name="Google Shape;1031;p43"/>
            <p:cNvSpPr/>
            <p:nvPr/>
          </p:nvSpPr>
          <p:spPr>
            <a:xfrm>
              <a:off x="6268036" y="3520524"/>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2" name="Google Shape;1032;p43"/>
            <p:cNvSpPr/>
            <p:nvPr/>
          </p:nvSpPr>
          <p:spPr>
            <a:xfrm>
              <a:off x="6329155" y="3456409"/>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3" name="Google Shape;1033;p43"/>
            <p:cNvSpPr/>
            <p:nvPr/>
          </p:nvSpPr>
          <p:spPr>
            <a:xfrm>
              <a:off x="6304426" y="3450271"/>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4" name="Google Shape;1034;p43"/>
            <p:cNvSpPr/>
            <p:nvPr/>
          </p:nvSpPr>
          <p:spPr>
            <a:xfrm>
              <a:off x="6344868" y="3471270"/>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5" name="Google Shape;1035;p43"/>
            <p:cNvSpPr/>
            <p:nvPr/>
          </p:nvSpPr>
          <p:spPr>
            <a:xfrm>
              <a:off x="6292178" y="3618091"/>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6" name="Google Shape;1036;p43"/>
            <p:cNvSpPr/>
            <p:nvPr/>
          </p:nvSpPr>
          <p:spPr>
            <a:xfrm>
              <a:off x="6306951" y="3620147"/>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037" name="Google Shape;1037;p43"/>
          <p:cNvGrpSpPr/>
          <p:nvPr/>
        </p:nvGrpSpPr>
        <p:grpSpPr>
          <a:xfrm>
            <a:off x="8220202" y="3097928"/>
            <a:ext cx="312879" cy="321425"/>
            <a:chOff x="8068650" y="2896252"/>
            <a:chExt cx="312879" cy="321425"/>
          </a:xfrm>
        </p:grpSpPr>
        <p:sp>
          <p:nvSpPr>
            <p:cNvPr id="1038" name="Google Shape;1038;p43"/>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39" name="Google Shape;1039;p43"/>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0" name="Google Shape;1040;p43"/>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1" name="Google Shape;1041;p43"/>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2" name="Google Shape;1042;p43"/>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3" name="Google Shape;1043;p43"/>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4" name="Google Shape;1044;p43"/>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5" name="Google Shape;1045;p43"/>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6" name="Google Shape;1046;p43"/>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047" name="Google Shape;1047;p43"/>
          <p:cNvGrpSpPr/>
          <p:nvPr/>
        </p:nvGrpSpPr>
        <p:grpSpPr>
          <a:xfrm>
            <a:off x="5203249" y="1008078"/>
            <a:ext cx="379783" cy="304303"/>
            <a:chOff x="4969625" y="600282"/>
            <a:chExt cx="379783" cy="304303"/>
          </a:xfrm>
        </p:grpSpPr>
        <p:sp>
          <p:nvSpPr>
            <p:cNvPr id="1048" name="Google Shape;1048;p43"/>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9" name="Google Shape;1049;p43"/>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0" name="Google Shape;1050;p43"/>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1" name="Google Shape;1051;p43"/>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2" name="Google Shape;1052;p43"/>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3" name="Google Shape;1053;p43"/>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4" name="Google Shape;1054;p43"/>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5" name="Google Shape;1055;p43"/>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6" name="Google Shape;1056;p43"/>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057" name="Google Shape;1057;p43"/>
          <p:cNvGrpSpPr/>
          <p:nvPr/>
        </p:nvGrpSpPr>
        <p:grpSpPr>
          <a:xfrm>
            <a:off x="5027580" y="3629154"/>
            <a:ext cx="972444" cy="966474"/>
            <a:chOff x="5027580" y="3548689"/>
            <a:chExt cx="972444" cy="966474"/>
          </a:xfrm>
        </p:grpSpPr>
        <p:sp>
          <p:nvSpPr>
            <p:cNvPr id="1058" name="Google Shape;1058;p43"/>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9" name="Google Shape;1059;p43"/>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0" name="Google Shape;1060;p43"/>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1" name="Google Shape;1061;p43"/>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2" name="Google Shape;1062;p43"/>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3" name="Google Shape;1063;p43"/>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4" name="Google Shape;1064;p43"/>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5" name="Google Shape;1065;p43"/>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6" name="Google Shape;1066;p43"/>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7" name="Google Shape;1067;p43"/>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8" name="Google Shape;1068;p43"/>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69" name="Google Shape;1069;p43"/>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0" name="Google Shape;1070;p43"/>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1" name="Google Shape;1071;p43"/>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2" name="Google Shape;1072;p43"/>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3" name="Google Shape;1073;p43"/>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4" name="Google Shape;1074;p43"/>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5" name="Google Shape;1075;p43"/>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6" name="Google Shape;1076;p43"/>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7" name="Google Shape;1077;p43"/>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8" name="Google Shape;1078;p43"/>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79" name="Google Shape;1079;p43"/>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0" name="Google Shape;1080;p43"/>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1" name="Google Shape;1081;p43"/>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2" name="Google Shape;1082;p43"/>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3" name="Google Shape;1083;p43"/>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4" name="Google Shape;1084;p43"/>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5" name="Google Shape;1085;p43"/>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6" name="Google Shape;1086;p43"/>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7" name="Google Shape;1087;p43"/>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8" name="Google Shape;1088;p43"/>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89" name="Google Shape;1089;p43"/>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0" name="Google Shape;1090;p43"/>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1" name="Google Shape;1091;p43"/>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2" name="Google Shape;1092;p43"/>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3" name="Google Shape;1093;p43"/>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4" name="Google Shape;1094;p43"/>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5" name="Google Shape;1095;p43"/>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6" name="Google Shape;1096;p43"/>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7" name="Google Shape;1097;p43"/>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8" name="Google Shape;1098;p43"/>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99" name="Google Shape;1099;p43"/>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0" name="Google Shape;1100;p43"/>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1" name="Google Shape;1101;p43"/>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2" name="Google Shape;1102;p43"/>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3" name="Google Shape;1103;p43"/>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4" name="Google Shape;1104;p43"/>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5" name="Google Shape;1105;p43"/>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6" name="Google Shape;1106;p43"/>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7" name="Google Shape;1107;p43"/>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8" name="Google Shape;1108;p43"/>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09" name="Google Shape;1109;p43"/>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0" name="Google Shape;1110;p43"/>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1" name="Google Shape;1111;p43"/>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2" name="Google Shape;1112;p43"/>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3" name="Google Shape;1113;p43"/>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4" name="Google Shape;1114;p43"/>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5" name="Google Shape;1115;p43"/>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6" name="Google Shape;1116;p43"/>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7" name="Google Shape;1117;p43"/>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8" name="Google Shape;1118;p43"/>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19" name="Google Shape;1119;p43"/>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0" name="Google Shape;1120;p43"/>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1" name="Google Shape;1121;p43"/>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2" name="Google Shape;1122;p43"/>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3" name="Google Shape;1123;p43"/>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4" name="Google Shape;1124;p43"/>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5" name="Google Shape;1125;p43"/>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26" name="Google Shape;1126;p43"/>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127" name="Google Shape;1127;p43"/>
          <p:cNvSpPr txBox="1">
            <a:spLocks noGrp="1"/>
          </p:cNvSpPr>
          <p:nvPr>
            <p:ph type="ctrTitle"/>
          </p:nvPr>
        </p:nvSpPr>
        <p:spPr>
          <a:xfrm>
            <a:off x="816675" y="2618656"/>
            <a:ext cx="4359900" cy="705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Clr>
                <a:schemeClr val="dk1"/>
              </a:buClr>
              <a:buSzPts val="1100"/>
              <a:buFont typeface="Arial"/>
              <a:buNone/>
            </a:pPr>
            <a:r>
              <a:rPr lang="ar-SA" sz="1800" b="0" dirty="0">
                <a:latin typeface="Dubai" panose="020B0503030403030204" pitchFamily="34" charset="-78"/>
                <a:cs typeface="Dubai" panose="020B0503030403030204" pitchFamily="34" charset="-78"/>
              </a:rPr>
              <a:t>مشروع أعد لنيل درجة الإجازة في تقانة الحاسوب </a:t>
            </a:r>
            <a:endParaRPr sz="1800" b="0" dirty="0">
              <a:latin typeface="Dubai" panose="020B0503030403030204" pitchFamily="34" charset="-78"/>
              <a:cs typeface="Dubai" panose="020B0503030403030204" pitchFamily="34" charset="-78"/>
            </a:endParaRPr>
          </a:p>
        </p:txBody>
      </p:sp>
      <p:sp>
        <p:nvSpPr>
          <p:cNvPr id="3" name="مربع نص 2">
            <a:extLst>
              <a:ext uri="{FF2B5EF4-FFF2-40B4-BE49-F238E27FC236}">
                <a16:creationId xmlns:a16="http://schemas.microsoft.com/office/drawing/2014/main" id="{A6B2C726-E639-8475-96BB-33E4ED33E050}"/>
              </a:ext>
            </a:extLst>
          </p:cNvPr>
          <p:cNvSpPr txBox="1"/>
          <p:nvPr/>
        </p:nvSpPr>
        <p:spPr>
          <a:xfrm>
            <a:off x="3050437" y="3940958"/>
            <a:ext cx="1678939" cy="738664"/>
          </a:xfrm>
          <a:prstGeom prst="rect">
            <a:avLst/>
          </a:prstGeom>
          <a:noFill/>
        </p:spPr>
        <p:txBody>
          <a:bodyPr wrap="square">
            <a:spAutoFit/>
          </a:bodyPr>
          <a:lstStyle/>
          <a:p>
            <a:pPr algn="r" rtl="1"/>
            <a:r>
              <a:rPr lang="ar-SA" b="1" dirty="0">
                <a:latin typeface="Dubai" panose="020B0503030403030204" pitchFamily="34" charset="-78"/>
                <a:cs typeface="Dubai" panose="020B0503030403030204" pitchFamily="34" charset="-78"/>
              </a:rPr>
              <a:t>يمنى الخطيب</a:t>
            </a:r>
          </a:p>
          <a:p>
            <a:pPr algn="r" rtl="1"/>
            <a:r>
              <a:rPr lang="ar-SA" b="1" dirty="0">
                <a:latin typeface="Dubai" panose="020B0503030403030204" pitchFamily="34" charset="-78"/>
                <a:cs typeface="Dubai" panose="020B0503030403030204" pitchFamily="34" charset="-78"/>
              </a:rPr>
              <a:t>آلاء الحميدي</a:t>
            </a:r>
          </a:p>
          <a:p>
            <a:pPr algn="r" rtl="1"/>
            <a:r>
              <a:rPr lang="ar-SA" b="1" dirty="0">
                <a:latin typeface="Dubai" panose="020B0503030403030204" pitchFamily="34" charset="-78"/>
                <a:cs typeface="Dubai" panose="020B0503030403030204" pitchFamily="34" charset="-78"/>
              </a:rPr>
              <a:t>نسرين كلاس الحلبي </a:t>
            </a:r>
          </a:p>
        </p:txBody>
      </p:sp>
      <p:grpSp>
        <p:nvGrpSpPr>
          <p:cNvPr id="4" name="Google Shape;862;p43">
            <a:extLst>
              <a:ext uri="{FF2B5EF4-FFF2-40B4-BE49-F238E27FC236}">
                <a16:creationId xmlns:a16="http://schemas.microsoft.com/office/drawing/2014/main" id="{0EA577F3-B41E-7DAA-F776-120960A78FFB}"/>
              </a:ext>
            </a:extLst>
          </p:cNvPr>
          <p:cNvGrpSpPr/>
          <p:nvPr/>
        </p:nvGrpSpPr>
        <p:grpSpPr>
          <a:xfrm>
            <a:off x="1399981" y="3382778"/>
            <a:ext cx="1367942" cy="440600"/>
            <a:chOff x="1836800" y="1520550"/>
            <a:chExt cx="1871100" cy="440600"/>
          </a:xfrm>
        </p:grpSpPr>
        <p:sp>
          <p:nvSpPr>
            <p:cNvPr id="5" name="Google Shape;863;p43">
              <a:extLst>
                <a:ext uri="{FF2B5EF4-FFF2-40B4-BE49-F238E27FC236}">
                  <a16:creationId xmlns:a16="http://schemas.microsoft.com/office/drawing/2014/main" id="{349492A2-2596-B69B-22E9-D96636708A86}"/>
                </a:ext>
              </a:extLst>
            </p:cNvPr>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6" name="Google Shape;864;p43">
              <a:extLst>
                <a:ext uri="{FF2B5EF4-FFF2-40B4-BE49-F238E27FC236}">
                  <a16:creationId xmlns:a16="http://schemas.microsoft.com/office/drawing/2014/main" id="{6610662C-B0BB-156A-5EB0-1697F2E896C2}"/>
                </a:ext>
              </a:extLst>
            </p:cNvPr>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7" name="Google Shape;865;p43">
            <a:extLst>
              <a:ext uri="{FF2B5EF4-FFF2-40B4-BE49-F238E27FC236}">
                <a16:creationId xmlns:a16="http://schemas.microsoft.com/office/drawing/2014/main" id="{239BC832-6B4C-996E-1BFC-0A50E78B7F03}"/>
              </a:ext>
            </a:extLst>
          </p:cNvPr>
          <p:cNvSpPr txBox="1">
            <a:spLocks/>
          </p:cNvSpPr>
          <p:nvPr/>
        </p:nvSpPr>
        <p:spPr>
          <a:xfrm rot="-614">
            <a:off x="1507656" y="3419457"/>
            <a:ext cx="1154695" cy="426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400" b="0" i="0" u="none" strike="noStrike" cap="none">
                <a:solidFill>
                  <a:schemeClr val="lt1"/>
                </a:solidFill>
                <a:latin typeface="Nunito"/>
                <a:ea typeface="Nunito"/>
                <a:cs typeface="Nunito"/>
                <a:sym typeface="Nunito"/>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indent="0" rtl="1"/>
            <a:r>
              <a:rPr lang="ar-SA" dirty="0">
                <a:latin typeface="Dubai" panose="020B0503030403030204" pitchFamily="34" charset="-78"/>
                <a:cs typeface="Dubai" panose="020B0503030403030204" pitchFamily="34" charset="-78"/>
              </a:rPr>
              <a:t>إشراف:</a:t>
            </a:r>
          </a:p>
        </p:txBody>
      </p:sp>
      <p:sp>
        <p:nvSpPr>
          <p:cNvPr id="8" name="مربع نص 7">
            <a:extLst>
              <a:ext uri="{FF2B5EF4-FFF2-40B4-BE49-F238E27FC236}">
                <a16:creationId xmlns:a16="http://schemas.microsoft.com/office/drawing/2014/main" id="{1F1CC35C-4767-F54B-C071-C88149F5A781}"/>
              </a:ext>
            </a:extLst>
          </p:cNvPr>
          <p:cNvSpPr txBox="1"/>
          <p:nvPr/>
        </p:nvSpPr>
        <p:spPr>
          <a:xfrm>
            <a:off x="197507" y="3940958"/>
            <a:ext cx="2588803" cy="523220"/>
          </a:xfrm>
          <a:prstGeom prst="rect">
            <a:avLst/>
          </a:prstGeom>
          <a:noFill/>
        </p:spPr>
        <p:txBody>
          <a:bodyPr wrap="square">
            <a:spAutoFit/>
          </a:bodyPr>
          <a:lstStyle/>
          <a:p>
            <a:pPr algn="r" rtl="1"/>
            <a:r>
              <a:rPr lang="ar-SA" b="1" dirty="0">
                <a:latin typeface="Dubai" panose="020B0503030403030204" pitchFamily="34" charset="-78"/>
                <a:cs typeface="Dubai" panose="020B0503030403030204" pitchFamily="34" charset="-78"/>
              </a:rPr>
              <a:t>الدكتور المهندس أحمد رياض كردي</a:t>
            </a:r>
          </a:p>
          <a:p>
            <a:pPr algn="r" rtl="1"/>
            <a:r>
              <a:rPr lang="ar-SA" b="1" dirty="0">
                <a:latin typeface="Dubai" panose="020B0503030403030204" pitchFamily="34" charset="-78"/>
                <a:cs typeface="Dubai" panose="020B0503030403030204" pitchFamily="34" charset="-78"/>
              </a:rPr>
              <a:t>الدكتور عبد الحميد ملقي</a:t>
            </a:r>
          </a:p>
        </p:txBody>
      </p:sp>
      <p:pic>
        <p:nvPicPr>
          <p:cNvPr id="9" name="صورة 8">
            <a:extLst>
              <a:ext uri="{FF2B5EF4-FFF2-40B4-BE49-F238E27FC236}">
                <a16:creationId xmlns:a16="http://schemas.microsoft.com/office/drawing/2014/main" id="{8BC9AF0D-8EFF-FE13-E529-AD2E00B7D23B}"/>
              </a:ext>
            </a:extLst>
          </p:cNvPr>
          <p:cNvPicPr>
            <a:picLocks noChangeAspect="1"/>
          </p:cNvPicPr>
          <p:nvPr/>
        </p:nvPicPr>
        <p:blipFill>
          <a:blip r:embed="rId3"/>
          <a:stretch>
            <a:fillRect/>
          </a:stretch>
        </p:blipFill>
        <p:spPr>
          <a:xfrm>
            <a:off x="358388" y="211334"/>
            <a:ext cx="1035692" cy="1237076"/>
          </a:xfrm>
          <a:prstGeom prst="rect">
            <a:avLst/>
          </a:prstGeom>
        </p:spPr>
      </p:pic>
      <p:sp>
        <p:nvSpPr>
          <p:cNvPr id="11" name="مربع نص 10">
            <a:extLst>
              <a:ext uri="{FF2B5EF4-FFF2-40B4-BE49-F238E27FC236}">
                <a16:creationId xmlns:a16="http://schemas.microsoft.com/office/drawing/2014/main" id="{0FAE0E90-2B48-3EC1-0973-71675047B14F}"/>
              </a:ext>
            </a:extLst>
          </p:cNvPr>
          <p:cNvSpPr txBox="1"/>
          <p:nvPr/>
        </p:nvSpPr>
        <p:spPr>
          <a:xfrm>
            <a:off x="6547105" y="211334"/>
            <a:ext cx="2492062" cy="1015663"/>
          </a:xfrm>
          <a:prstGeom prst="rect">
            <a:avLst/>
          </a:prstGeom>
          <a:noFill/>
        </p:spPr>
        <p:txBody>
          <a:bodyPr wrap="square">
            <a:spAutoFit/>
          </a:bodyPr>
          <a:lstStyle/>
          <a:p>
            <a:pPr algn="r"/>
            <a:r>
              <a:rPr lang="ar-SA" sz="1200" b="1" dirty="0">
                <a:latin typeface="Dubai" panose="020B0503030403030204" pitchFamily="34" charset="-78"/>
                <a:cs typeface="Dubai" panose="020B0503030403030204" pitchFamily="34" charset="-78"/>
              </a:rPr>
              <a:t>الجمهورية العربية السورية</a:t>
            </a:r>
          </a:p>
          <a:p>
            <a:pPr algn="r"/>
            <a:r>
              <a:rPr lang="ar-SA" sz="1200" b="1" dirty="0">
                <a:latin typeface="Dubai" panose="020B0503030403030204" pitchFamily="34" charset="-78"/>
                <a:cs typeface="Dubai" panose="020B0503030403030204" pitchFamily="34" charset="-78"/>
              </a:rPr>
              <a:t>وزارة التعليم العالي والبحث العلمي</a:t>
            </a:r>
          </a:p>
          <a:p>
            <a:pPr algn="r"/>
            <a:r>
              <a:rPr lang="ar-SA" sz="1200" b="1" dirty="0">
                <a:latin typeface="Dubai" panose="020B0503030403030204" pitchFamily="34" charset="-78"/>
                <a:cs typeface="Dubai" panose="020B0503030403030204" pitchFamily="34" charset="-78"/>
              </a:rPr>
              <a:t>جامعة حماة</a:t>
            </a:r>
          </a:p>
          <a:p>
            <a:pPr algn="r"/>
            <a:r>
              <a:rPr lang="ar-SA" sz="1200" b="1" dirty="0">
                <a:latin typeface="Dubai" panose="020B0503030403030204" pitchFamily="34" charset="-78"/>
                <a:cs typeface="Dubai" panose="020B0503030403030204" pitchFamily="34" charset="-78"/>
              </a:rPr>
              <a:t>الكلية التطبيقية</a:t>
            </a:r>
          </a:p>
          <a:p>
            <a:pPr algn="r"/>
            <a:r>
              <a:rPr lang="ar-SA" sz="1200" b="1" dirty="0">
                <a:latin typeface="Dubai" panose="020B0503030403030204" pitchFamily="34" charset="-78"/>
                <a:cs typeface="Dubai" panose="020B0503030403030204" pitchFamily="34" charset="-78"/>
              </a:rPr>
              <a:t>قسم تقنيات الحاسوب</a:t>
            </a:r>
          </a:p>
        </p:txBody>
      </p:sp>
    </p:spTree>
  </p:cSld>
  <p:clrMapOvr>
    <a:masterClrMapping/>
  </p:clrMapOvr>
  <p:transition spd="med">
    <p:pull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4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سرطان الثدي</a:t>
            </a:r>
            <a:endParaRPr dirty="0">
              <a:latin typeface="Dubai" panose="020B0503030403030204" pitchFamily="34" charset="-78"/>
              <a:cs typeface="Dubai" panose="020B0503030403030204" pitchFamily="34" charset="-78"/>
            </a:endParaRPr>
          </a:p>
        </p:txBody>
      </p:sp>
      <p:sp>
        <p:nvSpPr>
          <p:cNvPr id="1133" name="Google Shape;1133;p44"/>
          <p:cNvSpPr txBox="1">
            <a:spLocks noGrp="1"/>
          </p:cNvSpPr>
          <p:nvPr>
            <p:ph type="body" idx="1"/>
          </p:nvPr>
        </p:nvSpPr>
        <p:spPr>
          <a:xfrm>
            <a:off x="1124997" y="1237083"/>
            <a:ext cx="5650427" cy="3366300"/>
          </a:xfrm>
          <a:prstGeom prst="rect">
            <a:avLst/>
          </a:prstGeom>
        </p:spPr>
        <p:txBody>
          <a:bodyPr spcFirstLastPara="1" wrap="square" lIns="91425" tIns="91425" rIns="91425" bIns="91425" anchor="ctr" anchorCtr="0">
            <a:noAutofit/>
          </a:bodyPr>
          <a:lstStyle/>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سرطان الثدي شائع بين النساء وينشأ بأنسجة الغدة الثديية غالبًا.</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العوامل الوراثية والطفرات الجينية تزيد احتمالية الإصابة بشكل ملحوظ.</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العمر عامل رئيسي، وتزداد الإصابات بعد سن الأربعين غالبًا.</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العوامل الهرمونية كالتعرض الطويل للأستروجين ترفع خطر الإصابة.</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نمط الحياة غير الصحي والسمنة والتدخين يزيدان احتمالية الإصابة.</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الأعراض تشمل كتل بالثدي، تغير الشكل، إفرازات بالحلمة، احمرار.</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التشخيص يتم بالفحص الذاتي، الماموغرام، الخزعة، وتقنيات التصوير.</a:t>
            </a:r>
          </a:p>
          <a:p>
            <a:pPr marL="285750" indent="-285750" algn="r" rtl="1">
              <a:buClr>
                <a:schemeClr val="accent6"/>
              </a:buClr>
            </a:pPr>
            <a:r>
              <a:rPr lang="ar-SA" sz="1600" dirty="0">
                <a:solidFill>
                  <a:schemeClr val="dk1"/>
                </a:solidFill>
                <a:latin typeface="Dubai" panose="020B0503030403030204" pitchFamily="34" charset="-78"/>
                <a:cs typeface="Dubai" panose="020B0503030403030204" pitchFamily="34" charset="-78"/>
              </a:rPr>
              <a:t>العلاج يشمل الجراحة، الكيميائي، الإشعاعي، والهرموني حسب المرحلة.</a:t>
            </a:r>
            <a:endParaRPr sz="1600" dirty="0">
              <a:solidFill>
                <a:schemeClr val="dk1"/>
              </a:solidFill>
              <a:latin typeface="Dubai" panose="020B0503030403030204" pitchFamily="34" charset="-78"/>
              <a:cs typeface="Dubai" panose="020B0503030403030204" pitchFamily="34" charset="-78"/>
            </a:endParaRPr>
          </a:p>
        </p:txBody>
      </p:sp>
      <p:grpSp>
        <p:nvGrpSpPr>
          <p:cNvPr id="1134" name="Google Shape;1134;p44"/>
          <p:cNvGrpSpPr/>
          <p:nvPr/>
        </p:nvGrpSpPr>
        <p:grpSpPr>
          <a:xfrm>
            <a:off x="693688" y="4376119"/>
            <a:ext cx="383249" cy="360047"/>
            <a:chOff x="6754864" y="4423478"/>
            <a:chExt cx="383249" cy="360047"/>
          </a:xfrm>
        </p:grpSpPr>
        <p:sp>
          <p:nvSpPr>
            <p:cNvPr id="1135" name="Google Shape;1135;p44"/>
            <p:cNvSpPr/>
            <p:nvPr/>
          </p:nvSpPr>
          <p:spPr>
            <a:xfrm>
              <a:off x="6754864" y="4423478"/>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36" name="Google Shape;1136;p44"/>
            <p:cNvSpPr/>
            <p:nvPr/>
          </p:nvSpPr>
          <p:spPr>
            <a:xfrm>
              <a:off x="6834134" y="4492850"/>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37" name="Google Shape;1137;p44"/>
            <p:cNvSpPr/>
            <p:nvPr/>
          </p:nvSpPr>
          <p:spPr>
            <a:xfrm>
              <a:off x="6820330" y="4487857"/>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38" name="Google Shape;1138;p44"/>
            <p:cNvSpPr/>
            <p:nvPr/>
          </p:nvSpPr>
          <p:spPr>
            <a:xfrm>
              <a:off x="6881625" y="4590446"/>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39" name="Google Shape;1139;p44"/>
            <p:cNvSpPr/>
            <p:nvPr/>
          </p:nvSpPr>
          <p:spPr>
            <a:xfrm>
              <a:off x="6907353" y="4589829"/>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0" name="Google Shape;1140;p44"/>
            <p:cNvSpPr/>
            <p:nvPr/>
          </p:nvSpPr>
          <p:spPr>
            <a:xfrm>
              <a:off x="6929498" y="4582487"/>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1" name="Google Shape;1141;p44"/>
            <p:cNvSpPr/>
            <p:nvPr/>
          </p:nvSpPr>
          <p:spPr>
            <a:xfrm>
              <a:off x="6833781" y="4489854"/>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2" name="Google Shape;1142;p44"/>
            <p:cNvSpPr/>
            <p:nvPr/>
          </p:nvSpPr>
          <p:spPr>
            <a:xfrm>
              <a:off x="6864561" y="4579961"/>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3" name="Google Shape;1143;p44"/>
            <p:cNvSpPr/>
            <p:nvPr/>
          </p:nvSpPr>
          <p:spPr>
            <a:xfrm>
              <a:off x="6925680" y="4515846"/>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4" name="Google Shape;1144;p44"/>
            <p:cNvSpPr/>
            <p:nvPr/>
          </p:nvSpPr>
          <p:spPr>
            <a:xfrm>
              <a:off x="6900951" y="4509708"/>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5" name="Google Shape;1145;p44"/>
            <p:cNvSpPr/>
            <p:nvPr/>
          </p:nvSpPr>
          <p:spPr>
            <a:xfrm>
              <a:off x="6941393" y="4530708"/>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6" name="Google Shape;1146;p44"/>
            <p:cNvSpPr/>
            <p:nvPr/>
          </p:nvSpPr>
          <p:spPr>
            <a:xfrm>
              <a:off x="6888703" y="4677528"/>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47" name="Google Shape;1147;p44"/>
            <p:cNvSpPr/>
            <p:nvPr/>
          </p:nvSpPr>
          <p:spPr>
            <a:xfrm>
              <a:off x="6903476" y="4679584"/>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grpSp>
      <p:grpSp>
        <p:nvGrpSpPr>
          <p:cNvPr id="1148" name="Google Shape;1148;p44"/>
          <p:cNvGrpSpPr/>
          <p:nvPr/>
        </p:nvGrpSpPr>
        <p:grpSpPr>
          <a:xfrm>
            <a:off x="1461374" y="4195918"/>
            <a:ext cx="312879" cy="321425"/>
            <a:chOff x="7522550" y="4243277"/>
            <a:chExt cx="312879" cy="321425"/>
          </a:xfrm>
        </p:grpSpPr>
        <p:sp>
          <p:nvSpPr>
            <p:cNvPr id="1149" name="Google Shape;1149;p44"/>
            <p:cNvSpPr/>
            <p:nvPr/>
          </p:nvSpPr>
          <p:spPr>
            <a:xfrm>
              <a:off x="7522550" y="4243277"/>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0" name="Google Shape;1150;p44"/>
            <p:cNvSpPr/>
            <p:nvPr/>
          </p:nvSpPr>
          <p:spPr>
            <a:xfrm>
              <a:off x="7594653" y="4312032"/>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1" name="Google Shape;1151;p44"/>
            <p:cNvSpPr/>
            <p:nvPr/>
          </p:nvSpPr>
          <p:spPr>
            <a:xfrm>
              <a:off x="7588926" y="4307685"/>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2" name="Google Shape;1152;p44"/>
            <p:cNvSpPr/>
            <p:nvPr/>
          </p:nvSpPr>
          <p:spPr>
            <a:xfrm>
              <a:off x="7680061" y="4372005"/>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3" name="Google Shape;1153;p44"/>
            <p:cNvSpPr/>
            <p:nvPr/>
          </p:nvSpPr>
          <p:spPr>
            <a:xfrm>
              <a:off x="7653716" y="4350330"/>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4" name="Google Shape;1154;p44"/>
            <p:cNvSpPr/>
            <p:nvPr/>
          </p:nvSpPr>
          <p:spPr>
            <a:xfrm>
              <a:off x="7716979" y="4391625"/>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5" name="Google Shape;1155;p44"/>
            <p:cNvSpPr/>
            <p:nvPr/>
          </p:nvSpPr>
          <p:spPr>
            <a:xfrm>
              <a:off x="7667755" y="4383049"/>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6" name="Google Shape;1156;p44"/>
            <p:cNvSpPr/>
            <p:nvPr/>
          </p:nvSpPr>
          <p:spPr>
            <a:xfrm>
              <a:off x="7668166" y="4406456"/>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sp>
          <p:nvSpPr>
            <p:cNvPr id="1157" name="Google Shape;1157;p44"/>
            <p:cNvSpPr/>
            <p:nvPr/>
          </p:nvSpPr>
          <p:spPr>
            <a:xfrm>
              <a:off x="7624875" y="4373914"/>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b="1">
                <a:latin typeface="Dubai" panose="020B0503030403030204" pitchFamily="34" charset="-78"/>
                <a:cs typeface="Dubai" panose="020B0503030403030204" pitchFamily="34" charset="-78"/>
              </a:endParaRPr>
            </a:p>
          </p:txBody>
        </p:sp>
      </p:grpSp>
      <p:grpSp>
        <p:nvGrpSpPr>
          <p:cNvPr id="2" name="Google Shape;6867;p78">
            <a:extLst>
              <a:ext uri="{FF2B5EF4-FFF2-40B4-BE49-F238E27FC236}">
                <a16:creationId xmlns:a16="http://schemas.microsoft.com/office/drawing/2014/main" id="{956CF1FE-09A3-551A-FF7B-82F77D97E2E8}"/>
              </a:ext>
            </a:extLst>
          </p:cNvPr>
          <p:cNvGrpSpPr/>
          <p:nvPr/>
        </p:nvGrpSpPr>
        <p:grpSpPr>
          <a:xfrm>
            <a:off x="6959821" y="2075750"/>
            <a:ext cx="1123223" cy="1559933"/>
            <a:chOff x="2472240" y="3043596"/>
            <a:chExt cx="1123223" cy="1559933"/>
          </a:xfrm>
        </p:grpSpPr>
        <p:sp>
          <p:nvSpPr>
            <p:cNvPr id="3" name="Google Shape;6868;p78">
              <a:extLst>
                <a:ext uri="{FF2B5EF4-FFF2-40B4-BE49-F238E27FC236}">
                  <a16:creationId xmlns:a16="http://schemas.microsoft.com/office/drawing/2014/main" id="{B9404726-8EA8-AD9B-BBEC-CB35D72B8CCC}"/>
                </a:ext>
              </a:extLst>
            </p:cNvPr>
            <p:cNvSpPr/>
            <p:nvPr/>
          </p:nvSpPr>
          <p:spPr>
            <a:xfrm>
              <a:off x="2486753" y="3043596"/>
              <a:ext cx="1108710" cy="1559933"/>
            </a:xfrm>
            <a:custGeom>
              <a:avLst/>
              <a:gdLst/>
              <a:ahLst/>
              <a:cxnLst/>
              <a:rect l="l" t="t" r="r" b="b"/>
              <a:pathLst>
                <a:path w="69829" h="98248" extrusionOk="0">
                  <a:moveTo>
                    <a:pt x="32241" y="1"/>
                  </a:moveTo>
                  <a:cubicBezTo>
                    <a:pt x="25716" y="1"/>
                    <a:pt x="20702" y="2615"/>
                    <a:pt x="16140" y="7136"/>
                  </a:cubicBezTo>
                  <a:cubicBezTo>
                    <a:pt x="13271" y="9982"/>
                    <a:pt x="10824" y="13228"/>
                    <a:pt x="8560" y="16562"/>
                  </a:cubicBezTo>
                  <a:cubicBezTo>
                    <a:pt x="6304" y="19886"/>
                    <a:pt x="3742" y="23243"/>
                    <a:pt x="1811" y="26756"/>
                  </a:cubicBezTo>
                  <a:cubicBezTo>
                    <a:pt x="965" y="28297"/>
                    <a:pt x="440" y="30002"/>
                    <a:pt x="287" y="31695"/>
                  </a:cubicBezTo>
                  <a:cubicBezTo>
                    <a:pt x="190" y="32511"/>
                    <a:pt x="217" y="33210"/>
                    <a:pt x="238" y="33728"/>
                  </a:cubicBezTo>
                  <a:lnTo>
                    <a:pt x="254" y="34210"/>
                  </a:lnTo>
                  <a:lnTo>
                    <a:pt x="280" y="34449"/>
                  </a:lnTo>
                  <a:cubicBezTo>
                    <a:pt x="355" y="35067"/>
                    <a:pt x="450" y="35831"/>
                    <a:pt x="678" y="36687"/>
                  </a:cubicBezTo>
                  <a:cubicBezTo>
                    <a:pt x="1837" y="41271"/>
                    <a:pt x="5229" y="44446"/>
                    <a:pt x="9046" y="46981"/>
                  </a:cubicBezTo>
                  <a:cubicBezTo>
                    <a:pt x="11167" y="48395"/>
                    <a:pt x="13391" y="49672"/>
                    <a:pt x="15444" y="51190"/>
                  </a:cubicBezTo>
                  <a:cubicBezTo>
                    <a:pt x="15835" y="51476"/>
                    <a:pt x="20557" y="55785"/>
                    <a:pt x="20096" y="56123"/>
                  </a:cubicBezTo>
                  <a:cubicBezTo>
                    <a:pt x="18552" y="57236"/>
                    <a:pt x="16943" y="58226"/>
                    <a:pt x="15281" y="59082"/>
                  </a:cubicBezTo>
                  <a:cubicBezTo>
                    <a:pt x="10782" y="61390"/>
                    <a:pt x="7235" y="64196"/>
                    <a:pt x="4737" y="67414"/>
                  </a:cubicBezTo>
                  <a:cubicBezTo>
                    <a:pt x="1259" y="71897"/>
                    <a:pt x="1" y="77095"/>
                    <a:pt x="1196" y="82060"/>
                  </a:cubicBezTo>
                  <a:cubicBezTo>
                    <a:pt x="3270" y="90646"/>
                    <a:pt x="12307" y="96637"/>
                    <a:pt x="23173" y="96637"/>
                  </a:cubicBezTo>
                  <a:cubicBezTo>
                    <a:pt x="24210" y="96637"/>
                    <a:pt x="25263" y="96588"/>
                    <a:pt x="26327" y="96483"/>
                  </a:cubicBezTo>
                  <a:cubicBezTo>
                    <a:pt x="26904" y="96424"/>
                    <a:pt x="27461" y="96291"/>
                    <a:pt x="27984" y="96096"/>
                  </a:cubicBezTo>
                  <a:cubicBezTo>
                    <a:pt x="28133" y="96044"/>
                    <a:pt x="28288" y="96019"/>
                    <a:pt x="28443" y="96019"/>
                  </a:cubicBezTo>
                  <a:cubicBezTo>
                    <a:pt x="28585" y="96019"/>
                    <a:pt x="28727" y="96040"/>
                    <a:pt x="28863" y="96081"/>
                  </a:cubicBezTo>
                  <a:lnTo>
                    <a:pt x="36072" y="98186"/>
                  </a:lnTo>
                  <a:cubicBezTo>
                    <a:pt x="36214" y="98228"/>
                    <a:pt x="36354" y="98248"/>
                    <a:pt x="36492" y="98248"/>
                  </a:cubicBezTo>
                  <a:cubicBezTo>
                    <a:pt x="37365" y="98248"/>
                    <a:pt x="38095" y="97453"/>
                    <a:pt x="37934" y="96524"/>
                  </a:cubicBezTo>
                  <a:lnTo>
                    <a:pt x="34695" y="77755"/>
                  </a:lnTo>
                  <a:cubicBezTo>
                    <a:pt x="34590" y="77130"/>
                    <a:pt x="34891" y="76512"/>
                    <a:pt x="35447" y="76210"/>
                  </a:cubicBezTo>
                  <a:cubicBezTo>
                    <a:pt x="35802" y="76019"/>
                    <a:pt x="36167" y="75822"/>
                    <a:pt x="36532" y="75622"/>
                  </a:cubicBezTo>
                  <a:cubicBezTo>
                    <a:pt x="36616" y="75574"/>
                    <a:pt x="36701" y="75527"/>
                    <a:pt x="36786" y="75473"/>
                  </a:cubicBezTo>
                  <a:cubicBezTo>
                    <a:pt x="38062" y="74748"/>
                    <a:pt x="39232" y="74023"/>
                    <a:pt x="40327" y="73272"/>
                  </a:cubicBezTo>
                  <a:cubicBezTo>
                    <a:pt x="40580" y="73097"/>
                    <a:pt x="40876" y="73006"/>
                    <a:pt x="41174" y="73006"/>
                  </a:cubicBezTo>
                  <a:cubicBezTo>
                    <a:pt x="41375" y="73006"/>
                    <a:pt x="41577" y="73047"/>
                    <a:pt x="41767" y="73133"/>
                  </a:cubicBezTo>
                  <a:cubicBezTo>
                    <a:pt x="46244" y="75145"/>
                    <a:pt x="49388" y="75822"/>
                    <a:pt x="49801" y="75908"/>
                  </a:cubicBezTo>
                  <a:lnTo>
                    <a:pt x="55278" y="77035"/>
                  </a:lnTo>
                  <a:cubicBezTo>
                    <a:pt x="55378" y="77055"/>
                    <a:pt x="55477" y="77065"/>
                    <a:pt x="55575" y="77065"/>
                  </a:cubicBezTo>
                  <a:cubicBezTo>
                    <a:pt x="56341" y="77065"/>
                    <a:pt x="57008" y="76462"/>
                    <a:pt x="57046" y="75659"/>
                  </a:cubicBezTo>
                  <a:lnTo>
                    <a:pt x="57305" y="70090"/>
                  </a:lnTo>
                  <a:cubicBezTo>
                    <a:pt x="57375" y="68662"/>
                    <a:pt x="57258" y="67249"/>
                    <a:pt x="56951" y="65866"/>
                  </a:cubicBezTo>
                  <a:cubicBezTo>
                    <a:pt x="56808" y="65228"/>
                    <a:pt x="57110" y="64582"/>
                    <a:pt x="57682" y="64264"/>
                  </a:cubicBezTo>
                  <a:cubicBezTo>
                    <a:pt x="59274" y="63391"/>
                    <a:pt x="60360" y="62560"/>
                    <a:pt x="60741" y="62253"/>
                  </a:cubicBezTo>
                  <a:lnTo>
                    <a:pt x="68849" y="55700"/>
                  </a:lnTo>
                  <a:cubicBezTo>
                    <a:pt x="69829" y="54905"/>
                    <a:pt x="69427" y="53329"/>
                    <a:pt x="68191" y="53101"/>
                  </a:cubicBezTo>
                  <a:lnTo>
                    <a:pt x="57938" y="51237"/>
                  </a:lnTo>
                  <a:lnTo>
                    <a:pt x="57928" y="51237"/>
                  </a:lnTo>
                  <a:cubicBezTo>
                    <a:pt x="57081" y="51079"/>
                    <a:pt x="56573" y="50205"/>
                    <a:pt x="56822" y="49380"/>
                  </a:cubicBezTo>
                  <a:cubicBezTo>
                    <a:pt x="56907" y="49088"/>
                    <a:pt x="56996" y="48797"/>
                    <a:pt x="57076" y="48501"/>
                  </a:cubicBezTo>
                  <a:cubicBezTo>
                    <a:pt x="61089" y="34463"/>
                    <a:pt x="59775" y="20919"/>
                    <a:pt x="53488" y="11339"/>
                  </a:cubicBezTo>
                  <a:cubicBezTo>
                    <a:pt x="49635" y="5448"/>
                    <a:pt x="44093" y="1578"/>
                    <a:pt x="38245" y="673"/>
                  </a:cubicBezTo>
                  <a:cubicBezTo>
                    <a:pt x="37291" y="451"/>
                    <a:pt x="35042" y="1"/>
                    <a:pt x="32241"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6869;p78">
              <a:extLst>
                <a:ext uri="{FF2B5EF4-FFF2-40B4-BE49-F238E27FC236}">
                  <a16:creationId xmlns:a16="http://schemas.microsoft.com/office/drawing/2014/main" id="{5B642159-8DE2-8494-4DCE-E28D61AD04A8}"/>
                </a:ext>
              </a:extLst>
            </p:cNvPr>
            <p:cNvSpPr/>
            <p:nvPr/>
          </p:nvSpPr>
          <p:spPr>
            <a:xfrm>
              <a:off x="2728086" y="4264955"/>
              <a:ext cx="242434" cy="208233"/>
            </a:xfrm>
            <a:custGeom>
              <a:avLst/>
              <a:gdLst/>
              <a:ahLst/>
              <a:cxnLst/>
              <a:rect l="l" t="t" r="r" b="b"/>
              <a:pathLst>
                <a:path w="15269" h="13115" extrusionOk="0">
                  <a:moveTo>
                    <a:pt x="3775" y="0"/>
                  </a:moveTo>
                  <a:lnTo>
                    <a:pt x="0" y="2791"/>
                  </a:lnTo>
                  <a:lnTo>
                    <a:pt x="6677" y="10603"/>
                  </a:lnTo>
                  <a:lnTo>
                    <a:pt x="15269" y="13114"/>
                  </a:lnTo>
                  <a:lnTo>
                    <a:pt x="13200" y="1116"/>
                  </a:lnTo>
                  <a:cubicBezTo>
                    <a:pt x="13200" y="1116"/>
                    <a:pt x="11397" y="1845"/>
                    <a:pt x="9124" y="1845"/>
                  </a:cubicBezTo>
                  <a:cubicBezTo>
                    <a:pt x="7419" y="1845"/>
                    <a:pt x="5449" y="1435"/>
                    <a:pt x="37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6870;p78">
              <a:extLst>
                <a:ext uri="{FF2B5EF4-FFF2-40B4-BE49-F238E27FC236}">
                  <a16:creationId xmlns:a16="http://schemas.microsoft.com/office/drawing/2014/main" id="{3B9004D2-93EB-CDA1-AA48-D7E4609F2B49}"/>
                </a:ext>
              </a:extLst>
            </p:cNvPr>
            <p:cNvSpPr/>
            <p:nvPr/>
          </p:nvSpPr>
          <p:spPr>
            <a:xfrm>
              <a:off x="2705904" y="4245440"/>
              <a:ext cx="283810" cy="249229"/>
            </a:xfrm>
            <a:custGeom>
              <a:avLst/>
              <a:gdLst/>
              <a:ahLst/>
              <a:cxnLst/>
              <a:rect l="l" t="t" r="r" b="b"/>
              <a:pathLst>
                <a:path w="17875" h="15697" extrusionOk="0">
                  <a:moveTo>
                    <a:pt x="5157" y="2436"/>
                  </a:moveTo>
                  <a:cubicBezTo>
                    <a:pt x="6653" y="3497"/>
                    <a:pt x="8453" y="4035"/>
                    <a:pt x="10521" y="4035"/>
                  </a:cubicBezTo>
                  <a:cubicBezTo>
                    <a:pt x="11852" y="4035"/>
                    <a:pt x="13030" y="3805"/>
                    <a:pt x="13837" y="3592"/>
                  </a:cubicBezTo>
                  <a:lnTo>
                    <a:pt x="15458" y="12991"/>
                  </a:lnTo>
                  <a:lnTo>
                    <a:pt x="8618" y="10991"/>
                  </a:lnTo>
                  <a:lnTo>
                    <a:pt x="2796" y="4181"/>
                  </a:lnTo>
                  <a:lnTo>
                    <a:pt x="5157" y="2436"/>
                  </a:lnTo>
                  <a:close/>
                  <a:moveTo>
                    <a:pt x="5217" y="1"/>
                  </a:moveTo>
                  <a:lnTo>
                    <a:pt x="0" y="3859"/>
                  </a:lnTo>
                  <a:lnTo>
                    <a:pt x="7532" y="12673"/>
                  </a:lnTo>
                  <a:lnTo>
                    <a:pt x="17874" y="15697"/>
                  </a:lnTo>
                  <a:lnTo>
                    <a:pt x="17874" y="15697"/>
                  </a:lnTo>
                  <a:lnTo>
                    <a:pt x="15339" y="1014"/>
                  </a:lnTo>
                  <a:lnTo>
                    <a:pt x="14239" y="1453"/>
                  </a:lnTo>
                  <a:cubicBezTo>
                    <a:pt x="14223" y="1460"/>
                    <a:pt x="12566" y="2112"/>
                    <a:pt x="10523" y="2112"/>
                  </a:cubicBezTo>
                  <a:cubicBezTo>
                    <a:pt x="8637" y="2112"/>
                    <a:pt x="7048" y="1569"/>
                    <a:pt x="5799" y="499"/>
                  </a:cubicBezTo>
                  <a:lnTo>
                    <a:pt x="52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871;p78">
              <a:extLst>
                <a:ext uri="{FF2B5EF4-FFF2-40B4-BE49-F238E27FC236}">
                  <a16:creationId xmlns:a16="http://schemas.microsoft.com/office/drawing/2014/main" id="{E0079CB0-8E1B-A14F-EF1A-CA3E6ECD76D1}"/>
                </a:ext>
              </a:extLst>
            </p:cNvPr>
            <p:cNvSpPr/>
            <p:nvPr/>
          </p:nvSpPr>
          <p:spPr>
            <a:xfrm>
              <a:off x="2719131" y="3142915"/>
              <a:ext cx="520782" cy="426041"/>
            </a:xfrm>
            <a:custGeom>
              <a:avLst/>
              <a:gdLst/>
              <a:ahLst/>
              <a:cxnLst/>
              <a:rect l="l" t="t" r="r" b="b"/>
              <a:pathLst>
                <a:path w="32800" h="26833" extrusionOk="0">
                  <a:moveTo>
                    <a:pt x="17603" y="0"/>
                  </a:moveTo>
                  <a:cubicBezTo>
                    <a:pt x="13720" y="0"/>
                    <a:pt x="8430" y="1116"/>
                    <a:pt x="5455" y="6488"/>
                  </a:cubicBezTo>
                  <a:lnTo>
                    <a:pt x="3500" y="15695"/>
                  </a:lnTo>
                  <a:cubicBezTo>
                    <a:pt x="3500" y="15695"/>
                    <a:pt x="1" y="26832"/>
                    <a:pt x="2603" y="26832"/>
                  </a:cubicBezTo>
                  <a:cubicBezTo>
                    <a:pt x="3628" y="26832"/>
                    <a:pt x="5597" y="25107"/>
                    <a:pt x="9096" y="20300"/>
                  </a:cubicBezTo>
                  <a:cubicBezTo>
                    <a:pt x="14427" y="12976"/>
                    <a:pt x="19197" y="10890"/>
                    <a:pt x="22903" y="10890"/>
                  </a:cubicBezTo>
                  <a:cubicBezTo>
                    <a:pt x="27808" y="10890"/>
                    <a:pt x="30846" y="14547"/>
                    <a:pt x="30846" y="14547"/>
                  </a:cubicBezTo>
                  <a:lnTo>
                    <a:pt x="32800" y="14547"/>
                  </a:lnTo>
                  <a:lnTo>
                    <a:pt x="22410" y="564"/>
                  </a:lnTo>
                  <a:cubicBezTo>
                    <a:pt x="22410" y="564"/>
                    <a:pt x="20362" y="0"/>
                    <a:pt x="176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872;p78">
              <a:extLst>
                <a:ext uri="{FF2B5EF4-FFF2-40B4-BE49-F238E27FC236}">
                  <a16:creationId xmlns:a16="http://schemas.microsoft.com/office/drawing/2014/main" id="{2A1BBDE4-9F2A-595B-5127-46DCB99AE0B5}"/>
                </a:ext>
              </a:extLst>
            </p:cNvPr>
            <p:cNvSpPr/>
            <p:nvPr/>
          </p:nvSpPr>
          <p:spPr>
            <a:xfrm>
              <a:off x="2727022" y="3127656"/>
              <a:ext cx="543217" cy="456510"/>
            </a:xfrm>
            <a:custGeom>
              <a:avLst/>
              <a:gdLst/>
              <a:ahLst/>
              <a:cxnLst/>
              <a:rect l="l" t="t" r="r" b="b"/>
              <a:pathLst>
                <a:path w="34213" h="28752" extrusionOk="0">
                  <a:moveTo>
                    <a:pt x="17132" y="1927"/>
                  </a:moveTo>
                  <a:cubicBezTo>
                    <a:pt x="19109" y="1927"/>
                    <a:pt x="20701" y="2231"/>
                    <a:pt x="21350" y="2376"/>
                  </a:cubicBezTo>
                  <a:lnTo>
                    <a:pt x="24119" y="6105"/>
                  </a:lnTo>
                  <a:lnTo>
                    <a:pt x="29625" y="13517"/>
                  </a:lnTo>
                  <a:cubicBezTo>
                    <a:pt x="28166" y="12356"/>
                    <a:pt x="25681" y="10892"/>
                    <a:pt x="22406" y="10892"/>
                  </a:cubicBezTo>
                  <a:cubicBezTo>
                    <a:pt x="17468" y="10892"/>
                    <a:pt x="12563" y="14190"/>
                    <a:pt x="7825" y="20698"/>
                  </a:cubicBezTo>
                  <a:cubicBezTo>
                    <a:pt x="6735" y="22196"/>
                    <a:pt x="5838" y="23327"/>
                    <a:pt x="5108" y="24182"/>
                  </a:cubicBezTo>
                  <a:cubicBezTo>
                    <a:pt x="3308" y="26284"/>
                    <a:pt x="2493" y="26725"/>
                    <a:pt x="2214" y="26813"/>
                  </a:cubicBezTo>
                  <a:cubicBezTo>
                    <a:pt x="2026" y="26395"/>
                    <a:pt x="2054" y="25358"/>
                    <a:pt x="2256" y="23967"/>
                  </a:cubicBezTo>
                  <a:cubicBezTo>
                    <a:pt x="2525" y="22061"/>
                    <a:pt x="3120" y="19489"/>
                    <a:pt x="3923" y="16945"/>
                  </a:cubicBezTo>
                  <a:lnTo>
                    <a:pt x="5866" y="7791"/>
                  </a:lnTo>
                  <a:cubicBezTo>
                    <a:pt x="6883" y="6000"/>
                    <a:pt x="8193" y="4729"/>
                    <a:pt x="9625" y="3849"/>
                  </a:cubicBezTo>
                  <a:cubicBezTo>
                    <a:pt x="12066" y="2331"/>
                    <a:pt x="14854" y="1927"/>
                    <a:pt x="17132" y="1927"/>
                  </a:cubicBezTo>
                  <a:close/>
                  <a:moveTo>
                    <a:pt x="17108" y="1"/>
                  </a:moveTo>
                  <a:cubicBezTo>
                    <a:pt x="14900" y="1"/>
                    <a:pt x="12280" y="342"/>
                    <a:pt x="9826" y="1522"/>
                  </a:cubicBezTo>
                  <a:cubicBezTo>
                    <a:pt x="7657" y="2568"/>
                    <a:pt x="5622" y="4273"/>
                    <a:pt x="4119" y="6985"/>
                  </a:cubicBezTo>
                  <a:lnTo>
                    <a:pt x="4048" y="7110"/>
                  </a:lnTo>
                  <a:lnTo>
                    <a:pt x="2074" y="16411"/>
                  </a:lnTo>
                  <a:cubicBezTo>
                    <a:pt x="1709" y="17577"/>
                    <a:pt x="970" y="20078"/>
                    <a:pt x="543" y="22512"/>
                  </a:cubicBezTo>
                  <a:cubicBezTo>
                    <a:pt x="135" y="24816"/>
                    <a:pt x="1" y="27063"/>
                    <a:pt x="725" y="28046"/>
                  </a:cubicBezTo>
                  <a:cubicBezTo>
                    <a:pt x="1056" y="28502"/>
                    <a:pt x="1551" y="28752"/>
                    <a:pt x="2106" y="28752"/>
                  </a:cubicBezTo>
                  <a:cubicBezTo>
                    <a:pt x="3033" y="28752"/>
                    <a:pt x="4406" y="28166"/>
                    <a:pt x="7478" y="24327"/>
                  </a:cubicBezTo>
                  <a:cubicBezTo>
                    <a:pt x="8044" y="23612"/>
                    <a:pt x="8678" y="22786"/>
                    <a:pt x="9374" y="21826"/>
                  </a:cubicBezTo>
                  <a:cubicBezTo>
                    <a:pt x="13727" y="15845"/>
                    <a:pt x="18115" y="12811"/>
                    <a:pt x="22405" y="12811"/>
                  </a:cubicBezTo>
                  <a:cubicBezTo>
                    <a:pt x="26777" y="12811"/>
                    <a:pt x="29585" y="16090"/>
                    <a:pt x="29610" y="16124"/>
                  </a:cubicBezTo>
                  <a:lnTo>
                    <a:pt x="29898" y="16468"/>
                  </a:lnTo>
                  <a:lnTo>
                    <a:pt x="34213" y="16468"/>
                  </a:lnTo>
                  <a:lnTo>
                    <a:pt x="33494" y="15500"/>
                  </a:lnTo>
                  <a:lnTo>
                    <a:pt x="27148" y="6961"/>
                  </a:lnTo>
                  <a:lnTo>
                    <a:pt x="22489" y="687"/>
                  </a:lnTo>
                  <a:lnTo>
                    <a:pt x="22167" y="602"/>
                  </a:lnTo>
                  <a:cubicBezTo>
                    <a:pt x="22080" y="578"/>
                    <a:pt x="19963" y="1"/>
                    <a:pt x="17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873;p78">
              <a:extLst>
                <a:ext uri="{FF2B5EF4-FFF2-40B4-BE49-F238E27FC236}">
                  <a16:creationId xmlns:a16="http://schemas.microsoft.com/office/drawing/2014/main" id="{F88566E1-F67D-4737-F32A-F0AF655ED88B}"/>
                </a:ext>
              </a:extLst>
            </p:cNvPr>
            <p:cNvSpPr/>
            <p:nvPr/>
          </p:nvSpPr>
          <p:spPr>
            <a:xfrm>
              <a:off x="2663239" y="3218178"/>
              <a:ext cx="725522" cy="933470"/>
            </a:xfrm>
            <a:custGeom>
              <a:avLst/>
              <a:gdLst/>
              <a:ahLst/>
              <a:cxnLst/>
              <a:rect l="l" t="t" r="r" b="b"/>
              <a:pathLst>
                <a:path w="45695" h="58792" extrusionOk="0">
                  <a:moveTo>
                    <a:pt x="10138" y="0"/>
                  </a:moveTo>
                  <a:cubicBezTo>
                    <a:pt x="10138" y="0"/>
                    <a:pt x="10138" y="0"/>
                    <a:pt x="10138" y="0"/>
                  </a:cubicBezTo>
                  <a:cubicBezTo>
                    <a:pt x="420" y="7800"/>
                    <a:pt x="0" y="21303"/>
                    <a:pt x="11720" y="38325"/>
                  </a:cubicBezTo>
                  <a:cubicBezTo>
                    <a:pt x="23438" y="55346"/>
                    <a:pt x="39948" y="58791"/>
                    <a:pt x="39948" y="58791"/>
                  </a:cubicBezTo>
                  <a:cubicBezTo>
                    <a:pt x="40227" y="53048"/>
                    <a:pt x="35205" y="49464"/>
                    <a:pt x="35205" y="49464"/>
                  </a:cubicBezTo>
                  <a:lnTo>
                    <a:pt x="35205" y="49464"/>
                  </a:lnTo>
                  <a:cubicBezTo>
                    <a:pt x="35829" y="49595"/>
                    <a:pt x="36451" y="49653"/>
                    <a:pt x="37064" y="49653"/>
                  </a:cubicBezTo>
                  <a:cubicBezTo>
                    <a:pt x="41656" y="49653"/>
                    <a:pt x="45695" y="46394"/>
                    <a:pt x="45695" y="46394"/>
                  </a:cubicBezTo>
                  <a:cubicBezTo>
                    <a:pt x="38049" y="44999"/>
                    <a:pt x="14092" y="28591"/>
                    <a:pt x="9865" y="8158"/>
                  </a:cubicBezTo>
                  <a:cubicBezTo>
                    <a:pt x="9144" y="4679"/>
                    <a:pt x="10139" y="0"/>
                    <a:pt x="101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874;p78">
              <a:extLst>
                <a:ext uri="{FF2B5EF4-FFF2-40B4-BE49-F238E27FC236}">
                  <a16:creationId xmlns:a16="http://schemas.microsoft.com/office/drawing/2014/main" id="{A4151695-C5B3-0C3F-592D-6DF3E798147D}"/>
                </a:ext>
              </a:extLst>
            </p:cNvPr>
            <p:cNvSpPr/>
            <p:nvPr/>
          </p:nvSpPr>
          <p:spPr>
            <a:xfrm>
              <a:off x="2661032" y="3179515"/>
              <a:ext cx="763168" cy="990645"/>
            </a:xfrm>
            <a:custGeom>
              <a:avLst/>
              <a:gdLst/>
              <a:ahLst/>
              <a:cxnLst/>
              <a:rect l="l" t="t" r="r" b="b"/>
              <a:pathLst>
                <a:path w="48066" h="62393" extrusionOk="0">
                  <a:moveTo>
                    <a:pt x="8927" y="4958"/>
                  </a:moveTo>
                  <a:cubicBezTo>
                    <a:pt x="8754" y="6652"/>
                    <a:pt x="8667" y="8868"/>
                    <a:pt x="9061" y="10789"/>
                  </a:cubicBezTo>
                  <a:cubicBezTo>
                    <a:pt x="11177" y="21009"/>
                    <a:pt x="17821" y="29556"/>
                    <a:pt x="23768" y="35446"/>
                  </a:cubicBezTo>
                  <a:cubicBezTo>
                    <a:pt x="24521" y="36195"/>
                    <a:pt x="25265" y="36900"/>
                    <a:pt x="25985" y="37559"/>
                  </a:cubicBezTo>
                  <a:cubicBezTo>
                    <a:pt x="27896" y="39305"/>
                    <a:pt x="29825" y="40894"/>
                    <a:pt x="31707" y="42301"/>
                  </a:cubicBezTo>
                  <a:cubicBezTo>
                    <a:pt x="36267" y="45713"/>
                    <a:pt x="40534" y="48084"/>
                    <a:pt x="43572" y="49184"/>
                  </a:cubicBezTo>
                  <a:cubicBezTo>
                    <a:pt x="42071" y="50057"/>
                    <a:pt x="39709" y="51126"/>
                    <a:pt x="37204" y="51126"/>
                  </a:cubicBezTo>
                  <a:cubicBezTo>
                    <a:pt x="36632" y="51126"/>
                    <a:pt x="36070" y="51068"/>
                    <a:pt x="35543" y="50958"/>
                  </a:cubicBezTo>
                  <a:lnTo>
                    <a:pt x="31098" y="50021"/>
                  </a:lnTo>
                  <a:lnTo>
                    <a:pt x="34783" y="52675"/>
                  </a:lnTo>
                  <a:cubicBezTo>
                    <a:pt x="34826" y="52709"/>
                    <a:pt x="38671" y="55527"/>
                    <a:pt x="39098" y="59972"/>
                  </a:cubicBezTo>
                  <a:cubicBezTo>
                    <a:pt x="36477" y="59200"/>
                    <a:pt x="29859" y="56862"/>
                    <a:pt x="22899" y="51271"/>
                  </a:cubicBezTo>
                  <a:cubicBezTo>
                    <a:pt x="19414" y="48468"/>
                    <a:pt x="15844" y="44853"/>
                    <a:pt x="12646" y="40211"/>
                  </a:cubicBezTo>
                  <a:cubicBezTo>
                    <a:pt x="11427" y="38440"/>
                    <a:pt x="10337" y="36702"/>
                    <a:pt x="9374" y="34999"/>
                  </a:cubicBezTo>
                  <a:cubicBezTo>
                    <a:pt x="5907" y="28885"/>
                    <a:pt x="4098" y="23225"/>
                    <a:pt x="3988" y="18113"/>
                  </a:cubicBezTo>
                  <a:cubicBezTo>
                    <a:pt x="3868" y="12900"/>
                    <a:pt x="5529" y="8484"/>
                    <a:pt x="8927" y="4958"/>
                  </a:cubicBezTo>
                  <a:close/>
                  <a:moveTo>
                    <a:pt x="11775" y="0"/>
                  </a:moveTo>
                  <a:lnTo>
                    <a:pt x="9678" y="1686"/>
                  </a:lnTo>
                  <a:cubicBezTo>
                    <a:pt x="1667" y="8114"/>
                    <a:pt x="0" y="17934"/>
                    <a:pt x="4624" y="29543"/>
                  </a:cubicBezTo>
                  <a:cubicBezTo>
                    <a:pt x="6121" y="33292"/>
                    <a:pt x="8266" y="37233"/>
                    <a:pt x="11069" y="41302"/>
                  </a:cubicBezTo>
                  <a:cubicBezTo>
                    <a:pt x="14059" y="45646"/>
                    <a:pt x="17337" y="49117"/>
                    <a:pt x="20582" y="51881"/>
                  </a:cubicBezTo>
                  <a:cubicBezTo>
                    <a:pt x="30137" y="60035"/>
                    <a:pt x="39373" y="62061"/>
                    <a:pt x="39891" y="62167"/>
                  </a:cubicBezTo>
                  <a:lnTo>
                    <a:pt x="40990" y="62392"/>
                  </a:lnTo>
                  <a:lnTo>
                    <a:pt x="41042" y="61274"/>
                  </a:lnTo>
                  <a:cubicBezTo>
                    <a:pt x="41224" y="57588"/>
                    <a:pt x="39450" y="54752"/>
                    <a:pt x="37937" y="53023"/>
                  </a:cubicBezTo>
                  <a:cubicBezTo>
                    <a:pt x="42488" y="52721"/>
                    <a:pt x="46271" y="49711"/>
                    <a:pt x="46438" y="49576"/>
                  </a:cubicBezTo>
                  <a:lnTo>
                    <a:pt x="48066" y="48260"/>
                  </a:lnTo>
                  <a:lnTo>
                    <a:pt x="46006" y="47886"/>
                  </a:lnTo>
                  <a:cubicBezTo>
                    <a:pt x="43165" y="47369"/>
                    <a:pt x="37377" y="44349"/>
                    <a:pt x="31267" y="39530"/>
                  </a:cubicBezTo>
                  <a:cubicBezTo>
                    <a:pt x="28843" y="37624"/>
                    <a:pt x="26365" y="35426"/>
                    <a:pt x="24010" y="32993"/>
                  </a:cubicBezTo>
                  <a:cubicBezTo>
                    <a:pt x="17996" y="26782"/>
                    <a:pt x="12726" y="19007"/>
                    <a:pt x="10945" y="10396"/>
                  </a:cubicBezTo>
                  <a:cubicBezTo>
                    <a:pt x="10273" y="7161"/>
                    <a:pt x="11210" y="2678"/>
                    <a:pt x="11219" y="2635"/>
                  </a:cubicBezTo>
                  <a:lnTo>
                    <a:pt x="11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875;p78">
              <a:extLst>
                <a:ext uri="{FF2B5EF4-FFF2-40B4-BE49-F238E27FC236}">
                  <a16:creationId xmlns:a16="http://schemas.microsoft.com/office/drawing/2014/main" id="{A3D442F5-9F04-74AE-E8E8-D984313E0783}"/>
                </a:ext>
              </a:extLst>
            </p:cNvPr>
            <p:cNvSpPr/>
            <p:nvPr/>
          </p:nvSpPr>
          <p:spPr>
            <a:xfrm>
              <a:off x="2472240" y="3151855"/>
              <a:ext cx="928834" cy="1326819"/>
            </a:xfrm>
            <a:custGeom>
              <a:avLst/>
              <a:gdLst/>
              <a:ahLst/>
              <a:cxnLst/>
              <a:rect l="l" t="t" r="r" b="b"/>
              <a:pathLst>
                <a:path w="58500" h="83566" extrusionOk="0">
                  <a:moveTo>
                    <a:pt x="37961" y="1"/>
                  </a:moveTo>
                  <a:cubicBezTo>
                    <a:pt x="50795" y="20091"/>
                    <a:pt x="39701" y="47221"/>
                    <a:pt x="19052" y="57824"/>
                  </a:cubicBezTo>
                  <a:cubicBezTo>
                    <a:pt x="1" y="67607"/>
                    <a:pt x="7890" y="83566"/>
                    <a:pt x="24085" y="83566"/>
                  </a:cubicBezTo>
                  <a:cubicBezTo>
                    <a:pt x="24905" y="83566"/>
                    <a:pt x="25746" y="83525"/>
                    <a:pt x="26607" y="83440"/>
                  </a:cubicBezTo>
                  <a:cubicBezTo>
                    <a:pt x="27141" y="83388"/>
                    <a:pt x="27296" y="82683"/>
                    <a:pt x="26839" y="82401"/>
                  </a:cubicBezTo>
                  <a:cubicBezTo>
                    <a:pt x="24148" y="80741"/>
                    <a:pt x="19077" y="76639"/>
                    <a:pt x="22791" y="70940"/>
                  </a:cubicBezTo>
                  <a:cubicBezTo>
                    <a:pt x="27701" y="63407"/>
                    <a:pt x="44788" y="65152"/>
                    <a:pt x="51977" y="39966"/>
                  </a:cubicBezTo>
                  <a:cubicBezTo>
                    <a:pt x="58499" y="17118"/>
                    <a:pt x="48350" y="1375"/>
                    <a:pt x="379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876;p78">
              <a:extLst>
                <a:ext uri="{FF2B5EF4-FFF2-40B4-BE49-F238E27FC236}">
                  <a16:creationId xmlns:a16="http://schemas.microsoft.com/office/drawing/2014/main" id="{1D11A2BE-B4C0-CAA7-DE44-6556FB6A4703}"/>
                </a:ext>
              </a:extLst>
            </p:cNvPr>
            <p:cNvSpPr/>
            <p:nvPr/>
          </p:nvSpPr>
          <p:spPr>
            <a:xfrm>
              <a:off x="2574194" y="3132483"/>
              <a:ext cx="794923" cy="1361464"/>
            </a:xfrm>
            <a:custGeom>
              <a:avLst/>
              <a:gdLst/>
              <a:ahLst/>
              <a:cxnLst/>
              <a:rect l="l" t="t" r="r" b="b"/>
              <a:pathLst>
                <a:path w="50066" h="85748" extrusionOk="0">
                  <a:moveTo>
                    <a:pt x="33512" y="2670"/>
                  </a:moveTo>
                  <a:lnTo>
                    <a:pt x="33512" y="2670"/>
                  </a:lnTo>
                  <a:cubicBezTo>
                    <a:pt x="36661" y="3731"/>
                    <a:pt x="39650" y="6202"/>
                    <a:pt x="41945" y="9693"/>
                  </a:cubicBezTo>
                  <a:cubicBezTo>
                    <a:pt x="47083" y="17519"/>
                    <a:pt x="48063" y="28904"/>
                    <a:pt x="44631" y="40923"/>
                  </a:cubicBezTo>
                  <a:cubicBezTo>
                    <a:pt x="39903" y="57496"/>
                    <a:pt x="31005" y="62013"/>
                    <a:pt x="23857" y="65642"/>
                  </a:cubicBezTo>
                  <a:cubicBezTo>
                    <a:pt x="21141" y="67019"/>
                    <a:pt x="18708" y="68253"/>
                    <a:pt x="16942" y="69976"/>
                  </a:cubicBezTo>
                  <a:cubicBezTo>
                    <a:pt x="16418" y="70479"/>
                    <a:pt x="15958" y="71026"/>
                    <a:pt x="15564" y="71636"/>
                  </a:cubicBezTo>
                  <a:cubicBezTo>
                    <a:pt x="14259" y="73642"/>
                    <a:pt x="13822" y="75663"/>
                    <a:pt x="14262" y="77651"/>
                  </a:cubicBezTo>
                  <a:cubicBezTo>
                    <a:pt x="14886" y="80434"/>
                    <a:pt x="17162" y="82533"/>
                    <a:pt x="18937" y="83794"/>
                  </a:cubicBezTo>
                  <a:cubicBezTo>
                    <a:pt x="18510" y="83818"/>
                    <a:pt x="18083" y="83829"/>
                    <a:pt x="17664" y="83829"/>
                  </a:cubicBezTo>
                  <a:cubicBezTo>
                    <a:pt x="10144" y="83829"/>
                    <a:pt x="3991" y="80100"/>
                    <a:pt x="2699" y="74766"/>
                  </a:cubicBezTo>
                  <a:cubicBezTo>
                    <a:pt x="2103" y="72303"/>
                    <a:pt x="2617" y="69794"/>
                    <a:pt x="4106" y="67409"/>
                  </a:cubicBezTo>
                  <a:cubicBezTo>
                    <a:pt x="5837" y="64639"/>
                    <a:pt x="8890" y="62048"/>
                    <a:pt x="13066" y="59902"/>
                  </a:cubicBezTo>
                  <a:cubicBezTo>
                    <a:pt x="24418" y="54069"/>
                    <a:pt x="33191" y="43204"/>
                    <a:pt x="36537" y="30831"/>
                  </a:cubicBezTo>
                  <a:cubicBezTo>
                    <a:pt x="39210" y="20939"/>
                    <a:pt x="38130" y="11027"/>
                    <a:pt x="33512" y="2670"/>
                  </a:cubicBezTo>
                  <a:close/>
                  <a:moveTo>
                    <a:pt x="29618" y="1"/>
                  </a:moveTo>
                  <a:lnTo>
                    <a:pt x="30732" y="1738"/>
                  </a:lnTo>
                  <a:cubicBezTo>
                    <a:pt x="36026" y="10022"/>
                    <a:pt x="37428" y="20179"/>
                    <a:pt x="34682" y="30330"/>
                  </a:cubicBezTo>
                  <a:cubicBezTo>
                    <a:pt x="31480" y="42190"/>
                    <a:pt x="23071" y="52605"/>
                    <a:pt x="12191" y="58193"/>
                  </a:cubicBezTo>
                  <a:cubicBezTo>
                    <a:pt x="8360" y="60160"/>
                    <a:pt x="5394" y="62508"/>
                    <a:pt x="3413" y="65061"/>
                  </a:cubicBezTo>
                  <a:cubicBezTo>
                    <a:pt x="935" y="68254"/>
                    <a:pt x="0" y="71752"/>
                    <a:pt x="835" y="75218"/>
                  </a:cubicBezTo>
                  <a:cubicBezTo>
                    <a:pt x="2332" y="81419"/>
                    <a:pt x="9254" y="85748"/>
                    <a:pt x="17667" y="85748"/>
                  </a:cubicBezTo>
                  <a:cubicBezTo>
                    <a:pt x="18527" y="85748"/>
                    <a:pt x="19404" y="85705"/>
                    <a:pt x="20278" y="85619"/>
                  </a:cubicBezTo>
                  <a:cubicBezTo>
                    <a:pt x="20936" y="85551"/>
                    <a:pt x="21460" y="85096"/>
                    <a:pt x="21608" y="84452"/>
                  </a:cubicBezTo>
                  <a:cubicBezTo>
                    <a:pt x="21757" y="83809"/>
                    <a:pt x="21480" y="83150"/>
                    <a:pt x="20922" y="82806"/>
                  </a:cubicBezTo>
                  <a:cubicBezTo>
                    <a:pt x="19391" y="81861"/>
                    <a:pt x="16732" y="79878"/>
                    <a:pt x="16137" y="77229"/>
                  </a:cubicBezTo>
                  <a:cubicBezTo>
                    <a:pt x="15815" y="75770"/>
                    <a:pt x="16161" y="74244"/>
                    <a:pt x="17173" y="72683"/>
                  </a:cubicBezTo>
                  <a:cubicBezTo>
                    <a:pt x="18637" y="70442"/>
                    <a:pt x="21460" y="69011"/>
                    <a:pt x="24729" y="67352"/>
                  </a:cubicBezTo>
                  <a:cubicBezTo>
                    <a:pt x="25925" y="66747"/>
                    <a:pt x="27191" y="66103"/>
                    <a:pt x="28497" y="65374"/>
                  </a:cubicBezTo>
                  <a:cubicBezTo>
                    <a:pt x="28525" y="65359"/>
                    <a:pt x="28550" y="65346"/>
                    <a:pt x="28578" y="65326"/>
                  </a:cubicBezTo>
                  <a:cubicBezTo>
                    <a:pt x="35010" y="61692"/>
                    <a:pt x="42378" y="55841"/>
                    <a:pt x="46482" y="41452"/>
                  </a:cubicBezTo>
                  <a:cubicBezTo>
                    <a:pt x="50065" y="28894"/>
                    <a:pt x="48994" y="16933"/>
                    <a:pt x="43551" y="8640"/>
                  </a:cubicBezTo>
                  <a:cubicBezTo>
                    <a:pt x="40450" y="3907"/>
                    <a:pt x="36117" y="859"/>
                    <a:pt x="31663" y="269"/>
                  </a:cubicBezTo>
                  <a:lnTo>
                    <a:pt x="296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877;p78">
              <a:extLst>
                <a:ext uri="{FF2B5EF4-FFF2-40B4-BE49-F238E27FC236}">
                  <a16:creationId xmlns:a16="http://schemas.microsoft.com/office/drawing/2014/main" id="{9E9F74E3-FF54-4A2D-117E-61D3FEB57E40}"/>
                </a:ext>
              </a:extLst>
            </p:cNvPr>
            <p:cNvSpPr/>
            <p:nvPr/>
          </p:nvSpPr>
          <p:spPr>
            <a:xfrm>
              <a:off x="3251448" y="3499526"/>
              <a:ext cx="39043" cy="238305"/>
            </a:xfrm>
            <a:custGeom>
              <a:avLst/>
              <a:gdLst/>
              <a:ahLst/>
              <a:cxnLst/>
              <a:rect l="l" t="t" r="r" b="b"/>
              <a:pathLst>
                <a:path w="2459" h="15009" extrusionOk="0">
                  <a:moveTo>
                    <a:pt x="1684" y="0"/>
                  </a:moveTo>
                  <a:cubicBezTo>
                    <a:pt x="1522" y="1289"/>
                    <a:pt x="1400" y="2534"/>
                    <a:pt x="1260" y="3776"/>
                  </a:cubicBezTo>
                  <a:lnTo>
                    <a:pt x="808" y="7485"/>
                  </a:lnTo>
                  <a:cubicBezTo>
                    <a:pt x="653" y="8721"/>
                    <a:pt x="490" y="9957"/>
                    <a:pt x="349" y="11206"/>
                  </a:cubicBezTo>
                  <a:cubicBezTo>
                    <a:pt x="199" y="12453"/>
                    <a:pt x="54" y="13708"/>
                    <a:pt x="1" y="15008"/>
                  </a:cubicBezTo>
                  <a:cubicBezTo>
                    <a:pt x="632" y="13869"/>
                    <a:pt x="1088" y="12664"/>
                    <a:pt x="1449" y="11432"/>
                  </a:cubicBezTo>
                  <a:cubicBezTo>
                    <a:pt x="1819" y="10203"/>
                    <a:pt x="2075" y="8941"/>
                    <a:pt x="2237" y="7665"/>
                  </a:cubicBezTo>
                  <a:cubicBezTo>
                    <a:pt x="2395" y="6389"/>
                    <a:pt x="2459" y="5096"/>
                    <a:pt x="2380" y="3807"/>
                  </a:cubicBezTo>
                  <a:cubicBezTo>
                    <a:pt x="2309" y="2519"/>
                    <a:pt x="2116" y="1229"/>
                    <a:pt x="16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878;p78">
              <a:extLst>
                <a:ext uri="{FF2B5EF4-FFF2-40B4-BE49-F238E27FC236}">
                  <a16:creationId xmlns:a16="http://schemas.microsoft.com/office/drawing/2014/main" id="{04502D48-4847-6F1B-D26B-1482F156DA92}"/>
                </a:ext>
              </a:extLst>
            </p:cNvPr>
            <p:cNvSpPr/>
            <p:nvPr/>
          </p:nvSpPr>
          <p:spPr>
            <a:xfrm>
              <a:off x="2625560" y="3462005"/>
              <a:ext cx="66654" cy="235717"/>
            </a:xfrm>
            <a:custGeom>
              <a:avLst/>
              <a:gdLst/>
              <a:ahLst/>
              <a:cxnLst/>
              <a:rect l="l" t="t" r="r" b="b"/>
              <a:pathLst>
                <a:path w="4198" h="14846" extrusionOk="0">
                  <a:moveTo>
                    <a:pt x="706" y="0"/>
                  </a:moveTo>
                  <a:cubicBezTo>
                    <a:pt x="275" y="1246"/>
                    <a:pt x="18" y="2582"/>
                    <a:pt x="30" y="3916"/>
                  </a:cubicBezTo>
                  <a:cubicBezTo>
                    <a:pt x="1" y="5251"/>
                    <a:pt x="165" y="6592"/>
                    <a:pt x="492" y="7885"/>
                  </a:cubicBezTo>
                  <a:cubicBezTo>
                    <a:pt x="814" y="9182"/>
                    <a:pt x="1273" y="10440"/>
                    <a:pt x="1893" y="11617"/>
                  </a:cubicBezTo>
                  <a:cubicBezTo>
                    <a:pt x="2503" y="12793"/>
                    <a:pt x="3244" y="13913"/>
                    <a:pt x="4197" y="14846"/>
                  </a:cubicBezTo>
                  <a:cubicBezTo>
                    <a:pt x="3753" y="13595"/>
                    <a:pt x="3325" y="12392"/>
                    <a:pt x="2928" y="11182"/>
                  </a:cubicBezTo>
                  <a:cubicBezTo>
                    <a:pt x="2541" y="9969"/>
                    <a:pt x="2191" y="8760"/>
                    <a:pt x="1890" y="7541"/>
                  </a:cubicBezTo>
                  <a:cubicBezTo>
                    <a:pt x="1723" y="6933"/>
                    <a:pt x="1612" y="6317"/>
                    <a:pt x="1471" y="5704"/>
                  </a:cubicBezTo>
                  <a:cubicBezTo>
                    <a:pt x="1373" y="5085"/>
                    <a:pt x="1226" y="4469"/>
                    <a:pt x="1148" y="3843"/>
                  </a:cubicBezTo>
                  <a:cubicBezTo>
                    <a:pt x="930" y="2589"/>
                    <a:pt x="866" y="1326"/>
                    <a:pt x="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879;p78">
              <a:extLst>
                <a:ext uri="{FF2B5EF4-FFF2-40B4-BE49-F238E27FC236}">
                  <a16:creationId xmlns:a16="http://schemas.microsoft.com/office/drawing/2014/main" id="{5A6E8A9C-9D65-A86C-3E69-57A74C97F9AC}"/>
                </a:ext>
              </a:extLst>
            </p:cNvPr>
            <p:cNvSpPr/>
            <p:nvPr/>
          </p:nvSpPr>
          <p:spPr>
            <a:xfrm>
              <a:off x="2573686" y="3508973"/>
              <a:ext cx="57064" cy="177193"/>
            </a:xfrm>
            <a:custGeom>
              <a:avLst/>
              <a:gdLst/>
              <a:ahLst/>
              <a:cxnLst/>
              <a:rect l="l" t="t" r="r" b="b"/>
              <a:pathLst>
                <a:path w="3594" h="11160" extrusionOk="0">
                  <a:moveTo>
                    <a:pt x="970" y="0"/>
                  </a:moveTo>
                  <a:cubicBezTo>
                    <a:pt x="478" y="895"/>
                    <a:pt x="152" y="1906"/>
                    <a:pt x="75" y="2944"/>
                  </a:cubicBezTo>
                  <a:cubicBezTo>
                    <a:pt x="0" y="3464"/>
                    <a:pt x="44" y="3983"/>
                    <a:pt x="59" y="4505"/>
                  </a:cubicBezTo>
                  <a:cubicBezTo>
                    <a:pt x="122" y="5021"/>
                    <a:pt x="184" y="5541"/>
                    <a:pt x="322" y="6043"/>
                  </a:cubicBezTo>
                  <a:cubicBezTo>
                    <a:pt x="574" y="7053"/>
                    <a:pt x="981" y="8021"/>
                    <a:pt x="1523" y="8896"/>
                  </a:cubicBezTo>
                  <a:cubicBezTo>
                    <a:pt x="2076" y="9762"/>
                    <a:pt x="2739" y="10570"/>
                    <a:pt x="3594" y="11159"/>
                  </a:cubicBezTo>
                  <a:cubicBezTo>
                    <a:pt x="3221" y="10201"/>
                    <a:pt x="2861" y="9305"/>
                    <a:pt x="2541" y="8399"/>
                  </a:cubicBezTo>
                  <a:cubicBezTo>
                    <a:pt x="2220" y="7498"/>
                    <a:pt x="1946" y="6599"/>
                    <a:pt x="1718" y="5693"/>
                  </a:cubicBezTo>
                  <a:cubicBezTo>
                    <a:pt x="1588" y="5242"/>
                    <a:pt x="1517" y="4783"/>
                    <a:pt x="1410" y="4325"/>
                  </a:cubicBezTo>
                  <a:cubicBezTo>
                    <a:pt x="1350" y="3865"/>
                    <a:pt x="1237" y="3402"/>
                    <a:pt x="1202" y="2932"/>
                  </a:cubicBezTo>
                  <a:cubicBezTo>
                    <a:pt x="1053" y="1988"/>
                    <a:pt x="1062" y="1036"/>
                    <a:pt x="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Shape 2181"/>
        <p:cNvGrpSpPr/>
        <p:nvPr/>
      </p:nvGrpSpPr>
      <p:grpSpPr>
        <a:xfrm>
          <a:off x="0" y="0"/>
          <a:ext cx="0" cy="0"/>
          <a:chOff x="0" y="0"/>
          <a:chExt cx="0" cy="0"/>
        </a:xfrm>
      </p:grpSpPr>
      <p:sp>
        <p:nvSpPr>
          <p:cNvPr id="2" name="مستطيل 1">
            <a:extLst>
              <a:ext uri="{FF2B5EF4-FFF2-40B4-BE49-F238E27FC236}">
                <a16:creationId xmlns:a16="http://schemas.microsoft.com/office/drawing/2014/main" id="{16B35FA4-96A9-560A-5622-912B9BCB6999}"/>
              </a:ext>
            </a:extLst>
          </p:cNvPr>
          <p:cNvSpPr/>
          <p:nvPr/>
        </p:nvSpPr>
        <p:spPr>
          <a:xfrm>
            <a:off x="0" y="0"/>
            <a:ext cx="9144000" cy="5143500"/>
          </a:xfrm>
          <a:prstGeom prst="rect">
            <a:avLst/>
          </a:prstGeom>
          <a:solidFill>
            <a:schemeClr val="accent5">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endParaRPr lang="ar-SA">
              <a:latin typeface="Dubai" panose="020B0503030403030204" pitchFamily="34" charset="-78"/>
              <a:cs typeface="Dubai" panose="020B0503030403030204" pitchFamily="34" charset="-78"/>
            </a:endParaRPr>
          </a:p>
        </p:txBody>
      </p:sp>
      <p:grpSp>
        <p:nvGrpSpPr>
          <p:cNvPr id="2214" name="Google Shape;2214;p49"/>
          <p:cNvGrpSpPr/>
          <p:nvPr/>
        </p:nvGrpSpPr>
        <p:grpSpPr>
          <a:xfrm>
            <a:off x="1408453" y="1016146"/>
            <a:ext cx="6327094" cy="3111207"/>
            <a:chOff x="1836800" y="1520550"/>
            <a:chExt cx="1871100" cy="440600"/>
          </a:xfrm>
        </p:grpSpPr>
        <p:sp>
          <p:nvSpPr>
            <p:cNvPr id="2215" name="Google Shape;2215;p4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216" name="Google Shape;2216;p4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217" name="Google Shape;2217;p49"/>
          <p:cNvSpPr txBox="1">
            <a:spLocks noGrp="1"/>
          </p:cNvSpPr>
          <p:nvPr>
            <p:ph type="title"/>
          </p:nvPr>
        </p:nvSpPr>
        <p:spPr>
          <a:xfrm>
            <a:off x="2083432" y="1321860"/>
            <a:ext cx="5060658" cy="2553443"/>
          </a:xfrm>
          <a:prstGeom prst="rect">
            <a:avLst/>
          </a:prstGeom>
        </p:spPr>
        <p:txBody>
          <a:bodyPr spcFirstLastPara="1" wrap="square" lIns="91425" tIns="91425" rIns="91425" bIns="91425" anchor="ctr" anchorCtr="0">
            <a:noAutofit/>
          </a:bodyPr>
          <a:lstStyle/>
          <a:p>
            <a:pPr marL="0" lvl="0" indent="0" algn="just" rtl="1">
              <a:lnSpc>
                <a:spcPct val="100000"/>
              </a:lnSpc>
              <a:spcBef>
                <a:spcPts val="0"/>
              </a:spcBef>
              <a:spcAft>
                <a:spcPts val="0"/>
              </a:spcAft>
              <a:buNone/>
            </a:pPr>
            <a:r>
              <a:rPr lang="ar-SA" sz="2400" b="0" dirty="0">
                <a:latin typeface="Dubai" panose="020B0503030403030204" pitchFamily="34" charset="-78"/>
                <a:cs typeface="Dubai" panose="020B0503030403030204" pitchFamily="34" charset="-78"/>
              </a:rPr>
              <a:t>يهدف المشروع إلى ابتكار نظام ذكي يعتمد على تقنيات الذكاء الاصطناعي لتحليل صور الأشعة الطبية وبيانات الفحوصات المخبرية بدقة عالية. ويسهم هذا النظام في تقليل الأخطاء البشرية، تسريع التشخيص، ودعم الكوادر الطبية بأداة شاملة وموثوقة.</a:t>
            </a:r>
            <a:endParaRPr sz="2400" b="0" dirty="0">
              <a:latin typeface="Dubai" panose="020B0503030403030204" pitchFamily="34" charset="-78"/>
              <a:cs typeface="Dubai" panose="020B0503030403030204" pitchFamily="34" charset="-78"/>
            </a:endParaRPr>
          </a:p>
        </p:txBody>
      </p:sp>
      <p:grpSp>
        <p:nvGrpSpPr>
          <p:cNvPr id="3" name="Google Shape;1751;p48">
            <a:extLst>
              <a:ext uri="{FF2B5EF4-FFF2-40B4-BE49-F238E27FC236}">
                <a16:creationId xmlns:a16="http://schemas.microsoft.com/office/drawing/2014/main" id="{5AA6F05B-CC36-BE60-76BD-DB63B01C8304}"/>
              </a:ext>
            </a:extLst>
          </p:cNvPr>
          <p:cNvGrpSpPr/>
          <p:nvPr/>
        </p:nvGrpSpPr>
        <p:grpSpPr>
          <a:xfrm>
            <a:off x="708369" y="2840967"/>
            <a:ext cx="1712639" cy="1873738"/>
            <a:chOff x="996171" y="1048557"/>
            <a:chExt cx="2784779" cy="3046728"/>
          </a:xfrm>
        </p:grpSpPr>
        <p:sp>
          <p:nvSpPr>
            <p:cNvPr id="4" name="Google Shape;1752;p48">
              <a:extLst>
                <a:ext uri="{FF2B5EF4-FFF2-40B4-BE49-F238E27FC236}">
                  <a16:creationId xmlns:a16="http://schemas.microsoft.com/office/drawing/2014/main" id="{7F232F39-325C-6295-C28D-6C607594F625}"/>
                </a:ext>
              </a:extLst>
            </p:cNvPr>
            <p:cNvSpPr/>
            <p:nvPr/>
          </p:nvSpPr>
          <p:spPr>
            <a:xfrm rot="-293290">
              <a:off x="1112504" y="1152128"/>
              <a:ext cx="2552112" cy="2839586"/>
            </a:xfrm>
            <a:custGeom>
              <a:avLst/>
              <a:gdLst/>
              <a:ahLst/>
              <a:cxnLst/>
              <a:rect l="l" t="t" r="r" b="b"/>
              <a:pathLst>
                <a:path w="65159" h="72494" extrusionOk="0">
                  <a:moveTo>
                    <a:pt x="29798" y="1"/>
                  </a:moveTo>
                  <a:cubicBezTo>
                    <a:pt x="25513" y="1"/>
                    <a:pt x="21231" y="1323"/>
                    <a:pt x="17743" y="3725"/>
                  </a:cubicBezTo>
                  <a:cubicBezTo>
                    <a:pt x="13581" y="6593"/>
                    <a:pt x="10479" y="11046"/>
                    <a:pt x="9237" y="15945"/>
                  </a:cubicBezTo>
                  <a:cubicBezTo>
                    <a:pt x="9123" y="16405"/>
                    <a:pt x="9023" y="16860"/>
                    <a:pt x="8925" y="17309"/>
                  </a:cubicBezTo>
                  <a:cubicBezTo>
                    <a:pt x="8638" y="18609"/>
                    <a:pt x="8342" y="19956"/>
                    <a:pt x="7756" y="20520"/>
                  </a:cubicBezTo>
                  <a:cubicBezTo>
                    <a:pt x="7527" y="20740"/>
                    <a:pt x="7123" y="20980"/>
                    <a:pt x="6648" y="21259"/>
                  </a:cubicBezTo>
                  <a:cubicBezTo>
                    <a:pt x="6289" y="21474"/>
                    <a:pt x="5881" y="21714"/>
                    <a:pt x="5468" y="21998"/>
                  </a:cubicBezTo>
                  <a:cubicBezTo>
                    <a:pt x="3468" y="23385"/>
                    <a:pt x="2369" y="25257"/>
                    <a:pt x="2372" y="27279"/>
                  </a:cubicBezTo>
                  <a:cubicBezTo>
                    <a:pt x="2375" y="28923"/>
                    <a:pt x="3119" y="30178"/>
                    <a:pt x="3610" y="31009"/>
                  </a:cubicBezTo>
                  <a:cubicBezTo>
                    <a:pt x="3722" y="31199"/>
                    <a:pt x="3881" y="31467"/>
                    <a:pt x="3956" y="31629"/>
                  </a:cubicBezTo>
                  <a:cubicBezTo>
                    <a:pt x="3822" y="31983"/>
                    <a:pt x="3248" y="32722"/>
                    <a:pt x="2860" y="33224"/>
                  </a:cubicBezTo>
                  <a:cubicBezTo>
                    <a:pt x="1655" y="34776"/>
                    <a:pt x="0" y="36901"/>
                    <a:pt x="430" y="39783"/>
                  </a:cubicBezTo>
                  <a:cubicBezTo>
                    <a:pt x="812" y="42369"/>
                    <a:pt x="2857" y="44506"/>
                    <a:pt x="5890" y="45499"/>
                  </a:cubicBezTo>
                  <a:cubicBezTo>
                    <a:pt x="6598" y="45731"/>
                    <a:pt x="7296" y="45890"/>
                    <a:pt x="7912" y="46032"/>
                  </a:cubicBezTo>
                  <a:cubicBezTo>
                    <a:pt x="8707" y="46219"/>
                    <a:pt x="9455" y="46389"/>
                    <a:pt x="9982" y="46657"/>
                  </a:cubicBezTo>
                  <a:cubicBezTo>
                    <a:pt x="10443" y="46892"/>
                    <a:pt x="10961" y="47316"/>
                    <a:pt x="11517" y="47768"/>
                  </a:cubicBezTo>
                  <a:cubicBezTo>
                    <a:pt x="11578" y="47818"/>
                    <a:pt x="11642" y="47871"/>
                    <a:pt x="11706" y="47921"/>
                  </a:cubicBezTo>
                  <a:cubicBezTo>
                    <a:pt x="11171" y="47955"/>
                    <a:pt x="10627" y="47982"/>
                    <a:pt x="10083" y="48008"/>
                  </a:cubicBezTo>
                  <a:cubicBezTo>
                    <a:pt x="8819" y="48063"/>
                    <a:pt x="7700" y="48858"/>
                    <a:pt x="7226" y="50033"/>
                  </a:cubicBezTo>
                  <a:cubicBezTo>
                    <a:pt x="6754" y="51205"/>
                    <a:pt x="7014" y="52552"/>
                    <a:pt x="7882" y="53464"/>
                  </a:cubicBezTo>
                  <a:lnTo>
                    <a:pt x="9581" y="55253"/>
                  </a:lnTo>
                  <a:lnTo>
                    <a:pt x="7856" y="57205"/>
                  </a:lnTo>
                  <a:cubicBezTo>
                    <a:pt x="7039" y="58137"/>
                    <a:pt x="6824" y="59474"/>
                    <a:pt x="7310" y="60609"/>
                  </a:cubicBezTo>
                  <a:cubicBezTo>
                    <a:pt x="7541" y="61153"/>
                    <a:pt x="7921" y="61610"/>
                    <a:pt x="8384" y="61948"/>
                  </a:cubicBezTo>
                  <a:lnTo>
                    <a:pt x="8384" y="63036"/>
                  </a:lnTo>
                  <a:cubicBezTo>
                    <a:pt x="7536" y="63627"/>
                    <a:pt x="6983" y="64609"/>
                    <a:pt x="6989" y="65723"/>
                  </a:cubicBezTo>
                  <a:cubicBezTo>
                    <a:pt x="7000" y="66808"/>
                    <a:pt x="7547" y="67762"/>
                    <a:pt x="8378" y="68345"/>
                  </a:cubicBezTo>
                  <a:lnTo>
                    <a:pt x="8325" y="68504"/>
                  </a:lnTo>
                  <a:lnTo>
                    <a:pt x="8308" y="68571"/>
                  </a:lnTo>
                  <a:cubicBezTo>
                    <a:pt x="8052" y="69506"/>
                    <a:pt x="8244" y="70485"/>
                    <a:pt x="8830" y="71252"/>
                  </a:cubicBezTo>
                  <a:cubicBezTo>
                    <a:pt x="9416" y="72016"/>
                    <a:pt x="10309" y="72457"/>
                    <a:pt x="11280" y="72457"/>
                  </a:cubicBezTo>
                  <a:lnTo>
                    <a:pt x="11614" y="72457"/>
                  </a:lnTo>
                  <a:cubicBezTo>
                    <a:pt x="11888" y="72457"/>
                    <a:pt x="12158" y="72418"/>
                    <a:pt x="12415" y="72348"/>
                  </a:cubicBezTo>
                  <a:cubicBezTo>
                    <a:pt x="12669" y="72418"/>
                    <a:pt x="12942" y="72457"/>
                    <a:pt x="13213" y="72457"/>
                  </a:cubicBezTo>
                  <a:lnTo>
                    <a:pt x="13556" y="72457"/>
                  </a:lnTo>
                  <a:cubicBezTo>
                    <a:pt x="13790" y="72457"/>
                    <a:pt x="14016" y="72429"/>
                    <a:pt x="14237" y="72379"/>
                  </a:cubicBezTo>
                  <a:cubicBezTo>
                    <a:pt x="14454" y="72429"/>
                    <a:pt x="14686" y="72457"/>
                    <a:pt x="14920" y="72457"/>
                  </a:cubicBezTo>
                  <a:lnTo>
                    <a:pt x="15221" y="72457"/>
                  </a:lnTo>
                  <a:cubicBezTo>
                    <a:pt x="15425" y="72457"/>
                    <a:pt x="15620" y="72435"/>
                    <a:pt x="15807" y="72401"/>
                  </a:cubicBezTo>
                  <a:cubicBezTo>
                    <a:pt x="16000" y="72438"/>
                    <a:pt x="16198" y="72457"/>
                    <a:pt x="16402" y="72457"/>
                  </a:cubicBezTo>
                  <a:lnTo>
                    <a:pt x="16722" y="72457"/>
                  </a:lnTo>
                  <a:cubicBezTo>
                    <a:pt x="16915" y="72457"/>
                    <a:pt x="17099" y="72438"/>
                    <a:pt x="17280" y="72404"/>
                  </a:cubicBezTo>
                  <a:cubicBezTo>
                    <a:pt x="17459" y="72435"/>
                    <a:pt x="17635" y="72457"/>
                    <a:pt x="17816" y="72457"/>
                  </a:cubicBezTo>
                  <a:lnTo>
                    <a:pt x="18151" y="72457"/>
                  </a:lnTo>
                  <a:cubicBezTo>
                    <a:pt x="18427" y="72457"/>
                    <a:pt x="18695" y="72418"/>
                    <a:pt x="18954" y="72348"/>
                  </a:cubicBezTo>
                  <a:cubicBezTo>
                    <a:pt x="19208" y="72418"/>
                    <a:pt x="19482" y="72457"/>
                    <a:pt x="19752" y="72457"/>
                  </a:cubicBezTo>
                  <a:lnTo>
                    <a:pt x="20095" y="72457"/>
                  </a:lnTo>
                  <a:cubicBezTo>
                    <a:pt x="20257" y="72457"/>
                    <a:pt x="20419" y="72438"/>
                    <a:pt x="20578" y="72415"/>
                  </a:cubicBezTo>
                  <a:cubicBezTo>
                    <a:pt x="20737" y="72438"/>
                    <a:pt x="20896" y="72457"/>
                    <a:pt x="21063" y="72457"/>
                  </a:cubicBezTo>
                  <a:lnTo>
                    <a:pt x="21381" y="72457"/>
                  </a:lnTo>
                  <a:cubicBezTo>
                    <a:pt x="21605" y="72457"/>
                    <a:pt x="21819" y="72432"/>
                    <a:pt x="22029" y="72387"/>
                  </a:cubicBezTo>
                  <a:cubicBezTo>
                    <a:pt x="22243" y="72432"/>
                    <a:pt x="22458" y="72457"/>
                    <a:pt x="22681" y="72457"/>
                  </a:cubicBezTo>
                  <a:lnTo>
                    <a:pt x="23011" y="72457"/>
                  </a:lnTo>
                  <a:cubicBezTo>
                    <a:pt x="23184" y="72457"/>
                    <a:pt x="23351" y="72438"/>
                    <a:pt x="23518" y="72410"/>
                  </a:cubicBezTo>
                  <a:cubicBezTo>
                    <a:pt x="23683" y="72438"/>
                    <a:pt x="23853" y="72457"/>
                    <a:pt x="24029" y="72457"/>
                  </a:cubicBezTo>
                  <a:lnTo>
                    <a:pt x="25876" y="72457"/>
                  </a:lnTo>
                  <a:cubicBezTo>
                    <a:pt x="26057" y="72457"/>
                    <a:pt x="26233" y="72438"/>
                    <a:pt x="26403" y="72407"/>
                  </a:cubicBezTo>
                  <a:cubicBezTo>
                    <a:pt x="26573" y="72438"/>
                    <a:pt x="26752" y="72457"/>
                    <a:pt x="26930" y="72457"/>
                  </a:cubicBezTo>
                  <a:lnTo>
                    <a:pt x="27245" y="72457"/>
                  </a:lnTo>
                  <a:cubicBezTo>
                    <a:pt x="27488" y="72457"/>
                    <a:pt x="27725" y="72429"/>
                    <a:pt x="27951" y="72376"/>
                  </a:cubicBezTo>
                  <a:cubicBezTo>
                    <a:pt x="28177" y="72429"/>
                    <a:pt x="28414" y="72457"/>
                    <a:pt x="28654" y="72457"/>
                  </a:cubicBezTo>
                  <a:lnTo>
                    <a:pt x="28958" y="72457"/>
                  </a:lnTo>
                  <a:cubicBezTo>
                    <a:pt x="29154" y="72457"/>
                    <a:pt x="29343" y="72435"/>
                    <a:pt x="29528" y="72401"/>
                  </a:cubicBezTo>
                  <a:cubicBezTo>
                    <a:pt x="29712" y="72435"/>
                    <a:pt x="29901" y="72457"/>
                    <a:pt x="30097" y="72457"/>
                  </a:cubicBezTo>
                  <a:lnTo>
                    <a:pt x="31944" y="72457"/>
                  </a:lnTo>
                  <a:cubicBezTo>
                    <a:pt x="32217" y="72457"/>
                    <a:pt x="32482" y="72418"/>
                    <a:pt x="32733" y="72348"/>
                  </a:cubicBezTo>
                  <a:cubicBezTo>
                    <a:pt x="33090" y="72438"/>
                    <a:pt x="33461" y="72488"/>
                    <a:pt x="33852" y="72488"/>
                  </a:cubicBezTo>
                  <a:cubicBezTo>
                    <a:pt x="34401" y="72488"/>
                    <a:pt x="34873" y="72393"/>
                    <a:pt x="35277" y="72262"/>
                  </a:cubicBezTo>
                  <a:cubicBezTo>
                    <a:pt x="35726" y="72410"/>
                    <a:pt x="36206" y="72488"/>
                    <a:pt x="36711" y="72488"/>
                  </a:cubicBezTo>
                  <a:cubicBezTo>
                    <a:pt x="37456" y="72488"/>
                    <a:pt x="38062" y="72320"/>
                    <a:pt x="38536" y="72103"/>
                  </a:cubicBezTo>
                  <a:cubicBezTo>
                    <a:pt x="38960" y="72326"/>
                    <a:pt x="39445" y="72457"/>
                    <a:pt x="39961" y="72457"/>
                  </a:cubicBezTo>
                  <a:lnTo>
                    <a:pt x="40279" y="72457"/>
                  </a:lnTo>
                  <a:cubicBezTo>
                    <a:pt x="40550" y="72457"/>
                    <a:pt x="40815" y="72421"/>
                    <a:pt x="41066" y="72354"/>
                  </a:cubicBezTo>
                  <a:cubicBezTo>
                    <a:pt x="41317" y="72421"/>
                    <a:pt x="41582" y="72457"/>
                    <a:pt x="41856" y="72457"/>
                  </a:cubicBezTo>
                  <a:lnTo>
                    <a:pt x="42168" y="72457"/>
                  </a:lnTo>
                  <a:cubicBezTo>
                    <a:pt x="42483" y="72457"/>
                    <a:pt x="42782" y="72407"/>
                    <a:pt x="43069" y="72320"/>
                  </a:cubicBezTo>
                  <a:cubicBezTo>
                    <a:pt x="43449" y="72432"/>
                    <a:pt x="43842" y="72493"/>
                    <a:pt x="44255" y="72493"/>
                  </a:cubicBezTo>
                  <a:cubicBezTo>
                    <a:pt x="44668" y="72493"/>
                    <a:pt x="45067" y="72432"/>
                    <a:pt x="45446" y="72320"/>
                  </a:cubicBezTo>
                  <a:cubicBezTo>
                    <a:pt x="45733" y="72407"/>
                    <a:pt x="46035" y="72457"/>
                    <a:pt x="46350" y="72457"/>
                  </a:cubicBezTo>
                  <a:lnTo>
                    <a:pt x="46668" y="72457"/>
                  </a:lnTo>
                  <a:cubicBezTo>
                    <a:pt x="46908" y="72457"/>
                    <a:pt x="47145" y="72429"/>
                    <a:pt x="47371" y="72376"/>
                  </a:cubicBezTo>
                  <a:cubicBezTo>
                    <a:pt x="47597" y="72429"/>
                    <a:pt x="47834" y="72457"/>
                    <a:pt x="48077" y="72457"/>
                  </a:cubicBezTo>
                  <a:lnTo>
                    <a:pt x="48378" y="72457"/>
                  </a:lnTo>
                  <a:cubicBezTo>
                    <a:pt x="48696" y="72457"/>
                    <a:pt x="49003" y="72407"/>
                    <a:pt x="49290" y="72320"/>
                  </a:cubicBezTo>
                  <a:cubicBezTo>
                    <a:pt x="49578" y="72410"/>
                    <a:pt x="49882" y="72457"/>
                    <a:pt x="50200" y="72457"/>
                  </a:cubicBezTo>
                  <a:lnTo>
                    <a:pt x="50518" y="72457"/>
                  </a:lnTo>
                  <a:cubicBezTo>
                    <a:pt x="50839" y="72457"/>
                    <a:pt x="51148" y="72407"/>
                    <a:pt x="51441" y="72312"/>
                  </a:cubicBezTo>
                  <a:cubicBezTo>
                    <a:pt x="51734" y="72407"/>
                    <a:pt x="52044" y="72457"/>
                    <a:pt x="52365" y="72457"/>
                  </a:cubicBezTo>
                  <a:lnTo>
                    <a:pt x="52683" y="72457"/>
                  </a:lnTo>
                  <a:cubicBezTo>
                    <a:pt x="52906" y="72457"/>
                    <a:pt x="53126" y="72432"/>
                    <a:pt x="53330" y="72387"/>
                  </a:cubicBezTo>
                  <a:cubicBezTo>
                    <a:pt x="53539" y="72432"/>
                    <a:pt x="53757" y="72457"/>
                    <a:pt x="53980" y="72457"/>
                  </a:cubicBezTo>
                  <a:lnTo>
                    <a:pt x="54293" y="72457"/>
                  </a:lnTo>
                  <a:cubicBezTo>
                    <a:pt x="55992" y="72457"/>
                    <a:pt x="57375" y="71071"/>
                    <a:pt x="57375" y="69374"/>
                  </a:cubicBezTo>
                  <a:lnTo>
                    <a:pt x="57375" y="68365"/>
                  </a:lnTo>
                  <a:cubicBezTo>
                    <a:pt x="58288" y="67787"/>
                    <a:pt x="58893" y="66769"/>
                    <a:pt x="58887" y="65611"/>
                  </a:cubicBezTo>
                  <a:cubicBezTo>
                    <a:pt x="58876" y="64498"/>
                    <a:pt x="58301" y="63519"/>
                    <a:pt x="57425" y="62944"/>
                  </a:cubicBezTo>
                  <a:cubicBezTo>
                    <a:pt x="57442" y="62791"/>
                    <a:pt x="57453" y="62632"/>
                    <a:pt x="57453" y="62475"/>
                  </a:cubicBezTo>
                  <a:cubicBezTo>
                    <a:pt x="57453" y="62347"/>
                    <a:pt x="57439" y="62224"/>
                    <a:pt x="57428" y="62099"/>
                  </a:cubicBezTo>
                  <a:cubicBezTo>
                    <a:pt x="57997" y="61753"/>
                    <a:pt x="58460" y="61245"/>
                    <a:pt x="58728" y="60615"/>
                  </a:cubicBezTo>
                  <a:cubicBezTo>
                    <a:pt x="59214" y="59474"/>
                    <a:pt x="59002" y="58137"/>
                    <a:pt x="58179" y="57203"/>
                  </a:cubicBezTo>
                  <a:lnTo>
                    <a:pt x="56460" y="55253"/>
                  </a:lnTo>
                  <a:lnTo>
                    <a:pt x="58154" y="53467"/>
                  </a:lnTo>
                  <a:cubicBezTo>
                    <a:pt x="59027" y="52555"/>
                    <a:pt x="59283" y="51205"/>
                    <a:pt x="58809" y="50033"/>
                  </a:cubicBezTo>
                  <a:cubicBezTo>
                    <a:pt x="58636" y="49598"/>
                    <a:pt x="58371" y="49218"/>
                    <a:pt x="58045" y="48903"/>
                  </a:cubicBezTo>
                  <a:cubicBezTo>
                    <a:pt x="59797" y="48443"/>
                    <a:pt x="61267" y="47617"/>
                    <a:pt x="62355" y="46473"/>
                  </a:cubicBezTo>
                  <a:cubicBezTo>
                    <a:pt x="64065" y="44677"/>
                    <a:pt x="65159" y="41446"/>
                    <a:pt x="63521" y="38586"/>
                  </a:cubicBezTo>
                  <a:cubicBezTo>
                    <a:pt x="63161" y="37959"/>
                    <a:pt x="62732" y="37476"/>
                    <a:pt x="62419" y="37125"/>
                  </a:cubicBezTo>
                  <a:cubicBezTo>
                    <a:pt x="62380" y="37083"/>
                    <a:pt x="62338" y="37033"/>
                    <a:pt x="62296" y="36988"/>
                  </a:cubicBezTo>
                  <a:cubicBezTo>
                    <a:pt x="62361" y="36779"/>
                    <a:pt x="62458" y="36514"/>
                    <a:pt x="62531" y="36310"/>
                  </a:cubicBezTo>
                  <a:cubicBezTo>
                    <a:pt x="62983" y="35060"/>
                    <a:pt x="63744" y="32968"/>
                    <a:pt x="62612" y="30806"/>
                  </a:cubicBezTo>
                  <a:cubicBezTo>
                    <a:pt x="61638" y="28942"/>
                    <a:pt x="59914" y="28275"/>
                    <a:pt x="58779" y="27837"/>
                  </a:cubicBezTo>
                  <a:lnTo>
                    <a:pt x="58642" y="27784"/>
                  </a:lnTo>
                  <a:cubicBezTo>
                    <a:pt x="58681" y="27670"/>
                    <a:pt x="58723" y="27556"/>
                    <a:pt x="58756" y="27458"/>
                  </a:cubicBezTo>
                  <a:cubicBezTo>
                    <a:pt x="59169" y="26281"/>
                    <a:pt x="59794" y="24506"/>
                    <a:pt x="59180" y="22565"/>
                  </a:cubicBezTo>
                  <a:cubicBezTo>
                    <a:pt x="58469" y="20305"/>
                    <a:pt x="56619" y="19273"/>
                    <a:pt x="55400" y="18589"/>
                  </a:cubicBezTo>
                  <a:cubicBezTo>
                    <a:pt x="55043" y="18391"/>
                    <a:pt x="54507" y="18090"/>
                    <a:pt x="54371" y="17936"/>
                  </a:cubicBezTo>
                  <a:cubicBezTo>
                    <a:pt x="54315" y="17870"/>
                    <a:pt x="54131" y="17432"/>
                    <a:pt x="54217" y="16466"/>
                  </a:cubicBezTo>
                  <a:cubicBezTo>
                    <a:pt x="54256" y="16053"/>
                    <a:pt x="54326" y="15604"/>
                    <a:pt x="54399" y="15127"/>
                  </a:cubicBezTo>
                  <a:cubicBezTo>
                    <a:pt x="54544" y="14184"/>
                    <a:pt x="54711" y="13113"/>
                    <a:pt x="54680" y="11947"/>
                  </a:cubicBezTo>
                  <a:cubicBezTo>
                    <a:pt x="54555" y="7581"/>
                    <a:pt x="51486" y="3530"/>
                    <a:pt x="47218" y="2091"/>
                  </a:cubicBezTo>
                  <a:cubicBezTo>
                    <a:pt x="46060" y="1700"/>
                    <a:pt x="44835" y="1505"/>
                    <a:pt x="43577" y="1505"/>
                  </a:cubicBezTo>
                  <a:cubicBezTo>
                    <a:pt x="41878" y="1505"/>
                    <a:pt x="40176" y="1870"/>
                    <a:pt x="38608" y="2559"/>
                  </a:cubicBezTo>
                  <a:cubicBezTo>
                    <a:pt x="36918" y="1284"/>
                    <a:pt x="34694" y="433"/>
                    <a:pt x="32195" y="140"/>
                  </a:cubicBezTo>
                  <a:cubicBezTo>
                    <a:pt x="31408" y="48"/>
                    <a:pt x="30602" y="1"/>
                    <a:pt x="29798"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53;p48">
              <a:extLst>
                <a:ext uri="{FF2B5EF4-FFF2-40B4-BE49-F238E27FC236}">
                  <a16:creationId xmlns:a16="http://schemas.microsoft.com/office/drawing/2014/main" id="{2C2D5E17-2221-066F-E0FC-38EFCD476270}"/>
                </a:ext>
              </a:extLst>
            </p:cNvPr>
            <p:cNvSpPr/>
            <p:nvPr/>
          </p:nvSpPr>
          <p:spPr>
            <a:xfrm rot="-293290">
              <a:off x="1652198" y="3618644"/>
              <a:ext cx="104577" cy="134784"/>
            </a:xfrm>
            <a:custGeom>
              <a:avLst/>
              <a:gdLst/>
              <a:ahLst/>
              <a:cxnLst/>
              <a:rect l="l" t="t" r="r" b="b"/>
              <a:pathLst>
                <a:path w="2670" h="3441" extrusionOk="0">
                  <a:moveTo>
                    <a:pt x="1353" y="788"/>
                  </a:moveTo>
                  <a:cubicBezTo>
                    <a:pt x="1593" y="788"/>
                    <a:pt x="1710" y="877"/>
                    <a:pt x="1710" y="1058"/>
                  </a:cubicBezTo>
                  <a:cubicBezTo>
                    <a:pt x="1710" y="1242"/>
                    <a:pt x="1590" y="1332"/>
                    <a:pt x="1353" y="1332"/>
                  </a:cubicBezTo>
                  <a:lnTo>
                    <a:pt x="946" y="1332"/>
                  </a:lnTo>
                  <a:cubicBezTo>
                    <a:pt x="935" y="1332"/>
                    <a:pt x="923" y="1326"/>
                    <a:pt x="923" y="1307"/>
                  </a:cubicBezTo>
                  <a:lnTo>
                    <a:pt x="923" y="816"/>
                  </a:lnTo>
                  <a:cubicBezTo>
                    <a:pt x="923" y="799"/>
                    <a:pt x="935" y="790"/>
                    <a:pt x="946" y="788"/>
                  </a:cubicBezTo>
                  <a:close/>
                  <a:moveTo>
                    <a:pt x="1403" y="2085"/>
                  </a:moveTo>
                  <a:cubicBezTo>
                    <a:pt x="1632" y="2085"/>
                    <a:pt x="1746" y="2174"/>
                    <a:pt x="1746" y="2361"/>
                  </a:cubicBezTo>
                  <a:cubicBezTo>
                    <a:pt x="1746" y="2551"/>
                    <a:pt x="1630" y="2648"/>
                    <a:pt x="1407" y="2648"/>
                  </a:cubicBezTo>
                  <a:cubicBezTo>
                    <a:pt x="1404" y="2648"/>
                    <a:pt x="1401" y="2648"/>
                    <a:pt x="1398" y="2648"/>
                  </a:cubicBezTo>
                  <a:lnTo>
                    <a:pt x="951" y="2648"/>
                  </a:lnTo>
                  <a:cubicBezTo>
                    <a:pt x="937" y="2648"/>
                    <a:pt x="926" y="2643"/>
                    <a:pt x="926" y="2626"/>
                  </a:cubicBezTo>
                  <a:lnTo>
                    <a:pt x="926" y="2110"/>
                  </a:lnTo>
                  <a:cubicBezTo>
                    <a:pt x="926" y="2096"/>
                    <a:pt x="935" y="2085"/>
                    <a:pt x="951" y="2085"/>
                  </a:cubicBezTo>
                  <a:close/>
                  <a:moveTo>
                    <a:pt x="73" y="1"/>
                  </a:moveTo>
                  <a:cubicBezTo>
                    <a:pt x="50" y="1"/>
                    <a:pt x="33" y="7"/>
                    <a:pt x="20" y="20"/>
                  </a:cubicBezTo>
                  <a:cubicBezTo>
                    <a:pt x="6" y="32"/>
                    <a:pt x="0" y="48"/>
                    <a:pt x="0" y="73"/>
                  </a:cubicBezTo>
                  <a:lnTo>
                    <a:pt x="0" y="3368"/>
                  </a:lnTo>
                  <a:cubicBezTo>
                    <a:pt x="0" y="3391"/>
                    <a:pt x="6" y="3407"/>
                    <a:pt x="20" y="3421"/>
                  </a:cubicBezTo>
                  <a:cubicBezTo>
                    <a:pt x="31" y="3435"/>
                    <a:pt x="47" y="3441"/>
                    <a:pt x="73" y="3441"/>
                  </a:cubicBezTo>
                  <a:lnTo>
                    <a:pt x="1395" y="3441"/>
                  </a:lnTo>
                  <a:cubicBezTo>
                    <a:pt x="1772" y="3441"/>
                    <a:pt x="2078" y="3363"/>
                    <a:pt x="2316" y="3204"/>
                  </a:cubicBezTo>
                  <a:cubicBezTo>
                    <a:pt x="2553" y="3045"/>
                    <a:pt x="2670" y="2796"/>
                    <a:pt x="2670" y="2459"/>
                  </a:cubicBezTo>
                  <a:cubicBezTo>
                    <a:pt x="2670" y="2277"/>
                    <a:pt x="2636" y="2124"/>
                    <a:pt x="2567" y="1996"/>
                  </a:cubicBezTo>
                  <a:cubicBezTo>
                    <a:pt x="2497" y="1870"/>
                    <a:pt x="2388" y="1761"/>
                    <a:pt x="2240" y="1680"/>
                  </a:cubicBezTo>
                  <a:cubicBezTo>
                    <a:pt x="2226" y="1669"/>
                    <a:pt x="2226" y="1661"/>
                    <a:pt x="2237" y="1650"/>
                  </a:cubicBezTo>
                  <a:cubicBezTo>
                    <a:pt x="2486" y="1510"/>
                    <a:pt x="2611" y="1284"/>
                    <a:pt x="2611" y="972"/>
                  </a:cubicBezTo>
                  <a:cubicBezTo>
                    <a:pt x="2611" y="620"/>
                    <a:pt x="2505" y="372"/>
                    <a:pt x="2293" y="224"/>
                  </a:cubicBezTo>
                  <a:cubicBezTo>
                    <a:pt x="2084" y="73"/>
                    <a:pt x="1766" y="1"/>
                    <a:pt x="1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54;p48">
              <a:extLst>
                <a:ext uri="{FF2B5EF4-FFF2-40B4-BE49-F238E27FC236}">
                  <a16:creationId xmlns:a16="http://schemas.microsoft.com/office/drawing/2014/main" id="{5D05133D-DDFE-BFF8-317C-5EF0546DBBDF}"/>
                </a:ext>
              </a:extLst>
            </p:cNvPr>
            <p:cNvSpPr/>
            <p:nvPr/>
          </p:nvSpPr>
          <p:spPr>
            <a:xfrm rot="-293290">
              <a:off x="1789356" y="3606665"/>
              <a:ext cx="105791" cy="134862"/>
            </a:xfrm>
            <a:custGeom>
              <a:avLst/>
              <a:gdLst/>
              <a:ahLst/>
              <a:cxnLst/>
              <a:rect l="l" t="t" r="r" b="b"/>
              <a:pathLst>
                <a:path w="2701" h="3443" extrusionOk="0">
                  <a:moveTo>
                    <a:pt x="945" y="798"/>
                  </a:moveTo>
                  <a:cubicBezTo>
                    <a:pt x="947" y="798"/>
                    <a:pt x="949" y="798"/>
                    <a:pt x="951" y="798"/>
                  </a:cubicBezTo>
                  <a:lnTo>
                    <a:pt x="1415" y="798"/>
                  </a:lnTo>
                  <a:cubicBezTo>
                    <a:pt x="1521" y="798"/>
                    <a:pt x="1604" y="829"/>
                    <a:pt x="1668" y="885"/>
                  </a:cubicBezTo>
                  <a:cubicBezTo>
                    <a:pt x="1735" y="943"/>
                    <a:pt x="1766" y="1019"/>
                    <a:pt x="1766" y="1113"/>
                  </a:cubicBezTo>
                  <a:cubicBezTo>
                    <a:pt x="1766" y="1203"/>
                    <a:pt x="1735" y="1281"/>
                    <a:pt x="1668" y="1337"/>
                  </a:cubicBezTo>
                  <a:cubicBezTo>
                    <a:pt x="1607" y="1392"/>
                    <a:pt x="1521" y="1420"/>
                    <a:pt x="1415" y="1420"/>
                  </a:cubicBezTo>
                  <a:lnTo>
                    <a:pt x="951" y="1420"/>
                  </a:lnTo>
                  <a:cubicBezTo>
                    <a:pt x="938" y="1420"/>
                    <a:pt x="926" y="1415"/>
                    <a:pt x="926" y="1395"/>
                  </a:cubicBezTo>
                  <a:lnTo>
                    <a:pt x="926" y="821"/>
                  </a:lnTo>
                  <a:cubicBezTo>
                    <a:pt x="926" y="806"/>
                    <a:pt x="933" y="798"/>
                    <a:pt x="945" y="798"/>
                  </a:cubicBezTo>
                  <a:close/>
                  <a:moveTo>
                    <a:pt x="73" y="0"/>
                  </a:moveTo>
                  <a:cubicBezTo>
                    <a:pt x="50" y="0"/>
                    <a:pt x="34" y="9"/>
                    <a:pt x="20" y="23"/>
                  </a:cubicBezTo>
                  <a:cubicBezTo>
                    <a:pt x="6" y="31"/>
                    <a:pt x="0" y="51"/>
                    <a:pt x="0" y="73"/>
                  </a:cubicBezTo>
                  <a:lnTo>
                    <a:pt x="0" y="3370"/>
                  </a:lnTo>
                  <a:cubicBezTo>
                    <a:pt x="0" y="3390"/>
                    <a:pt x="6" y="3407"/>
                    <a:pt x="20" y="3421"/>
                  </a:cubicBezTo>
                  <a:cubicBezTo>
                    <a:pt x="31" y="3435"/>
                    <a:pt x="48" y="3443"/>
                    <a:pt x="73" y="3443"/>
                  </a:cubicBezTo>
                  <a:lnTo>
                    <a:pt x="851" y="3443"/>
                  </a:lnTo>
                  <a:cubicBezTo>
                    <a:pt x="871" y="3443"/>
                    <a:pt x="887" y="3435"/>
                    <a:pt x="901" y="3421"/>
                  </a:cubicBezTo>
                  <a:cubicBezTo>
                    <a:pt x="915" y="3412"/>
                    <a:pt x="924" y="3393"/>
                    <a:pt x="924" y="3370"/>
                  </a:cubicBezTo>
                  <a:lnTo>
                    <a:pt x="924" y="2146"/>
                  </a:lnTo>
                  <a:cubicBezTo>
                    <a:pt x="924" y="2132"/>
                    <a:pt x="929" y="2121"/>
                    <a:pt x="949" y="2121"/>
                  </a:cubicBezTo>
                  <a:lnTo>
                    <a:pt x="1152" y="2121"/>
                  </a:lnTo>
                  <a:cubicBezTo>
                    <a:pt x="1166" y="2121"/>
                    <a:pt x="1177" y="2129"/>
                    <a:pt x="1186" y="2143"/>
                  </a:cubicBezTo>
                  <a:lnTo>
                    <a:pt x="1724" y="3390"/>
                  </a:lnTo>
                  <a:cubicBezTo>
                    <a:pt x="1737" y="3422"/>
                    <a:pt x="1760" y="3441"/>
                    <a:pt x="1792" y="3441"/>
                  </a:cubicBezTo>
                  <a:cubicBezTo>
                    <a:pt x="1796" y="3441"/>
                    <a:pt x="1801" y="3441"/>
                    <a:pt x="1805" y="3440"/>
                  </a:cubicBezTo>
                  <a:lnTo>
                    <a:pt x="2631" y="3440"/>
                  </a:lnTo>
                  <a:cubicBezTo>
                    <a:pt x="2650" y="3440"/>
                    <a:pt x="2667" y="3435"/>
                    <a:pt x="2681" y="3426"/>
                  </a:cubicBezTo>
                  <a:cubicBezTo>
                    <a:pt x="2695" y="3418"/>
                    <a:pt x="2701" y="3404"/>
                    <a:pt x="2701" y="3387"/>
                  </a:cubicBezTo>
                  <a:cubicBezTo>
                    <a:pt x="2701" y="3384"/>
                    <a:pt x="2698" y="3373"/>
                    <a:pt x="2690" y="3351"/>
                  </a:cubicBezTo>
                  <a:lnTo>
                    <a:pt x="2067" y="2054"/>
                  </a:lnTo>
                  <a:cubicBezTo>
                    <a:pt x="2059" y="2037"/>
                    <a:pt x="2062" y="2026"/>
                    <a:pt x="2081" y="2020"/>
                  </a:cubicBezTo>
                  <a:cubicBezTo>
                    <a:pt x="2268" y="1948"/>
                    <a:pt x="2411" y="1825"/>
                    <a:pt x="2519" y="1666"/>
                  </a:cubicBezTo>
                  <a:cubicBezTo>
                    <a:pt x="2628" y="1501"/>
                    <a:pt x="2681" y="1312"/>
                    <a:pt x="2681" y="1097"/>
                  </a:cubicBezTo>
                  <a:cubicBezTo>
                    <a:pt x="2681" y="879"/>
                    <a:pt x="2636" y="687"/>
                    <a:pt x="2542" y="525"/>
                  </a:cubicBezTo>
                  <a:cubicBezTo>
                    <a:pt x="2447" y="357"/>
                    <a:pt x="2316" y="232"/>
                    <a:pt x="2148" y="137"/>
                  </a:cubicBezTo>
                  <a:cubicBezTo>
                    <a:pt x="1981" y="48"/>
                    <a:pt x="1783" y="0"/>
                    <a:pt x="15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55;p48">
              <a:extLst>
                <a:ext uri="{FF2B5EF4-FFF2-40B4-BE49-F238E27FC236}">
                  <a16:creationId xmlns:a16="http://schemas.microsoft.com/office/drawing/2014/main" id="{B83AB1AB-2A2E-F654-63AA-9ECFC75F2DA2}"/>
                </a:ext>
              </a:extLst>
            </p:cNvPr>
            <p:cNvSpPr/>
            <p:nvPr/>
          </p:nvSpPr>
          <p:spPr>
            <a:xfrm rot="-293290">
              <a:off x="1926660" y="3595268"/>
              <a:ext cx="97723" cy="134862"/>
            </a:xfrm>
            <a:custGeom>
              <a:avLst/>
              <a:gdLst/>
              <a:ahLst/>
              <a:cxnLst/>
              <a:rect l="l" t="t" r="r" b="b"/>
              <a:pathLst>
                <a:path w="2495" h="3443" extrusionOk="0">
                  <a:moveTo>
                    <a:pt x="73" y="0"/>
                  </a:moveTo>
                  <a:cubicBezTo>
                    <a:pt x="50" y="0"/>
                    <a:pt x="34" y="9"/>
                    <a:pt x="20" y="23"/>
                  </a:cubicBezTo>
                  <a:cubicBezTo>
                    <a:pt x="6" y="31"/>
                    <a:pt x="0" y="51"/>
                    <a:pt x="0" y="73"/>
                  </a:cubicBezTo>
                  <a:lnTo>
                    <a:pt x="0" y="3370"/>
                  </a:lnTo>
                  <a:cubicBezTo>
                    <a:pt x="0" y="3390"/>
                    <a:pt x="8" y="3407"/>
                    <a:pt x="20" y="3421"/>
                  </a:cubicBezTo>
                  <a:cubicBezTo>
                    <a:pt x="31" y="3435"/>
                    <a:pt x="47" y="3443"/>
                    <a:pt x="73" y="3443"/>
                  </a:cubicBezTo>
                  <a:lnTo>
                    <a:pt x="2419" y="3443"/>
                  </a:lnTo>
                  <a:cubicBezTo>
                    <a:pt x="2441" y="3443"/>
                    <a:pt x="2458" y="3432"/>
                    <a:pt x="2472" y="3421"/>
                  </a:cubicBezTo>
                  <a:cubicBezTo>
                    <a:pt x="2486" y="3412"/>
                    <a:pt x="2494" y="3393"/>
                    <a:pt x="2494" y="3370"/>
                  </a:cubicBezTo>
                  <a:lnTo>
                    <a:pt x="2494" y="2723"/>
                  </a:lnTo>
                  <a:cubicBezTo>
                    <a:pt x="2494" y="2704"/>
                    <a:pt x="2486" y="2687"/>
                    <a:pt x="2472" y="2673"/>
                  </a:cubicBezTo>
                  <a:cubicBezTo>
                    <a:pt x="2461" y="2659"/>
                    <a:pt x="2444" y="2651"/>
                    <a:pt x="2419" y="2651"/>
                  </a:cubicBezTo>
                  <a:lnTo>
                    <a:pt x="949" y="2651"/>
                  </a:lnTo>
                  <a:cubicBezTo>
                    <a:pt x="935" y="2651"/>
                    <a:pt x="923" y="2645"/>
                    <a:pt x="923" y="2626"/>
                  </a:cubicBezTo>
                  <a:lnTo>
                    <a:pt x="923" y="2118"/>
                  </a:lnTo>
                  <a:cubicBezTo>
                    <a:pt x="923" y="2104"/>
                    <a:pt x="932" y="2093"/>
                    <a:pt x="949" y="2093"/>
                  </a:cubicBezTo>
                  <a:lnTo>
                    <a:pt x="1858" y="2093"/>
                  </a:lnTo>
                  <a:cubicBezTo>
                    <a:pt x="1880" y="2093"/>
                    <a:pt x="1897" y="2087"/>
                    <a:pt x="1911" y="2073"/>
                  </a:cubicBezTo>
                  <a:cubicBezTo>
                    <a:pt x="1925" y="2062"/>
                    <a:pt x="1931" y="2045"/>
                    <a:pt x="1931" y="2020"/>
                  </a:cubicBezTo>
                  <a:lnTo>
                    <a:pt x="1931" y="1381"/>
                  </a:lnTo>
                  <a:cubicBezTo>
                    <a:pt x="1931" y="1362"/>
                    <a:pt x="1925" y="1342"/>
                    <a:pt x="1911" y="1328"/>
                  </a:cubicBezTo>
                  <a:cubicBezTo>
                    <a:pt x="1900" y="1314"/>
                    <a:pt x="1883" y="1309"/>
                    <a:pt x="1858" y="1309"/>
                  </a:cubicBezTo>
                  <a:lnTo>
                    <a:pt x="949" y="1309"/>
                  </a:lnTo>
                  <a:cubicBezTo>
                    <a:pt x="935" y="1309"/>
                    <a:pt x="923" y="1303"/>
                    <a:pt x="923" y="1284"/>
                  </a:cubicBezTo>
                  <a:lnTo>
                    <a:pt x="923" y="821"/>
                  </a:lnTo>
                  <a:cubicBezTo>
                    <a:pt x="923" y="807"/>
                    <a:pt x="932" y="795"/>
                    <a:pt x="949" y="795"/>
                  </a:cubicBezTo>
                  <a:lnTo>
                    <a:pt x="2419" y="795"/>
                  </a:lnTo>
                  <a:cubicBezTo>
                    <a:pt x="2441" y="795"/>
                    <a:pt x="2458" y="790"/>
                    <a:pt x="2472" y="776"/>
                  </a:cubicBezTo>
                  <a:cubicBezTo>
                    <a:pt x="2486" y="762"/>
                    <a:pt x="2494" y="745"/>
                    <a:pt x="2494" y="720"/>
                  </a:cubicBezTo>
                  <a:lnTo>
                    <a:pt x="2494" y="73"/>
                  </a:lnTo>
                  <a:cubicBezTo>
                    <a:pt x="2494"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756;p48">
              <a:extLst>
                <a:ext uri="{FF2B5EF4-FFF2-40B4-BE49-F238E27FC236}">
                  <a16:creationId xmlns:a16="http://schemas.microsoft.com/office/drawing/2014/main" id="{045F44E9-46B3-468F-EC5E-118C11A5CB60}"/>
                </a:ext>
              </a:extLst>
            </p:cNvPr>
            <p:cNvSpPr/>
            <p:nvPr/>
          </p:nvSpPr>
          <p:spPr>
            <a:xfrm rot="-293290">
              <a:off x="2051456" y="3583416"/>
              <a:ext cx="129879" cy="134784"/>
            </a:xfrm>
            <a:custGeom>
              <a:avLst/>
              <a:gdLst/>
              <a:ahLst/>
              <a:cxnLst/>
              <a:rect l="l" t="t" r="r" b="b"/>
              <a:pathLst>
                <a:path w="3316" h="3441" extrusionOk="0">
                  <a:moveTo>
                    <a:pt x="1655" y="1120"/>
                  </a:moveTo>
                  <a:cubicBezTo>
                    <a:pt x="1658" y="1120"/>
                    <a:pt x="1666" y="1122"/>
                    <a:pt x="1669" y="1134"/>
                  </a:cubicBezTo>
                  <a:lnTo>
                    <a:pt x="1982" y="2236"/>
                  </a:lnTo>
                  <a:cubicBezTo>
                    <a:pt x="1990" y="2255"/>
                    <a:pt x="1982" y="2266"/>
                    <a:pt x="1962" y="2266"/>
                  </a:cubicBezTo>
                  <a:lnTo>
                    <a:pt x="1348" y="2266"/>
                  </a:lnTo>
                  <a:cubicBezTo>
                    <a:pt x="1332" y="2266"/>
                    <a:pt x="1323" y="2255"/>
                    <a:pt x="1332" y="2236"/>
                  </a:cubicBezTo>
                  <a:lnTo>
                    <a:pt x="1641" y="1134"/>
                  </a:lnTo>
                  <a:cubicBezTo>
                    <a:pt x="1641" y="1125"/>
                    <a:pt x="1653" y="1120"/>
                    <a:pt x="1655" y="1120"/>
                  </a:cubicBezTo>
                  <a:close/>
                  <a:moveTo>
                    <a:pt x="1142" y="1"/>
                  </a:moveTo>
                  <a:cubicBezTo>
                    <a:pt x="1100" y="1"/>
                    <a:pt x="1072" y="20"/>
                    <a:pt x="1058" y="60"/>
                  </a:cubicBezTo>
                  <a:lnTo>
                    <a:pt x="18" y="3357"/>
                  </a:lnTo>
                  <a:cubicBezTo>
                    <a:pt x="1" y="3413"/>
                    <a:pt x="23" y="3441"/>
                    <a:pt x="82" y="3441"/>
                  </a:cubicBezTo>
                  <a:lnTo>
                    <a:pt x="922" y="3441"/>
                  </a:lnTo>
                  <a:cubicBezTo>
                    <a:pt x="966" y="3441"/>
                    <a:pt x="994" y="3421"/>
                    <a:pt x="1005" y="3379"/>
                  </a:cubicBezTo>
                  <a:lnTo>
                    <a:pt x="1114" y="2994"/>
                  </a:lnTo>
                  <a:cubicBezTo>
                    <a:pt x="1122" y="2980"/>
                    <a:pt x="1128" y="2975"/>
                    <a:pt x="1139" y="2975"/>
                  </a:cubicBezTo>
                  <a:lnTo>
                    <a:pt x="2180" y="2975"/>
                  </a:lnTo>
                  <a:cubicBezTo>
                    <a:pt x="2191" y="2975"/>
                    <a:pt x="2199" y="2980"/>
                    <a:pt x="2205" y="2994"/>
                  </a:cubicBezTo>
                  <a:lnTo>
                    <a:pt x="2314" y="3379"/>
                  </a:lnTo>
                  <a:cubicBezTo>
                    <a:pt x="2319" y="3421"/>
                    <a:pt x="2350" y="3441"/>
                    <a:pt x="2403" y="3441"/>
                  </a:cubicBezTo>
                  <a:lnTo>
                    <a:pt x="3245" y="3441"/>
                  </a:lnTo>
                  <a:cubicBezTo>
                    <a:pt x="3290" y="3441"/>
                    <a:pt x="3315" y="3424"/>
                    <a:pt x="3315" y="3391"/>
                  </a:cubicBezTo>
                  <a:cubicBezTo>
                    <a:pt x="3315" y="3377"/>
                    <a:pt x="3310" y="3365"/>
                    <a:pt x="3307" y="3357"/>
                  </a:cubicBezTo>
                  <a:lnTo>
                    <a:pt x="2269" y="60"/>
                  </a:lnTo>
                  <a:cubicBezTo>
                    <a:pt x="2255" y="20"/>
                    <a:pt x="2227" y="1"/>
                    <a:pt x="21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757;p48">
              <a:extLst>
                <a:ext uri="{FF2B5EF4-FFF2-40B4-BE49-F238E27FC236}">
                  <a16:creationId xmlns:a16="http://schemas.microsoft.com/office/drawing/2014/main" id="{AA0ABB0F-4294-0E2F-2714-96B6214D32BD}"/>
                </a:ext>
              </a:extLst>
            </p:cNvPr>
            <p:cNvSpPr/>
            <p:nvPr/>
          </p:nvSpPr>
          <p:spPr>
            <a:xfrm rot="-293290">
              <a:off x="2199130" y="3570264"/>
              <a:ext cx="106379" cy="137839"/>
            </a:xfrm>
            <a:custGeom>
              <a:avLst/>
              <a:gdLst/>
              <a:ahLst/>
              <a:cxnLst/>
              <a:rect l="l" t="t" r="r" b="b"/>
              <a:pathLst>
                <a:path w="2716" h="3519" extrusionOk="0">
                  <a:moveTo>
                    <a:pt x="1320" y="1"/>
                  </a:moveTo>
                  <a:cubicBezTo>
                    <a:pt x="1081" y="1"/>
                    <a:pt x="860" y="46"/>
                    <a:pt x="665" y="129"/>
                  </a:cubicBezTo>
                  <a:cubicBezTo>
                    <a:pt x="470" y="213"/>
                    <a:pt x="316" y="338"/>
                    <a:pt x="205" y="495"/>
                  </a:cubicBezTo>
                  <a:cubicBezTo>
                    <a:pt x="93" y="654"/>
                    <a:pt x="37" y="838"/>
                    <a:pt x="37" y="1044"/>
                  </a:cubicBezTo>
                  <a:cubicBezTo>
                    <a:pt x="37" y="1357"/>
                    <a:pt x="146" y="1594"/>
                    <a:pt x="366" y="1758"/>
                  </a:cubicBezTo>
                  <a:cubicBezTo>
                    <a:pt x="584" y="1923"/>
                    <a:pt x="857" y="2054"/>
                    <a:pt x="1181" y="2152"/>
                  </a:cubicBezTo>
                  <a:lnTo>
                    <a:pt x="1323" y="2191"/>
                  </a:lnTo>
                  <a:cubicBezTo>
                    <a:pt x="1499" y="2244"/>
                    <a:pt x="1616" y="2288"/>
                    <a:pt x="1683" y="2322"/>
                  </a:cubicBezTo>
                  <a:cubicBezTo>
                    <a:pt x="1750" y="2358"/>
                    <a:pt x="1781" y="2411"/>
                    <a:pt x="1781" y="2484"/>
                  </a:cubicBezTo>
                  <a:cubicBezTo>
                    <a:pt x="1781" y="2542"/>
                    <a:pt x="1756" y="2598"/>
                    <a:pt x="1705" y="2651"/>
                  </a:cubicBezTo>
                  <a:cubicBezTo>
                    <a:pt x="1652" y="2704"/>
                    <a:pt x="1566" y="2726"/>
                    <a:pt x="1443" y="2726"/>
                  </a:cubicBezTo>
                  <a:cubicBezTo>
                    <a:pt x="1281" y="2726"/>
                    <a:pt x="1153" y="2693"/>
                    <a:pt x="1055" y="2623"/>
                  </a:cubicBezTo>
                  <a:cubicBezTo>
                    <a:pt x="958" y="2554"/>
                    <a:pt x="910" y="2473"/>
                    <a:pt x="910" y="2378"/>
                  </a:cubicBezTo>
                  <a:lnTo>
                    <a:pt x="910" y="2347"/>
                  </a:lnTo>
                  <a:cubicBezTo>
                    <a:pt x="910" y="2328"/>
                    <a:pt x="902" y="2308"/>
                    <a:pt x="888" y="2294"/>
                  </a:cubicBezTo>
                  <a:cubicBezTo>
                    <a:pt x="877" y="2280"/>
                    <a:pt x="860" y="2275"/>
                    <a:pt x="835" y="2275"/>
                  </a:cubicBezTo>
                  <a:lnTo>
                    <a:pt x="76" y="2275"/>
                  </a:lnTo>
                  <a:cubicBezTo>
                    <a:pt x="54" y="2275"/>
                    <a:pt x="37" y="2280"/>
                    <a:pt x="23" y="2294"/>
                  </a:cubicBezTo>
                  <a:cubicBezTo>
                    <a:pt x="9" y="2305"/>
                    <a:pt x="1" y="2322"/>
                    <a:pt x="1" y="2347"/>
                  </a:cubicBezTo>
                  <a:lnTo>
                    <a:pt x="1" y="2417"/>
                  </a:lnTo>
                  <a:cubicBezTo>
                    <a:pt x="1" y="2634"/>
                    <a:pt x="54" y="2830"/>
                    <a:pt x="171" y="2997"/>
                  </a:cubicBezTo>
                  <a:cubicBezTo>
                    <a:pt x="280" y="3164"/>
                    <a:pt x="442" y="3293"/>
                    <a:pt x="648" y="3382"/>
                  </a:cubicBezTo>
                  <a:cubicBezTo>
                    <a:pt x="857" y="3474"/>
                    <a:pt x="1097" y="3519"/>
                    <a:pt x="1382" y="3519"/>
                  </a:cubicBezTo>
                  <a:cubicBezTo>
                    <a:pt x="1647" y="3519"/>
                    <a:pt x="1881" y="3474"/>
                    <a:pt x="2079" y="3390"/>
                  </a:cubicBezTo>
                  <a:cubicBezTo>
                    <a:pt x="2280" y="3307"/>
                    <a:pt x="2436" y="3181"/>
                    <a:pt x="2548" y="3025"/>
                  </a:cubicBezTo>
                  <a:cubicBezTo>
                    <a:pt x="2660" y="2863"/>
                    <a:pt x="2715" y="2676"/>
                    <a:pt x="2715" y="2456"/>
                  </a:cubicBezTo>
                  <a:cubicBezTo>
                    <a:pt x="2715" y="2230"/>
                    <a:pt x="2646" y="2035"/>
                    <a:pt x="2509" y="1876"/>
                  </a:cubicBezTo>
                  <a:cubicBezTo>
                    <a:pt x="2372" y="1719"/>
                    <a:pt x="2202" y="1608"/>
                    <a:pt x="1996" y="1549"/>
                  </a:cubicBezTo>
                  <a:cubicBezTo>
                    <a:pt x="1792" y="1491"/>
                    <a:pt x="1675" y="1454"/>
                    <a:pt x="1647" y="1443"/>
                  </a:cubicBezTo>
                  <a:cubicBezTo>
                    <a:pt x="1460" y="1382"/>
                    <a:pt x="1320" y="1337"/>
                    <a:pt x="1226" y="1298"/>
                  </a:cubicBezTo>
                  <a:cubicBezTo>
                    <a:pt x="1131" y="1259"/>
                    <a:pt x="1067" y="1220"/>
                    <a:pt x="1019" y="1178"/>
                  </a:cubicBezTo>
                  <a:cubicBezTo>
                    <a:pt x="975" y="1136"/>
                    <a:pt x="955" y="1089"/>
                    <a:pt x="955" y="1030"/>
                  </a:cubicBezTo>
                  <a:cubicBezTo>
                    <a:pt x="955" y="952"/>
                    <a:pt x="986" y="894"/>
                    <a:pt x="1044" y="852"/>
                  </a:cubicBezTo>
                  <a:cubicBezTo>
                    <a:pt x="1106" y="810"/>
                    <a:pt x="1187" y="788"/>
                    <a:pt x="1293" y="788"/>
                  </a:cubicBezTo>
                  <a:cubicBezTo>
                    <a:pt x="1443" y="788"/>
                    <a:pt x="1560" y="829"/>
                    <a:pt x="1652" y="910"/>
                  </a:cubicBezTo>
                  <a:cubicBezTo>
                    <a:pt x="1739" y="991"/>
                    <a:pt x="1784" y="1081"/>
                    <a:pt x="1784" y="1178"/>
                  </a:cubicBezTo>
                  <a:lnTo>
                    <a:pt x="1784" y="1187"/>
                  </a:lnTo>
                  <a:cubicBezTo>
                    <a:pt x="1784" y="1206"/>
                    <a:pt x="1792" y="1226"/>
                    <a:pt x="1806" y="1240"/>
                  </a:cubicBezTo>
                  <a:cubicBezTo>
                    <a:pt x="1817" y="1253"/>
                    <a:pt x="1834" y="1259"/>
                    <a:pt x="1859" y="1259"/>
                  </a:cubicBezTo>
                  <a:lnTo>
                    <a:pt x="2618" y="1259"/>
                  </a:lnTo>
                  <a:cubicBezTo>
                    <a:pt x="2640" y="1259"/>
                    <a:pt x="2657" y="1253"/>
                    <a:pt x="2671" y="1240"/>
                  </a:cubicBezTo>
                  <a:cubicBezTo>
                    <a:pt x="2685" y="1228"/>
                    <a:pt x="2690" y="1212"/>
                    <a:pt x="2690" y="1187"/>
                  </a:cubicBezTo>
                  <a:lnTo>
                    <a:pt x="2690" y="1142"/>
                  </a:lnTo>
                  <a:cubicBezTo>
                    <a:pt x="2690" y="922"/>
                    <a:pt x="2629" y="723"/>
                    <a:pt x="2509" y="548"/>
                  </a:cubicBezTo>
                  <a:cubicBezTo>
                    <a:pt x="2392" y="375"/>
                    <a:pt x="2227" y="238"/>
                    <a:pt x="2018" y="143"/>
                  </a:cubicBezTo>
                  <a:cubicBezTo>
                    <a:pt x="1809" y="48"/>
                    <a:pt x="1574" y="1"/>
                    <a:pt x="1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758;p48">
              <a:extLst>
                <a:ext uri="{FF2B5EF4-FFF2-40B4-BE49-F238E27FC236}">
                  <a16:creationId xmlns:a16="http://schemas.microsoft.com/office/drawing/2014/main" id="{20172756-D7EB-1039-0BF3-510D8330286A}"/>
                </a:ext>
              </a:extLst>
            </p:cNvPr>
            <p:cNvSpPr/>
            <p:nvPr/>
          </p:nvSpPr>
          <p:spPr>
            <a:xfrm rot="-293290">
              <a:off x="2332499" y="3560129"/>
              <a:ext cx="107789" cy="134784"/>
            </a:xfrm>
            <a:custGeom>
              <a:avLst/>
              <a:gdLst/>
              <a:ahLst/>
              <a:cxnLst/>
              <a:rect l="l" t="t" r="r" b="b"/>
              <a:pathLst>
                <a:path w="2752" h="3441" extrusionOk="0">
                  <a:moveTo>
                    <a:pt x="76" y="0"/>
                  </a:moveTo>
                  <a:cubicBezTo>
                    <a:pt x="53" y="0"/>
                    <a:pt x="37" y="9"/>
                    <a:pt x="23" y="23"/>
                  </a:cubicBezTo>
                  <a:cubicBezTo>
                    <a:pt x="9" y="34"/>
                    <a:pt x="0" y="51"/>
                    <a:pt x="0" y="76"/>
                  </a:cubicBezTo>
                  <a:lnTo>
                    <a:pt x="0" y="723"/>
                  </a:lnTo>
                  <a:cubicBezTo>
                    <a:pt x="0" y="745"/>
                    <a:pt x="9" y="762"/>
                    <a:pt x="23" y="776"/>
                  </a:cubicBezTo>
                  <a:cubicBezTo>
                    <a:pt x="34" y="790"/>
                    <a:pt x="51" y="795"/>
                    <a:pt x="76" y="795"/>
                  </a:cubicBezTo>
                  <a:lnTo>
                    <a:pt x="876" y="795"/>
                  </a:lnTo>
                  <a:cubicBezTo>
                    <a:pt x="890" y="795"/>
                    <a:pt x="902" y="804"/>
                    <a:pt x="902" y="821"/>
                  </a:cubicBezTo>
                  <a:lnTo>
                    <a:pt x="902" y="3365"/>
                  </a:lnTo>
                  <a:cubicBezTo>
                    <a:pt x="902" y="3387"/>
                    <a:pt x="910" y="3404"/>
                    <a:pt x="924" y="3418"/>
                  </a:cubicBezTo>
                  <a:cubicBezTo>
                    <a:pt x="932" y="3432"/>
                    <a:pt x="952" y="3440"/>
                    <a:pt x="974" y="3440"/>
                  </a:cubicBezTo>
                  <a:lnTo>
                    <a:pt x="1752" y="3440"/>
                  </a:lnTo>
                  <a:cubicBezTo>
                    <a:pt x="1775" y="3440"/>
                    <a:pt x="1791" y="3432"/>
                    <a:pt x="1805" y="3418"/>
                  </a:cubicBezTo>
                  <a:cubicBezTo>
                    <a:pt x="1819" y="3407"/>
                    <a:pt x="1825" y="3390"/>
                    <a:pt x="1825" y="3365"/>
                  </a:cubicBezTo>
                  <a:lnTo>
                    <a:pt x="1825" y="821"/>
                  </a:lnTo>
                  <a:cubicBezTo>
                    <a:pt x="1825" y="807"/>
                    <a:pt x="1833" y="795"/>
                    <a:pt x="1850" y="795"/>
                  </a:cubicBezTo>
                  <a:lnTo>
                    <a:pt x="2676" y="795"/>
                  </a:lnTo>
                  <a:cubicBezTo>
                    <a:pt x="2698" y="795"/>
                    <a:pt x="2715" y="790"/>
                    <a:pt x="2729" y="776"/>
                  </a:cubicBezTo>
                  <a:cubicBezTo>
                    <a:pt x="2743" y="765"/>
                    <a:pt x="2751" y="748"/>
                    <a:pt x="2751" y="723"/>
                  </a:cubicBezTo>
                  <a:lnTo>
                    <a:pt x="2751" y="76"/>
                  </a:lnTo>
                  <a:cubicBezTo>
                    <a:pt x="2751" y="53"/>
                    <a:pt x="2743" y="37"/>
                    <a:pt x="2729" y="23"/>
                  </a:cubicBezTo>
                  <a:cubicBezTo>
                    <a:pt x="2715" y="12"/>
                    <a:pt x="2698" y="6"/>
                    <a:pt x="2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59;p48">
              <a:extLst>
                <a:ext uri="{FF2B5EF4-FFF2-40B4-BE49-F238E27FC236}">
                  <a16:creationId xmlns:a16="http://schemas.microsoft.com/office/drawing/2014/main" id="{EE2AEA9D-AF34-BF50-9C89-704C78829C7E}"/>
                </a:ext>
              </a:extLst>
            </p:cNvPr>
            <p:cNvSpPr/>
            <p:nvPr/>
          </p:nvSpPr>
          <p:spPr>
            <a:xfrm rot="-293290">
              <a:off x="2525636" y="3542146"/>
              <a:ext cx="106340" cy="137839"/>
            </a:xfrm>
            <a:custGeom>
              <a:avLst/>
              <a:gdLst/>
              <a:ahLst/>
              <a:cxnLst/>
              <a:rect l="l" t="t" r="r" b="b"/>
              <a:pathLst>
                <a:path w="2715" h="3519" extrusionOk="0">
                  <a:moveTo>
                    <a:pt x="1359" y="0"/>
                  </a:moveTo>
                  <a:cubicBezTo>
                    <a:pt x="1089" y="0"/>
                    <a:pt x="851" y="53"/>
                    <a:pt x="648" y="159"/>
                  </a:cubicBezTo>
                  <a:cubicBezTo>
                    <a:pt x="441" y="263"/>
                    <a:pt x="285" y="410"/>
                    <a:pt x="168" y="600"/>
                  </a:cubicBezTo>
                  <a:cubicBezTo>
                    <a:pt x="56" y="793"/>
                    <a:pt x="1" y="1013"/>
                    <a:pt x="1" y="1261"/>
                  </a:cubicBezTo>
                  <a:lnTo>
                    <a:pt x="1" y="2254"/>
                  </a:lnTo>
                  <a:cubicBezTo>
                    <a:pt x="1" y="2506"/>
                    <a:pt x="54" y="2729"/>
                    <a:pt x="168" y="2921"/>
                  </a:cubicBezTo>
                  <a:cubicBezTo>
                    <a:pt x="285" y="3116"/>
                    <a:pt x="441" y="3262"/>
                    <a:pt x="648" y="3368"/>
                  </a:cubicBezTo>
                  <a:cubicBezTo>
                    <a:pt x="851" y="3471"/>
                    <a:pt x="1089" y="3518"/>
                    <a:pt x="1359" y="3518"/>
                  </a:cubicBezTo>
                  <a:cubicBezTo>
                    <a:pt x="1627" y="3518"/>
                    <a:pt x="1864" y="3465"/>
                    <a:pt x="2071" y="3368"/>
                  </a:cubicBezTo>
                  <a:cubicBezTo>
                    <a:pt x="2274" y="3270"/>
                    <a:pt x="2433" y="3130"/>
                    <a:pt x="2548" y="2949"/>
                  </a:cubicBezTo>
                  <a:cubicBezTo>
                    <a:pt x="2659" y="2771"/>
                    <a:pt x="2715" y="2561"/>
                    <a:pt x="2715" y="2324"/>
                  </a:cubicBezTo>
                  <a:cubicBezTo>
                    <a:pt x="2715" y="2296"/>
                    <a:pt x="2690" y="2280"/>
                    <a:pt x="2642" y="2274"/>
                  </a:cubicBezTo>
                  <a:lnTo>
                    <a:pt x="1864" y="2238"/>
                  </a:lnTo>
                  <a:cubicBezTo>
                    <a:pt x="1858" y="2236"/>
                    <a:pt x="1853" y="2236"/>
                    <a:pt x="1847" y="2236"/>
                  </a:cubicBezTo>
                  <a:cubicBezTo>
                    <a:pt x="1833" y="2236"/>
                    <a:pt x="1821" y="2241"/>
                    <a:pt x="1811" y="2249"/>
                  </a:cubicBezTo>
                  <a:cubicBezTo>
                    <a:pt x="1797" y="2257"/>
                    <a:pt x="1789" y="2271"/>
                    <a:pt x="1789" y="2293"/>
                  </a:cubicBezTo>
                  <a:cubicBezTo>
                    <a:pt x="1789" y="2425"/>
                    <a:pt x="1747" y="2531"/>
                    <a:pt x="1672" y="2612"/>
                  </a:cubicBezTo>
                  <a:cubicBezTo>
                    <a:pt x="1596" y="2690"/>
                    <a:pt x="1490" y="2731"/>
                    <a:pt x="1359" y="2731"/>
                  </a:cubicBezTo>
                  <a:cubicBezTo>
                    <a:pt x="1228" y="2731"/>
                    <a:pt x="1119" y="2690"/>
                    <a:pt x="1044" y="2612"/>
                  </a:cubicBezTo>
                  <a:cubicBezTo>
                    <a:pt x="963" y="2531"/>
                    <a:pt x="927" y="2425"/>
                    <a:pt x="927" y="2293"/>
                  </a:cubicBezTo>
                  <a:lnTo>
                    <a:pt x="927" y="1236"/>
                  </a:lnTo>
                  <a:cubicBezTo>
                    <a:pt x="927" y="1105"/>
                    <a:pt x="969" y="996"/>
                    <a:pt x="1044" y="915"/>
                  </a:cubicBezTo>
                  <a:cubicBezTo>
                    <a:pt x="1119" y="834"/>
                    <a:pt x="1225" y="793"/>
                    <a:pt x="1359" y="793"/>
                  </a:cubicBezTo>
                  <a:cubicBezTo>
                    <a:pt x="1487" y="793"/>
                    <a:pt x="1596" y="834"/>
                    <a:pt x="1672" y="915"/>
                  </a:cubicBezTo>
                  <a:cubicBezTo>
                    <a:pt x="1752" y="996"/>
                    <a:pt x="1789" y="1099"/>
                    <a:pt x="1789" y="1236"/>
                  </a:cubicBezTo>
                  <a:cubicBezTo>
                    <a:pt x="1789" y="1272"/>
                    <a:pt x="1811" y="1289"/>
                    <a:pt x="1850" y="1289"/>
                  </a:cubicBezTo>
                  <a:lnTo>
                    <a:pt x="1864" y="1289"/>
                  </a:lnTo>
                  <a:lnTo>
                    <a:pt x="2640" y="1239"/>
                  </a:lnTo>
                  <a:cubicBezTo>
                    <a:pt x="2690" y="1236"/>
                    <a:pt x="2715" y="1219"/>
                    <a:pt x="2715" y="1186"/>
                  </a:cubicBezTo>
                  <a:cubicBezTo>
                    <a:pt x="2715" y="949"/>
                    <a:pt x="2662" y="740"/>
                    <a:pt x="2548" y="564"/>
                  </a:cubicBezTo>
                  <a:cubicBezTo>
                    <a:pt x="2430" y="385"/>
                    <a:pt x="2274" y="246"/>
                    <a:pt x="2068" y="148"/>
                  </a:cubicBezTo>
                  <a:cubicBezTo>
                    <a:pt x="1864" y="51"/>
                    <a:pt x="1627" y="0"/>
                    <a:pt x="13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760;p48">
              <a:extLst>
                <a:ext uri="{FF2B5EF4-FFF2-40B4-BE49-F238E27FC236}">
                  <a16:creationId xmlns:a16="http://schemas.microsoft.com/office/drawing/2014/main" id="{577BD4A7-BB60-0208-F5EC-63B2701F7469}"/>
                </a:ext>
              </a:extLst>
            </p:cNvPr>
            <p:cNvSpPr/>
            <p:nvPr/>
          </p:nvSpPr>
          <p:spPr>
            <a:xfrm rot="-293290">
              <a:off x="2654822" y="3531820"/>
              <a:ext cx="129762" cy="134784"/>
            </a:xfrm>
            <a:custGeom>
              <a:avLst/>
              <a:gdLst/>
              <a:ahLst/>
              <a:cxnLst/>
              <a:rect l="l" t="t" r="r" b="b"/>
              <a:pathLst>
                <a:path w="3313" h="3441" extrusionOk="0">
                  <a:moveTo>
                    <a:pt x="1655" y="1120"/>
                  </a:moveTo>
                  <a:cubicBezTo>
                    <a:pt x="1661" y="1120"/>
                    <a:pt x="1666" y="1122"/>
                    <a:pt x="1669" y="1134"/>
                  </a:cubicBezTo>
                  <a:lnTo>
                    <a:pt x="1985" y="2236"/>
                  </a:lnTo>
                  <a:cubicBezTo>
                    <a:pt x="1990" y="2255"/>
                    <a:pt x="1985" y="2266"/>
                    <a:pt x="1962" y="2266"/>
                  </a:cubicBezTo>
                  <a:lnTo>
                    <a:pt x="1348" y="2266"/>
                  </a:lnTo>
                  <a:cubicBezTo>
                    <a:pt x="1332" y="2266"/>
                    <a:pt x="1326" y="2255"/>
                    <a:pt x="1332" y="2236"/>
                  </a:cubicBezTo>
                  <a:lnTo>
                    <a:pt x="1641" y="1134"/>
                  </a:lnTo>
                  <a:cubicBezTo>
                    <a:pt x="1641" y="1125"/>
                    <a:pt x="1653" y="1120"/>
                    <a:pt x="1655" y="1120"/>
                  </a:cubicBezTo>
                  <a:close/>
                  <a:moveTo>
                    <a:pt x="1139" y="1"/>
                  </a:moveTo>
                  <a:cubicBezTo>
                    <a:pt x="1097" y="1"/>
                    <a:pt x="1069" y="20"/>
                    <a:pt x="1056" y="60"/>
                  </a:cubicBezTo>
                  <a:lnTo>
                    <a:pt x="18" y="3357"/>
                  </a:lnTo>
                  <a:cubicBezTo>
                    <a:pt x="1" y="3413"/>
                    <a:pt x="21" y="3441"/>
                    <a:pt x="79" y="3441"/>
                  </a:cubicBezTo>
                  <a:lnTo>
                    <a:pt x="922" y="3441"/>
                  </a:lnTo>
                  <a:cubicBezTo>
                    <a:pt x="966" y="3441"/>
                    <a:pt x="994" y="3421"/>
                    <a:pt x="1005" y="3379"/>
                  </a:cubicBezTo>
                  <a:lnTo>
                    <a:pt x="1111" y="2994"/>
                  </a:lnTo>
                  <a:cubicBezTo>
                    <a:pt x="1120" y="2980"/>
                    <a:pt x="1125" y="2975"/>
                    <a:pt x="1136" y="2975"/>
                  </a:cubicBezTo>
                  <a:lnTo>
                    <a:pt x="2180" y="2975"/>
                  </a:lnTo>
                  <a:cubicBezTo>
                    <a:pt x="2191" y="2975"/>
                    <a:pt x="2197" y="2980"/>
                    <a:pt x="2202" y="2994"/>
                  </a:cubicBezTo>
                  <a:lnTo>
                    <a:pt x="2311" y="3379"/>
                  </a:lnTo>
                  <a:cubicBezTo>
                    <a:pt x="2322" y="3421"/>
                    <a:pt x="2350" y="3441"/>
                    <a:pt x="2403" y="3441"/>
                  </a:cubicBezTo>
                  <a:lnTo>
                    <a:pt x="3243" y="3441"/>
                  </a:lnTo>
                  <a:cubicBezTo>
                    <a:pt x="3287" y="3441"/>
                    <a:pt x="3312" y="3424"/>
                    <a:pt x="3312" y="3391"/>
                  </a:cubicBezTo>
                  <a:cubicBezTo>
                    <a:pt x="3312" y="3377"/>
                    <a:pt x="3310" y="3365"/>
                    <a:pt x="3304" y="3357"/>
                  </a:cubicBezTo>
                  <a:lnTo>
                    <a:pt x="2266" y="60"/>
                  </a:lnTo>
                  <a:cubicBezTo>
                    <a:pt x="2252" y="20"/>
                    <a:pt x="2224"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761;p48">
              <a:extLst>
                <a:ext uri="{FF2B5EF4-FFF2-40B4-BE49-F238E27FC236}">
                  <a16:creationId xmlns:a16="http://schemas.microsoft.com/office/drawing/2014/main" id="{E774E9AD-9EEF-986F-7739-2240A4AB8E80}"/>
                </a:ext>
              </a:extLst>
            </p:cNvPr>
            <p:cNvSpPr/>
            <p:nvPr/>
          </p:nvSpPr>
          <p:spPr>
            <a:xfrm rot="-293290">
              <a:off x="2814448" y="3518617"/>
              <a:ext cx="111941" cy="134980"/>
            </a:xfrm>
            <a:custGeom>
              <a:avLst/>
              <a:gdLst/>
              <a:ahLst/>
              <a:cxnLst/>
              <a:rect l="l" t="t" r="r" b="b"/>
              <a:pathLst>
                <a:path w="2858" h="3446" extrusionOk="0">
                  <a:moveTo>
                    <a:pt x="73" y="1"/>
                  </a:moveTo>
                  <a:cubicBezTo>
                    <a:pt x="51" y="1"/>
                    <a:pt x="34" y="6"/>
                    <a:pt x="20" y="20"/>
                  </a:cubicBezTo>
                  <a:cubicBezTo>
                    <a:pt x="6" y="31"/>
                    <a:pt x="1" y="51"/>
                    <a:pt x="1" y="73"/>
                  </a:cubicBezTo>
                  <a:lnTo>
                    <a:pt x="1" y="3368"/>
                  </a:lnTo>
                  <a:cubicBezTo>
                    <a:pt x="1" y="3390"/>
                    <a:pt x="6" y="3407"/>
                    <a:pt x="20" y="3421"/>
                  </a:cubicBezTo>
                  <a:cubicBezTo>
                    <a:pt x="32" y="3435"/>
                    <a:pt x="48" y="3443"/>
                    <a:pt x="73" y="3443"/>
                  </a:cubicBezTo>
                  <a:lnTo>
                    <a:pt x="852" y="3443"/>
                  </a:lnTo>
                  <a:cubicBezTo>
                    <a:pt x="871" y="3443"/>
                    <a:pt x="888" y="3435"/>
                    <a:pt x="902" y="3421"/>
                  </a:cubicBezTo>
                  <a:cubicBezTo>
                    <a:pt x="916" y="3410"/>
                    <a:pt x="924" y="3393"/>
                    <a:pt x="924" y="3368"/>
                  </a:cubicBezTo>
                  <a:lnTo>
                    <a:pt x="913" y="1733"/>
                  </a:lnTo>
                  <a:cubicBezTo>
                    <a:pt x="913" y="1725"/>
                    <a:pt x="916" y="1716"/>
                    <a:pt x="924" y="1713"/>
                  </a:cubicBezTo>
                  <a:cubicBezTo>
                    <a:pt x="933" y="1713"/>
                    <a:pt x="938" y="1716"/>
                    <a:pt x="947" y="1727"/>
                  </a:cubicBezTo>
                  <a:lnTo>
                    <a:pt x="1951" y="3399"/>
                  </a:lnTo>
                  <a:cubicBezTo>
                    <a:pt x="1970" y="3429"/>
                    <a:pt x="2001" y="3446"/>
                    <a:pt x="2040" y="3446"/>
                  </a:cubicBezTo>
                  <a:lnTo>
                    <a:pt x="2782" y="3446"/>
                  </a:lnTo>
                  <a:cubicBezTo>
                    <a:pt x="2805" y="3446"/>
                    <a:pt x="2821" y="3435"/>
                    <a:pt x="2835" y="3426"/>
                  </a:cubicBezTo>
                  <a:cubicBezTo>
                    <a:pt x="2849" y="3415"/>
                    <a:pt x="2858" y="3399"/>
                    <a:pt x="2858" y="3373"/>
                  </a:cubicBezTo>
                  <a:lnTo>
                    <a:pt x="2858" y="79"/>
                  </a:lnTo>
                  <a:cubicBezTo>
                    <a:pt x="2858" y="56"/>
                    <a:pt x="2849" y="40"/>
                    <a:pt x="2835" y="26"/>
                  </a:cubicBezTo>
                  <a:cubicBezTo>
                    <a:pt x="2824" y="12"/>
                    <a:pt x="2807" y="3"/>
                    <a:pt x="2782" y="3"/>
                  </a:cubicBezTo>
                  <a:lnTo>
                    <a:pt x="2007" y="3"/>
                  </a:lnTo>
                  <a:cubicBezTo>
                    <a:pt x="1984" y="3"/>
                    <a:pt x="1968" y="12"/>
                    <a:pt x="1954" y="26"/>
                  </a:cubicBezTo>
                  <a:cubicBezTo>
                    <a:pt x="1940" y="40"/>
                    <a:pt x="1931" y="56"/>
                    <a:pt x="1929" y="81"/>
                  </a:cubicBezTo>
                  <a:lnTo>
                    <a:pt x="1937" y="1716"/>
                  </a:lnTo>
                  <a:cubicBezTo>
                    <a:pt x="1937" y="1727"/>
                    <a:pt x="1931" y="1733"/>
                    <a:pt x="1926" y="1739"/>
                  </a:cubicBezTo>
                  <a:cubicBezTo>
                    <a:pt x="1917" y="1739"/>
                    <a:pt x="1912" y="1733"/>
                    <a:pt x="1903" y="1725"/>
                  </a:cubicBezTo>
                  <a:lnTo>
                    <a:pt x="908" y="51"/>
                  </a:lnTo>
                  <a:cubicBezTo>
                    <a:pt x="885" y="17"/>
                    <a:pt x="854" y="1"/>
                    <a:pt x="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62;p48">
              <a:extLst>
                <a:ext uri="{FF2B5EF4-FFF2-40B4-BE49-F238E27FC236}">
                  <a16:creationId xmlns:a16="http://schemas.microsoft.com/office/drawing/2014/main" id="{6839B092-E9DF-D7F7-F0EC-827FF3E90657}"/>
                </a:ext>
              </a:extLst>
            </p:cNvPr>
            <p:cNvSpPr/>
            <p:nvPr/>
          </p:nvSpPr>
          <p:spPr>
            <a:xfrm rot="-293290">
              <a:off x="2958384" y="3505135"/>
              <a:ext cx="106379" cy="137839"/>
            </a:xfrm>
            <a:custGeom>
              <a:avLst/>
              <a:gdLst/>
              <a:ahLst/>
              <a:cxnLst/>
              <a:rect l="l" t="t" r="r" b="b"/>
              <a:pathLst>
                <a:path w="2716" h="3519" extrusionOk="0">
                  <a:moveTo>
                    <a:pt x="1360" y="0"/>
                  </a:moveTo>
                  <a:cubicBezTo>
                    <a:pt x="1089" y="0"/>
                    <a:pt x="852" y="53"/>
                    <a:pt x="648" y="159"/>
                  </a:cubicBezTo>
                  <a:cubicBezTo>
                    <a:pt x="442" y="263"/>
                    <a:pt x="285" y="410"/>
                    <a:pt x="168" y="600"/>
                  </a:cubicBezTo>
                  <a:cubicBezTo>
                    <a:pt x="57" y="793"/>
                    <a:pt x="1" y="1013"/>
                    <a:pt x="1" y="1261"/>
                  </a:cubicBezTo>
                  <a:lnTo>
                    <a:pt x="1" y="2254"/>
                  </a:lnTo>
                  <a:cubicBezTo>
                    <a:pt x="1" y="2506"/>
                    <a:pt x="54" y="2729"/>
                    <a:pt x="168" y="2921"/>
                  </a:cubicBezTo>
                  <a:cubicBezTo>
                    <a:pt x="285" y="3116"/>
                    <a:pt x="442" y="3262"/>
                    <a:pt x="648" y="3368"/>
                  </a:cubicBezTo>
                  <a:cubicBezTo>
                    <a:pt x="852" y="3471"/>
                    <a:pt x="1089" y="3518"/>
                    <a:pt x="1360" y="3518"/>
                  </a:cubicBezTo>
                  <a:cubicBezTo>
                    <a:pt x="1627" y="3518"/>
                    <a:pt x="1865" y="3465"/>
                    <a:pt x="2071" y="3368"/>
                  </a:cubicBezTo>
                  <a:cubicBezTo>
                    <a:pt x="2275" y="3270"/>
                    <a:pt x="2434" y="3130"/>
                    <a:pt x="2548" y="2949"/>
                  </a:cubicBezTo>
                  <a:cubicBezTo>
                    <a:pt x="2660" y="2771"/>
                    <a:pt x="2715" y="2561"/>
                    <a:pt x="2715" y="2324"/>
                  </a:cubicBezTo>
                  <a:cubicBezTo>
                    <a:pt x="2715" y="2296"/>
                    <a:pt x="2690" y="2280"/>
                    <a:pt x="2643" y="2274"/>
                  </a:cubicBezTo>
                  <a:lnTo>
                    <a:pt x="1865" y="2238"/>
                  </a:lnTo>
                  <a:cubicBezTo>
                    <a:pt x="1859" y="2236"/>
                    <a:pt x="1853" y="2236"/>
                    <a:pt x="1848" y="2236"/>
                  </a:cubicBezTo>
                  <a:cubicBezTo>
                    <a:pt x="1833" y="2236"/>
                    <a:pt x="1822" y="2241"/>
                    <a:pt x="1812" y="2249"/>
                  </a:cubicBezTo>
                  <a:cubicBezTo>
                    <a:pt x="1798" y="2257"/>
                    <a:pt x="1792" y="2271"/>
                    <a:pt x="1792" y="2293"/>
                  </a:cubicBezTo>
                  <a:cubicBezTo>
                    <a:pt x="1792" y="2425"/>
                    <a:pt x="1750" y="2531"/>
                    <a:pt x="1672" y="2612"/>
                  </a:cubicBezTo>
                  <a:cubicBezTo>
                    <a:pt x="1597" y="2690"/>
                    <a:pt x="1488" y="2731"/>
                    <a:pt x="1360" y="2731"/>
                  </a:cubicBezTo>
                  <a:cubicBezTo>
                    <a:pt x="1228" y="2731"/>
                    <a:pt x="1122" y="2690"/>
                    <a:pt x="1044" y="2612"/>
                  </a:cubicBezTo>
                  <a:cubicBezTo>
                    <a:pt x="963" y="2531"/>
                    <a:pt x="927" y="2425"/>
                    <a:pt x="927" y="2293"/>
                  </a:cubicBezTo>
                  <a:lnTo>
                    <a:pt x="927" y="1236"/>
                  </a:lnTo>
                  <a:cubicBezTo>
                    <a:pt x="927" y="1105"/>
                    <a:pt x="969" y="996"/>
                    <a:pt x="1044" y="915"/>
                  </a:cubicBezTo>
                  <a:cubicBezTo>
                    <a:pt x="1122" y="834"/>
                    <a:pt x="1228" y="793"/>
                    <a:pt x="1360" y="793"/>
                  </a:cubicBezTo>
                  <a:cubicBezTo>
                    <a:pt x="1488" y="793"/>
                    <a:pt x="1597" y="834"/>
                    <a:pt x="1672" y="915"/>
                  </a:cubicBezTo>
                  <a:cubicBezTo>
                    <a:pt x="1753" y="996"/>
                    <a:pt x="1792" y="1099"/>
                    <a:pt x="1792" y="1236"/>
                  </a:cubicBezTo>
                  <a:cubicBezTo>
                    <a:pt x="1792" y="1272"/>
                    <a:pt x="1812" y="1289"/>
                    <a:pt x="1851" y="1289"/>
                  </a:cubicBezTo>
                  <a:lnTo>
                    <a:pt x="1865" y="1289"/>
                  </a:lnTo>
                  <a:lnTo>
                    <a:pt x="2640" y="1239"/>
                  </a:lnTo>
                  <a:cubicBezTo>
                    <a:pt x="2690" y="1236"/>
                    <a:pt x="2715" y="1219"/>
                    <a:pt x="2715" y="1186"/>
                  </a:cubicBezTo>
                  <a:cubicBezTo>
                    <a:pt x="2715" y="949"/>
                    <a:pt x="2662" y="740"/>
                    <a:pt x="2548" y="564"/>
                  </a:cubicBezTo>
                  <a:cubicBezTo>
                    <a:pt x="2431" y="385"/>
                    <a:pt x="2275" y="246"/>
                    <a:pt x="2071" y="148"/>
                  </a:cubicBezTo>
                  <a:cubicBezTo>
                    <a:pt x="1865" y="51"/>
                    <a:pt x="1627" y="0"/>
                    <a:pt x="1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63;p48">
              <a:extLst>
                <a:ext uri="{FF2B5EF4-FFF2-40B4-BE49-F238E27FC236}">
                  <a16:creationId xmlns:a16="http://schemas.microsoft.com/office/drawing/2014/main" id="{08C76B42-FE53-A672-49EB-089EACFDCAD5}"/>
                </a:ext>
              </a:extLst>
            </p:cNvPr>
            <p:cNvSpPr/>
            <p:nvPr/>
          </p:nvSpPr>
          <p:spPr>
            <a:xfrm rot="-293290">
              <a:off x="3096357" y="3495238"/>
              <a:ext cx="97605" cy="134862"/>
            </a:xfrm>
            <a:custGeom>
              <a:avLst/>
              <a:gdLst/>
              <a:ahLst/>
              <a:cxnLst/>
              <a:rect l="l" t="t" r="r" b="b"/>
              <a:pathLst>
                <a:path w="2492" h="3443" extrusionOk="0">
                  <a:moveTo>
                    <a:pt x="73" y="0"/>
                  </a:moveTo>
                  <a:cubicBezTo>
                    <a:pt x="51" y="0"/>
                    <a:pt x="34" y="9"/>
                    <a:pt x="20" y="23"/>
                  </a:cubicBezTo>
                  <a:cubicBezTo>
                    <a:pt x="6" y="31"/>
                    <a:pt x="1" y="51"/>
                    <a:pt x="1" y="73"/>
                  </a:cubicBezTo>
                  <a:lnTo>
                    <a:pt x="1" y="3370"/>
                  </a:lnTo>
                  <a:cubicBezTo>
                    <a:pt x="1" y="3390"/>
                    <a:pt x="9" y="3407"/>
                    <a:pt x="20" y="3421"/>
                  </a:cubicBezTo>
                  <a:cubicBezTo>
                    <a:pt x="31" y="3435"/>
                    <a:pt x="48" y="3443"/>
                    <a:pt x="73" y="3443"/>
                  </a:cubicBezTo>
                  <a:lnTo>
                    <a:pt x="2419" y="3443"/>
                  </a:lnTo>
                  <a:cubicBezTo>
                    <a:pt x="2442" y="3443"/>
                    <a:pt x="2458" y="3435"/>
                    <a:pt x="2472" y="3421"/>
                  </a:cubicBezTo>
                  <a:cubicBezTo>
                    <a:pt x="2486" y="3412"/>
                    <a:pt x="2492" y="3393"/>
                    <a:pt x="2492" y="3370"/>
                  </a:cubicBezTo>
                  <a:lnTo>
                    <a:pt x="2492" y="2723"/>
                  </a:lnTo>
                  <a:cubicBezTo>
                    <a:pt x="2492" y="2704"/>
                    <a:pt x="2486" y="2687"/>
                    <a:pt x="2472" y="2673"/>
                  </a:cubicBezTo>
                  <a:cubicBezTo>
                    <a:pt x="2461" y="2659"/>
                    <a:pt x="2444" y="2651"/>
                    <a:pt x="2419" y="2651"/>
                  </a:cubicBezTo>
                  <a:lnTo>
                    <a:pt x="949" y="2651"/>
                  </a:lnTo>
                  <a:cubicBezTo>
                    <a:pt x="935" y="2651"/>
                    <a:pt x="924" y="2645"/>
                    <a:pt x="924" y="2626"/>
                  </a:cubicBezTo>
                  <a:lnTo>
                    <a:pt x="924" y="2118"/>
                  </a:lnTo>
                  <a:cubicBezTo>
                    <a:pt x="924" y="2104"/>
                    <a:pt x="930" y="2093"/>
                    <a:pt x="949" y="2093"/>
                  </a:cubicBezTo>
                  <a:lnTo>
                    <a:pt x="1859" y="2093"/>
                  </a:lnTo>
                  <a:cubicBezTo>
                    <a:pt x="1878" y="2093"/>
                    <a:pt x="1898" y="2087"/>
                    <a:pt x="1912" y="2073"/>
                  </a:cubicBezTo>
                  <a:cubicBezTo>
                    <a:pt x="1926" y="2062"/>
                    <a:pt x="1931" y="2045"/>
                    <a:pt x="1931" y="2020"/>
                  </a:cubicBezTo>
                  <a:lnTo>
                    <a:pt x="1931" y="1381"/>
                  </a:lnTo>
                  <a:cubicBezTo>
                    <a:pt x="1931" y="1362"/>
                    <a:pt x="1926" y="1342"/>
                    <a:pt x="1912" y="1328"/>
                  </a:cubicBezTo>
                  <a:cubicBezTo>
                    <a:pt x="1900" y="1314"/>
                    <a:pt x="1884" y="1309"/>
                    <a:pt x="1859" y="1309"/>
                  </a:cubicBezTo>
                  <a:lnTo>
                    <a:pt x="949" y="1309"/>
                  </a:lnTo>
                  <a:cubicBezTo>
                    <a:pt x="935" y="1309"/>
                    <a:pt x="924" y="1303"/>
                    <a:pt x="924" y="1284"/>
                  </a:cubicBezTo>
                  <a:lnTo>
                    <a:pt x="924" y="821"/>
                  </a:lnTo>
                  <a:cubicBezTo>
                    <a:pt x="924" y="807"/>
                    <a:pt x="930" y="795"/>
                    <a:pt x="949" y="795"/>
                  </a:cubicBezTo>
                  <a:lnTo>
                    <a:pt x="2419" y="795"/>
                  </a:lnTo>
                  <a:cubicBezTo>
                    <a:pt x="2442" y="795"/>
                    <a:pt x="2458" y="790"/>
                    <a:pt x="2472" y="776"/>
                  </a:cubicBezTo>
                  <a:cubicBezTo>
                    <a:pt x="2484" y="762"/>
                    <a:pt x="2489" y="745"/>
                    <a:pt x="2492" y="720"/>
                  </a:cubicBezTo>
                  <a:lnTo>
                    <a:pt x="2492" y="73"/>
                  </a:lnTo>
                  <a:cubicBezTo>
                    <a:pt x="2492"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64;p48">
              <a:extLst>
                <a:ext uri="{FF2B5EF4-FFF2-40B4-BE49-F238E27FC236}">
                  <a16:creationId xmlns:a16="http://schemas.microsoft.com/office/drawing/2014/main" id="{9670D3DD-C273-7A93-A9BA-80A7A6759C7F}"/>
                </a:ext>
              </a:extLst>
            </p:cNvPr>
            <p:cNvSpPr/>
            <p:nvPr/>
          </p:nvSpPr>
          <p:spPr>
            <a:xfrm rot="-293290">
              <a:off x="3224812" y="3483900"/>
              <a:ext cx="105830" cy="134862"/>
            </a:xfrm>
            <a:custGeom>
              <a:avLst/>
              <a:gdLst/>
              <a:ahLst/>
              <a:cxnLst/>
              <a:rect l="l" t="t" r="r" b="b"/>
              <a:pathLst>
                <a:path w="2702" h="3443" extrusionOk="0">
                  <a:moveTo>
                    <a:pt x="942" y="798"/>
                  </a:moveTo>
                  <a:cubicBezTo>
                    <a:pt x="944" y="798"/>
                    <a:pt x="947" y="798"/>
                    <a:pt x="949" y="798"/>
                  </a:cubicBezTo>
                  <a:lnTo>
                    <a:pt x="1412" y="798"/>
                  </a:lnTo>
                  <a:cubicBezTo>
                    <a:pt x="1515" y="798"/>
                    <a:pt x="1599" y="829"/>
                    <a:pt x="1666" y="885"/>
                  </a:cubicBezTo>
                  <a:cubicBezTo>
                    <a:pt x="1733" y="943"/>
                    <a:pt x="1764" y="1019"/>
                    <a:pt x="1764" y="1113"/>
                  </a:cubicBezTo>
                  <a:cubicBezTo>
                    <a:pt x="1764" y="1203"/>
                    <a:pt x="1730" y="1281"/>
                    <a:pt x="1666" y="1337"/>
                  </a:cubicBezTo>
                  <a:cubicBezTo>
                    <a:pt x="1605" y="1392"/>
                    <a:pt x="1515" y="1420"/>
                    <a:pt x="1412" y="1420"/>
                  </a:cubicBezTo>
                  <a:lnTo>
                    <a:pt x="949" y="1420"/>
                  </a:lnTo>
                  <a:cubicBezTo>
                    <a:pt x="935" y="1420"/>
                    <a:pt x="924" y="1415"/>
                    <a:pt x="924" y="1395"/>
                  </a:cubicBezTo>
                  <a:lnTo>
                    <a:pt x="924" y="821"/>
                  </a:lnTo>
                  <a:cubicBezTo>
                    <a:pt x="924" y="806"/>
                    <a:pt x="928" y="798"/>
                    <a:pt x="942" y="798"/>
                  </a:cubicBezTo>
                  <a:close/>
                  <a:moveTo>
                    <a:pt x="73" y="0"/>
                  </a:moveTo>
                  <a:cubicBezTo>
                    <a:pt x="51" y="0"/>
                    <a:pt x="34" y="9"/>
                    <a:pt x="20" y="23"/>
                  </a:cubicBezTo>
                  <a:cubicBezTo>
                    <a:pt x="6" y="31"/>
                    <a:pt x="1" y="51"/>
                    <a:pt x="1" y="73"/>
                  </a:cubicBezTo>
                  <a:lnTo>
                    <a:pt x="1" y="3370"/>
                  </a:lnTo>
                  <a:cubicBezTo>
                    <a:pt x="1" y="3390"/>
                    <a:pt x="6" y="3407"/>
                    <a:pt x="20" y="3421"/>
                  </a:cubicBezTo>
                  <a:cubicBezTo>
                    <a:pt x="31" y="3435"/>
                    <a:pt x="48" y="3443"/>
                    <a:pt x="73" y="3443"/>
                  </a:cubicBezTo>
                  <a:lnTo>
                    <a:pt x="851" y="3443"/>
                  </a:lnTo>
                  <a:cubicBezTo>
                    <a:pt x="871" y="3443"/>
                    <a:pt x="888" y="3435"/>
                    <a:pt x="902" y="3421"/>
                  </a:cubicBezTo>
                  <a:cubicBezTo>
                    <a:pt x="916" y="3412"/>
                    <a:pt x="924" y="3393"/>
                    <a:pt x="924" y="3370"/>
                  </a:cubicBezTo>
                  <a:lnTo>
                    <a:pt x="924" y="2146"/>
                  </a:lnTo>
                  <a:cubicBezTo>
                    <a:pt x="924" y="2132"/>
                    <a:pt x="930" y="2121"/>
                    <a:pt x="949" y="2121"/>
                  </a:cubicBezTo>
                  <a:lnTo>
                    <a:pt x="1153" y="2121"/>
                  </a:lnTo>
                  <a:cubicBezTo>
                    <a:pt x="1167" y="2121"/>
                    <a:pt x="1178" y="2129"/>
                    <a:pt x="1186" y="2143"/>
                  </a:cubicBezTo>
                  <a:lnTo>
                    <a:pt x="1725" y="3390"/>
                  </a:lnTo>
                  <a:cubicBezTo>
                    <a:pt x="1737" y="3422"/>
                    <a:pt x="1760" y="3441"/>
                    <a:pt x="1793" y="3441"/>
                  </a:cubicBezTo>
                  <a:cubicBezTo>
                    <a:pt x="1797" y="3441"/>
                    <a:pt x="1801" y="3441"/>
                    <a:pt x="1806" y="3440"/>
                  </a:cubicBezTo>
                  <a:lnTo>
                    <a:pt x="2631" y="3440"/>
                  </a:lnTo>
                  <a:cubicBezTo>
                    <a:pt x="2651" y="3440"/>
                    <a:pt x="2668" y="3435"/>
                    <a:pt x="2682" y="3426"/>
                  </a:cubicBezTo>
                  <a:cubicBezTo>
                    <a:pt x="2695" y="3418"/>
                    <a:pt x="2701" y="3404"/>
                    <a:pt x="2701" y="3387"/>
                  </a:cubicBezTo>
                  <a:cubicBezTo>
                    <a:pt x="2701" y="3384"/>
                    <a:pt x="2698" y="3373"/>
                    <a:pt x="2693" y="3351"/>
                  </a:cubicBezTo>
                  <a:lnTo>
                    <a:pt x="2068" y="2054"/>
                  </a:lnTo>
                  <a:cubicBezTo>
                    <a:pt x="2059" y="2037"/>
                    <a:pt x="2065" y="2026"/>
                    <a:pt x="2082" y="2020"/>
                  </a:cubicBezTo>
                  <a:cubicBezTo>
                    <a:pt x="2269" y="1948"/>
                    <a:pt x="2414" y="1825"/>
                    <a:pt x="2520" y="1666"/>
                  </a:cubicBezTo>
                  <a:cubicBezTo>
                    <a:pt x="2629" y="1501"/>
                    <a:pt x="2682" y="1312"/>
                    <a:pt x="2682" y="1097"/>
                  </a:cubicBezTo>
                  <a:cubicBezTo>
                    <a:pt x="2682" y="879"/>
                    <a:pt x="2637" y="687"/>
                    <a:pt x="2542" y="525"/>
                  </a:cubicBezTo>
                  <a:cubicBezTo>
                    <a:pt x="2447" y="357"/>
                    <a:pt x="2316" y="232"/>
                    <a:pt x="2149" y="137"/>
                  </a:cubicBezTo>
                  <a:cubicBezTo>
                    <a:pt x="1981" y="48"/>
                    <a:pt x="1786" y="0"/>
                    <a:pt x="15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65;p48">
              <a:extLst>
                <a:ext uri="{FF2B5EF4-FFF2-40B4-BE49-F238E27FC236}">
                  <a16:creationId xmlns:a16="http://schemas.microsoft.com/office/drawing/2014/main" id="{052E1DCF-6A89-870C-698B-CE41637B7594}"/>
                </a:ext>
              </a:extLst>
            </p:cNvPr>
            <p:cNvSpPr/>
            <p:nvPr/>
          </p:nvSpPr>
          <p:spPr>
            <a:xfrm rot="-293290">
              <a:off x="1661027" y="3819865"/>
              <a:ext cx="92044" cy="114024"/>
            </a:xfrm>
            <a:custGeom>
              <a:avLst/>
              <a:gdLst/>
              <a:ahLst/>
              <a:cxnLst/>
              <a:rect l="l" t="t" r="r" b="b"/>
              <a:pathLst>
                <a:path w="2350" h="2911" extrusionOk="0">
                  <a:moveTo>
                    <a:pt x="1172" y="489"/>
                  </a:moveTo>
                  <a:cubicBezTo>
                    <a:pt x="1178" y="489"/>
                    <a:pt x="1183" y="492"/>
                    <a:pt x="1186" y="500"/>
                  </a:cubicBezTo>
                  <a:lnTo>
                    <a:pt x="1666" y="2040"/>
                  </a:lnTo>
                  <a:cubicBezTo>
                    <a:pt x="1671" y="2046"/>
                    <a:pt x="1666" y="2051"/>
                    <a:pt x="1663" y="2054"/>
                  </a:cubicBezTo>
                  <a:cubicBezTo>
                    <a:pt x="1660" y="2060"/>
                    <a:pt x="1657" y="2062"/>
                    <a:pt x="1649" y="2062"/>
                  </a:cubicBezTo>
                  <a:lnTo>
                    <a:pt x="695" y="2062"/>
                  </a:lnTo>
                  <a:cubicBezTo>
                    <a:pt x="692" y="2062"/>
                    <a:pt x="684" y="2060"/>
                    <a:pt x="681" y="2054"/>
                  </a:cubicBezTo>
                  <a:cubicBezTo>
                    <a:pt x="675" y="2051"/>
                    <a:pt x="675" y="2048"/>
                    <a:pt x="675" y="2040"/>
                  </a:cubicBezTo>
                  <a:lnTo>
                    <a:pt x="1158" y="500"/>
                  </a:lnTo>
                  <a:cubicBezTo>
                    <a:pt x="1161" y="492"/>
                    <a:pt x="1164" y="489"/>
                    <a:pt x="1172" y="489"/>
                  </a:cubicBezTo>
                  <a:close/>
                  <a:moveTo>
                    <a:pt x="966" y="1"/>
                  </a:moveTo>
                  <a:cubicBezTo>
                    <a:pt x="943" y="1"/>
                    <a:pt x="929" y="15"/>
                    <a:pt x="918" y="37"/>
                  </a:cubicBezTo>
                  <a:lnTo>
                    <a:pt x="9" y="2863"/>
                  </a:lnTo>
                  <a:cubicBezTo>
                    <a:pt x="0" y="2891"/>
                    <a:pt x="11" y="2910"/>
                    <a:pt x="42" y="2910"/>
                  </a:cubicBezTo>
                  <a:lnTo>
                    <a:pt x="377" y="2910"/>
                  </a:lnTo>
                  <a:cubicBezTo>
                    <a:pt x="402" y="2910"/>
                    <a:pt x="416" y="2899"/>
                    <a:pt x="427" y="2874"/>
                  </a:cubicBezTo>
                  <a:lnTo>
                    <a:pt x="575" y="2389"/>
                  </a:lnTo>
                  <a:cubicBezTo>
                    <a:pt x="581" y="2380"/>
                    <a:pt x="583" y="2375"/>
                    <a:pt x="595" y="2375"/>
                  </a:cubicBezTo>
                  <a:lnTo>
                    <a:pt x="1758" y="2375"/>
                  </a:lnTo>
                  <a:cubicBezTo>
                    <a:pt x="1763" y="2375"/>
                    <a:pt x="1772" y="2380"/>
                    <a:pt x="1775" y="2389"/>
                  </a:cubicBezTo>
                  <a:lnTo>
                    <a:pt x="1925" y="2874"/>
                  </a:lnTo>
                  <a:cubicBezTo>
                    <a:pt x="1936" y="2899"/>
                    <a:pt x="1953" y="2910"/>
                    <a:pt x="1970" y="2910"/>
                  </a:cubicBezTo>
                  <a:lnTo>
                    <a:pt x="2313" y="2910"/>
                  </a:lnTo>
                  <a:cubicBezTo>
                    <a:pt x="2338" y="2910"/>
                    <a:pt x="2349" y="2902"/>
                    <a:pt x="2349" y="2883"/>
                  </a:cubicBezTo>
                  <a:lnTo>
                    <a:pt x="2347" y="2863"/>
                  </a:lnTo>
                  <a:lnTo>
                    <a:pt x="1429" y="37"/>
                  </a:lnTo>
                  <a:cubicBezTo>
                    <a:pt x="1423" y="12"/>
                    <a:pt x="1406" y="1"/>
                    <a:pt x="13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66;p48">
              <a:extLst>
                <a:ext uri="{FF2B5EF4-FFF2-40B4-BE49-F238E27FC236}">
                  <a16:creationId xmlns:a16="http://schemas.microsoft.com/office/drawing/2014/main" id="{0D0ED928-48AC-B523-B1A9-D4C5F3EE94F5}"/>
                </a:ext>
              </a:extLst>
            </p:cNvPr>
            <p:cNvSpPr/>
            <p:nvPr/>
          </p:nvSpPr>
          <p:spPr>
            <a:xfrm rot="-293290">
              <a:off x="1772087" y="3808422"/>
              <a:ext cx="134775" cy="114141"/>
            </a:xfrm>
            <a:custGeom>
              <a:avLst/>
              <a:gdLst/>
              <a:ahLst/>
              <a:cxnLst/>
              <a:rect l="l" t="t" r="r" b="b"/>
              <a:pathLst>
                <a:path w="3441" h="2914" extrusionOk="0">
                  <a:moveTo>
                    <a:pt x="43" y="1"/>
                  </a:moveTo>
                  <a:cubicBezTo>
                    <a:pt x="15" y="1"/>
                    <a:pt x="1" y="15"/>
                    <a:pt x="1" y="34"/>
                  </a:cubicBezTo>
                  <a:lnTo>
                    <a:pt x="6" y="48"/>
                  </a:lnTo>
                  <a:lnTo>
                    <a:pt x="787" y="2877"/>
                  </a:lnTo>
                  <a:cubicBezTo>
                    <a:pt x="790" y="2902"/>
                    <a:pt x="807" y="2913"/>
                    <a:pt x="829" y="2913"/>
                  </a:cubicBezTo>
                  <a:lnTo>
                    <a:pt x="1131" y="2913"/>
                  </a:lnTo>
                  <a:cubicBezTo>
                    <a:pt x="1158" y="2913"/>
                    <a:pt x="1172" y="2900"/>
                    <a:pt x="1178" y="2874"/>
                  </a:cubicBezTo>
                  <a:lnTo>
                    <a:pt x="1708" y="729"/>
                  </a:lnTo>
                  <a:cubicBezTo>
                    <a:pt x="1711" y="718"/>
                    <a:pt x="1714" y="715"/>
                    <a:pt x="1716" y="715"/>
                  </a:cubicBezTo>
                  <a:cubicBezTo>
                    <a:pt x="1722" y="715"/>
                    <a:pt x="1725" y="718"/>
                    <a:pt x="1728" y="729"/>
                  </a:cubicBezTo>
                  <a:lnTo>
                    <a:pt x="2272" y="2874"/>
                  </a:lnTo>
                  <a:cubicBezTo>
                    <a:pt x="2274" y="2900"/>
                    <a:pt x="2294" y="2913"/>
                    <a:pt x="2316" y="2913"/>
                  </a:cubicBezTo>
                  <a:lnTo>
                    <a:pt x="2637" y="2913"/>
                  </a:lnTo>
                  <a:cubicBezTo>
                    <a:pt x="2662" y="2913"/>
                    <a:pt x="2676" y="2900"/>
                    <a:pt x="2684" y="2874"/>
                  </a:cubicBezTo>
                  <a:lnTo>
                    <a:pt x="3438" y="48"/>
                  </a:lnTo>
                  <a:cubicBezTo>
                    <a:pt x="3440" y="34"/>
                    <a:pt x="3438" y="26"/>
                    <a:pt x="3429" y="15"/>
                  </a:cubicBezTo>
                  <a:cubicBezTo>
                    <a:pt x="3424" y="4"/>
                    <a:pt x="3413" y="1"/>
                    <a:pt x="3399" y="1"/>
                  </a:cubicBezTo>
                  <a:lnTo>
                    <a:pt x="3081" y="1"/>
                  </a:lnTo>
                  <a:cubicBezTo>
                    <a:pt x="3055" y="1"/>
                    <a:pt x="3042" y="15"/>
                    <a:pt x="3036" y="40"/>
                  </a:cubicBezTo>
                  <a:lnTo>
                    <a:pt x="2489" y="2113"/>
                  </a:lnTo>
                  <a:cubicBezTo>
                    <a:pt x="2484" y="2121"/>
                    <a:pt x="2481" y="2124"/>
                    <a:pt x="2478" y="2124"/>
                  </a:cubicBezTo>
                  <a:cubicBezTo>
                    <a:pt x="2475" y="2124"/>
                    <a:pt x="2470" y="2121"/>
                    <a:pt x="2467" y="2113"/>
                  </a:cubicBezTo>
                  <a:lnTo>
                    <a:pt x="1923" y="40"/>
                  </a:lnTo>
                  <a:cubicBezTo>
                    <a:pt x="1920" y="15"/>
                    <a:pt x="1903" y="1"/>
                    <a:pt x="1878" y="1"/>
                  </a:cubicBezTo>
                  <a:lnTo>
                    <a:pt x="1549" y="1"/>
                  </a:lnTo>
                  <a:cubicBezTo>
                    <a:pt x="1527" y="1"/>
                    <a:pt x="1513" y="15"/>
                    <a:pt x="1504" y="40"/>
                  </a:cubicBezTo>
                  <a:lnTo>
                    <a:pt x="988" y="2107"/>
                  </a:lnTo>
                  <a:cubicBezTo>
                    <a:pt x="985" y="2113"/>
                    <a:pt x="983" y="2118"/>
                    <a:pt x="977" y="2118"/>
                  </a:cubicBezTo>
                  <a:cubicBezTo>
                    <a:pt x="974" y="2118"/>
                    <a:pt x="972" y="2113"/>
                    <a:pt x="969" y="2107"/>
                  </a:cubicBezTo>
                  <a:lnTo>
                    <a:pt x="425" y="40"/>
                  </a:lnTo>
                  <a:cubicBezTo>
                    <a:pt x="419" y="15"/>
                    <a:pt x="402" y="1"/>
                    <a:pt x="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67;p48">
              <a:extLst>
                <a:ext uri="{FF2B5EF4-FFF2-40B4-BE49-F238E27FC236}">
                  <a16:creationId xmlns:a16="http://schemas.microsoft.com/office/drawing/2014/main" id="{213BA676-D7A2-5CF6-5694-031CBD446457}"/>
                </a:ext>
              </a:extLst>
            </p:cNvPr>
            <p:cNvSpPr/>
            <p:nvPr/>
          </p:nvSpPr>
          <p:spPr>
            <a:xfrm rot="-293290">
              <a:off x="1916211" y="3798042"/>
              <a:ext cx="92044" cy="114024"/>
            </a:xfrm>
            <a:custGeom>
              <a:avLst/>
              <a:gdLst/>
              <a:ahLst/>
              <a:cxnLst/>
              <a:rect l="l" t="t" r="r" b="b"/>
              <a:pathLst>
                <a:path w="2350" h="2911" extrusionOk="0">
                  <a:moveTo>
                    <a:pt x="1175" y="489"/>
                  </a:moveTo>
                  <a:cubicBezTo>
                    <a:pt x="1181" y="489"/>
                    <a:pt x="1186" y="492"/>
                    <a:pt x="1189" y="500"/>
                  </a:cubicBezTo>
                  <a:lnTo>
                    <a:pt x="1669" y="2040"/>
                  </a:lnTo>
                  <a:cubicBezTo>
                    <a:pt x="1674" y="2046"/>
                    <a:pt x="1669" y="2051"/>
                    <a:pt x="1666" y="2054"/>
                  </a:cubicBezTo>
                  <a:cubicBezTo>
                    <a:pt x="1663" y="2060"/>
                    <a:pt x="1660" y="2062"/>
                    <a:pt x="1652" y="2062"/>
                  </a:cubicBezTo>
                  <a:lnTo>
                    <a:pt x="698" y="2062"/>
                  </a:lnTo>
                  <a:cubicBezTo>
                    <a:pt x="695" y="2062"/>
                    <a:pt x="687" y="2060"/>
                    <a:pt x="684" y="2054"/>
                  </a:cubicBezTo>
                  <a:cubicBezTo>
                    <a:pt x="681" y="2051"/>
                    <a:pt x="681" y="2048"/>
                    <a:pt x="681" y="2040"/>
                  </a:cubicBezTo>
                  <a:lnTo>
                    <a:pt x="1161" y="500"/>
                  </a:lnTo>
                  <a:cubicBezTo>
                    <a:pt x="1164" y="492"/>
                    <a:pt x="1169" y="489"/>
                    <a:pt x="1175" y="489"/>
                  </a:cubicBezTo>
                  <a:close/>
                  <a:moveTo>
                    <a:pt x="966" y="1"/>
                  </a:moveTo>
                  <a:cubicBezTo>
                    <a:pt x="941" y="1"/>
                    <a:pt x="927" y="15"/>
                    <a:pt x="918" y="37"/>
                  </a:cubicBezTo>
                  <a:lnTo>
                    <a:pt x="6" y="2863"/>
                  </a:lnTo>
                  <a:cubicBezTo>
                    <a:pt x="1" y="2891"/>
                    <a:pt x="12" y="2910"/>
                    <a:pt x="42" y="2910"/>
                  </a:cubicBezTo>
                  <a:lnTo>
                    <a:pt x="377" y="2910"/>
                  </a:lnTo>
                  <a:cubicBezTo>
                    <a:pt x="402" y="2910"/>
                    <a:pt x="413" y="2899"/>
                    <a:pt x="425" y="2874"/>
                  </a:cubicBezTo>
                  <a:lnTo>
                    <a:pt x="575" y="2389"/>
                  </a:lnTo>
                  <a:cubicBezTo>
                    <a:pt x="578" y="2380"/>
                    <a:pt x="584" y="2375"/>
                    <a:pt x="592" y="2375"/>
                  </a:cubicBezTo>
                  <a:lnTo>
                    <a:pt x="1761" y="2375"/>
                  </a:lnTo>
                  <a:cubicBezTo>
                    <a:pt x="1769" y="2375"/>
                    <a:pt x="1775" y="2380"/>
                    <a:pt x="1778" y="2389"/>
                  </a:cubicBezTo>
                  <a:lnTo>
                    <a:pt x="1928" y="2874"/>
                  </a:lnTo>
                  <a:cubicBezTo>
                    <a:pt x="1937" y="2899"/>
                    <a:pt x="1953" y="2910"/>
                    <a:pt x="1970" y="2910"/>
                  </a:cubicBezTo>
                  <a:lnTo>
                    <a:pt x="2311" y="2910"/>
                  </a:lnTo>
                  <a:cubicBezTo>
                    <a:pt x="2336" y="2910"/>
                    <a:pt x="2350" y="2902"/>
                    <a:pt x="2350" y="2883"/>
                  </a:cubicBezTo>
                  <a:lnTo>
                    <a:pt x="2347" y="2863"/>
                  </a:lnTo>
                  <a:lnTo>
                    <a:pt x="1429" y="37"/>
                  </a:lnTo>
                  <a:cubicBezTo>
                    <a:pt x="1423" y="12"/>
                    <a:pt x="1404"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68;p48">
              <a:extLst>
                <a:ext uri="{FF2B5EF4-FFF2-40B4-BE49-F238E27FC236}">
                  <a16:creationId xmlns:a16="http://schemas.microsoft.com/office/drawing/2014/main" id="{86D41127-1F1C-2399-68CB-3F5DD9F173A5}"/>
                </a:ext>
              </a:extLst>
            </p:cNvPr>
            <p:cNvSpPr/>
            <p:nvPr/>
          </p:nvSpPr>
          <p:spPr>
            <a:xfrm rot="-293290">
              <a:off x="2042764" y="3787887"/>
              <a:ext cx="79157" cy="114024"/>
            </a:xfrm>
            <a:custGeom>
              <a:avLst/>
              <a:gdLst/>
              <a:ahLst/>
              <a:cxnLst/>
              <a:rect l="l" t="t" r="r" b="b"/>
              <a:pathLst>
                <a:path w="2021" h="2911" extrusionOk="0">
                  <a:moveTo>
                    <a:pt x="1113" y="344"/>
                  </a:moveTo>
                  <a:cubicBezTo>
                    <a:pt x="1264" y="344"/>
                    <a:pt x="1378" y="388"/>
                    <a:pt x="1468" y="475"/>
                  </a:cubicBezTo>
                  <a:cubicBezTo>
                    <a:pt x="1557" y="564"/>
                    <a:pt x="1602" y="681"/>
                    <a:pt x="1602" y="826"/>
                  </a:cubicBezTo>
                  <a:cubicBezTo>
                    <a:pt x="1602" y="974"/>
                    <a:pt x="1560" y="1089"/>
                    <a:pt x="1468" y="1175"/>
                  </a:cubicBezTo>
                  <a:cubicBezTo>
                    <a:pt x="1378" y="1264"/>
                    <a:pt x="1259" y="1309"/>
                    <a:pt x="1113" y="1309"/>
                  </a:cubicBezTo>
                  <a:lnTo>
                    <a:pt x="419" y="1309"/>
                  </a:lnTo>
                  <a:cubicBezTo>
                    <a:pt x="410" y="1309"/>
                    <a:pt x="402" y="1303"/>
                    <a:pt x="402" y="1292"/>
                  </a:cubicBezTo>
                  <a:lnTo>
                    <a:pt x="402" y="360"/>
                  </a:lnTo>
                  <a:cubicBezTo>
                    <a:pt x="402" y="346"/>
                    <a:pt x="410" y="344"/>
                    <a:pt x="419" y="344"/>
                  </a:cubicBezTo>
                  <a:close/>
                  <a:moveTo>
                    <a:pt x="42" y="1"/>
                  </a:moveTo>
                  <a:cubicBezTo>
                    <a:pt x="14" y="1"/>
                    <a:pt x="0" y="14"/>
                    <a:pt x="0" y="42"/>
                  </a:cubicBezTo>
                  <a:lnTo>
                    <a:pt x="0" y="2868"/>
                  </a:lnTo>
                  <a:cubicBezTo>
                    <a:pt x="0" y="2896"/>
                    <a:pt x="14" y="2910"/>
                    <a:pt x="42" y="2910"/>
                  </a:cubicBezTo>
                  <a:lnTo>
                    <a:pt x="360" y="2910"/>
                  </a:lnTo>
                  <a:cubicBezTo>
                    <a:pt x="388" y="2910"/>
                    <a:pt x="402" y="2896"/>
                    <a:pt x="402" y="2868"/>
                  </a:cubicBezTo>
                  <a:lnTo>
                    <a:pt x="402" y="1641"/>
                  </a:lnTo>
                  <a:cubicBezTo>
                    <a:pt x="402" y="1630"/>
                    <a:pt x="410" y="1624"/>
                    <a:pt x="419" y="1624"/>
                  </a:cubicBezTo>
                  <a:lnTo>
                    <a:pt x="1016" y="1624"/>
                  </a:lnTo>
                  <a:cubicBezTo>
                    <a:pt x="1024" y="1624"/>
                    <a:pt x="1030" y="1627"/>
                    <a:pt x="1033" y="1638"/>
                  </a:cubicBezTo>
                  <a:lnTo>
                    <a:pt x="1616" y="2880"/>
                  </a:lnTo>
                  <a:cubicBezTo>
                    <a:pt x="1624" y="2899"/>
                    <a:pt x="1641" y="2907"/>
                    <a:pt x="1657" y="2910"/>
                  </a:cubicBezTo>
                  <a:lnTo>
                    <a:pt x="1984" y="2910"/>
                  </a:lnTo>
                  <a:cubicBezTo>
                    <a:pt x="2009" y="2910"/>
                    <a:pt x="2020" y="2902"/>
                    <a:pt x="2020" y="2882"/>
                  </a:cubicBezTo>
                  <a:cubicBezTo>
                    <a:pt x="2020" y="2874"/>
                    <a:pt x="2020" y="2868"/>
                    <a:pt x="2017" y="2860"/>
                  </a:cubicBezTo>
                  <a:lnTo>
                    <a:pt x="1412" y="1613"/>
                  </a:lnTo>
                  <a:cubicBezTo>
                    <a:pt x="1409" y="1605"/>
                    <a:pt x="1412" y="1599"/>
                    <a:pt x="1423" y="1591"/>
                  </a:cubicBezTo>
                  <a:cubicBezTo>
                    <a:pt x="1604" y="1546"/>
                    <a:pt x="1744" y="1457"/>
                    <a:pt x="1844" y="1320"/>
                  </a:cubicBezTo>
                  <a:cubicBezTo>
                    <a:pt x="1948" y="1186"/>
                    <a:pt x="1995" y="1024"/>
                    <a:pt x="1995" y="829"/>
                  </a:cubicBezTo>
                  <a:cubicBezTo>
                    <a:pt x="1995" y="665"/>
                    <a:pt x="1962" y="522"/>
                    <a:pt x="1892" y="397"/>
                  </a:cubicBezTo>
                  <a:cubicBezTo>
                    <a:pt x="1822" y="268"/>
                    <a:pt x="1724" y="176"/>
                    <a:pt x="1599" y="107"/>
                  </a:cubicBezTo>
                  <a:cubicBezTo>
                    <a:pt x="1473" y="37"/>
                    <a:pt x="1323" y="1"/>
                    <a:pt x="1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69;p48">
              <a:extLst>
                <a:ext uri="{FF2B5EF4-FFF2-40B4-BE49-F238E27FC236}">
                  <a16:creationId xmlns:a16="http://schemas.microsoft.com/office/drawing/2014/main" id="{EB38A82D-EE93-D369-54CA-C885F382101C}"/>
                </a:ext>
              </a:extLst>
            </p:cNvPr>
            <p:cNvSpPr/>
            <p:nvPr/>
          </p:nvSpPr>
          <p:spPr>
            <a:xfrm rot="-293290">
              <a:off x="2158596" y="3778127"/>
              <a:ext cx="75750" cy="114024"/>
            </a:xfrm>
            <a:custGeom>
              <a:avLst/>
              <a:gdLst/>
              <a:ahLst/>
              <a:cxnLst/>
              <a:rect l="l" t="t" r="r" b="b"/>
              <a:pathLst>
                <a:path w="1934" h="2911" extrusionOk="0">
                  <a:moveTo>
                    <a:pt x="42" y="1"/>
                  </a:moveTo>
                  <a:cubicBezTo>
                    <a:pt x="15" y="1"/>
                    <a:pt x="1" y="14"/>
                    <a:pt x="1" y="42"/>
                  </a:cubicBezTo>
                  <a:lnTo>
                    <a:pt x="1" y="2868"/>
                  </a:lnTo>
                  <a:cubicBezTo>
                    <a:pt x="1" y="2896"/>
                    <a:pt x="15" y="2910"/>
                    <a:pt x="42" y="2910"/>
                  </a:cubicBezTo>
                  <a:lnTo>
                    <a:pt x="1892" y="2910"/>
                  </a:lnTo>
                  <a:cubicBezTo>
                    <a:pt x="1920" y="2910"/>
                    <a:pt x="1934" y="2896"/>
                    <a:pt x="1934" y="2868"/>
                  </a:cubicBezTo>
                  <a:lnTo>
                    <a:pt x="1934" y="2606"/>
                  </a:lnTo>
                  <a:cubicBezTo>
                    <a:pt x="1934" y="2578"/>
                    <a:pt x="1920" y="2564"/>
                    <a:pt x="1892" y="2564"/>
                  </a:cubicBezTo>
                  <a:lnTo>
                    <a:pt x="416" y="2564"/>
                  </a:lnTo>
                  <a:cubicBezTo>
                    <a:pt x="405" y="2564"/>
                    <a:pt x="400" y="2556"/>
                    <a:pt x="400" y="2548"/>
                  </a:cubicBezTo>
                  <a:lnTo>
                    <a:pt x="400" y="1633"/>
                  </a:lnTo>
                  <a:cubicBezTo>
                    <a:pt x="400" y="1621"/>
                    <a:pt x="405" y="1616"/>
                    <a:pt x="416" y="1616"/>
                  </a:cubicBezTo>
                  <a:lnTo>
                    <a:pt x="1432" y="1616"/>
                  </a:lnTo>
                  <a:cubicBezTo>
                    <a:pt x="1460" y="1616"/>
                    <a:pt x="1474" y="1602"/>
                    <a:pt x="1474" y="1574"/>
                  </a:cubicBezTo>
                  <a:lnTo>
                    <a:pt x="1474" y="1312"/>
                  </a:lnTo>
                  <a:cubicBezTo>
                    <a:pt x="1474" y="1284"/>
                    <a:pt x="1460" y="1270"/>
                    <a:pt x="1432" y="1270"/>
                  </a:cubicBezTo>
                  <a:lnTo>
                    <a:pt x="416" y="1270"/>
                  </a:lnTo>
                  <a:cubicBezTo>
                    <a:pt x="405" y="1270"/>
                    <a:pt x="400" y="1264"/>
                    <a:pt x="400" y="1253"/>
                  </a:cubicBezTo>
                  <a:lnTo>
                    <a:pt x="400" y="360"/>
                  </a:lnTo>
                  <a:cubicBezTo>
                    <a:pt x="400" y="349"/>
                    <a:pt x="405" y="344"/>
                    <a:pt x="416" y="344"/>
                  </a:cubicBezTo>
                  <a:lnTo>
                    <a:pt x="1892" y="344"/>
                  </a:lnTo>
                  <a:cubicBezTo>
                    <a:pt x="1914" y="344"/>
                    <a:pt x="1928" y="330"/>
                    <a:pt x="1934" y="305"/>
                  </a:cubicBezTo>
                  <a:lnTo>
                    <a:pt x="1934" y="42"/>
                  </a:lnTo>
                  <a:cubicBezTo>
                    <a:pt x="1934" y="14"/>
                    <a:pt x="1920" y="1"/>
                    <a:pt x="18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70;p48">
              <a:extLst>
                <a:ext uri="{FF2B5EF4-FFF2-40B4-BE49-F238E27FC236}">
                  <a16:creationId xmlns:a16="http://schemas.microsoft.com/office/drawing/2014/main" id="{F29BF7DF-99C0-3B7C-6E32-65F1DF872744}"/>
                </a:ext>
              </a:extLst>
            </p:cNvPr>
            <p:cNvSpPr/>
            <p:nvPr/>
          </p:nvSpPr>
          <p:spPr>
            <a:xfrm rot="-293290">
              <a:off x="2271584" y="3768041"/>
              <a:ext cx="82878" cy="113906"/>
            </a:xfrm>
            <a:custGeom>
              <a:avLst/>
              <a:gdLst/>
              <a:ahLst/>
              <a:cxnLst/>
              <a:rect l="l" t="t" r="r" b="b"/>
              <a:pathLst>
                <a:path w="2116" h="2908" extrusionOk="0">
                  <a:moveTo>
                    <a:pt x="42" y="1"/>
                  </a:moveTo>
                  <a:cubicBezTo>
                    <a:pt x="14" y="1"/>
                    <a:pt x="0" y="15"/>
                    <a:pt x="0" y="43"/>
                  </a:cubicBezTo>
                  <a:lnTo>
                    <a:pt x="0" y="2866"/>
                  </a:lnTo>
                  <a:cubicBezTo>
                    <a:pt x="0" y="2894"/>
                    <a:pt x="14" y="2908"/>
                    <a:pt x="42" y="2908"/>
                  </a:cubicBezTo>
                  <a:lnTo>
                    <a:pt x="358" y="2908"/>
                  </a:lnTo>
                  <a:cubicBezTo>
                    <a:pt x="385" y="2908"/>
                    <a:pt x="399" y="2894"/>
                    <a:pt x="399" y="2866"/>
                  </a:cubicBezTo>
                  <a:lnTo>
                    <a:pt x="397" y="760"/>
                  </a:lnTo>
                  <a:cubicBezTo>
                    <a:pt x="397" y="754"/>
                    <a:pt x="399" y="751"/>
                    <a:pt x="408" y="746"/>
                  </a:cubicBezTo>
                  <a:cubicBezTo>
                    <a:pt x="409" y="745"/>
                    <a:pt x="410" y="745"/>
                    <a:pt x="412" y="745"/>
                  </a:cubicBezTo>
                  <a:cubicBezTo>
                    <a:pt x="416" y="745"/>
                    <a:pt x="420" y="748"/>
                    <a:pt x="422" y="757"/>
                  </a:cubicBezTo>
                  <a:lnTo>
                    <a:pt x="1722" y="2880"/>
                  </a:lnTo>
                  <a:cubicBezTo>
                    <a:pt x="1736" y="2899"/>
                    <a:pt x="1750" y="2908"/>
                    <a:pt x="1772" y="2908"/>
                  </a:cubicBezTo>
                  <a:lnTo>
                    <a:pt x="2073" y="2908"/>
                  </a:lnTo>
                  <a:cubicBezTo>
                    <a:pt x="2101" y="2908"/>
                    <a:pt x="2115" y="2897"/>
                    <a:pt x="2115" y="2869"/>
                  </a:cubicBezTo>
                  <a:lnTo>
                    <a:pt x="2115" y="43"/>
                  </a:lnTo>
                  <a:cubicBezTo>
                    <a:pt x="2115" y="15"/>
                    <a:pt x="2101" y="1"/>
                    <a:pt x="2073"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6" y="2160"/>
                    <a:pt x="1694" y="2152"/>
                  </a:cubicBezTo>
                  <a:lnTo>
                    <a:pt x="397" y="29"/>
                  </a:lnTo>
                  <a:cubicBezTo>
                    <a:pt x="383" y="12"/>
                    <a:pt x="369"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71;p48">
              <a:extLst>
                <a:ext uri="{FF2B5EF4-FFF2-40B4-BE49-F238E27FC236}">
                  <a16:creationId xmlns:a16="http://schemas.microsoft.com/office/drawing/2014/main" id="{BF8971CA-56B2-D72A-2844-94110F8F68D9}"/>
                </a:ext>
              </a:extLst>
            </p:cNvPr>
            <p:cNvSpPr/>
            <p:nvPr/>
          </p:nvSpPr>
          <p:spPr>
            <a:xfrm rot="-293290">
              <a:off x="2395282" y="3757880"/>
              <a:ext cx="75867" cy="114024"/>
            </a:xfrm>
            <a:custGeom>
              <a:avLst/>
              <a:gdLst/>
              <a:ahLst/>
              <a:cxnLst/>
              <a:rect l="l" t="t" r="r" b="b"/>
              <a:pathLst>
                <a:path w="1937" h="2911" extrusionOk="0">
                  <a:moveTo>
                    <a:pt x="43" y="1"/>
                  </a:moveTo>
                  <a:cubicBezTo>
                    <a:pt x="15" y="1"/>
                    <a:pt x="1" y="14"/>
                    <a:pt x="1" y="42"/>
                  </a:cubicBezTo>
                  <a:lnTo>
                    <a:pt x="1" y="2868"/>
                  </a:lnTo>
                  <a:cubicBezTo>
                    <a:pt x="1" y="2896"/>
                    <a:pt x="15" y="2910"/>
                    <a:pt x="43" y="2910"/>
                  </a:cubicBezTo>
                  <a:lnTo>
                    <a:pt x="1889" y="2910"/>
                  </a:lnTo>
                  <a:cubicBezTo>
                    <a:pt x="1917" y="2910"/>
                    <a:pt x="1931" y="2896"/>
                    <a:pt x="1931" y="2868"/>
                  </a:cubicBezTo>
                  <a:lnTo>
                    <a:pt x="1931" y="2606"/>
                  </a:lnTo>
                  <a:cubicBezTo>
                    <a:pt x="1931" y="2578"/>
                    <a:pt x="1917" y="2564"/>
                    <a:pt x="1889" y="2564"/>
                  </a:cubicBezTo>
                  <a:lnTo>
                    <a:pt x="414" y="2564"/>
                  </a:lnTo>
                  <a:cubicBezTo>
                    <a:pt x="405" y="2564"/>
                    <a:pt x="397" y="2556"/>
                    <a:pt x="397" y="2548"/>
                  </a:cubicBezTo>
                  <a:lnTo>
                    <a:pt x="397" y="1633"/>
                  </a:lnTo>
                  <a:cubicBezTo>
                    <a:pt x="397" y="1621"/>
                    <a:pt x="405" y="1616"/>
                    <a:pt x="414" y="1616"/>
                  </a:cubicBezTo>
                  <a:lnTo>
                    <a:pt x="1429" y="1616"/>
                  </a:lnTo>
                  <a:cubicBezTo>
                    <a:pt x="1457" y="1616"/>
                    <a:pt x="1471" y="1602"/>
                    <a:pt x="1471" y="1574"/>
                  </a:cubicBezTo>
                  <a:lnTo>
                    <a:pt x="1471" y="1312"/>
                  </a:lnTo>
                  <a:cubicBezTo>
                    <a:pt x="1471" y="1284"/>
                    <a:pt x="1457" y="1270"/>
                    <a:pt x="1429" y="1270"/>
                  </a:cubicBezTo>
                  <a:lnTo>
                    <a:pt x="414" y="1270"/>
                  </a:lnTo>
                  <a:cubicBezTo>
                    <a:pt x="405" y="1270"/>
                    <a:pt x="397" y="1264"/>
                    <a:pt x="397" y="1253"/>
                  </a:cubicBezTo>
                  <a:lnTo>
                    <a:pt x="397" y="360"/>
                  </a:lnTo>
                  <a:cubicBezTo>
                    <a:pt x="397" y="349"/>
                    <a:pt x="405" y="344"/>
                    <a:pt x="414" y="344"/>
                  </a:cubicBezTo>
                  <a:lnTo>
                    <a:pt x="1889" y="344"/>
                  </a:lnTo>
                  <a:cubicBezTo>
                    <a:pt x="1923" y="344"/>
                    <a:pt x="1937" y="330"/>
                    <a:pt x="1931" y="305"/>
                  </a:cubicBezTo>
                  <a:lnTo>
                    <a:pt x="1931" y="42"/>
                  </a:lnTo>
                  <a:cubicBezTo>
                    <a:pt x="1931" y="14"/>
                    <a:pt x="1917" y="1"/>
                    <a:pt x="18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72;p48">
              <a:extLst>
                <a:ext uri="{FF2B5EF4-FFF2-40B4-BE49-F238E27FC236}">
                  <a16:creationId xmlns:a16="http://schemas.microsoft.com/office/drawing/2014/main" id="{6018979F-222E-9FA5-9536-51FBEB83E94F}"/>
                </a:ext>
              </a:extLst>
            </p:cNvPr>
            <p:cNvSpPr/>
            <p:nvPr/>
          </p:nvSpPr>
          <p:spPr>
            <a:xfrm rot="-293290">
              <a:off x="2502726" y="3746849"/>
              <a:ext cx="80450" cy="116766"/>
            </a:xfrm>
            <a:custGeom>
              <a:avLst/>
              <a:gdLst/>
              <a:ahLst/>
              <a:cxnLst/>
              <a:rect l="l" t="t" r="r" b="b"/>
              <a:pathLst>
                <a:path w="2054" h="2981" extrusionOk="0">
                  <a:moveTo>
                    <a:pt x="1002" y="1"/>
                  </a:moveTo>
                  <a:cubicBezTo>
                    <a:pt x="709" y="1"/>
                    <a:pt x="477" y="68"/>
                    <a:pt x="307" y="204"/>
                  </a:cubicBezTo>
                  <a:cubicBezTo>
                    <a:pt x="137" y="341"/>
                    <a:pt x="53" y="528"/>
                    <a:pt x="53" y="765"/>
                  </a:cubicBezTo>
                  <a:cubicBezTo>
                    <a:pt x="53" y="927"/>
                    <a:pt x="92" y="1055"/>
                    <a:pt x="168" y="1158"/>
                  </a:cubicBezTo>
                  <a:cubicBezTo>
                    <a:pt x="246" y="1264"/>
                    <a:pt x="343" y="1348"/>
                    <a:pt x="460" y="1410"/>
                  </a:cubicBezTo>
                  <a:cubicBezTo>
                    <a:pt x="580" y="1476"/>
                    <a:pt x="739" y="1546"/>
                    <a:pt x="943" y="1622"/>
                  </a:cubicBezTo>
                  <a:cubicBezTo>
                    <a:pt x="1127" y="1697"/>
                    <a:pt x="1264" y="1755"/>
                    <a:pt x="1362" y="1808"/>
                  </a:cubicBezTo>
                  <a:cubicBezTo>
                    <a:pt x="1459" y="1856"/>
                    <a:pt x="1532" y="1917"/>
                    <a:pt x="1579" y="1976"/>
                  </a:cubicBezTo>
                  <a:cubicBezTo>
                    <a:pt x="1629" y="2037"/>
                    <a:pt x="1655" y="2113"/>
                    <a:pt x="1655" y="2196"/>
                  </a:cubicBezTo>
                  <a:cubicBezTo>
                    <a:pt x="1655" y="2327"/>
                    <a:pt x="1604" y="2433"/>
                    <a:pt x="1507" y="2512"/>
                  </a:cubicBezTo>
                  <a:cubicBezTo>
                    <a:pt x="1409" y="2592"/>
                    <a:pt x="1267" y="2634"/>
                    <a:pt x="1074" y="2634"/>
                  </a:cubicBezTo>
                  <a:cubicBezTo>
                    <a:pt x="862" y="2634"/>
                    <a:pt x="695" y="2590"/>
                    <a:pt x="572" y="2498"/>
                  </a:cubicBezTo>
                  <a:cubicBezTo>
                    <a:pt x="447" y="2408"/>
                    <a:pt x="388" y="2288"/>
                    <a:pt x="388" y="2149"/>
                  </a:cubicBezTo>
                  <a:lnTo>
                    <a:pt x="388" y="2048"/>
                  </a:lnTo>
                  <a:cubicBezTo>
                    <a:pt x="388" y="2021"/>
                    <a:pt x="374" y="2007"/>
                    <a:pt x="346" y="2007"/>
                  </a:cubicBezTo>
                  <a:lnTo>
                    <a:pt x="42" y="2007"/>
                  </a:lnTo>
                  <a:cubicBezTo>
                    <a:pt x="14" y="2007"/>
                    <a:pt x="0" y="2021"/>
                    <a:pt x="0" y="2048"/>
                  </a:cubicBezTo>
                  <a:lnTo>
                    <a:pt x="0" y="2171"/>
                  </a:lnTo>
                  <a:cubicBezTo>
                    <a:pt x="0" y="2336"/>
                    <a:pt x="42" y="2478"/>
                    <a:pt x="126" y="2601"/>
                  </a:cubicBezTo>
                  <a:cubicBezTo>
                    <a:pt x="209" y="2721"/>
                    <a:pt x="332" y="2816"/>
                    <a:pt x="488" y="2883"/>
                  </a:cubicBezTo>
                  <a:cubicBezTo>
                    <a:pt x="641" y="2947"/>
                    <a:pt x="817" y="2980"/>
                    <a:pt x="1022" y="2980"/>
                  </a:cubicBezTo>
                  <a:cubicBezTo>
                    <a:pt x="1030" y="2980"/>
                    <a:pt x="1038" y="2980"/>
                    <a:pt x="1046" y="2980"/>
                  </a:cubicBezTo>
                  <a:cubicBezTo>
                    <a:pt x="1362" y="2980"/>
                    <a:pt x="1607" y="2910"/>
                    <a:pt x="1786" y="2768"/>
                  </a:cubicBezTo>
                  <a:cubicBezTo>
                    <a:pt x="1964" y="2629"/>
                    <a:pt x="2053" y="2433"/>
                    <a:pt x="2053" y="2188"/>
                  </a:cubicBezTo>
                  <a:cubicBezTo>
                    <a:pt x="2053" y="2029"/>
                    <a:pt x="2012" y="1898"/>
                    <a:pt x="1934" y="1792"/>
                  </a:cubicBezTo>
                  <a:cubicBezTo>
                    <a:pt x="1853" y="1683"/>
                    <a:pt x="1752" y="1599"/>
                    <a:pt x="1629" y="1532"/>
                  </a:cubicBezTo>
                  <a:cubicBezTo>
                    <a:pt x="1507" y="1471"/>
                    <a:pt x="1348" y="1396"/>
                    <a:pt x="1152" y="1320"/>
                  </a:cubicBezTo>
                  <a:cubicBezTo>
                    <a:pt x="960" y="1248"/>
                    <a:pt x="820" y="1186"/>
                    <a:pt x="726" y="1142"/>
                  </a:cubicBezTo>
                  <a:cubicBezTo>
                    <a:pt x="636" y="1097"/>
                    <a:pt x="561" y="1044"/>
                    <a:pt x="516" y="985"/>
                  </a:cubicBezTo>
                  <a:cubicBezTo>
                    <a:pt x="472" y="924"/>
                    <a:pt x="447" y="852"/>
                    <a:pt x="447" y="762"/>
                  </a:cubicBezTo>
                  <a:cubicBezTo>
                    <a:pt x="447" y="628"/>
                    <a:pt x="491" y="525"/>
                    <a:pt x="586" y="455"/>
                  </a:cubicBezTo>
                  <a:cubicBezTo>
                    <a:pt x="681" y="380"/>
                    <a:pt x="812" y="347"/>
                    <a:pt x="985" y="347"/>
                  </a:cubicBezTo>
                  <a:cubicBezTo>
                    <a:pt x="1183" y="347"/>
                    <a:pt x="1342" y="391"/>
                    <a:pt x="1459" y="489"/>
                  </a:cubicBezTo>
                  <a:cubicBezTo>
                    <a:pt x="1576" y="584"/>
                    <a:pt x="1632" y="707"/>
                    <a:pt x="1632" y="849"/>
                  </a:cubicBezTo>
                  <a:lnTo>
                    <a:pt x="1632" y="913"/>
                  </a:lnTo>
                  <a:cubicBezTo>
                    <a:pt x="1632" y="938"/>
                    <a:pt x="1646" y="955"/>
                    <a:pt x="1674" y="955"/>
                  </a:cubicBezTo>
                  <a:lnTo>
                    <a:pt x="1984" y="955"/>
                  </a:lnTo>
                  <a:cubicBezTo>
                    <a:pt x="2012" y="955"/>
                    <a:pt x="2026" y="941"/>
                    <a:pt x="2026" y="913"/>
                  </a:cubicBezTo>
                  <a:lnTo>
                    <a:pt x="2026" y="829"/>
                  </a:lnTo>
                  <a:cubicBezTo>
                    <a:pt x="2026" y="665"/>
                    <a:pt x="1984" y="520"/>
                    <a:pt x="1900" y="397"/>
                  </a:cubicBezTo>
                  <a:cubicBezTo>
                    <a:pt x="1816" y="269"/>
                    <a:pt x="1696" y="176"/>
                    <a:pt x="1543" y="107"/>
                  </a:cubicBezTo>
                  <a:cubicBezTo>
                    <a:pt x="1384" y="37"/>
                    <a:pt x="1208"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73;p48">
              <a:extLst>
                <a:ext uri="{FF2B5EF4-FFF2-40B4-BE49-F238E27FC236}">
                  <a16:creationId xmlns:a16="http://schemas.microsoft.com/office/drawing/2014/main" id="{AF2DC870-7F94-6214-84E2-04C4A2881ECF}"/>
                </a:ext>
              </a:extLst>
            </p:cNvPr>
            <p:cNvSpPr/>
            <p:nvPr/>
          </p:nvSpPr>
          <p:spPr>
            <a:xfrm rot="-293290">
              <a:off x="2614298" y="3737307"/>
              <a:ext cx="80450" cy="116766"/>
            </a:xfrm>
            <a:custGeom>
              <a:avLst/>
              <a:gdLst/>
              <a:ahLst/>
              <a:cxnLst/>
              <a:rect l="l" t="t" r="r" b="b"/>
              <a:pathLst>
                <a:path w="2054" h="2981" extrusionOk="0">
                  <a:moveTo>
                    <a:pt x="1002" y="1"/>
                  </a:moveTo>
                  <a:cubicBezTo>
                    <a:pt x="709" y="1"/>
                    <a:pt x="478" y="68"/>
                    <a:pt x="308" y="204"/>
                  </a:cubicBezTo>
                  <a:cubicBezTo>
                    <a:pt x="137" y="341"/>
                    <a:pt x="54" y="528"/>
                    <a:pt x="54" y="765"/>
                  </a:cubicBezTo>
                  <a:cubicBezTo>
                    <a:pt x="54" y="927"/>
                    <a:pt x="93" y="1055"/>
                    <a:pt x="168" y="1158"/>
                  </a:cubicBezTo>
                  <a:cubicBezTo>
                    <a:pt x="246" y="1264"/>
                    <a:pt x="344" y="1348"/>
                    <a:pt x="461" y="1410"/>
                  </a:cubicBezTo>
                  <a:cubicBezTo>
                    <a:pt x="581" y="1476"/>
                    <a:pt x="740" y="1546"/>
                    <a:pt x="944" y="1622"/>
                  </a:cubicBezTo>
                  <a:cubicBezTo>
                    <a:pt x="1128" y="1697"/>
                    <a:pt x="1264" y="1755"/>
                    <a:pt x="1362" y="1808"/>
                  </a:cubicBezTo>
                  <a:cubicBezTo>
                    <a:pt x="1460" y="1856"/>
                    <a:pt x="1532" y="1917"/>
                    <a:pt x="1580" y="1976"/>
                  </a:cubicBezTo>
                  <a:cubicBezTo>
                    <a:pt x="1630" y="2037"/>
                    <a:pt x="1655" y="2113"/>
                    <a:pt x="1655" y="2196"/>
                  </a:cubicBezTo>
                  <a:cubicBezTo>
                    <a:pt x="1655" y="2327"/>
                    <a:pt x="1605" y="2433"/>
                    <a:pt x="1507" y="2512"/>
                  </a:cubicBezTo>
                  <a:cubicBezTo>
                    <a:pt x="1410" y="2592"/>
                    <a:pt x="1267" y="2634"/>
                    <a:pt x="1075" y="2634"/>
                  </a:cubicBezTo>
                  <a:cubicBezTo>
                    <a:pt x="863" y="2634"/>
                    <a:pt x="695" y="2590"/>
                    <a:pt x="573" y="2498"/>
                  </a:cubicBezTo>
                  <a:cubicBezTo>
                    <a:pt x="447" y="2408"/>
                    <a:pt x="388" y="2288"/>
                    <a:pt x="388" y="2149"/>
                  </a:cubicBezTo>
                  <a:lnTo>
                    <a:pt x="388" y="2048"/>
                  </a:lnTo>
                  <a:cubicBezTo>
                    <a:pt x="388" y="2021"/>
                    <a:pt x="375" y="2007"/>
                    <a:pt x="347" y="2007"/>
                  </a:cubicBezTo>
                  <a:lnTo>
                    <a:pt x="43" y="2007"/>
                  </a:lnTo>
                  <a:cubicBezTo>
                    <a:pt x="15" y="2007"/>
                    <a:pt x="1" y="2021"/>
                    <a:pt x="1" y="2048"/>
                  </a:cubicBezTo>
                  <a:lnTo>
                    <a:pt x="1" y="2171"/>
                  </a:lnTo>
                  <a:cubicBezTo>
                    <a:pt x="1" y="2336"/>
                    <a:pt x="43" y="2478"/>
                    <a:pt x="126" y="2601"/>
                  </a:cubicBezTo>
                  <a:cubicBezTo>
                    <a:pt x="210" y="2721"/>
                    <a:pt x="333" y="2816"/>
                    <a:pt x="489" y="2883"/>
                  </a:cubicBezTo>
                  <a:cubicBezTo>
                    <a:pt x="642" y="2947"/>
                    <a:pt x="818" y="2980"/>
                    <a:pt x="1022" y="2980"/>
                  </a:cubicBezTo>
                  <a:cubicBezTo>
                    <a:pt x="1030" y="2980"/>
                    <a:pt x="1039" y="2980"/>
                    <a:pt x="1047" y="2980"/>
                  </a:cubicBezTo>
                  <a:cubicBezTo>
                    <a:pt x="1362" y="2980"/>
                    <a:pt x="1605" y="2910"/>
                    <a:pt x="1786" y="2768"/>
                  </a:cubicBezTo>
                  <a:cubicBezTo>
                    <a:pt x="1965" y="2629"/>
                    <a:pt x="2054" y="2433"/>
                    <a:pt x="2054" y="2188"/>
                  </a:cubicBezTo>
                  <a:cubicBezTo>
                    <a:pt x="2054" y="2029"/>
                    <a:pt x="2012" y="1898"/>
                    <a:pt x="1934" y="1792"/>
                  </a:cubicBezTo>
                  <a:cubicBezTo>
                    <a:pt x="1853" y="1683"/>
                    <a:pt x="1753" y="1599"/>
                    <a:pt x="1630" y="1532"/>
                  </a:cubicBezTo>
                  <a:cubicBezTo>
                    <a:pt x="1507" y="1471"/>
                    <a:pt x="1348" y="1396"/>
                    <a:pt x="1153" y="1320"/>
                  </a:cubicBezTo>
                  <a:cubicBezTo>
                    <a:pt x="960" y="1248"/>
                    <a:pt x="818" y="1186"/>
                    <a:pt x="726" y="1142"/>
                  </a:cubicBezTo>
                  <a:cubicBezTo>
                    <a:pt x="637" y="1097"/>
                    <a:pt x="561" y="1044"/>
                    <a:pt x="517" y="985"/>
                  </a:cubicBezTo>
                  <a:cubicBezTo>
                    <a:pt x="472" y="924"/>
                    <a:pt x="447" y="852"/>
                    <a:pt x="447" y="762"/>
                  </a:cubicBezTo>
                  <a:cubicBezTo>
                    <a:pt x="447" y="628"/>
                    <a:pt x="492" y="525"/>
                    <a:pt x="587" y="455"/>
                  </a:cubicBezTo>
                  <a:cubicBezTo>
                    <a:pt x="681" y="380"/>
                    <a:pt x="810" y="347"/>
                    <a:pt x="986" y="347"/>
                  </a:cubicBezTo>
                  <a:cubicBezTo>
                    <a:pt x="1184" y="347"/>
                    <a:pt x="1343" y="391"/>
                    <a:pt x="1460" y="489"/>
                  </a:cubicBezTo>
                  <a:cubicBezTo>
                    <a:pt x="1577" y="584"/>
                    <a:pt x="1633" y="707"/>
                    <a:pt x="1633" y="849"/>
                  </a:cubicBezTo>
                  <a:lnTo>
                    <a:pt x="1633" y="913"/>
                  </a:lnTo>
                  <a:cubicBezTo>
                    <a:pt x="1633" y="938"/>
                    <a:pt x="1647" y="955"/>
                    <a:pt x="1675" y="955"/>
                  </a:cubicBezTo>
                  <a:lnTo>
                    <a:pt x="1984" y="955"/>
                  </a:lnTo>
                  <a:cubicBezTo>
                    <a:pt x="2012" y="955"/>
                    <a:pt x="2026" y="941"/>
                    <a:pt x="2026" y="913"/>
                  </a:cubicBezTo>
                  <a:lnTo>
                    <a:pt x="2026" y="829"/>
                  </a:lnTo>
                  <a:cubicBezTo>
                    <a:pt x="2026" y="665"/>
                    <a:pt x="1984" y="520"/>
                    <a:pt x="1901" y="397"/>
                  </a:cubicBezTo>
                  <a:cubicBezTo>
                    <a:pt x="1817" y="269"/>
                    <a:pt x="1700" y="171"/>
                    <a:pt x="1543" y="107"/>
                  </a:cubicBezTo>
                  <a:cubicBezTo>
                    <a:pt x="1384" y="37"/>
                    <a:pt x="1209"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4;p48">
              <a:extLst>
                <a:ext uri="{FF2B5EF4-FFF2-40B4-BE49-F238E27FC236}">
                  <a16:creationId xmlns:a16="http://schemas.microsoft.com/office/drawing/2014/main" id="{CED4CFF1-1DCF-575C-0A47-F984D4EF4271}"/>
                </a:ext>
              </a:extLst>
            </p:cNvPr>
            <p:cNvSpPr/>
            <p:nvPr/>
          </p:nvSpPr>
          <p:spPr>
            <a:xfrm rot="-293290">
              <a:off x="2780117" y="3724258"/>
              <a:ext cx="89733" cy="114141"/>
            </a:xfrm>
            <a:custGeom>
              <a:avLst/>
              <a:gdLst/>
              <a:ahLst/>
              <a:cxnLst/>
              <a:rect l="l" t="t" r="r" b="b"/>
              <a:pathLst>
                <a:path w="2291" h="2914" extrusionOk="0">
                  <a:moveTo>
                    <a:pt x="1937" y="1"/>
                  </a:moveTo>
                  <a:cubicBezTo>
                    <a:pt x="1917" y="1"/>
                    <a:pt x="1900" y="9"/>
                    <a:pt x="1886" y="29"/>
                  </a:cubicBezTo>
                  <a:lnTo>
                    <a:pt x="1164" y="1117"/>
                  </a:lnTo>
                  <a:cubicBezTo>
                    <a:pt x="1161" y="1117"/>
                    <a:pt x="1158" y="1119"/>
                    <a:pt x="1150" y="1119"/>
                  </a:cubicBezTo>
                  <a:cubicBezTo>
                    <a:pt x="1144" y="1119"/>
                    <a:pt x="1142" y="1119"/>
                    <a:pt x="1136" y="1117"/>
                  </a:cubicBezTo>
                  <a:lnTo>
                    <a:pt x="408" y="29"/>
                  </a:lnTo>
                  <a:cubicBezTo>
                    <a:pt x="397" y="15"/>
                    <a:pt x="380" y="4"/>
                    <a:pt x="360" y="4"/>
                  </a:cubicBezTo>
                  <a:lnTo>
                    <a:pt x="42" y="4"/>
                  </a:lnTo>
                  <a:cubicBezTo>
                    <a:pt x="15" y="4"/>
                    <a:pt x="1" y="17"/>
                    <a:pt x="1" y="45"/>
                  </a:cubicBezTo>
                  <a:lnTo>
                    <a:pt x="1" y="2871"/>
                  </a:lnTo>
                  <a:cubicBezTo>
                    <a:pt x="1" y="2899"/>
                    <a:pt x="15" y="2913"/>
                    <a:pt x="42" y="2913"/>
                  </a:cubicBezTo>
                  <a:lnTo>
                    <a:pt x="360" y="2913"/>
                  </a:lnTo>
                  <a:cubicBezTo>
                    <a:pt x="388" y="2913"/>
                    <a:pt x="402" y="2899"/>
                    <a:pt x="402" y="2871"/>
                  </a:cubicBezTo>
                  <a:lnTo>
                    <a:pt x="402" y="751"/>
                  </a:lnTo>
                  <a:cubicBezTo>
                    <a:pt x="402" y="743"/>
                    <a:pt x="405" y="737"/>
                    <a:pt x="411" y="734"/>
                  </a:cubicBezTo>
                  <a:cubicBezTo>
                    <a:pt x="419" y="734"/>
                    <a:pt x="422" y="734"/>
                    <a:pt x="425" y="743"/>
                  </a:cubicBezTo>
                  <a:lnTo>
                    <a:pt x="1022" y="1641"/>
                  </a:lnTo>
                  <a:cubicBezTo>
                    <a:pt x="1036" y="1652"/>
                    <a:pt x="1050" y="1663"/>
                    <a:pt x="1072" y="1663"/>
                  </a:cubicBezTo>
                  <a:lnTo>
                    <a:pt x="1228" y="1663"/>
                  </a:lnTo>
                  <a:cubicBezTo>
                    <a:pt x="1248" y="1663"/>
                    <a:pt x="1267" y="1658"/>
                    <a:pt x="1276" y="1641"/>
                  </a:cubicBezTo>
                  <a:lnTo>
                    <a:pt x="1870" y="734"/>
                  </a:lnTo>
                  <a:cubicBezTo>
                    <a:pt x="1872" y="726"/>
                    <a:pt x="1874" y="722"/>
                    <a:pt x="1879" y="722"/>
                  </a:cubicBezTo>
                  <a:cubicBezTo>
                    <a:pt x="1880" y="722"/>
                    <a:pt x="1882" y="723"/>
                    <a:pt x="1884" y="723"/>
                  </a:cubicBezTo>
                  <a:cubicBezTo>
                    <a:pt x="1889" y="726"/>
                    <a:pt x="1895" y="729"/>
                    <a:pt x="1895" y="740"/>
                  </a:cubicBezTo>
                  <a:lnTo>
                    <a:pt x="1895" y="2869"/>
                  </a:lnTo>
                  <a:cubicBezTo>
                    <a:pt x="1895" y="2894"/>
                    <a:pt x="1909" y="2908"/>
                    <a:pt x="1937" y="2908"/>
                  </a:cubicBezTo>
                  <a:lnTo>
                    <a:pt x="2249" y="2908"/>
                  </a:lnTo>
                  <a:cubicBezTo>
                    <a:pt x="2277" y="2908"/>
                    <a:pt x="2291" y="2897"/>
                    <a:pt x="2291" y="2869"/>
                  </a:cubicBezTo>
                  <a:lnTo>
                    <a:pt x="2291" y="43"/>
                  </a:lnTo>
                  <a:cubicBezTo>
                    <a:pt x="2291" y="15"/>
                    <a:pt x="2277" y="1"/>
                    <a:pt x="2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75;p48">
              <a:extLst>
                <a:ext uri="{FF2B5EF4-FFF2-40B4-BE49-F238E27FC236}">
                  <a16:creationId xmlns:a16="http://schemas.microsoft.com/office/drawing/2014/main" id="{52ABCC44-5821-47DC-E44C-D353E34134EC}"/>
                </a:ext>
              </a:extLst>
            </p:cNvPr>
            <p:cNvSpPr/>
            <p:nvPr/>
          </p:nvSpPr>
          <p:spPr>
            <a:xfrm rot="-293290">
              <a:off x="2909374" y="3712059"/>
              <a:ext cx="80763" cy="116961"/>
            </a:xfrm>
            <a:custGeom>
              <a:avLst/>
              <a:gdLst/>
              <a:ahLst/>
              <a:cxnLst/>
              <a:rect l="l" t="t" r="r" b="b"/>
              <a:pathLst>
                <a:path w="2062" h="2986" extrusionOk="0">
                  <a:moveTo>
                    <a:pt x="1027" y="355"/>
                  </a:moveTo>
                  <a:cubicBezTo>
                    <a:pt x="1214" y="355"/>
                    <a:pt x="1367" y="414"/>
                    <a:pt x="1484" y="531"/>
                  </a:cubicBezTo>
                  <a:cubicBezTo>
                    <a:pt x="1599" y="648"/>
                    <a:pt x="1657" y="804"/>
                    <a:pt x="1657" y="999"/>
                  </a:cubicBezTo>
                  <a:lnTo>
                    <a:pt x="1657" y="2007"/>
                  </a:lnTo>
                  <a:cubicBezTo>
                    <a:pt x="1657" y="2193"/>
                    <a:pt x="1599" y="2352"/>
                    <a:pt x="1484" y="2467"/>
                  </a:cubicBezTo>
                  <a:cubicBezTo>
                    <a:pt x="1367" y="2581"/>
                    <a:pt x="1214" y="2643"/>
                    <a:pt x="1027" y="2643"/>
                  </a:cubicBezTo>
                  <a:cubicBezTo>
                    <a:pt x="837" y="2643"/>
                    <a:pt x="684" y="2581"/>
                    <a:pt x="569" y="2467"/>
                  </a:cubicBezTo>
                  <a:cubicBezTo>
                    <a:pt x="452" y="2352"/>
                    <a:pt x="396" y="2199"/>
                    <a:pt x="396" y="2007"/>
                  </a:cubicBezTo>
                  <a:lnTo>
                    <a:pt x="396" y="999"/>
                  </a:lnTo>
                  <a:cubicBezTo>
                    <a:pt x="396" y="807"/>
                    <a:pt x="455" y="651"/>
                    <a:pt x="569" y="531"/>
                  </a:cubicBezTo>
                  <a:cubicBezTo>
                    <a:pt x="689" y="414"/>
                    <a:pt x="837" y="355"/>
                    <a:pt x="1027" y="355"/>
                  </a:cubicBezTo>
                  <a:close/>
                  <a:moveTo>
                    <a:pt x="1029" y="1"/>
                  </a:moveTo>
                  <a:cubicBezTo>
                    <a:pt x="829" y="1"/>
                    <a:pt x="644" y="43"/>
                    <a:pt x="494" y="126"/>
                  </a:cubicBezTo>
                  <a:cubicBezTo>
                    <a:pt x="335" y="210"/>
                    <a:pt x="215" y="327"/>
                    <a:pt x="131" y="475"/>
                  </a:cubicBezTo>
                  <a:cubicBezTo>
                    <a:pt x="42" y="626"/>
                    <a:pt x="0" y="801"/>
                    <a:pt x="0" y="997"/>
                  </a:cubicBezTo>
                  <a:lnTo>
                    <a:pt x="0" y="1987"/>
                  </a:lnTo>
                  <a:cubicBezTo>
                    <a:pt x="0" y="2185"/>
                    <a:pt x="47" y="2358"/>
                    <a:pt x="131" y="2509"/>
                  </a:cubicBezTo>
                  <a:cubicBezTo>
                    <a:pt x="218" y="2662"/>
                    <a:pt x="340" y="2777"/>
                    <a:pt x="494" y="2860"/>
                  </a:cubicBezTo>
                  <a:cubicBezTo>
                    <a:pt x="647" y="2944"/>
                    <a:pt x="823" y="2986"/>
                    <a:pt x="1029" y="2986"/>
                  </a:cubicBezTo>
                  <a:cubicBezTo>
                    <a:pt x="1236" y="2986"/>
                    <a:pt x="1417" y="2944"/>
                    <a:pt x="1571" y="2860"/>
                  </a:cubicBezTo>
                  <a:cubicBezTo>
                    <a:pt x="1727" y="2777"/>
                    <a:pt x="1850" y="2659"/>
                    <a:pt x="1933" y="2509"/>
                  </a:cubicBezTo>
                  <a:cubicBezTo>
                    <a:pt x="2020" y="2355"/>
                    <a:pt x="2062" y="2185"/>
                    <a:pt x="2062" y="1987"/>
                  </a:cubicBezTo>
                  <a:lnTo>
                    <a:pt x="2062" y="997"/>
                  </a:lnTo>
                  <a:cubicBezTo>
                    <a:pt x="2062" y="796"/>
                    <a:pt x="2017" y="626"/>
                    <a:pt x="1933" y="475"/>
                  </a:cubicBezTo>
                  <a:cubicBezTo>
                    <a:pt x="1844" y="327"/>
                    <a:pt x="1724" y="210"/>
                    <a:pt x="1571" y="126"/>
                  </a:cubicBezTo>
                  <a:cubicBezTo>
                    <a:pt x="1412" y="43"/>
                    <a:pt x="1236" y="1"/>
                    <a:pt x="10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76;p48">
              <a:extLst>
                <a:ext uri="{FF2B5EF4-FFF2-40B4-BE49-F238E27FC236}">
                  <a16:creationId xmlns:a16="http://schemas.microsoft.com/office/drawing/2014/main" id="{D73A496E-6F4A-35C7-6C8C-F4DFF9CE5F02}"/>
                </a:ext>
              </a:extLst>
            </p:cNvPr>
            <p:cNvSpPr/>
            <p:nvPr/>
          </p:nvSpPr>
          <p:spPr>
            <a:xfrm rot="-293290">
              <a:off x="3029450" y="3703223"/>
              <a:ext cx="82957" cy="113906"/>
            </a:xfrm>
            <a:custGeom>
              <a:avLst/>
              <a:gdLst/>
              <a:ahLst/>
              <a:cxnLst/>
              <a:rect l="l" t="t" r="r" b="b"/>
              <a:pathLst>
                <a:path w="2118" h="2908" extrusionOk="0">
                  <a:moveTo>
                    <a:pt x="42" y="1"/>
                  </a:moveTo>
                  <a:cubicBezTo>
                    <a:pt x="14" y="1"/>
                    <a:pt x="0" y="15"/>
                    <a:pt x="0" y="43"/>
                  </a:cubicBezTo>
                  <a:lnTo>
                    <a:pt x="0" y="2866"/>
                  </a:lnTo>
                  <a:cubicBezTo>
                    <a:pt x="0" y="2894"/>
                    <a:pt x="14" y="2908"/>
                    <a:pt x="42" y="2908"/>
                  </a:cubicBezTo>
                  <a:lnTo>
                    <a:pt x="360" y="2908"/>
                  </a:lnTo>
                  <a:cubicBezTo>
                    <a:pt x="388" y="2908"/>
                    <a:pt x="402" y="2894"/>
                    <a:pt x="402" y="2866"/>
                  </a:cubicBezTo>
                  <a:lnTo>
                    <a:pt x="396" y="760"/>
                  </a:lnTo>
                  <a:cubicBezTo>
                    <a:pt x="396" y="754"/>
                    <a:pt x="402" y="751"/>
                    <a:pt x="408" y="746"/>
                  </a:cubicBezTo>
                  <a:cubicBezTo>
                    <a:pt x="409" y="745"/>
                    <a:pt x="411" y="745"/>
                    <a:pt x="413" y="745"/>
                  </a:cubicBezTo>
                  <a:cubicBezTo>
                    <a:pt x="417" y="745"/>
                    <a:pt x="419" y="748"/>
                    <a:pt x="421" y="757"/>
                  </a:cubicBezTo>
                  <a:lnTo>
                    <a:pt x="1721" y="2880"/>
                  </a:lnTo>
                  <a:cubicBezTo>
                    <a:pt x="1735" y="2899"/>
                    <a:pt x="1749" y="2908"/>
                    <a:pt x="1772" y="2908"/>
                  </a:cubicBezTo>
                  <a:lnTo>
                    <a:pt x="2076" y="2908"/>
                  </a:lnTo>
                  <a:cubicBezTo>
                    <a:pt x="2104" y="2908"/>
                    <a:pt x="2118" y="2897"/>
                    <a:pt x="2118" y="2869"/>
                  </a:cubicBezTo>
                  <a:lnTo>
                    <a:pt x="2118" y="43"/>
                  </a:lnTo>
                  <a:cubicBezTo>
                    <a:pt x="2118" y="15"/>
                    <a:pt x="2104" y="1"/>
                    <a:pt x="2076"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8" y="2160"/>
                    <a:pt x="1694" y="2152"/>
                  </a:cubicBezTo>
                  <a:lnTo>
                    <a:pt x="396" y="29"/>
                  </a:lnTo>
                  <a:cubicBezTo>
                    <a:pt x="382" y="12"/>
                    <a:pt x="368"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77;p48">
              <a:extLst>
                <a:ext uri="{FF2B5EF4-FFF2-40B4-BE49-F238E27FC236}">
                  <a16:creationId xmlns:a16="http://schemas.microsoft.com/office/drawing/2014/main" id="{4DBFB65C-4EE3-597B-91CE-EE7BB97CC54B}"/>
                </a:ext>
              </a:extLst>
            </p:cNvPr>
            <p:cNvSpPr/>
            <p:nvPr/>
          </p:nvSpPr>
          <p:spPr>
            <a:xfrm rot="-293290">
              <a:off x="3147591" y="3693185"/>
              <a:ext cx="81429" cy="114141"/>
            </a:xfrm>
            <a:custGeom>
              <a:avLst/>
              <a:gdLst/>
              <a:ahLst/>
              <a:cxnLst/>
              <a:rect l="l" t="t" r="r" b="b"/>
              <a:pathLst>
                <a:path w="2079" h="2914" extrusionOk="0">
                  <a:moveTo>
                    <a:pt x="42" y="1"/>
                  </a:moveTo>
                  <a:cubicBezTo>
                    <a:pt x="14" y="1"/>
                    <a:pt x="0" y="15"/>
                    <a:pt x="0" y="43"/>
                  </a:cubicBezTo>
                  <a:lnTo>
                    <a:pt x="0" y="308"/>
                  </a:lnTo>
                  <a:cubicBezTo>
                    <a:pt x="0" y="336"/>
                    <a:pt x="14" y="349"/>
                    <a:pt x="42" y="349"/>
                  </a:cubicBezTo>
                  <a:lnTo>
                    <a:pt x="801" y="349"/>
                  </a:lnTo>
                  <a:cubicBezTo>
                    <a:pt x="812" y="349"/>
                    <a:pt x="820" y="355"/>
                    <a:pt x="820" y="366"/>
                  </a:cubicBezTo>
                  <a:lnTo>
                    <a:pt x="820" y="2871"/>
                  </a:lnTo>
                  <a:cubicBezTo>
                    <a:pt x="820" y="2899"/>
                    <a:pt x="834" y="2913"/>
                    <a:pt x="862" y="2913"/>
                  </a:cubicBezTo>
                  <a:lnTo>
                    <a:pt x="1177" y="2913"/>
                  </a:lnTo>
                  <a:cubicBezTo>
                    <a:pt x="1205" y="2913"/>
                    <a:pt x="1219" y="2899"/>
                    <a:pt x="1219" y="2871"/>
                  </a:cubicBezTo>
                  <a:lnTo>
                    <a:pt x="1219" y="366"/>
                  </a:lnTo>
                  <a:cubicBezTo>
                    <a:pt x="1219" y="355"/>
                    <a:pt x="1228" y="349"/>
                    <a:pt x="1239" y="349"/>
                  </a:cubicBezTo>
                  <a:lnTo>
                    <a:pt x="2037" y="349"/>
                  </a:lnTo>
                  <a:cubicBezTo>
                    <a:pt x="2065" y="349"/>
                    <a:pt x="2079" y="336"/>
                    <a:pt x="2079" y="308"/>
                  </a:cubicBezTo>
                  <a:lnTo>
                    <a:pt x="2079" y="43"/>
                  </a:lnTo>
                  <a:cubicBezTo>
                    <a:pt x="2079" y="15"/>
                    <a:pt x="2065" y="1"/>
                    <a:pt x="2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78;p48">
              <a:extLst>
                <a:ext uri="{FF2B5EF4-FFF2-40B4-BE49-F238E27FC236}">
                  <a16:creationId xmlns:a16="http://schemas.microsoft.com/office/drawing/2014/main" id="{B8A59D5F-2A80-A135-6851-E6847A3E0B30}"/>
                </a:ext>
              </a:extLst>
            </p:cNvPr>
            <p:cNvSpPr/>
            <p:nvPr/>
          </p:nvSpPr>
          <p:spPr>
            <a:xfrm rot="-293290">
              <a:off x="3264153" y="3683319"/>
              <a:ext cx="79040" cy="113906"/>
            </a:xfrm>
            <a:custGeom>
              <a:avLst/>
              <a:gdLst/>
              <a:ahLst/>
              <a:cxnLst/>
              <a:rect l="l" t="t" r="r" b="b"/>
              <a:pathLst>
                <a:path w="2018" h="2908" extrusionOk="0">
                  <a:moveTo>
                    <a:pt x="43" y="1"/>
                  </a:moveTo>
                  <a:cubicBezTo>
                    <a:pt x="15" y="1"/>
                    <a:pt x="1" y="15"/>
                    <a:pt x="1" y="43"/>
                  </a:cubicBezTo>
                  <a:lnTo>
                    <a:pt x="1" y="2869"/>
                  </a:lnTo>
                  <a:cubicBezTo>
                    <a:pt x="1" y="2894"/>
                    <a:pt x="15" y="2908"/>
                    <a:pt x="43" y="2908"/>
                  </a:cubicBezTo>
                  <a:lnTo>
                    <a:pt x="361" y="2908"/>
                  </a:lnTo>
                  <a:cubicBezTo>
                    <a:pt x="389" y="2908"/>
                    <a:pt x="403" y="2897"/>
                    <a:pt x="403" y="2869"/>
                  </a:cubicBezTo>
                  <a:lnTo>
                    <a:pt x="403" y="1633"/>
                  </a:lnTo>
                  <a:cubicBezTo>
                    <a:pt x="403" y="1622"/>
                    <a:pt x="408" y="1616"/>
                    <a:pt x="419" y="1616"/>
                  </a:cubicBezTo>
                  <a:lnTo>
                    <a:pt x="1602" y="1616"/>
                  </a:lnTo>
                  <a:cubicBezTo>
                    <a:pt x="1613" y="1616"/>
                    <a:pt x="1619" y="1622"/>
                    <a:pt x="1619" y="1633"/>
                  </a:cubicBezTo>
                  <a:lnTo>
                    <a:pt x="1619" y="2869"/>
                  </a:lnTo>
                  <a:cubicBezTo>
                    <a:pt x="1619" y="2894"/>
                    <a:pt x="1633" y="2908"/>
                    <a:pt x="1661" y="2908"/>
                  </a:cubicBezTo>
                  <a:lnTo>
                    <a:pt x="1976" y="2908"/>
                  </a:lnTo>
                  <a:cubicBezTo>
                    <a:pt x="2004" y="2908"/>
                    <a:pt x="2018" y="2897"/>
                    <a:pt x="2018" y="2869"/>
                  </a:cubicBezTo>
                  <a:lnTo>
                    <a:pt x="2018" y="43"/>
                  </a:lnTo>
                  <a:cubicBezTo>
                    <a:pt x="2018" y="15"/>
                    <a:pt x="2004" y="1"/>
                    <a:pt x="1976" y="1"/>
                  </a:cubicBezTo>
                  <a:lnTo>
                    <a:pt x="1661" y="1"/>
                  </a:lnTo>
                  <a:cubicBezTo>
                    <a:pt x="1633" y="1"/>
                    <a:pt x="1619" y="15"/>
                    <a:pt x="1619" y="43"/>
                  </a:cubicBezTo>
                  <a:lnTo>
                    <a:pt x="1619" y="1256"/>
                  </a:lnTo>
                  <a:cubicBezTo>
                    <a:pt x="1619" y="1267"/>
                    <a:pt x="1613" y="1273"/>
                    <a:pt x="1602" y="1273"/>
                  </a:cubicBezTo>
                  <a:lnTo>
                    <a:pt x="419" y="1273"/>
                  </a:lnTo>
                  <a:cubicBezTo>
                    <a:pt x="408" y="1273"/>
                    <a:pt x="403" y="1267"/>
                    <a:pt x="403" y="1256"/>
                  </a:cubicBezTo>
                  <a:lnTo>
                    <a:pt x="403" y="43"/>
                  </a:lnTo>
                  <a:cubicBezTo>
                    <a:pt x="403" y="15"/>
                    <a:pt x="389" y="1"/>
                    <a:pt x="3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79;p48">
              <a:extLst>
                <a:ext uri="{FF2B5EF4-FFF2-40B4-BE49-F238E27FC236}">
                  <a16:creationId xmlns:a16="http://schemas.microsoft.com/office/drawing/2014/main" id="{2F7F98DE-9B57-9C51-DFB6-523E1BB0A91E}"/>
                </a:ext>
              </a:extLst>
            </p:cNvPr>
            <p:cNvSpPr/>
            <p:nvPr/>
          </p:nvSpPr>
          <p:spPr>
            <a:xfrm rot="-293290">
              <a:off x="1603135" y="3710166"/>
              <a:ext cx="1794574" cy="17431"/>
            </a:xfrm>
            <a:custGeom>
              <a:avLst/>
              <a:gdLst/>
              <a:ahLst/>
              <a:cxnLst/>
              <a:rect l="l" t="t" r="r" b="b"/>
              <a:pathLst>
                <a:path w="45818" h="445" extrusionOk="0">
                  <a:moveTo>
                    <a:pt x="45622" y="1"/>
                  </a:moveTo>
                  <a:cubicBezTo>
                    <a:pt x="44403" y="6"/>
                    <a:pt x="33475" y="17"/>
                    <a:pt x="22910" y="29"/>
                  </a:cubicBezTo>
                  <a:cubicBezTo>
                    <a:pt x="12342" y="37"/>
                    <a:pt x="1418" y="45"/>
                    <a:pt x="193" y="56"/>
                  </a:cubicBezTo>
                  <a:cubicBezTo>
                    <a:pt x="84" y="59"/>
                    <a:pt x="0" y="143"/>
                    <a:pt x="0" y="252"/>
                  </a:cubicBezTo>
                  <a:cubicBezTo>
                    <a:pt x="0" y="361"/>
                    <a:pt x="90" y="444"/>
                    <a:pt x="193" y="444"/>
                  </a:cubicBezTo>
                  <a:cubicBezTo>
                    <a:pt x="1418" y="433"/>
                    <a:pt x="12342" y="422"/>
                    <a:pt x="22910" y="416"/>
                  </a:cubicBezTo>
                  <a:cubicBezTo>
                    <a:pt x="33475" y="408"/>
                    <a:pt x="44403" y="397"/>
                    <a:pt x="45625" y="388"/>
                  </a:cubicBezTo>
                  <a:cubicBezTo>
                    <a:pt x="45733" y="383"/>
                    <a:pt x="45817" y="299"/>
                    <a:pt x="45817" y="193"/>
                  </a:cubicBezTo>
                  <a:cubicBezTo>
                    <a:pt x="45817" y="84"/>
                    <a:pt x="45731" y="1"/>
                    <a:pt x="45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80;p48">
              <a:extLst>
                <a:ext uri="{FF2B5EF4-FFF2-40B4-BE49-F238E27FC236}">
                  <a16:creationId xmlns:a16="http://schemas.microsoft.com/office/drawing/2014/main" id="{23D576B8-AB68-596B-C014-18F14A864EFA}"/>
                </a:ext>
              </a:extLst>
            </p:cNvPr>
            <p:cNvSpPr/>
            <p:nvPr/>
          </p:nvSpPr>
          <p:spPr>
            <a:xfrm rot="-293290">
              <a:off x="1200691" y="1281565"/>
              <a:ext cx="2282758" cy="1748546"/>
            </a:xfrm>
            <a:custGeom>
              <a:avLst/>
              <a:gdLst/>
              <a:ahLst/>
              <a:cxnLst/>
              <a:rect l="l" t="t" r="r" b="b"/>
              <a:pathLst>
                <a:path w="58282" h="44640" extrusionOk="0">
                  <a:moveTo>
                    <a:pt x="26629" y="1"/>
                  </a:moveTo>
                  <a:cubicBezTo>
                    <a:pt x="23014" y="1"/>
                    <a:pt x="19397" y="1102"/>
                    <a:pt x="16418" y="3156"/>
                  </a:cubicBezTo>
                  <a:cubicBezTo>
                    <a:pt x="12878" y="5586"/>
                    <a:pt x="10267" y="9335"/>
                    <a:pt x="9209" y="13500"/>
                  </a:cubicBezTo>
                  <a:cubicBezTo>
                    <a:pt x="8665" y="15649"/>
                    <a:pt x="8434" y="18067"/>
                    <a:pt x="6832" y="19607"/>
                  </a:cubicBezTo>
                  <a:cubicBezTo>
                    <a:pt x="6054" y="20358"/>
                    <a:pt x="5033" y="20801"/>
                    <a:pt x="4140" y="21418"/>
                  </a:cubicBezTo>
                  <a:cubicBezTo>
                    <a:pt x="3253" y="22037"/>
                    <a:pt x="2436" y="22949"/>
                    <a:pt x="2436" y="24035"/>
                  </a:cubicBezTo>
                  <a:cubicBezTo>
                    <a:pt x="2441" y="25404"/>
                    <a:pt x="3716" y="26459"/>
                    <a:pt x="3981" y="27801"/>
                  </a:cubicBezTo>
                  <a:cubicBezTo>
                    <a:pt x="4584" y="30839"/>
                    <a:pt x="0" y="33001"/>
                    <a:pt x="455" y="36061"/>
                  </a:cubicBezTo>
                  <a:cubicBezTo>
                    <a:pt x="689" y="37632"/>
                    <a:pt x="2213" y="38684"/>
                    <a:pt x="3719" y="39180"/>
                  </a:cubicBezTo>
                  <a:cubicBezTo>
                    <a:pt x="5226" y="39671"/>
                    <a:pt x="6858" y="39811"/>
                    <a:pt x="8272" y="40528"/>
                  </a:cubicBezTo>
                  <a:cubicBezTo>
                    <a:pt x="9645" y="41231"/>
                    <a:pt x="10702" y="42422"/>
                    <a:pt x="12013" y="43234"/>
                  </a:cubicBezTo>
                  <a:cubicBezTo>
                    <a:pt x="13475" y="44138"/>
                    <a:pt x="15343" y="44640"/>
                    <a:pt x="17165" y="44640"/>
                  </a:cubicBezTo>
                  <a:cubicBezTo>
                    <a:pt x="19389" y="44640"/>
                    <a:pt x="21545" y="43892"/>
                    <a:pt x="22807" y="42216"/>
                  </a:cubicBezTo>
                  <a:cubicBezTo>
                    <a:pt x="22815" y="42216"/>
                    <a:pt x="22955" y="42263"/>
                    <a:pt x="24866" y="42682"/>
                  </a:cubicBezTo>
                  <a:cubicBezTo>
                    <a:pt x="25207" y="42755"/>
                    <a:pt x="25655" y="42774"/>
                    <a:pt x="26136" y="42774"/>
                  </a:cubicBezTo>
                  <a:cubicBezTo>
                    <a:pt x="26665" y="42774"/>
                    <a:pt x="27233" y="42751"/>
                    <a:pt x="27744" y="42751"/>
                  </a:cubicBezTo>
                  <a:cubicBezTo>
                    <a:pt x="27773" y="42751"/>
                    <a:pt x="27802" y="42751"/>
                    <a:pt x="27831" y="42751"/>
                  </a:cubicBezTo>
                  <a:cubicBezTo>
                    <a:pt x="27841" y="42751"/>
                    <a:pt x="27850" y="42751"/>
                    <a:pt x="27860" y="42751"/>
                  </a:cubicBezTo>
                  <a:cubicBezTo>
                    <a:pt x="31380" y="42751"/>
                    <a:pt x="32359" y="41733"/>
                    <a:pt x="32359" y="41733"/>
                  </a:cubicBezTo>
                  <a:cubicBezTo>
                    <a:pt x="34108" y="43467"/>
                    <a:pt x="36662" y="44073"/>
                    <a:pt x="39154" y="44073"/>
                  </a:cubicBezTo>
                  <a:cubicBezTo>
                    <a:pt x="39496" y="44073"/>
                    <a:pt x="39838" y="44062"/>
                    <a:pt x="40176" y="44040"/>
                  </a:cubicBezTo>
                  <a:cubicBezTo>
                    <a:pt x="42971" y="43862"/>
                    <a:pt x="45705" y="43106"/>
                    <a:pt x="48504" y="42949"/>
                  </a:cubicBezTo>
                  <a:cubicBezTo>
                    <a:pt x="49971" y="42868"/>
                    <a:pt x="51447" y="42952"/>
                    <a:pt x="52903" y="42760"/>
                  </a:cubicBezTo>
                  <a:cubicBezTo>
                    <a:pt x="54359" y="42570"/>
                    <a:pt x="55838" y="42062"/>
                    <a:pt x="56848" y="41002"/>
                  </a:cubicBezTo>
                  <a:cubicBezTo>
                    <a:pt x="57861" y="39939"/>
                    <a:pt x="58282" y="38226"/>
                    <a:pt x="57554" y="36954"/>
                  </a:cubicBezTo>
                  <a:cubicBezTo>
                    <a:pt x="57093" y="36153"/>
                    <a:pt x="56245" y="35590"/>
                    <a:pt x="55952" y="34720"/>
                  </a:cubicBezTo>
                  <a:cubicBezTo>
                    <a:pt x="55327" y="32870"/>
                    <a:pt x="57489" y="30791"/>
                    <a:pt x="56586" y="29067"/>
                  </a:cubicBezTo>
                  <a:cubicBezTo>
                    <a:pt x="55777" y="27522"/>
                    <a:pt x="53204" y="27731"/>
                    <a:pt x="52331" y="26213"/>
                  </a:cubicBezTo>
                  <a:cubicBezTo>
                    <a:pt x="51313" y="24445"/>
                    <a:pt x="53550" y="22241"/>
                    <a:pt x="52931" y="20296"/>
                  </a:cubicBezTo>
                  <a:cubicBezTo>
                    <a:pt x="52381" y="18556"/>
                    <a:pt x="50030" y="18218"/>
                    <a:pt x="48808" y="16865"/>
                  </a:cubicBezTo>
                  <a:cubicBezTo>
                    <a:pt x="47876" y="15835"/>
                    <a:pt x="47708" y="14318"/>
                    <a:pt x="47834" y="12937"/>
                  </a:cubicBezTo>
                  <a:cubicBezTo>
                    <a:pt x="47960" y="11553"/>
                    <a:pt x="48325" y="10189"/>
                    <a:pt x="48286" y="8802"/>
                  </a:cubicBezTo>
                  <a:cubicBezTo>
                    <a:pt x="48197" y="5731"/>
                    <a:pt x="45940" y="2902"/>
                    <a:pt x="43027" y="1923"/>
                  </a:cubicBezTo>
                  <a:cubicBezTo>
                    <a:pt x="42188" y="1640"/>
                    <a:pt x="41309" y="1505"/>
                    <a:pt x="40427" y="1505"/>
                  </a:cubicBezTo>
                  <a:cubicBezTo>
                    <a:pt x="38457" y="1505"/>
                    <a:pt x="36473" y="2177"/>
                    <a:pt x="34889" y="3368"/>
                  </a:cubicBezTo>
                  <a:cubicBezTo>
                    <a:pt x="33634" y="1412"/>
                    <a:pt x="31056" y="402"/>
                    <a:pt x="28657" y="118"/>
                  </a:cubicBezTo>
                  <a:cubicBezTo>
                    <a:pt x="27984" y="39"/>
                    <a:pt x="27306" y="1"/>
                    <a:pt x="266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81;p48">
              <a:extLst>
                <a:ext uri="{FF2B5EF4-FFF2-40B4-BE49-F238E27FC236}">
                  <a16:creationId xmlns:a16="http://schemas.microsoft.com/office/drawing/2014/main" id="{2D6EFEF1-666D-AF30-2F1F-7BA56D1EB257}"/>
                </a:ext>
              </a:extLst>
            </p:cNvPr>
            <p:cNvSpPr/>
            <p:nvPr/>
          </p:nvSpPr>
          <p:spPr>
            <a:xfrm rot="-293290">
              <a:off x="1201958" y="1273404"/>
              <a:ext cx="2291531" cy="1763783"/>
            </a:xfrm>
            <a:custGeom>
              <a:avLst/>
              <a:gdLst/>
              <a:ahLst/>
              <a:cxnLst/>
              <a:rect l="l" t="t" r="r" b="b"/>
              <a:pathLst>
                <a:path w="58506" h="45029" extrusionOk="0">
                  <a:moveTo>
                    <a:pt x="26601" y="389"/>
                  </a:moveTo>
                  <a:cubicBezTo>
                    <a:pt x="27271" y="389"/>
                    <a:pt x="27940" y="423"/>
                    <a:pt x="28607" y="492"/>
                  </a:cubicBezTo>
                  <a:cubicBezTo>
                    <a:pt x="31358" y="816"/>
                    <a:pt x="33634" y="1996"/>
                    <a:pt x="34697" y="3656"/>
                  </a:cubicBezTo>
                  <a:cubicBezTo>
                    <a:pt x="34725" y="3698"/>
                    <a:pt x="34775" y="3729"/>
                    <a:pt x="34828" y="3740"/>
                  </a:cubicBezTo>
                  <a:cubicBezTo>
                    <a:pt x="34840" y="3742"/>
                    <a:pt x="34852" y="3743"/>
                    <a:pt x="34863" y="3743"/>
                  </a:cubicBezTo>
                  <a:cubicBezTo>
                    <a:pt x="34903" y="3743"/>
                    <a:pt x="34944" y="3729"/>
                    <a:pt x="34976" y="3703"/>
                  </a:cubicBezTo>
                  <a:cubicBezTo>
                    <a:pt x="36567" y="2508"/>
                    <a:pt x="38498" y="1876"/>
                    <a:pt x="40388" y="1876"/>
                  </a:cubicBezTo>
                  <a:cubicBezTo>
                    <a:pt x="41259" y="1876"/>
                    <a:pt x="42122" y="2011"/>
                    <a:pt x="42938" y="2286"/>
                  </a:cubicBezTo>
                  <a:cubicBezTo>
                    <a:pt x="45826" y="3257"/>
                    <a:pt x="47985" y="6080"/>
                    <a:pt x="48069" y="8990"/>
                  </a:cubicBezTo>
                  <a:cubicBezTo>
                    <a:pt x="48097" y="9841"/>
                    <a:pt x="47960" y="10706"/>
                    <a:pt x="47829" y="11543"/>
                  </a:cubicBezTo>
                  <a:cubicBezTo>
                    <a:pt x="47748" y="12053"/>
                    <a:pt x="47664" y="12581"/>
                    <a:pt x="47620" y="13105"/>
                  </a:cubicBezTo>
                  <a:cubicBezTo>
                    <a:pt x="47461" y="14857"/>
                    <a:pt x="47815" y="16266"/>
                    <a:pt x="48641" y="17178"/>
                  </a:cubicBezTo>
                  <a:cubicBezTo>
                    <a:pt x="49160" y="17750"/>
                    <a:pt x="49865" y="18146"/>
                    <a:pt x="50543" y="18526"/>
                  </a:cubicBezTo>
                  <a:cubicBezTo>
                    <a:pt x="51511" y="19067"/>
                    <a:pt x="52424" y="19574"/>
                    <a:pt x="52728" y="20537"/>
                  </a:cubicBezTo>
                  <a:cubicBezTo>
                    <a:pt x="52996" y="21396"/>
                    <a:pt x="52664" y="22345"/>
                    <a:pt x="52340" y="23265"/>
                  </a:cubicBezTo>
                  <a:cubicBezTo>
                    <a:pt x="51952" y="24356"/>
                    <a:pt x="51559" y="25483"/>
                    <a:pt x="52142" y="26493"/>
                  </a:cubicBezTo>
                  <a:cubicBezTo>
                    <a:pt x="52605" y="27302"/>
                    <a:pt x="53498" y="27648"/>
                    <a:pt x="54360" y="27980"/>
                  </a:cubicBezTo>
                  <a:cubicBezTo>
                    <a:pt x="55211" y="28309"/>
                    <a:pt x="56017" y="28622"/>
                    <a:pt x="56394" y="29339"/>
                  </a:cubicBezTo>
                  <a:cubicBezTo>
                    <a:pt x="56820" y="30162"/>
                    <a:pt x="56483" y="31096"/>
                    <a:pt x="56123" y="32087"/>
                  </a:cubicBezTo>
                  <a:cubicBezTo>
                    <a:pt x="55780" y="33035"/>
                    <a:pt x="55423" y="34014"/>
                    <a:pt x="55744" y="34963"/>
                  </a:cubicBezTo>
                  <a:cubicBezTo>
                    <a:pt x="55925" y="35507"/>
                    <a:pt x="56301" y="35934"/>
                    <a:pt x="56670" y="36344"/>
                  </a:cubicBezTo>
                  <a:cubicBezTo>
                    <a:pt x="56929" y="36642"/>
                    <a:pt x="57175" y="36921"/>
                    <a:pt x="57359" y="37237"/>
                  </a:cubicBezTo>
                  <a:cubicBezTo>
                    <a:pt x="58093" y="38512"/>
                    <a:pt x="57571" y="40124"/>
                    <a:pt x="56684" y="41056"/>
                  </a:cubicBezTo>
                  <a:cubicBezTo>
                    <a:pt x="55827" y="41951"/>
                    <a:pt x="54502" y="42543"/>
                    <a:pt x="52851" y="42758"/>
                  </a:cubicBezTo>
                  <a:cubicBezTo>
                    <a:pt x="51955" y="42878"/>
                    <a:pt x="51026" y="42886"/>
                    <a:pt x="50130" y="42900"/>
                  </a:cubicBezTo>
                  <a:cubicBezTo>
                    <a:pt x="49584" y="42908"/>
                    <a:pt x="49017" y="42914"/>
                    <a:pt x="48462" y="42947"/>
                  </a:cubicBezTo>
                  <a:cubicBezTo>
                    <a:pt x="47031" y="43031"/>
                    <a:pt x="45597" y="43268"/>
                    <a:pt x="44208" y="43500"/>
                  </a:cubicBezTo>
                  <a:cubicBezTo>
                    <a:pt x="42874" y="43723"/>
                    <a:pt x="41496" y="43957"/>
                    <a:pt x="40132" y="44041"/>
                  </a:cubicBezTo>
                  <a:cubicBezTo>
                    <a:pt x="39795" y="44062"/>
                    <a:pt x="39464" y="44073"/>
                    <a:pt x="39140" y="44073"/>
                  </a:cubicBezTo>
                  <a:cubicBezTo>
                    <a:pt x="36314" y="44073"/>
                    <a:pt x="33964" y="43273"/>
                    <a:pt x="32463" y="41784"/>
                  </a:cubicBezTo>
                  <a:cubicBezTo>
                    <a:pt x="32427" y="41749"/>
                    <a:pt x="32380" y="41731"/>
                    <a:pt x="32332" y="41731"/>
                  </a:cubicBezTo>
                  <a:cubicBezTo>
                    <a:pt x="32281" y="41731"/>
                    <a:pt x="32229" y="41751"/>
                    <a:pt x="32192" y="41790"/>
                  </a:cubicBezTo>
                  <a:cubicBezTo>
                    <a:pt x="32181" y="41798"/>
                    <a:pt x="31191" y="42752"/>
                    <a:pt x="27832" y="42752"/>
                  </a:cubicBezTo>
                  <a:lnTo>
                    <a:pt x="27798" y="42752"/>
                  </a:lnTo>
                  <a:cubicBezTo>
                    <a:pt x="27533" y="42755"/>
                    <a:pt x="27243" y="42758"/>
                    <a:pt x="26953" y="42766"/>
                  </a:cubicBezTo>
                  <a:cubicBezTo>
                    <a:pt x="26670" y="42773"/>
                    <a:pt x="26383" y="42780"/>
                    <a:pt x="26108" y="42780"/>
                  </a:cubicBezTo>
                  <a:cubicBezTo>
                    <a:pt x="25637" y="42780"/>
                    <a:pt x="25200" y="42760"/>
                    <a:pt x="24874" y="42688"/>
                  </a:cubicBezTo>
                  <a:cubicBezTo>
                    <a:pt x="23053" y="42286"/>
                    <a:pt x="22846" y="42230"/>
                    <a:pt x="22844" y="42228"/>
                  </a:cubicBezTo>
                  <a:cubicBezTo>
                    <a:pt x="22823" y="42220"/>
                    <a:pt x="22802" y="42217"/>
                    <a:pt x="22782" y="42217"/>
                  </a:cubicBezTo>
                  <a:cubicBezTo>
                    <a:pt x="22723" y="42217"/>
                    <a:pt x="22666" y="42245"/>
                    <a:pt x="22629" y="42294"/>
                  </a:cubicBezTo>
                  <a:cubicBezTo>
                    <a:pt x="21419" y="43905"/>
                    <a:pt x="19305" y="44629"/>
                    <a:pt x="17123" y="44629"/>
                  </a:cubicBezTo>
                  <a:cubicBezTo>
                    <a:pt x="15340" y="44629"/>
                    <a:pt x="13512" y="44146"/>
                    <a:pt x="12092" y="43268"/>
                  </a:cubicBezTo>
                  <a:cubicBezTo>
                    <a:pt x="11525" y="42919"/>
                    <a:pt x="10995" y="42487"/>
                    <a:pt x="10485" y="42069"/>
                  </a:cubicBezTo>
                  <a:cubicBezTo>
                    <a:pt x="9812" y="41524"/>
                    <a:pt x="9123" y="40958"/>
                    <a:pt x="8334" y="40556"/>
                  </a:cubicBezTo>
                  <a:cubicBezTo>
                    <a:pt x="7435" y="40102"/>
                    <a:pt x="6442" y="39870"/>
                    <a:pt x="5483" y="39650"/>
                  </a:cubicBezTo>
                  <a:cubicBezTo>
                    <a:pt x="4911" y="39519"/>
                    <a:pt x="4317" y="39382"/>
                    <a:pt x="3756" y="39198"/>
                  </a:cubicBezTo>
                  <a:cubicBezTo>
                    <a:pt x="3092" y="38980"/>
                    <a:pt x="905" y="38127"/>
                    <a:pt x="620" y="36238"/>
                  </a:cubicBezTo>
                  <a:cubicBezTo>
                    <a:pt x="408" y="34804"/>
                    <a:pt x="1362" y="33582"/>
                    <a:pt x="2369" y="32285"/>
                  </a:cubicBezTo>
                  <a:cubicBezTo>
                    <a:pt x="3401" y="30957"/>
                    <a:pt x="4467" y="29587"/>
                    <a:pt x="4146" y="27966"/>
                  </a:cubicBezTo>
                  <a:cubicBezTo>
                    <a:pt x="4018" y="27330"/>
                    <a:pt x="3683" y="26767"/>
                    <a:pt x="3362" y="26223"/>
                  </a:cubicBezTo>
                  <a:cubicBezTo>
                    <a:pt x="2972" y="25561"/>
                    <a:pt x="2604" y="24942"/>
                    <a:pt x="2604" y="24233"/>
                  </a:cubicBezTo>
                  <a:cubicBezTo>
                    <a:pt x="2604" y="23073"/>
                    <a:pt x="3616" y="22194"/>
                    <a:pt x="4224" y="21776"/>
                  </a:cubicBezTo>
                  <a:cubicBezTo>
                    <a:pt x="4537" y="21558"/>
                    <a:pt x="4872" y="21360"/>
                    <a:pt x="5201" y="21165"/>
                  </a:cubicBezTo>
                  <a:cubicBezTo>
                    <a:pt x="5803" y="20810"/>
                    <a:pt x="6420" y="20442"/>
                    <a:pt x="6939" y="19946"/>
                  </a:cubicBezTo>
                  <a:cubicBezTo>
                    <a:pt x="8272" y="18662"/>
                    <a:pt x="8683" y="16801"/>
                    <a:pt x="9079" y="15002"/>
                  </a:cubicBezTo>
                  <a:cubicBezTo>
                    <a:pt x="9168" y="14584"/>
                    <a:pt x="9263" y="14157"/>
                    <a:pt x="9369" y="13744"/>
                  </a:cubicBezTo>
                  <a:cubicBezTo>
                    <a:pt x="10407" y="9640"/>
                    <a:pt x="13004" y="5907"/>
                    <a:pt x="16491" y="3505"/>
                  </a:cubicBezTo>
                  <a:cubicBezTo>
                    <a:pt x="19432" y="1483"/>
                    <a:pt x="23028" y="389"/>
                    <a:pt x="26601" y="389"/>
                  </a:cubicBezTo>
                  <a:close/>
                  <a:moveTo>
                    <a:pt x="26604" y="1"/>
                  </a:moveTo>
                  <a:cubicBezTo>
                    <a:pt x="22949" y="1"/>
                    <a:pt x="19275" y="1119"/>
                    <a:pt x="16271" y="3187"/>
                  </a:cubicBezTo>
                  <a:cubicBezTo>
                    <a:pt x="12708" y="5642"/>
                    <a:pt x="10055" y="9456"/>
                    <a:pt x="8989" y="13649"/>
                  </a:cubicBezTo>
                  <a:cubicBezTo>
                    <a:pt x="8886" y="14065"/>
                    <a:pt x="8791" y="14500"/>
                    <a:pt x="8696" y="14918"/>
                  </a:cubicBezTo>
                  <a:cubicBezTo>
                    <a:pt x="8317" y="16662"/>
                    <a:pt x="7921" y="18461"/>
                    <a:pt x="6671" y="19667"/>
                  </a:cubicBezTo>
                  <a:cubicBezTo>
                    <a:pt x="6186" y="20130"/>
                    <a:pt x="5614" y="20470"/>
                    <a:pt x="5006" y="20830"/>
                  </a:cubicBezTo>
                  <a:cubicBezTo>
                    <a:pt x="4671" y="21028"/>
                    <a:pt x="4328" y="21232"/>
                    <a:pt x="4004" y="21455"/>
                  </a:cubicBezTo>
                  <a:cubicBezTo>
                    <a:pt x="3337" y="21918"/>
                    <a:pt x="2216" y="22894"/>
                    <a:pt x="2219" y="24231"/>
                  </a:cubicBezTo>
                  <a:cubicBezTo>
                    <a:pt x="2219" y="25042"/>
                    <a:pt x="2629" y="25740"/>
                    <a:pt x="3030" y="26412"/>
                  </a:cubicBezTo>
                  <a:cubicBezTo>
                    <a:pt x="3337" y="26934"/>
                    <a:pt x="3653" y="27467"/>
                    <a:pt x="3767" y="28036"/>
                  </a:cubicBezTo>
                  <a:cubicBezTo>
                    <a:pt x="4057" y="29487"/>
                    <a:pt x="3086" y="30728"/>
                    <a:pt x="2062" y="32045"/>
                  </a:cubicBezTo>
                  <a:cubicBezTo>
                    <a:pt x="1047" y="33345"/>
                    <a:pt x="1" y="34695"/>
                    <a:pt x="238" y="36288"/>
                  </a:cubicBezTo>
                  <a:cubicBezTo>
                    <a:pt x="450" y="37711"/>
                    <a:pt x="1719" y="38933"/>
                    <a:pt x="3633" y="39560"/>
                  </a:cubicBezTo>
                  <a:cubicBezTo>
                    <a:pt x="4213" y="39747"/>
                    <a:pt x="4813" y="39887"/>
                    <a:pt x="5396" y="40021"/>
                  </a:cubicBezTo>
                  <a:cubicBezTo>
                    <a:pt x="6334" y="40236"/>
                    <a:pt x="7302" y="40459"/>
                    <a:pt x="8161" y="40897"/>
                  </a:cubicBezTo>
                  <a:cubicBezTo>
                    <a:pt x="8914" y="41279"/>
                    <a:pt x="9586" y="41831"/>
                    <a:pt x="10239" y="42364"/>
                  </a:cubicBezTo>
                  <a:cubicBezTo>
                    <a:pt x="10764" y="42788"/>
                    <a:pt x="11302" y="43232"/>
                    <a:pt x="11888" y="43595"/>
                  </a:cubicBezTo>
                  <a:cubicBezTo>
                    <a:pt x="13386" y="44518"/>
                    <a:pt x="15264" y="45028"/>
                    <a:pt x="17130" y="45028"/>
                  </a:cubicBezTo>
                  <a:cubicBezTo>
                    <a:pt x="17339" y="45028"/>
                    <a:pt x="17548" y="45020"/>
                    <a:pt x="17747" y="45012"/>
                  </a:cubicBezTo>
                  <a:cubicBezTo>
                    <a:pt x="19937" y="44875"/>
                    <a:pt x="21744" y="44030"/>
                    <a:pt x="22849" y="42629"/>
                  </a:cubicBezTo>
                  <a:cubicBezTo>
                    <a:pt x="23050" y="42677"/>
                    <a:pt x="23552" y="42794"/>
                    <a:pt x="24785" y="43064"/>
                  </a:cubicBezTo>
                  <a:cubicBezTo>
                    <a:pt x="25137" y="43141"/>
                    <a:pt x="25589" y="43161"/>
                    <a:pt x="26073" y="43161"/>
                  </a:cubicBezTo>
                  <a:cubicBezTo>
                    <a:pt x="26360" y="43161"/>
                    <a:pt x="26658" y="43154"/>
                    <a:pt x="26953" y="43148"/>
                  </a:cubicBezTo>
                  <a:cubicBezTo>
                    <a:pt x="27229" y="43143"/>
                    <a:pt x="27505" y="43134"/>
                    <a:pt x="27762" y="43134"/>
                  </a:cubicBezTo>
                  <a:lnTo>
                    <a:pt x="27826" y="43134"/>
                  </a:lnTo>
                  <a:cubicBezTo>
                    <a:pt x="30688" y="43134"/>
                    <a:pt x="31916" y="42465"/>
                    <a:pt x="32309" y="42180"/>
                  </a:cubicBezTo>
                  <a:cubicBezTo>
                    <a:pt x="33885" y="43666"/>
                    <a:pt x="36276" y="44459"/>
                    <a:pt x="39127" y="44459"/>
                  </a:cubicBezTo>
                  <a:cubicBezTo>
                    <a:pt x="39462" y="44459"/>
                    <a:pt x="39802" y="44448"/>
                    <a:pt x="40149" y="44426"/>
                  </a:cubicBezTo>
                  <a:cubicBezTo>
                    <a:pt x="41535" y="44337"/>
                    <a:pt x="42922" y="44105"/>
                    <a:pt x="44264" y="43882"/>
                  </a:cubicBezTo>
                  <a:cubicBezTo>
                    <a:pt x="45642" y="43650"/>
                    <a:pt x="47064" y="43410"/>
                    <a:pt x="48476" y="43332"/>
                  </a:cubicBezTo>
                  <a:cubicBezTo>
                    <a:pt x="49026" y="43302"/>
                    <a:pt x="49586" y="43296"/>
                    <a:pt x="50128" y="43288"/>
                  </a:cubicBezTo>
                  <a:cubicBezTo>
                    <a:pt x="51034" y="43274"/>
                    <a:pt x="51972" y="43263"/>
                    <a:pt x="52892" y="43143"/>
                  </a:cubicBezTo>
                  <a:cubicBezTo>
                    <a:pt x="54633" y="42911"/>
                    <a:pt x="56036" y="42283"/>
                    <a:pt x="56952" y="41324"/>
                  </a:cubicBezTo>
                  <a:cubicBezTo>
                    <a:pt x="57939" y="40289"/>
                    <a:pt x="58505" y="38486"/>
                    <a:pt x="57682" y="37050"/>
                  </a:cubicBezTo>
                  <a:cubicBezTo>
                    <a:pt x="57482" y="36693"/>
                    <a:pt x="57214" y="36391"/>
                    <a:pt x="56949" y="36093"/>
                  </a:cubicBezTo>
                  <a:cubicBezTo>
                    <a:pt x="56594" y="35694"/>
                    <a:pt x="56257" y="35317"/>
                    <a:pt x="56101" y="34846"/>
                  </a:cubicBezTo>
                  <a:cubicBezTo>
                    <a:pt x="55824" y="34023"/>
                    <a:pt x="56142" y="33150"/>
                    <a:pt x="56477" y="32223"/>
                  </a:cubicBezTo>
                  <a:cubicBezTo>
                    <a:pt x="56845" y="31197"/>
                    <a:pt x="57230" y="30142"/>
                    <a:pt x="56720" y="29166"/>
                  </a:cubicBezTo>
                  <a:cubicBezTo>
                    <a:pt x="56276" y="28320"/>
                    <a:pt x="55367" y="27966"/>
                    <a:pt x="54485" y="27626"/>
                  </a:cubicBezTo>
                  <a:cubicBezTo>
                    <a:pt x="53648" y="27302"/>
                    <a:pt x="52859" y="26995"/>
                    <a:pt x="52463" y="26309"/>
                  </a:cubicBezTo>
                  <a:cubicBezTo>
                    <a:pt x="51966" y="25447"/>
                    <a:pt x="52320" y="24454"/>
                    <a:pt x="52689" y="23397"/>
                  </a:cubicBezTo>
                  <a:cubicBezTo>
                    <a:pt x="53032" y="22420"/>
                    <a:pt x="53386" y="21405"/>
                    <a:pt x="53079" y="20428"/>
                  </a:cubicBezTo>
                  <a:cubicBezTo>
                    <a:pt x="52731" y="19323"/>
                    <a:pt x="51707" y="18752"/>
                    <a:pt x="50716" y="18196"/>
                  </a:cubicBezTo>
                  <a:cubicBezTo>
                    <a:pt x="50064" y="17831"/>
                    <a:pt x="49386" y="17454"/>
                    <a:pt x="48911" y="16927"/>
                  </a:cubicBezTo>
                  <a:cubicBezTo>
                    <a:pt x="47963" y="15875"/>
                    <a:pt x="47885" y="14291"/>
                    <a:pt x="47988" y="13147"/>
                  </a:cubicBezTo>
                  <a:cubicBezTo>
                    <a:pt x="48033" y="12639"/>
                    <a:pt x="48116" y="12115"/>
                    <a:pt x="48194" y="11612"/>
                  </a:cubicBezTo>
                  <a:cubicBezTo>
                    <a:pt x="48331" y="10759"/>
                    <a:pt x="48465" y="9877"/>
                    <a:pt x="48443" y="8990"/>
                  </a:cubicBezTo>
                  <a:cubicBezTo>
                    <a:pt x="48353" y="5921"/>
                    <a:pt x="46088" y="2956"/>
                    <a:pt x="43050" y="1932"/>
                  </a:cubicBezTo>
                  <a:cubicBezTo>
                    <a:pt x="42196" y="1644"/>
                    <a:pt x="41294" y="1503"/>
                    <a:pt x="40383" y="1503"/>
                  </a:cubicBezTo>
                  <a:cubicBezTo>
                    <a:pt x="38474" y="1503"/>
                    <a:pt x="36525" y="2120"/>
                    <a:pt x="34901" y="3285"/>
                  </a:cubicBezTo>
                  <a:cubicBezTo>
                    <a:pt x="33735" y="1622"/>
                    <a:pt x="31417" y="445"/>
                    <a:pt x="28643" y="119"/>
                  </a:cubicBezTo>
                  <a:cubicBezTo>
                    <a:pt x="27967" y="40"/>
                    <a:pt x="27286" y="1"/>
                    <a:pt x="26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82;p48">
              <a:extLst>
                <a:ext uri="{FF2B5EF4-FFF2-40B4-BE49-F238E27FC236}">
                  <a16:creationId xmlns:a16="http://schemas.microsoft.com/office/drawing/2014/main" id="{EEA96B2A-1659-844A-7903-A18DF264CA78}"/>
                </a:ext>
              </a:extLst>
            </p:cNvPr>
            <p:cNvSpPr/>
            <p:nvPr/>
          </p:nvSpPr>
          <p:spPr>
            <a:xfrm rot="-293290">
              <a:off x="1973756" y="1356695"/>
              <a:ext cx="447488" cy="102351"/>
            </a:xfrm>
            <a:custGeom>
              <a:avLst/>
              <a:gdLst/>
              <a:ahLst/>
              <a:cxnLst/>
              <a:rect l="l" t="t" r="r" b="b"/>
              <a:pathLst>
                <a:path w="11425" h="2613" extrusionOk="0">
                  <a:moveTo>
                    <a:pt x="4145" y="1"/>
                  </a:moveTo>
                  <a:cubicBezTo>
                    <a:pt x="2791" y="1"/>
                    <a:pt x="1437" y="221"/>
                    <a:pt x="154" y="671"/>
                  </a:cubicBezTo>
                  <a:cubicBezTo>
                    <a:pt x="53" y="705"/>
                    <a:pt x="0" y="813"/>
                    <a:pt x="37" y="914"/>
                  </a:cubicBezTo>
                  <a:cubicBezTo>
                    <a:pt x="63" y="996"/>
                    <a:pt x="137" y="1044"/>
                    <a:pt x="216" y="1044"/>
                  </a:cubicBezTo>
                  <a:cubicBezTo>
                    <a:pt x="237" y="1044"/>
                    <a:pt x="258" y="1041"/>
                    <a:pt x="279" y="1034"/>
                  </a:cubicBezTo>
                  <a:cubicBezTo>
                    <a:pt x="1525" y="598"/>
                    <a:pt x="2837" y="384"/>
                    <a:pt x="4149" y="384"/>
                  </a:cubicBezTo>
                  <a:cubicBezTo>
                    <a:pt x="6615" y="384"/>
                    <a:pt x="9080" y="1137"/>
                    <a:pt x="11095" y="2579"/>
                  </a:cubicBezTo>
                  <a:cubicBezTo>
                    <a:pt x="11129" y="2599"/>
                    <a:pt x="11168" y="2613"/>
                    <a:pt x="11207" y="2613"/>
                  </a:cubicBezTo>
                  <a:cubicBezTo>
                    <a:pt x="11266" y="2613"/>
                    <a:pt x="11324" y="2585"/>
                    <a:pt x="11363" y="2532"/>
                  </a:cubicBezTo>
                  <a:cubicBezTo>
                    <a:pt x="11425" y="2445"/>
                    <a:pt x="11405" y="2328"/>
                    <a:pt x="11319" y="2264"/>
                  </a:cubicBezTo>
                  <a:cubicBezTo>
                    <a:pt x="9237" y="778"/>
                    <a:pt x="6691" y="1"/>
                    <a:pt x="41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83;p48">
              <a:extLst>
                <a:ext uri="{FF2B5EF4-FFF2-40B4-BE49-F238E27FC236}">
                  <a16:creationId xmlns:a16="http://schemas.microsoft.com/office/drawing/2014/main" id="{8E88BDB2-E373-CE21-E7D7-60FE4A564246}"/>
                </a:ext>
              </a:extLst>
            </p:cNvPr>
            <p:cNvSpPr/>
            <p:nvPr/>
          </p:nvSpPr>
          <p:spPr>
            <a:xfrm rot="-293290">
              <a:off x="2109243" y="1439513"/>
              <a:ext cx="269707" cy="37721"/>
            </a:xfrm>
            <a:custGeom>
              <a:avLst/>
              <a:gdLst/>
              <a:ahLst/>
              <a:cxnLst/>
              <a:rect l="l" t="t" r="r" b="b"/>
              <a:pathLst>
                <a:path w="6886" h="963" extrusionOk="0">
                  <a:moveTo>
                    <a:pt x="2955" y="0"/>
                  </a:moveTo>
                  <a:cubicBezTo>
                    <a:pt x="2020" y="0"/>
                    <a:pt x="1085" y="106"/>
                    <a:pt x="168" y="318"/>
                  </a:cubicBezTo>
                  <a:cubicBezTo>
                    <a:pt x="67" y="343"/>
                    <a:pt x="0" y="444"/>
                    <a:pt x="25" y="550"/>
                  </a:cubicBezTo>
                  <a:cubicBezTo>
                    <a:pt x="47" y="636"/>
                    <a:pt x="126" y="697"/>
                    <a:pt x="211" y="697"/>
                  </a:cubicBezTo>
                  <a:cubicBezTo>
                    <a:pt x="225" y="697"/>
                    <a:pt x="240" y="696"/>
                    <a:pt x="254" y="692"/>
                  </a:cubicBezTo>
                  <a:cubicBezTo>
                    <a:pt x="1143" y="487"/>
                    <a:pt x="2049" y="385"/>
                    <a:pt x="2954" y="385"/>
                  </a:cubicBezTo>
                  <a:cubicBezTo>
                    <a:pt x="4191" y="385"/>
                    <a:pt x="5426" y="576"/>
                    <a:pt x="6612" y="954"/>
                  </a:cubicBezTo>
                  <a:cubicBezTo>
                    <a:pt x="6632" y="960"/>
                    <a:pt x="6651" y="963"/>
                    <a:pt x="6671" y="963"/>
                  </a:cubicBezTo>
                  <a:cubicBezTo>
                    <a:pt x="6752" y="963"/>
                    <a:pt x="6827" y="907"/>
                    <a:pt x="6852" y="829"/>
                  </a:cubicBezTo>
                  <a:cubicBezTo>
                    <a:pt x="6886" y="725"/>
                    <a:pt x="6827" y="619"/>
                    <a:pt x="6727" y="586"/>
                  </a:cubicBezTo>
                  <a:cubicBezTo>
                    <a:pt x="5503" y="196"/>
                    <a:pt x="4230" y="0"/>
                    <a:pt x="29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84;p48">
              <a:extLst>
                <a:ext uri="{FF2B5EF4-FFF2-40B4-BE49-F238E27FC236}">
                  <a16:creationId xmlns:a16="http://schemas.microsoft.com/office/drawing/2014/main" id="{D7F50EAA-A41E-F0C3-9BF3-A084B5D3CD12}"/>
                </a:ext>
              </a:extLst>
            </p:cNvPr>
            <p:cNvSpPr/>
            <p:nvPr/>
          </p:nvSpPr>
          <p:spPr>
            <a:xfrm rot="-293290">
              <a:off x="2101783" y="1404318"/>
              <a:ext cx="83740" cy="21543"/>
            </a:xfrm>
            <a:custGeom>
              <a:avLst/>
              <a:gdLst/>
              <a:ahLst/>
              <a:cxnLst/>
              <a:rect l="l" t="t" r="r" b="b"/>
              <a:pathLst>
                <a:path w="2138" h="550" extrusionOk="0">
                  <a:moveTo>
                    <a:pt x="1205" y="0"/>
                  </a:moveTo>
                  <a:cubicBezTo>
                    <a:pt x="848" y="0"/>
                    <a:pt x="489" y="59"/>
                    <a:pt x="154" y="176"/>
                  </a:cubicBezTo>
                  <a:cubicBezTo>
                    <a:pt x="54" y="209"/>
                    <a:pt x="1" y="318"/>
                    <a:pt x="34" y="418"/>
                  </a:cubicBezTo>
                  <a:cubicBezTo>
                    <a:pt x="62" y="499"/>
                    <a:pt x="138" y="550"/>
                    <a:pt x="216" y="550"/>
                  </a:cubicBezTo>
                  <a:cubicBezTo>
                    <a:pt x="238" y="550"/>
                    <a:pt x="258" y="547"/>
                    <a:pt x="280" y="541"/>
                  </a:cubicBezTo>
                  <a:cubicBezTo>
                    <a:pt x="574" y="439"/>
                    <a:pt x="890" y="388"/>
                    <a:pt x="1205" y="388"/>
                  </a:cubicBezTo>
                  <a:cubicBezTo>
                    <a:pt x="1433" y="388"/>
                    <a:pt x="1661" y="415"/>
                    <a:pt x="1881" y="469"/>
                  </a:cubicBezTo>
                  <a:cubicBezTo>
                    <a:pt x="1897" y="473"/>
                    <a:pt x="1913" y="474"/>
                    <a:pt x="1929" y="474"/>
                  </a:cubicBezTo>
                  <a:cubicBezTo>
                    <a:pt x="2015" y="474"/>
                    <a:pt x="2094" y="419"/>
                    <a:pt x="2113" y="329"/>
                  </a:cubicBezTo>
                  <a:cubicBezTo>
                    <a:pt x="2138" y="226"/>
                    <a:pt x="2079" y="120"/>
                    <a:pt x="1973" y="95"/>
                  </a:cubicBezTo>
                  <a:cubicBezTo>
                    <a:pt x="1724" y="31"/>
                    <a:pt x="1465" y="0"/>
                    <a:pt x="1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85;p48">
              <a:extLst>
                <a:ext uri="{FF2B5EF4-FFF2-40B4-BE49-F238E27FC236}">
                  <a16:creationId xmlns:a16="http://schemas.microsoft.com/office/drawing/2014/main" id="{5E2B256E-1A96-8727-052A-33538671E9E7}"/>
                </a:ext>
              </a:extLst>
            </p:cNvPr>
            <p:cNvSpPr/>
            <p:nvPr/>
          </p:nvSpPr>
          <p:spPr>
            <a:xfrm rot="-293290">
              <a:off x="2333189" y="1499801"/>
              <a:ext cx="37718" cy="24364"/>
            </a:xfrm>
            <a:custGeom>
              <a:avLst/>
              <a:gdLst/>
              <a:ahLst/>
              <a:cxnLst/>
              <a:rect l="l" t="t" r="r" b="b"/>
              <a:pathLst>
                <a:path w="963" h="622" extrusionOk="0">
                  <a:moveTo>
                    <a:pt x="719" y="0"/>
                  </a:moveTo>
                  <a:cubicBezTo>
                    <a:pt x="468" y="0"/>
                    <a:pt x="222" y="113"/>
                    <a:pt x="67" y="307"/>
                  </a:cubicBezTo>
                  <a:cubicBezTo>
                    <a:pt x="0" y="390"/>
                    <a:pt x="14" y="513"/>
                    <a:pt x="95" y="580"/>
                  </a:cubicBezTo>
                  <a:cubicBezTo>
                    <a:pt x="131" y="608"/>
                    <a:pt x="173" y="622"/>
                    <a:pt x="215" y="622"/>
                  </a:cubicBezTo>
                  <a:cubicBezTo>
                    <a:pt x="271" y="622"/>
                    <a:pt x="327" y="597"/>
                    <a:pt x="366" y="552"/>
                  </a:cubicBezTo>
                  <a:cubicBezTo>
                    <a:pt x="451" y="452"/>
                    <a:pt x="584" y="389"/>
                    <a:pt x="713" y="389"/>
                  </a:cubicBezTo>
                  <a:cubicBezTo>
                    <a:pt x="724" y="389"/>
                    <a:pt x="734" y="390"/>
                    <a:pt x="745" y="390"/>
                  </a:cubicBezTo>
                  <a:cubicBezTo>
                    <a:pt x="752" y="391"/>
                    <a:pt x="758" y="391"/>
                    <a:pt x="765" y="391"/>
                  </a:cubicBezTo>
                  <a:cubicBezTo>
                    <a:pt x="867" y="391"/>
                    <a:pt x="946" y="311"/>
                    <a:pt x="954" y="212"/>
                  </a:cubicBezTo>
                  <a:cubicBezTo>
                    <a:pt x="963" y="106"/>
                    <a:pt x="882" y="14"/>
                    <a:pt x="778" y="3"/>
                  </a:cubicBezTo>
                  <a:cubicBezTo>
                    <a:pt x="759" y="1"/>
                    <a:pt x="739" y="0"/>
                    <a:pt x="7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86;p48">
              <a:extLst>
                <a:ext uri="{FF2B5EF4-FFF2-40B4-BE49-F238E27FC236}">
                  <a16:creationId xmlns:a16="http://schemas.microsoft.com/office/drawing/2014/main" id="{1732521D-A29B-8365-E63E-41AD0C312860}"/>
                </a:ext>
              </a:extLst>
            </p:cNvPr>
            <p:cNvSpPr/>
            <p:nvPr/>
          </p:nvSpPr>
          <p:spPr>
            <a:xfrm rot="-293290">
              <a:off x="2589157" y="1370335"/>
              <a:ext cx="278794" cy="42656"/>
            </a:xfrm>
            <a:custGeom>
              <a:avLst/>
              <a:gdLst/>
              <a:ahLst/>
              <a:cxnLst/>
              <a:rect l="l" t="t" r="r" b="b"/>
              <a:pathLst>
                <a:path w="7118" h="1089" extrusionOk="0">
                  <a:moveTo>
                    <a:pt x="4121" y="1"/>
                  </a:moveTo>
                  <a:cubicBezTo>
                    <a:pt x="2768" y="1"/>
                    <a:pt x="1414" y="240"/>
                    <a:pt x="148" y="714"/>
                  </a:cubicBezTo>
                  <a:cubicBezTo>
                    <a:pt x="51" y="753"/>
                    <a:pt x="1" y="859"/>
                    <a:pt x="37" y="963"/>
                  </a:cubicBezTo>
                  <a:cubicBezTo>
                    <a:pt x="70" y="1038"/>
                    <a:pt x="143" y="1088"/>
                    <a:pt x="218" y="1088"/>
                  </a:cubicBezTo>
                  <a:cubicBezTo>
                    <a:pt x="243" y="1088"/>
                    <a:pt x="268" y="1080"/>
                    <a:pt x="282" y="1069"/>
                  </a:cubicBezTo>
                  <a:cubicBezTo>
                    <a:pt x="1501" y="612"/>
                    <a:pt x="2805" y="382"/>
                    <a:pt x="4109" y="382"/>
                  </a:cubicBezTo>
                  <a:cubicBezTo>
                    <a:pt x="5035" y="382"/>
                    <a:pt x="5961" y="498"/>
                    <a:pt x="6855" y="731"/>
                  </a:cubicBezTo>
                  <a:cubicBezTo>
                    <a:pt x="6872" y="736"/>
                    <a:pt x="6889" y="738"/>
                    <a:pt x="6906" y="738"/>
                  </a:cubicBezTo>
                  <a:cubicBezTo>
                    <a:pt x="6989" y="738"/>
                    <a:pt x="7066" y="683"/>
                    <a:pt x="7089" y="594"/>
                  </a:cubicBezTo>
                  <a:cubicBezTo>
                    <a:pt x="7117" y="494"/>
                    <a:pt x="7059" y="388"/>
                    <a:pt x="6953" y="360"/>
                  </a:cubicBezTo>
                  <a:cubicBezTo>
                    <a:pt x="6030" y="120"/>
                    <a:pt x="5076" y="1"/>
                    <a:pt x="4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87;p48">
              <a:extLst>
                <a:ext uri="{FF2B5EF4-FFF2-40B4-BE49-F238E27FC236}">
                  <a16:creationId xmlns:a16="http://schemas.microsoft.com/office/drawing/2014/main" id="{5EB55239-FAC6-05FC-EB14-D867A0CABA7B}"/>
                </a:ext>
              </a:extLst>
            </p:cNvPr>
            <p:cNvSpPr/>
            <p:nvPr/>
          </p:nvSpPr>
          <p:spPr>
            <a:xfrm rot="-293290">
              <a:off x="2532404" y="1440738"/>
              <a:ext cx="223059" cy="58951"/>
            </a:xfrm>
            <a:custGeom>
              <a:avLst/>
              <a:gdLst/>
              <a:ahLst/>
              <a:cxnLst/>
              <a:rect l="l" t="t" r="r" b="b"/>
              <a:pathLst>
                <a:path w="5695" h="1505" extrusionOk="0">
                  <a:moveTo>
                    <a:pt x="193" y="0"/>
                  </a:moveTo>
                  <a:cubicBezTo>
                    <a:pt x="95" y="0"/>
                    <a:pt x="14" y="80"/>
                    <a:pt x="8" y="180"/>
                  </a:cubicBezTo>
                  <a:cubicBezTo>
                    <a:pt x="0" y="283"/>
                    <a:pt x="78" y="378"/>
                    <a:pt x="184" y="383"/>
                  </a:cubicBezTo>
                  <a:cubicBezTo>
                    <a:pt x="1970" y="514"/>
                    <a:pt x="3727" y="883"/>
                    <a:pt x="5412" y="1494"/>
                  </a:cubicBezTo>
                  <a:cubicBezTo>
                    <a:pt x="5435" y="1499"/>
                    <a:pt x="5457" y="1505"/>
                    <a:pt x="5479" y="1505"/>
                  </a:cubicBezTo>
                  <a:cubicBezTo>
                    <a:pt x="5555" y="1505"/>
                    <a:pt x="5630" y="1457"/>
                    <a:pt x="5661" y="1374"/>
                  </a:cubicBezTo>
                  <a:cubicBezTo>
                    <a:pt x="5694" y="1276"/>
                    <a:pt x="5647" y="1164"/>
                    <a:pt x="5546" y="1131"/>
                  </a:cubicBezTo>
                  <a:cubicBezTo>
                    <a:pt x="3825" y="509"/>
                    <a:pt x="2034" y="129"/>
                    <a:pt x="212" y="1"/>
                  </a:cubicBezTo>
                  <a:cubicBezTo>
                    <a:pt x="206" y="0"/>
                    <a:pt x="199" y="0"/>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88;p48">
              <a:extLst>
                <a:ext uri="{FF2B5EF4-FFF2-40B4-BE49-F238E27FC236}">
                  <a16:creationId xmlns:a16="http://schemas.microsoft.com/office/drawing/2014/main" id="{5EC216C8-9463-1C00-AE22-0BB3B23C8EB4}"/>
                </a:ext>
              </a:extLst>
            </p:cNvPr>
            <p:cNvSpPr/>
            <p:nvPr/>
          </p:nvSpPr>
          <p:spPr>
            <a:xfrm rot="-293290">
              <a:off x="2503605" y="1484931"/>
              <a:ext cx="44103" cy="33725"/>
            </a:xfrm>
            <a:custGeom>
              <a:avLst/>
              <a:gdLst/>
              <a:ahLst/>
              <a:cxnLst/>
              <a:rect l="l" t="t" r="r" b="b"/>
              <a:pathLst>
                <a:path w="1126" h="861" extrusionOk="0">
                  <a:moveTo>
                    <a:pt x="212" y="0"/>
                  </a:moveTo>
                  <a:cubicBezTo>
                    <a:pt x="123" y="0"/>
                    <a:pt x="40" y="65"/>
                    <a:pt x="23" y="157"/>
                  </a:cubicBezTo>
                  <a:cubicBezTo>
                    <a:pt x="1" y="257"/>
                    <a:pt x="70" y="361"/>
                    <a:pt x="177" y="380"/>
                  </a:cubicBezTo>
                  <a:cubicBezTo>
                    <a:pt x="408" y="422"/>
                    <a:pt x="617" y="570"/>
                    <a:pt x="746" y="768"/>
                  </a:cubicBezTo>
                  <a:cubicBezTo>
                    <a:pt x="782" y="827"/>
                    <a:pt x="846" y="860"/>
                    <a:pt x="907" y="860"/>
                  </a:cubicBezTo>
                  <a:cubicBezTo>
                    <a:pt x="944" y="860"/>
                    <a:pt x="977" y="849"/>
                    <a:pt x="1011" y="832"/>
                  </a:cubicBezTo>
                  <a:cubicBezTo>
                    <a:pt x="1097" y="776"/>
                    <a:pt x="1125" y="656"/>
                    <a:pt x="1069" y="567"/>
                  </a:cubicBezTo>
                  <a:cubicBezTo>
                    <a:pt x="888" y="280"/>
                    <a:pt x="581" y="68"/>
                    <a:pt x="246" y="4"/>
                  </a:cubicBezTo>
                  <a:cubicBezTo>
                    <a:pt x="235" y="1"/>
                    <a:pt x="223"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89;p48">
              <a:extLst>
                <a:ext uri="{FF2B5EF4-FFF2-40B4-BE49-F238E27FC236}">
                  <a16:creationId xmlns:a16="http://schemas.microsoft.com/office/drawing/2014/main" id="{75DC2B6A-AA4E-0156-E445-50A235D7E70A}"/>
                </a:ext>
              </a:extLst>
            </p:cNvPr>
            <p:cNvSpPr/>
            <p:nvPr/>
          </p:nvSpPr>
          <p:spPr>
            <a:xfrm rot="-293290">
              <a:off x="2858025" y="1439635"/>
              <a:ext cx="123730" cy="323113"/>
            </a:xfrm>
            <a:custGeom>
              <a:avLst/>
              <a:gdLst/>
              <a:ahLst/>
              <a:cxnLst/>
              <a:rect l="l" t="t" r="r" b="b"/>
              <a:pathLst>
                <a:path w="3159" h="8249" extrusionOk="0">
                  <a:moveTo>
                    <a:pt x="190" y="0"/>
                  </a:moveTo>
                  <a:cubicBezTo>
                    <a:pt x="92" y="0"/>
                    <a:pt x="14" y="82"/>
                    <a:pt x="7" y="180"/>
                  </a:cubicBezTo>
                  <a:cubicBezTo>
                    <a:pt x="1" y="284"/>
                    <a:pt x="76" y="379"/>
                    <a:pt x="185" y="387"/>
                  </a:cubicBezTo>
                  <a:cubicBezTo>
                    <a:pt x="969" y="443"/>
                    <a:pt x="1733" y="1056"/>
                    <a:pt x="2127" y="1955"/>
                  </a:cubicBezTo>
                  <a:cubicBezTo>
                    <a:pt x="2498" y="2800"/>
                    <a:pt x="2551" y="3749"/>
                    <a:pt x="2595" y="4664"/>
                  </a:cubicBezTo>
                  <a:lnTo>
                    <a:pt x="2768" y="8064"/>
                  </a:lnTo>
                  <a:cubicBezTo>
                    <a:pt x="2774" y="8170"/>
                    <a:pt x="2861" y="8248"/>
                    <a:pt x="2961" y="8248"/>
                  </a:cubicBezTo>
                  <a:cubicBezTo>
                    <a:pt x="2964" y="8248"/>
                    <a:pt x="2969" y="8248"/>
                    <a:pt x="2972" y="8246"/>
                  </a:cubicBezTo>
                  <a:cubicBezTo>
                    <a:pt x="3075" y="8240"/>
                    <a:pt x="3159" y="8151"/>
                    <a:pt x="3153" y="8045"/>
                  </a:cubicBezTo>
                  <a:lnTo>
                    <a:pt x="2978" y="4644"/>
                  </a:lnTo>
                  <a:cubicBezTo>
                    <a:pt x="2930" y="3737"/>
                    <a:pt x="2877" y="2708"/>
                    <a:pt x="2481" y="1801"/>
                  </a:cubicBezTo>
                  <a:cubicBezTo>
                    <a:pt x="2029" y="772"/>
                    <a:pt x="1136" y="69"/>
                    <a:pt x="213" y="2"/>
                  </a:cubicBezTo>
                  <a:cubicBezTo>
                    <a:pt x="205" y="1"/>
                    <a:pt x="198"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90;p48">
              <a:extLst>
                <a:ext uri="{FF2B5EF4-FFF2-40B4-BE49-F238E27FC236}">
                  <a16:creationId xmlns:a16="http://schemas.microsoft.com/office/drawing/2014/main" id="{30ACE0DD-80B4-B992-511E-B4283B432FC3}"/>
                </a:ext>
              </a:extLst>
            </p:cNvPr>
            <p:cNvSpPr/>
            <p:nvPr/>
          </p:nvSpPr>
          <p:spPr>
            <a:xfrm rot="-293290">
              <a:off x="2877136" y="1529627"/>
              <a:ext cx="46609" cy="103369"/>
            </a:xfrm>
            <a:custGeom>
              <a:avLst/>
              <a:gdLst/>
              <a:ahLst/>
              <a:cxnLst/>
              <a:rect l="l" t="t" r="r" b="b"/>
              <a:pathLst>
                <a:path w="1190" h="2639" extrusionOk="0">
                  <a:moveTo>
                    <a:pt x="213" y="1"/>
                  </a:moveTo>
                  <a:cubicBezTo>
                    <a:pt x="166" y="1"/>
                    <a:pt x="120" y="17"/>
                    <a:pt x="85" y="49"/>
                  </a:cubicBezTo>
                  <a:cubicBezTo>
                    <a:pt x="4" y="119"/>
                    <a:pt x="1" y="245"/>
                    <a:pt x="71" y="323"/>
                  </a:cubicBezTo>
                  <a:cubicBezTo>
                    <a:pt x="573" y="878"/>
                    <a:pt x="788" y="1676"/>
                    <a:pt x="637" y="2407"/>
                  </a:cubicBezTo>
                  <a:cubicBezTo>
                    <a:pt x="615" y="2513"/>
                    <a:pt x="682" y="2613"/>
                    <a:pt x="785" y="2635"/>
                  </a:cubicBezTo>
                  <a:cubicBezTo>
                    <a:pt x="796" y="2635"/>
                    <a:pt x="810" y="2638"/>
                    <a:pt x="824" y="2638"/>
                  </a:cubicBezTo>
                  <a:cubicBezTo>
                    <a:pt x="916" y="2638"/>
                    <a:pt x="994" y="2574"/>
                    <a:pt x="1014" y="2488"/>
                  </a:cubicBezTo>
                  <a:cubicBezTo>
                    <a:pt x="1189" y="1637"/>
                    <a:pt x="938" y="710"/>
                    <a:pt x="358" y="63"/>
                  </a:cubicBezTo>
                  <a:cubicBezTo>
                    <a:pt x="321" y="22"/>
                    <a:pt x="267"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91;p48">
              <a:extLst>
                <a:ext uri="{FF2B5EF4-FFF2-40B4-BE49-F238E27FC236}">
                  <a16:creationId xmlns:a16="http://schemas.microsoft.com/office/drawing/2014/main" id="{F51D111E-048A-3885-005E-894C9B5FA9A2}"/>
                </a:ext>
              </a:extLst>
            </p:cNvPr>
            <p:cNvSpPr/>
            <p:nvPr/>
          </p:nvSpPr>
          <p:spPr>
            <a:xfrm rot="-293290">
              <a:off x="3007060" y="1881877"/>
              <a:ext cx="207000" cy="388683"/>
            </a:xfrm>
            <a:custGeom>
              <a:avLst/>
              <a:gdLst/>
              <a:ahLst/>
              <a:cxnLst/>
              <a:rect l="l" t="t" r="r" b="b"/>
              <a:pathLst>
                <a:path w="5285" h="9923" extrusionOk="0">
                  <a:moveTo>
                    <a:pt x="206" y="1"/>
                  </a:moveTo>
                  <a:cubicBezTo>
                    <a:pt x="198" y="1"/>
                    <a:pt x="190" y="1"/>
                    <a:pt x="182" y="2"/>
                  </a:cubicBezTo>
                  <a:cubicBezTo>
                    <a:pt x="79" y="13"/>
                    <a:pt x="0" y="111"/>
                    <a:pt x="14" y="214"/>
                  </a:cubicBezTo>
                  <a:cubicBezTo>
                    <a:pt x="137" y="1313"/>
                    <a:pt x="1195" y="2000"/>
                    <a:pt x="1981" y="2418"/>
                  </a:cubicBezTo>
                  <a:lnTo>
                    <a:pt x="2104" y="2482"/>
                  </a:lnTo>
                  <a:cubicBezTo>
                    <a:pt x="2910" y="2912"/>
                    <a:pt x="3744" y="3353"/>
                    <a:pt x="4060" y="4142"/>
                  </a:cubicBezTo>
                  <a:cubicBezTo>
                    <a:pt x="4308" y="4753"/>
                    <a:pt x="4182" y="5465"/>
                    <a:pt x="4029" y="6081"/>
                  </a:cubicBezTo>
                  <a:cubicBezTo>
                    <a:pt x="4004" y="6182"/>
                    <a:pt x="3982" y="6279"/>
                    <a:pt x="3954" y="6380"/>
                  </a:cubicBezTo>
                  <a:cubicBezTo>
                    <a:pt x="3800" y="6971"/>
                    <a:pt x="3641" y="7576"/>
                    <a:pt x="3697" y="8201"/>
                  </a:cubicBezTo>
                  <a:cubicBezTo>
                    <a:pt x="3764" y="8918"/>
                    <a:pt x="4207" y="9764"/>
                    <a:pt x="5036" y="9920"/>
                  </a:cubicBezTo>
                  <a:cubicBezTo>
                    <a:pt x="5047" y="9920"/>
                    <a:pt x="5058" y="9923"/>
                    <a:pt x="5072" y="9923"/>
                  </a:cubicBezTo>
                  <a:cubicBezTo>
                    <a:pt x="5162" y="9923"/>
                    <a:pt x="5243" y="9856"/>
                    <a:pt x="5265" y="9764"/>
                  </a:cubicBezTo>
                  <a:cubicBezTo>
                    <a:pt x="5284" y="9663"/>
                    <a:pt x="5215" y="9560"/>
                    <a:pt x="5111" y="9540"/>
                  </a:cubicBezTo>
                  <a:cubicBezTo>
                    <a:pt x="4503" y="9426"/>
                    <a:pt x="4135" y="8762"/>
                    <a:pt x="4082" y="8165"/>
                  </a:cubicBezTo>
                  <a:cubicBezTo>
                    <a:pt x="4032" y="7607"/>
                    <a:pt x="4182" y="7032"/>
                    <a:pt x="4325" y="6477"/>
                  </a:cubicBezTo>
                  <a:cubicBezTo>
                    <a:pt x="4350" y="6377"/>
                    <a:pt x="4378" y="6276"/>
                    <a:pt x="4403" y="6176"/>
                  </a:cubicBezTo>
                  <a:cubicBezTo>
                    <a:pt x="4573" y="5498"/>
                    <a:pt x="4707" y="4711"/>
                    <a:pt x="4420" y="4000"/>
                  </a:cubicBezTo>
                  <a:cubicBezTo>
                    <a:pt x="4051" y="3082"/>
                    <a:pt x="3111" y="2583"/>
                    <a:pt x="2285" y="2145"/>
                  </a:cubicBezTo>
                  <a:lnTo>
                    <a:pt x="2163" y="2081"/>
                  </a:lnTo>
                  <a:cubicBezTo>
                    <a:pt x="1457" y="1701"/>
                    <a:pt x="500" y="1090"/>
                    <a:pt x="397" y="170"/>
                  </a:cubicBezTo>
                  <a:cubicBezTo>
                    <a:pt x="386" y="74"/>
                    <a:pt x="303"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92;p48">
              <a:extLst>
                <a:ext uri="{FF2B5EF4-FFF2-40B4-BE49-F238E27FC236}">
                  <a16:creationId xmlns:a16="http://schemas.microsoft.com/office/drawing/2014/main" id="{AE6E44D1-A292-4FD1-A26C-308956CBC375}"/>
                </a:ext>
              </a:extLst>
            </p:cNvPr>
            <p:cNvSpPr/>
            <p:nvPr/>
          </p:nvSpPr>
          <p:spPr>
            <a:xfrm rot="-293290">
              <a:off x="3076870" y="2054761"/>
              <a:ext cx="66154" cy="201412"/>
            </a:xfrm>
            <a:custGeom>
              <a:avLst/>
              <a:gdLst/>
              <a:ahLst/>
              <a:cxnLst/>
              <a:rect l="l" t="t" r="r" b="b"/>
              <a:pathLst>
                <a:path w="1689" h="5142" extrusionOk="0">
                  <a:moveTo>
                    <a:pt x="201" y="1"/>
                  </a:moveTo>
                  <a:cubicBezTo>
                    <a:pt x="105" y="1"/>
                    <a:pt x="24" y="72"/>
                    <a:pt x="14" y="170"/>
                  </a:cubicBezTo>
                  <a:cubicBezTo>
                    <a:pt x="0" y="273"/>
                    <a:pt x="76" y="368"/>
                    <a:pt x="182" y="382"/>
                  </a:cubicBezTo>
                  <a:cubicBezTo>
                    <a:pt x="670" y="440"/>
                    <a:pt x="977" y="1015"/>
                    <a:pt x="993" y="1539"/>
                  </a:cubicBezTo>
                  <a:cubicBezTo>
                    <a:pt x="1002" y="1891"/>
                    <a:pt x="926" y="2237"/>
                    <a:pt x="851" y="2602"/>
                  </a:cubicBezTo>
                  <a:cubicBezTo>
                    <a:pt x="798" y="2828"/>
                    <a:pt x="748" y="3063"/>
                    <a:pt x="720" y="3300"/>
                  </a:cubicBezTo>
                  <a:cubicBezTo>
                    <a:pt x="622" y="4106"/>
                    <a:pt x="859" y="4787"/>
                    <a:pt x="1359" y="5110"/>
                  </a:cubicBezTo>
                  <a:cubicBezTo>
                    <a:pt x="1390" y="5133"/>
                    <a:pt x="1429" y="5141"/>
                    <a:pt x="1465" y="5141"/>
                  </a:cubicBezTo>
                  <a:cubicBezTo>
                    <a:pt x="1526" y="5141"/>
                    <a:pt x="1590" y="5110"/>
                    <a:pt x="1627" y="5057"/>
                  </a:cubicBezTo>
                  <a:cubicBezTo>
                    <a:pt x="1688" y="4968"/>
                    <a:pt x="1663" y="4848"/>
                    <a:pt x="1571" y="4790"/>
                  </a:cubicBezTo>
                  <a:cubicBezTo>
                    <a:pt x="1133" y="4499"/>
                    <a:pt x="1041" y="3855"/>
                    <a:pt x="1105" y="3344"/>
                  </a:cubicBezTo>
                  <a:cubicBezTo>
                    <a:pt x="1133" y="3127"/>
                    <a:pt x="1180" y="2898"/>
                    <a:pt x="1228" y="2683"/>
                  </a:cubicBezTo>
                  <a:cubicBezTo>
                    <a:pt x="1306" y="2312"/>
                    <a:pt x="1390" y="1927"/>
                    <a:pt x="1376" y="1528"/>
                  </a:cubicBezTo>
                  <a:cubicBezTo>
                    <a:pt x="1356" y="853"/>
                    <a:pt x="943" y="92"/>
                    <a:pt x="226" y="2"/>
                  </a:cubicBezTo>
                  <a:cubicBezTo>
                    <a:pt x="218" y="1"/>
                    <a:pt x="209"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93;p48">
              <a:extLst>
                <a:ext uri="{FF2B5EF4-FFF2-40B4-BE49-F238E27FC236}">
                  <a16:creationId xmlns:a16="http://schemas.microsoft.com/office/drawing/2014/main" id="{DCC75553-51BE-4083-2072-3F40D6619A41}"/>
                </a:ext>
              </a:extLst>
            </p:cNvPr>
            <p:cNvSpPr/>
            <p:nvPr/>
          </p:nvSpPr>
          <p:spPr>
            <a:xfrm rot="-293290">
              <a:off x="2964007" y="2328882"/>
              <a:ext cx="109316" cy="184490"/>
            </a:xfrm>
            <a:custGeom>
              <a:avLst/>
              <a:gdLst/>
              <a:ahLst/>
              <a:cxnLst/>
              <a:rect l="l" t="t" r="r" b="b"/>
              <a:pathLst>
                <a:path w="2791" h="4710" extrusionOk="0">
                  <a:moveTo>
                    <a:pt x="493" y="0"/>
                  </a:moveTo>
                  <a:cubicBezTo>
                    <a:pt x="412" y="0"/>
                    <a:pt x="336" y="49"/>
                    <a:pt x="307" y="132"/>
                  </a:cubicBezTo>
                  <a:cubicBezTo>
                    <a:pt x="0" y="1022"/>
                    <a:pt x="64" y="2018"/>
                    <a:pt x="472" y="2866"/>
                  </a:cubicBezTo>
                  <a:cubicBezTo>
                    <a:pt x="885" y="3714"/>
                    <a:pt x="1624" y="4384"/>
                    <a:pt x="2508" y="4699"/>
                  </a:cubicBezTo>
                  <a:cubicBezTo>
                    <a:pt x="2531" y="4707"/>
                    <a:pt x="2550" y="4710"/>
                    <a:pt x="2572" y="4710"/>
                  </a:cubicBezTo>
                  <a:cubicBezTo>
                    <a:pt x="2648" y="4710"/>
                    <a:pt x="2726" y="4663"/>
                    <a:pt x="2757" y="4579"/>
                  </a:cubicBezTo>
                  <a:cubicBezTo>
                    <a:pt x="2790" y="4481"/>
                    <a:pt x="2743" y="4370"/>
                    <a:pt x="2642" y="4333"/>
                  </a:cubicBezTo>
                  <a:cubicBezTo>
                    <a:pt x="1850" y="4052"/>
                    <a:pt x="1183" y="3457"/>
                    <a:pt x="820" y="2699"/>
                  </a:cubicBezTo>
                  <a:cubicBezTo>
                    <a:pt x="458" y="1937"/>
                    <a:pt x="402" y="1047"/>
                    <a:pt x="675" y="255"/>
                  </a:cubicBezTo>
                  <a:cubicBezTo>
                    <a:pt x="706" y="151"/>
                    <a:pt x="653" y="45"/>
                    <a:pt x="553" y="9"/>
                  </a:cubicBezTo>
                  <a:cubicBezTo>
                    <a:pt x="533" y="3"/>
                    <a:pt x="513" y="0"/>
                    <a:pt x="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94;p48">
              <a:extLst>
                <a:ext uri="{FF2B5EF4-FFF2-40B4-BE49-F238E27FC236}">
                  <a16:creationId xmlns:a16="http://schemas.microsoft.com/office/drawing/2014/main" id="{6CD69C06-366B-D3FC-32D3-19AA8D700B25}"/>
                </a:ext>
              </a:extLst>
            </p:cNvPr>
            <p:cNvSpPr/>
            <p:nvPr/>
          </p:nvSpPr>
          <p:spPr>
            <a:xfrm rot="-293290">
              <a:off x="2871565" y="2271581"/>
              <a:ext cx="148014" cy="280339"/>
            </a:xfrm>
            <a:custGeom>
              <a:avLst/>
              <a:gdLst/>
              <a:ahLst/>
              <a:cxnLst/>
              <a:rect l="l" t="t" r="r" b="b"/>
              <a:pathLst>
                <a:path w="3779" h="7157" extrusionOk="0">
                  <a:moveTo>
                    <a:pt x="401" y="0"/>
                  </a:moveTo>
                  <a:cubicBezTo>
                    <a:pt x="301" y="0"/>
                    <a:pt x="213" y="73"/>
                    <a:pt x="205" y="174"/>
                  </a:cubicBezTo>
                  <a:cubicBezTo>
                    <a:pt x="71" y="1471"/>
                    <a:pt x="1" y="2983"/>
                    <a:pt x="489" y="4353"/>
                  </a:cubicBezTo>
                  <a:cubicBezTo>
                    <a:pt x="1019" y="5851"/>
                    <a:pt x="2219" y="6948"/>
                    <a:pt x="3541" y="7154"/>
                  </a:cubicBezTo>
                  <a:cubicBezTo>
                    <a:pt x="3552" y="7157"/>
                    <a:pt x="3561" y="7157"/>
                    <a:pt x="3572" y="7157"/>
                  </a:cubicBezTo>
                  <a:cubicBezTo>
                    <a:pt x="3667" y="7157"/>
                    <a:pt x="3748" y="7093"/>
                    <a:pt x="3762" y="6998"/>
                  </a:cubicBezTo>
                  <a:cubicBezTo>
                    <a:pt x="3778" y="6892"/>
                    <a:pt x="3706" y="6794"/>
                    <a:pt x="3600" y="6777"/>
                  </a:cubicBezTo>
                  <a:cubicBezTo>
                    <a:pt x="2417" y="6593"/>
                    <a:pt x="1337" y="5592"/>
                    <a:pt x="852" y="4227"/>
                  </a:cubicBezTo>
                  <a:cubicBezTo>
                    <a:pt x="389" y="2927"/>
                    <a:pt x="458" y="1468"/>
                    <a:pt x="587" y="213"/>
                  </a:cubicBezTo>
                  <a:cubicBezTo>
                    <a:pt x="601" y="107"/>
                    <a:pt x="520" y="12"/>
                    <a:pt x="417" y="1"/>
                  </a:cubicBezTo>
                  <a:cubicBezTo>
                    <a:pt x="411" y="1"/>
                    <a:pt x="406" y="0"/>
                    <a:pt x="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95;p48">
              <a:extLst>
                <a:ext uri="{FF2B5EF4-FFF2-40B4-BE49-F238E27FC236}">
                  <a16:creationId xmlns:a16="http://schemas.microsoft.com/office/drawing/2014/main" id="{1DB2E41C-812D-FE83-0447-4CA7ED1B7615}"/>
                </a:ext>
              </a:extLst>
            </p:cNvPr>
            <p:cNvSpPr/>
            <p:nvPr/>
          </p:nvSpPr>
          <p:spPr>
            <a:xfrm rot="-293290">
              <a:off x="2813967" y="2438818"/>
              <a:ext cx="138614" cy="161223"/>
            </a:xfrm>
            <a:custGeom>
              <a:avLst/>
              <a:gdLst/>
              <a:ahLst/>
              <a:cxnLst/>
              <a:rect l="l" t="t" r="r" b="b"/>
              <a:pathLst>
                <a:path w="3539" h="4116" extrusionOk="0">
                  <a:moveTo>
                    <a:pt x="217" y="0"/>
                  </a:moveTo>
                  <a:cubicBezTo>
                    <a:pt x="196" y="0"/>
                    <a:pt x="175" y="4"/>
                    <a:pt x="154" y="11"/>
                  </a:cubicBezTo>
                  <a:cubicBezTo>
                    <a:pt x="57" y="45"/>
                    <a:pt x="1" y="154"/>
                    <a:pt x="37" y="254"/>
                  </a:cubicBezTo>
                  <a:cubicBezTo>
                    <a:pt x="584" y="1861"/>
                    <a:pt x="1750" y="3262"/>
                    <a:pt x="3229" y="4090"/>
                  </a:cubicBezTo>
                  <a:cubicBezTo>
                    <a:pt x="3259" y="4104"/>
                    <a:pt x="3290" y="4115"/>
                    <a:pt x="3321" y="4115"/>
                  </a:cubicBezTo>
                  <a:cubicBezTo>
                    <a:pt x="3391" y="4115"/>
                    <a:pt x="3458" y="4079"/>
                    <a:pt x="3485" y="4018"/>
                  </a:cubicBezTo>
                  <a:cubicBezTo>
                    <a:pt x="3538" y="3923"/>
                    <a:pt x="3505" y="3808"/>
                    <a:pt x="3413" y="3755"/>
                  </a:cubicBezTo>
                  <a:cubicBezTo>
                    <a:pt x="2018" y="2969"/>
                    <a:pt x="919" y="1646"/>
                    <a:pt x="400" y="129"/>
                  </a:cubicBezTo>
                  <a:cubicBezTo>
                    <a:pt x="371" y="51"/>
                    <a:pt x="295"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96;p48">
              <a:extLst>
                <a:ext uri="{FF2B5EF4-FFF2-40B4-BE49-F238E27FC236}">
                  <a16:creationId xmlns:a16="http://schemas.microsoft.com/office/drawing/2014/main" id="{B19291B1-0CEB-A957-E993-5D0F7BAD79EE}"/>
                </a:ext>
              </a:extLst>
            </p:cNvPr>
            <p:cNvSpPr/>
            <p:nvPr/>
          </p:nvSpPr>
          <p:spPr>
            <a:xfrm rot="-293290">
              <a:off x="2818345" y="2555062"/>
              <a:ext cx="47549" cy="39601"/>
            </a:xfrm>
            <a:custGeom>
              <a:avLst/>
              <a:gdLst/>
              <a:ahLst/>
              <a:cxnLst/>
              <a:rect l="l" t="t" r="r" b="b"/>
              <a:pathLst>
                <a:path w="1214" h="1011" extrusionOk="0">
                  <a:moveTo>
                    <a:pt x="217" y="0"/>
                  </a:moveTo>
                  <a:cubicBezTo>
                    <a:pt x="160" y="0"/>
                    <a:pt x="104" y="25"/>
                    <a:pt x="67" y="73"/>
                  </a:cubicBezTo>
                  <a:cubicBezTo>
                    <a:pt x="0" y="157"/>
                    <a:pt x="14" y="280"/>
                    <a:pt x="98" y="347"/>
                  </a:cubicBezTo>
                  <a:lnTo>
                    <a:pt x="876" y="969"/>
                  </a:lnTo>
                  <a:cubicBezTo>
                    <a:pt x="910" y="997"/>
                    <a:pt x="952" y="1011"/>
                    <a:pt x="994" y="1011"/>
                  </a:cubicBezTo>
                  <a:cubicBezTo>
                    <a:pt x="1049" y="1011"/>
                    <a:pt x="1105" y="988"/>
                    <a:pt x="1147" y="938"/>
                  </a:cubicBezTo>
                  <a:cubicBezTo>
                    <a:pt x="1214" y="854"/>
                    <a:pt x="1200" y="732"/>
                    <a:pt x="1116" y="668"/>
                  </a:cubicBezTo>
                  <a:lnTo>
                    <a:pt x="338" y="43"/>
                  </a:lnTo>
                  <a:cubicBezTo>
                    <a:pt x="302" y="14"/>
                    <a:pt x="260"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97;p48">
              <a:extLst>
                <a:ext uri="{FF2B5EF4-FFF2-40B4-BE49-F238E27FC236}">
                  <a16:creationId xmlns:a16="http://schemas.microsoft.com/office/drawing/2014/main" id="{30C099C3-FA88-3802-DDB0-F4C07F8E641E}"/>
                </a:ext>
              </a:extLst>
            </p:cNvPr>
            <p:cNvSpPr/>
            <p:nvPr/>
          </p:nvSpPr>
          <p:spPr>
            <a:xfrm rot="-293290">
              <a:off x="3220637" y="2491373"/>
              <a:ext cx="25498" cy="63769"/>
            </a:xfrm>
            <a:custGeom>
              <a:avLst/>
              <a:gdLst/>
              <a:ahLst/>
              <a:cxnLst/>
              <a:rect l="l" t="t" r="r" b="b"/>
              <a:pathLst>
                <a:path w="651" h="1628" extrusionOk="0">
                  <a:moveTo>
                    <a:pt x="443" y="0"/>
                  </a:moveTo>
                  <a:cubicBezTo>
                    <a:pt x="354" y="0"/>
                    <a:pt x="272" y="63"/>
                    <a:pt x="255" y="157"/>
                  </a:cubicBezTo>
                  <a:lnTo>
                    <a:pt x="20" y="1401"/>
                  </a:lnTo>
                  <a:cubicBezTo>
                    <a:pt x="1" y="1502"/>
                    <a:pt x="70" y="1605"/>
                    <a:pt x="174" y="1624"/>
                  </a:cubicBezTo>
                  <a:cubicBezTo>
                    <a:pt x="185" y="1624"/>
                    <a:pt x="196" y="1627"/>
                    <a:pt x="210" y="1627"/>
                  </a:cubicBezTo>
                  <a:cubicBezTo>
                    <a:pt x="299" y="1627"/>
                    <a:pt x="380" y="1563"/>
                    <a:pt x="397" y="1471"/>
                  </a:cubicBezTo>
                  <a:lnTo>
                    <a:pt x="631" y="227"/>
                  </a:lnTo>
                  <a:cubicBezTo>
                    <a:pt x="651" y="124"/>
                    <a:pt x="581" y="23"/>
                    <a:pt x="478" y="4"/>
                  </a:cubicBezTo>
                  <a:cubicBezTo>
                    <a:pt x="466" y="1"/>
                    <a:pt x="454"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98;p48">
              <a:extLst>
                <a:ext uri="{FF2B5EF4-FFF2-40B4-BE49-F238E27FC236}">
                  <a16:creationId xmlns:a16="http://schemas.microsoft.com/office/drawing/2014/main" id="{46C9C6A9-F914-225B-9A6D-F8F4C82AE246}"/>
                </a:ext>
              </a:extLst>
            </p:cNvPr>
            <p:cNvSpPr/>
            <p:nvPr/>
          </p:nvSpPr>
          <p:spPr>
            <a:xfrm rot="-293290">
              <a:off x="3254238" y="2500680"/>
              <a:ext cx="25929" cy="48610"/>
            </a:xfrm>
            <a:custGeom>
              <a:avLst/>
              <a:gdLst/>
              <a:ahLst/>
              <a:cxnLst/>
              <a:rect l="l" t="t" r="r" b="b"/>
              <a:pathLst>
                <a:path w="662" h="1241" extrusionOk="0">
                  <a:moveTo>
                    <a:pt x="452" y="0"/>
                  </a:moveTo>
                  <a:cubicBezTo>
                    <a:pt x="364" y="0"/>
                    <a:pt x="284" y="54"/>
                    <a:pt x="260" y="142"/>
                  </a:cubicBezTo>
                  <a:lnTo>
                    <a:pt x="29" y="995"/>
                  </a:lnTo>
                  <a:cubicBezTo>
                    <a:pt x="1" y="1101"/>
                    <a:pt x="59" y="1205"/>
                    <a:pt x="162" y="1233"/>
                  </a:cubicBezTo>
                  <a:cubicBezTo>
                    <a:pt x="176" y="1238"/>
                    <a:pt x="196" y="1241"/>
                    <a:pt x="213" y="1241"/>
                  </a:cubicBezTo>
                  <a:cubicBezTo>
                    <a:pt x="299" y="1241"/>
                    <a:pt x="377" y="1182"/>
                    <a:pt x="400" y="1096"/>
                  </a:cubicBezTo>
                  <a:lnTo>
                    <a:pt x="634" y="242"/>
                  </a:lnTo>
                  <a:cubicBezTo>
                    <a:pt x="662" y="139"/>
                    <a:pt x="603" y="33"/>
                    <a:pt x="497" y="5"/>
                  </a:cubicBezTo>
                  <a:cubicBezTo>
                    <a:pt x="482" y="2"/>
                    <a:pt x="467" y="0"/>
                    <a:pt x="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99;p48">
              <a:extLst>
                <a:ext uri="{FF2B5EF4-FFF2-40B4-BE49-F238E27FC236}">
                  <a16:creationId xmlns:a16="http://schemas.microsoft.com/office/drawing/2014/main" id="{32A63663-2D9A-970E-13C0-4BBB5F762C03}"/>
                </a:ext>
              </a:extLst>
            </p:cNvPr>
            <p:cNvSpPr/>
            <p:nvPr/>
          </p:nvSpPr>
          <p:spPr>
            <a:xfrm rot="-293290">
              <a:off x="3341312" y="2335006"/>
              <a:ext cx="92357" cy="446107"/>
            </a:xfrm>
            <a:custGeom>
              <a:avLst/>
              <a:gdLst/>
              <a:ahLst/>
              <a:cxnLst/>
              <a:rect l="l" t="t" r="r" b="b"/>
              <a:pathLst>
                <a:path w="2358" h="11389" extrusionOk="0">
                  <a:moveTo>
                    <a:pt x="263" y="0"/>
                  </a:moveTo>
                  <a:cubicBezTo>
                    <a:pt x="196" y="0"/>
                    <a:pt x="131" y="36"/>
                    <a:pt x="95" y="98"/>
                  </a:cubicBezTo>
                  <a:cubicBezTo>
                    <a:pt x="42" y="193"/>
                    <a:pt x="73" y="307"/>
                    <a:pt x="168" y="360"/>
                  </a:cubicBezTo>
                  <a:cubicBezTo>
                    <a:pt x="726" y="678"/>
                    <a:pt x="809" y="1490"/>
                    <a:pt x="642" y="2157"/>
                  </a:cubicBezTo>
                  <a:cubicBezTo>
                    <a:pt x="581" y="2411"/>
                    <a:pt x="486" y="2670"/>
                    <a:pt x="394" y="2921"/>
                  </a:cubicBezTo>
                  <a:cubicBezTo>
                    <a:pt x="232" y="3376"/>
                    <a:pt x="59" y="3848"/>
                    <a:pt x="39" y="4353"/>
                  </a:cubicBezTo>
                  <a:cubicBezTo>
                    <a:pt x="0" y="5293"/>
                    <a:pt x="475" y="6149"/>
                    <a:pt x="966" y="6947"/>
                  </a:cubicBezTo>
                  <a:lnTo>
                    <a:pt x="991" y="6986"/>
                  </a:lnTo>
                  <a:cubicBezTo>
                    <a:pt x="1446" y="7723"/>
                    <a:pt x="1911" y="8479"/>
                    <a:pt x="1948" y="9310"/>
                  </a:cubicBezTo>
                  <a:cubicBezTo>
                    <a:pt x="1967" y="9784"/>
                    <a:pt x="1783" y="10289"/>
                    <a:pt x="1462" y="10624"/>
                  </a:cubicBezTo>
                  <a:cubicBezTo>
                    <a:pt x="1300" y="10794"/>
                    <a:pt x="1030" y="10998"/>
                    <a:pt x="656" y="11001"/>
                  </a:cubicBezTo>
                  <a:cubicBezTo>
                    <a:pt x="547" y="11003"/>
                    <a:pt x="463" y="11087"/>
                    <a:pt x="463" y="11196"/>
                  </a:cubicBezTo>
                  <a:cubicBezTo>
                    <a:pt x="463" y="11305"/>
                    <a:pt x="553" y="11388"/>
                    <a:pt x="656" y="11388"/>
                  </a:cubicBezTo>
                  <a:cubicBezTo>
                    <a:pt x="1061" y="11388"/>
                    <a:pt x="1434" y="11213"/>
                    <a:pt x="1744" y="10889"/>
                  </a:cubicBezTo>
                  <a:cubicBezTo>
                    <a:pt x="2132" y="10476"/>
                    <a:pt x="2358" y="9868"/>
                    <a:pt x="2333" y="9291"/>
                  </a:cubicBezTo>
                  <a:cubicBezTo>
                    <a:pt x="2294" y="8364"/>
                    <a:pt x="1800" y="7558"/>
                    <a:pt x="1323" y="6785"/>
                  </a:cubicBezTo>
                  <a:lnTo>
                    <a:pt x="1298" y="6746"/>
                  </a:lnTo>
                  <a:cubicBezTo>
                    <a:pt x="837" y="5999"/>
                    <a:pt x="391" y="5201"/>
                    <a:pt x="427" y="4372"/>
                  </a:cubicBezTo>
                  <a:cubicBezTo>
                    <a:pt x="444" y="3926"/>
                    <a:pt x="597" y="3502"/>
                    <a:pt x="756" y="3053"/>
                  </a:cubicBezTo>
                  <a:cubicBezTo>
                    <a:pt x="851" y="2796"/>
                    <a:pt x="946" y="2525"/>
                    <a:pt x="1016" y="2252"/>
                  </a:cubicBezTo>
                  <a:cubicBezTo>
                    <a:pt x="1217" y="1446"/>
                    <a:pt x="1091" y="444"/>
                    <a:pt x="357" y="26"/>
                  </a:cubicBezTo>
                  <a:cubicBezTo>
                    <a:pt x="328" y="9"/>
                    <a:pt x="295"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800;p48">
              <a:extLst>
                <a:ext uri="{FF2B5EF4-FFF2-40B4-BE49-F238E27FC236}">
                  <a16:creationId xmlns:a16="http://schemas.microsoft.com/office/drawing/2014/main" id="{4D8FFDAC-B7B7-C296-633D-96A6BA5449F5}"/>
                </a:ext>
              </a:extLst>
            </p:cNvPr>
            <p:cNvSpPr/>
            <p:nvPr/>
          </p:nvSpPr>
          <p:spPr>
            <a:xfrm rot="-293290">
              <a:off x="3346690" y="2633500"/>
              <a:ext cx="30433" cy="103487"/>
            </a:xfrm>
            <a:custGeom>
              <a:avLst/>
              <a:gdLst/>
              <a:ahLst/>
              <a:cxnLst/>
              <a:rect l="l" t="t" r="r" b="b"/>
              <a:pathLst>
                <a:path w="777" h="2642" extrusionOk="0">
                  <a:moveTo>
                    <a:pt x="219" y="0"/>
                  </a:moveTo>
                  <a:cubicBezTo>
                    <a:pt x="193" y="0"/>
                    <a:pt x="166" y="5"/>
                    <a:pt x="140" y="16"/>
                  </a:cubicBezTo>
                  <a:cubicBezTo>
                    <a:pt x="43" y="61"/>
                    <a:pt x="1" y="172"/>
                    <a:pt x="43" y="270"/>
                  </a:cubicBezTo>
                  <a:cubicBezTo>
                    <a:pt x="341" y="934"/>
                    <a:pt x="383" y="1704"/>
                    <a:pt x="154" y="2390"/>
                  </a:cubicBezTo>
                  <a:cubicBezTo>
                    <a:pt x="121" y="2488"/>
                    <a:pt x="176" y="2597"/>
                    <a:pt x="277" y="2630"/>
                  </a:cubicBezTo>
                  <a:cubicBezTo>
                    <a:pt x="294" y="2639"/>
                    <a:pt x="316" y="2641"/>
                    <a:pt x="335" y="2641"/>
                  </a:cubicBezTo>
                  <a:cubicBezTo>
                    <a:pt x="416" y="2641"/>
                    <a:pt x="494" y="2588"/>
                    <a:pt x="522" y="2510"/>
                  </a:cubicBezTo>
                  <a:cubicBezTo>
                    <a:pt x="776" y="1732"/>
                    <a:pt x="732" y="859"/>
                    <a:pt x="397" y="114"/>
                  </a:cubicBezTo>
                  <a:cubicBezTo>
                    <a:pt x="366" y="42"/>
                    <a:pt x="294"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801;p48">
              <a:extLst>
                <a:ext uri="{FF2B5EF4-FFF2-40B4-BE49-F238E27FC236}">
                  <a16:creationId xmlns:a16="http://schemas.microsoft.com/office/drawing/2014/main" id="{2E22ED19-EB3E-3147-B3DF-4D0A4B20358F}"/>
                </a:ext>
              </a:extLst>
            </p:cNvPr>
            <p:cNvSpPr/>
            <p:nvPr/>
          </p:nvSpPr>
          <p:spPr>
            <a:xfrm rot="-293290">
              <a:off x="2941207" y="2756299"/>
              <a:ext cx="35447" cy="82100"/>
            </a:xfrm>
            <a:custGeom>
              <a:avLst/>
              <a:gdLst/>
              <a:ahLst/>
              <a:cxnLst/>
              <a:rect l="l" t="t" r="r" b="b"/>
              <a:pathLst>
                <a:path w="905" h="2096" extrusionOk="0">
                  <a:moveTo>
                    <a:pt x="226" y="0"/>
                  </a:moveTo>
                  <a:cubicBezTo>
                    <a:pt x="126" y="3"/>
                    <a:pt x="37" y="75"/>
                    <a:pt x="28" y="184"/>
                  </a:cubicBezTo>
                  <a:cubicBezTo>
                    <a:pt x="0" y="826"/>
                    <a:pt x="176" y="1470"/>
                    <a:pt x="525" y="2009"/>
                  </a:cubicBezTo>
                  <a:cubicBezTo>
                    <a:pt x="558" y="2065"/>
                    <a:pt x="622" y="2095"/>
                    <a:pt x="684" y="2095"/>
                  </a:cubicBezTo>
                  <a:cubicBezTo>
                    <a:pt x="720" y="2095"/>
                    <a:pt x="754" y="2084"/>
                    <a:pt x="793" y="2062"/>
                  </a:cubicBezTo>
                  <a:cubicBezTo>
                    <a:pt x="879" y="2006"/>
                    <a:pt x="904" y="1886"/>
                    <a:pt x="848" y="1797"/>
                  </a:cubicBezTo>
                  <a:cubicBezTo>
                    <a:pt x="544" y="1328"/>
                    <a:pt x="388" y="759"/>
                    <a:pt x="413" y="198"/>
                  </a:cubicBezTo>
                  <a:cubicBezTo>
                    <a:pt x="416" y="95"/>
                    <a:pt x="335" y="6"/>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02;p48">
              <a:extLst>
                <a:ext uri="{FF2B5EF4-FFF2-40B4-BE49-F238E27FC236}">
                  <a16:creationId xmlns:a16="http://schemas.microsoft.com/office/drawing/2014/main" id="{01D7CEA3-91BC-BE9F-4405-2D13CA9C0A00}"/>
                </a:ext>
              </a:extLst>
            </p:cNvPr>
            <p:cNvSpPr/>
            <p:nvPr/>
          </p:nvSpPr>
          <p:spPr>
            <a:xfrm rot="-293290">
              <a:off x="1532538" y="1624642"/>
              <a:ext cx="222158" cy="529499"/>
            </a:xfrm>
            <a:custGeom>
              <a:avLst/>
              <a:gdLst/>
              <a:ahLst/>
              <a:cxnLst/>
              <a:rect l="l" t="t" r="r" b="b"/>
              <a:pathLst>
                <a:path w="5672" h="13518" extrusionOk="0">
                  <a:moveTo>
                    <a:pt x="5452" y="0"/>
                  </a:moveTo>
                  <a:cubicBezTo>
                    <a:pt x="5417" y="0"/>
                    <a:pt x="5382" y="10"/>
                    <a:pt x="5351" y="29"/>
                  </a:cubicBezTo>
                  <a:cubicBezTo>
                    <a:pt x="3580" y="1103"/>
                    <a:pt x="2425" y="3154"/>
                    <a:pt x="1819" y="6292"/>
                  </a:cubicBezTo>
                  <a:cubicBezTo>
                    <a:pt x="1713" y="6839"/>
                    <a:pt x="1618" y="7397"/>
                    <a:pt x="1532" y="7938"/>
                  </a:cubicBezTo>
                  <a:cubicBezTo>
                    <a:pt x="1236" y="9746"/>
                    <a:pt x="932" y="11623"/>
                    <a:pt x="53" y="13230"/>
                  </a:cubicBezTo>
                  <a:cubicBezTo>
                    <a:pt x="0" y="13325"/>
                    <a:pt x="37" y="13440"/>
                    <a:pt x="131" y="13493"/>
                  </a:cubicBezTo>
                  <a:cubicBezTo>
                    <a:pt x="162" y="13509"/>
                    <a:pt x="193" y="13518"/>
                    <a:pt x="223" y="13518"/>
                  </a:cubicBezTo>
                  <a:cubicBezTo>
                    <a:pt x="293" y="13518"/>
                    <a:pt x="360" y="13481"/>
                    <a:pt x="394" y="13412"/>
                  </a:cubicBezTo>
                  <a:cubicBezTo>
                    <a:pt x="1306" y="11743"/>
                    <a:pt x="1616" y="9841"/>
                    <a:pt x="1917" y="7997"/>
                  </a:cubicBezTo>
                  <a:cubicBezTo>
                    <a:pt x="2003" y="7458"/>
                    <a:pt x="2093" y="6903"/>
                    <a:pt x="2199" y="6365"/>
                  </a:cubicBezTo>
                  <a:cubicBezTo>
                    <a:pt x="2782" y="3338"/>
                    <a:pt x="3878" y="1371"/>
                    <a:pt x="5552" y="356"/>
                  </a:cubicBezTo>
                  <a:cubicBezTo>
                    <a:pt x="5644" y="300"/>
                    <a:pt x="5672" y="183"/>
                    <a:pt x="5616" y="91"/>
                  </a:cubicBezTo>
                  <a:cubicBezTo>
                    <a:pt x="5580" y="32"/>
                    <a:pt x="5516" y="0"/>
                    <a:pt x="5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03;p48">
              <a:extLst>
                <a:ext uri="{FF2B5EF4-FFF2-40B4-BE49-F238E27FC236}">
                  <a16:creationId xmlns:a16="http://schemas.microsoft.com/office/drawing/2014/main" id="{A40A673F-67EE-7212-23BC-90E01B726CE1}"/>
                </a:ext>
              </a:extLst>
            </p:cNvPr>
            <p:cNvSpPr/>
            <p:nvPr/>
          </p:nvSpPr>
          <p:spPr>
            <a:xfrm rot="-293290">
              <a:off x="1590299" y="2002398"/>
              <a:ext cx="71794" cy="164122"/>
            </a:xfrm>
            <a:custGeom>
              <a:avLst/>
              <a:gdLst/>
              <a:ahLst/>
              <a:cxnLst/>
              <a:rect l="l" t="t" r="r" b="b"/>
              <a:pathLst>
                <a:path w="1833" h="4190" extrusionOk="0">
                  <a:moveTo>
                    <a:pt x="1631" y="1"/>
                  </a:moveTo>
                  <a:cubicBezTo>
                    <a:pt x="1538" y="1"/>
                    <a:pt x="1453" y="70"/>
                    <a:pt x="1440" y="169"/>
                  </a:cubicBezTo>
                  <a:cubicBezTo>
                    <a:pt x="1283" y="1497"/>
                    <a:pt x="803" y="2783"/>
                    <a:pt x="59" y="3891"/>
                  </a:cubicBezTo>
                  <a:cubicBezTo>
                    <a:pt x="0" y="3977"/>
                    <a:pt x="22" y="4100"/>
                    <a:pt x="109" y="4159"/>
                  </a:cubicBezTo>
                  <a:cubicBezTo>
                    <a:pt x="145" y="4181"/>
                    <a:pt x="179" y="4189"/>
                    <a:pt x="218" y="4189"/>
                  </a:cubicBezTo>
                  <a:cubicBezTo>
                    <a:pt x="282" y="4189"/>
                    <a:pt x="343" y="4161"/>
                    <a:pt x="377" y="4106"/>
                  </a:cubicBezTo>
                  <a:cubicBezTo>
                    <a:pt x="1158" y="2945"/>
                    <a:pt x="1654" y="1603"/>
                    <a:pt x="1819" y="214"/>
                  </a:cubicBezTo>
                  <a:cubicBezTo>
                    <a:pt x="1833" y="111"/>
                    <a:pt x="1758" y="16"/>
                    <a:pt x="1652" y="2"/>
                  </a:cubicBezTo>
                  <a:cubicBezTo>
                    <a:pt x="1645" y="1"/>
                    <a:pt x="1638" y="1"/>
                    <a:pt x="16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04;p48">
              <a:extLst>
                <a:ext uri="{FF2B5EF4-FFF2-40B4-BE49-F238E27FC236}">
                  <a16:creationId xmlns:a16="http://schemas.microsoft.com/office/drawing/2014/main" id="{68048A61-27CA-8D07-6E87-E2B499602466}"/>
                </a:ext>
              </a:extLst>
            </p:cNvPr>
            <p:cNvSpPr/>
            <p:nvPr/>
          </p:nvSpPr>
          <p:spPr>
            <a:xfrm rot="-293290">
              <a:off x="1845777" y="1443732"/>
              <a:ext cx="41361" cy="33334"/>
            </a:xfrm>
            <a:custGeom>
              <a:avLst/>
              <a:gdLst/>
              <a:ahLst/>
              <a:cxnLst/>
              <a:rect l="l" t="t" r="r" b="b"/>
              <a:pathLst>
                <a:path w="1056" h="851" extrusionOk="0">
                  <a:moveTo>
                    <a:pt x="837" y="1"/>
                  </a:moveTo>
                  <a:cubicBezTo>
                    <a:pt x="797" y="1"/>
                    <a:pt x="757" y="13"/>
                    <a:pt x="723" y="39"/>
                  </a:cubicBezTo>
                  <a:lnTo>
                    <a:pt x="101" y="505"/>
                  </a:lnTo>
                  <a:cubicBezTo>
                    <a:pt x="18" y="569"/>
                    <a:pt x="1" y="692"/>
                    <a:pt x="65" y="775"/>
                  </a:cubicBezTo>
                  <a:cubicBezTo>
                    <a:pt x="101" y="823"/>
                    <a:pt x="157" y="851"/>
                    <a:pt x="218" y="851"/>
                  </a:cubicBezTo>
                  <a:cubicBezTo>
                    <a:pt x="260" y="851"/>
                    <a:pt x="297" y="837"/>
                    <a:pt x="333" y="812"/>
                  </a:cubicBezTo>
                  <a:lnTo>
                    <a:pt x="952" y="346"/>
                  </a:lnTo>
                  <a:cubicBezTo>
                    <a:pt x="1036" y="282"/>
                    <a:pt x="1055" y="159"/>
                    <a:pt x="991" y="78"/>
                  </a:cubicBezTo>
                  <a:cubicBezTo>
                    <a:pt x="955" y="28"/>
                    <a:pt x="896" y="1"/>
                    <a:pt x="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05;p48">
              <a:extLst>
                <a:ext uri="{FF2B5EF4-FFF2-40B4-BE49-F238E27FC236}">
                  <a16:creationId xmlns:a16="http://schemas.microsoft.com/office/drawing/2014/main" id="{3629526C-C548-3ACB-967E-B7FD70A99D4A}"/>
                </a:ext>
              </a:extLst>
            </p:cNvPr>
            <p:cNvSpPr/>
            <p:nvPr/>
          </p:nvSpPr>
          <p:spPr>
            <a:xfrm rot="-293290">
              <a:off x="1421996" y="2164108"/>
              <a:ext cx="53464" cy="42460"/>
            </a:xfrm>
            <a:custGeom>
              <a:avLst/>
              <a:gdLst/>
              <a:ahLst/>
              <a:cxnLst/>
              <a:rect l="l" t="t" r="r" b="b"/>
              <a:pathLst>
                <a:path w="1365" h="1084" extrusionOk="0">
                  <a:moveTo>
                    <a:pt x="1146" y="1"/>
                  </a:moveTo>
                  <a:cubicBezTo>
                    <a:pt x="1106" y="1"/>
                    <a:pt x="1066" y="13"/>
                    <a:pt x="1032" y="38"/>
                  </a:cubicBezTo>
                  <a:lnTo>
                    <a:pt x="101" y="741"/>
                  </a:lnTo>
                  <a:cubicBezTo>
                    <a:pt x="17" y="802"/>
                    <a:pt x="0" y="925"/>
                    <a:pt x="64" y="1009"/>
                  </a:cubicBezTo>
                  <a:cubicBezTo>
                    <a:pt x="101" y="1056"/>
                    <a:pt x="156" y="1084"/>
                    <a:pt x="215" y="1084"/>
                  </a:cubicBezTo>
                  <a:cubicBezTo>
                    <a:pt x="254" y="1084"/>
                    <a:pt x="296" y="1070"/>
                    <a:pt x="332" y="1045"/>
                  </a:cubicBezTo>
                  <a:lnTo>
                    <a:pt x="1261" y="345"/>
                  </a:lnTo>
                  <a:cubicBezTo>
                    <a:pt x="1348" y="283"/>
                    <a:pt x="1364" y="160"/>
                    <a:pt x="1300" y="77"/>
                  </a:cubicBezTo>
                  <a:cubicBezTo>
                    <a:pt x="1264" y="27"/>
                    <a:pt x="1205" y="1"/>
                    <a:pt x="1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06;p48">
              <a:extLst>
                <a:ext uri="{FF2B5EF4-FFF2-40B4-BE49-F238E27FC236}">
                  <a16:creationId xmlns:a16="http://schemas.microsoft.com/office/drawing/2014/main" id="{47C6D057-C77B-024D-19BD-EBBEDC158F56}"/>
                </a:ext>
              </a:extLst>
            </p:cNvPr>
            <p:cNvSpPr/>
            <p:nvPr/>
          </p:nvSpPr>
          <p:spPr>
            <a:xfrm rot="-293290">
              <a:off x="1356568" y="2442253"/>
              <a:ext cx="131838" cy="366905"/>
            </a:xfrm>
            <a:custGeom>
              <a:avLst/>
              <a:gdLst/>
              <a:ahLst/>
              <a:cxnLst/>
              <a:rect l="l" t="t" r="r" b="b"/>
              <a:pathLst>
                <a:path w="3366" h="9367" extrusionOk="0">
                  <a:moveTo>
                    <a:pt x="2461" y="1"/>
                  </a:moveTo>
                  <a:cubicBezTo>
                    <a:pt x="2405" y="1"/>
                    <a:pt x="2350" y="25"/>
                    <a:pt x="2314" y="71"/>
                  </a:cubicBezTo>
                  <a:cubicBezTo>
                    <a:pt x="2244" y="154"/>
                    <a:pt x="2255" y="274"/>
                    <a:pt x="2336" y="341"/>
                  </a:cubicBezTo>
                  <a:cubicBezTo>
                    <a:pt x="2936" y="838"/>
                    <a:pt x="2947" y="1800"/>
                    <a:pt x="2651" y="2498"/>
                  </a:cubicBezTo>
                  <a:cubicBezTo>
                    <a:pt x="2389" y="3111"/>
                    <a:pt x="1929" y="3633"/>
                    <a:pt x="1482" y="4138"/>
                  </a:cubicBezTo>
                  <a:cubicBezTo>
                    <a:pt x="1373" y="4269"/>
                    <a:pt x="1262" y="4395"/>
                    <a:pt x="1156" y="4520"/>
                  </a:cubicBezTo>
                  <a:cubicBezTo>
                    <a:pt x="634" y="5128"/>
                    <a:pt x="34" y="5951"/>
                    <a:pt x="15" y="6922"/>
                  </a:cubicBezTo>
                  <a:cubicBezTo>
                    <a:pt x="1" y="7553"/>
                    <a:pt x="277" y="8189"/>
                    <a:pt x="771" y="8666"/>
                  </a:cubicBezTo>
                  <a:cubicBezTo>
                    <a:pt x="1237" y="9115"/>
                    <a:pt x="1834" y="9366"/>
                    <a:pt x="2422" y="9366"/>
                  </a:cubicBezTo>
                  <a:cubicBezTo>
                    <a:pt x="2461" y="9366"/>
                    <a:pt x="2501" y="9363"/>
                    <a:pt x="2545" y="9363"/>
                  </a:cubicBezTo>
                  <a:cubicBezTo>
                    <a:pt x="2654" y="9361"/>
                    <a:pt x="2732" y="9268"/>
                    <a:pt x="2727" y="9160"/>
                  </a:cubicBezTo>
                  <a:cubicBezTo>
                    <a:pt x="2724" y="9057"/>
                    <a:pt x="2640" y="8978"/>
                    <a:pt x="2536" y="8978"/>
                  </a:cubicBezTo>
                  <a:cubicBezTo>
                    <a:pt x="2533" y="8978"/>
                    <a:pt x="2529" y="8978"/>
                    <a:pt x="2526" y="8978"/>
                  </a:cubicBezTo>
                  <a:cubicBezTo>
                    <a:pt x="2490" y="8981"/>
                    <a:pt x="2455" y="8982"/>
                    <a:pt x="2420" y="8982"/>
                  </a:cubicBezTo>
                  <a:cubicBezTo>
                    <a:pt x="1929" y="8982"/>
                    <a:pt x="1435" y="8767"/>
                    <a:pt x="1044" y="8390"/>
                  </a:cubicBezTo>
                  <a:cubicBezTo>
                    <a:pt x="626" y="7988"/>
                    <a:pt x="389" y="7455"/>
                    <a:pt x="403" y="6933"/>
                  </a:cubicBezTo>
                  <a:cubicBezTo>
                    <a:pt x="419" y="6083"/>
                    <a:pt x="969" y="5329"/>
                    <a:pt x="1449" y="4766"/>
                  </a:cubicBezTo>
                  <a:cubicBezTo>
                    <a:pt x="1552" y="4640"/>
                    <a:pt x="1661" y="4520"/>
                    <a:pt x="1772" y="4395"/>
                  </a:cubicBezTo>
                  <a:cubicBezTo>
                    <a:pt x="2238" y="3865"/>
                    <a:pt x="2721" y="3315"/>
                    <a:pt x="3005" y="2651"/>
                  </a:cubicBezTo>
                  <a:cubicBezTo>
                    <a:pt x="3349" y="1848"/>
                    <a:pt x="3365" y="690"/>
                    <a:pt x="2584" y="45"/>
                  </a:cubicBezTo>
                  <a:cubicBezTo>
                    <a:pt x="2548" y="15"/>
                    <a:pt x="2504" y="1"/>
                    <a:pt x="24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07;p48">
              <a:extLst>
                <a:ext uri="{FF2B5EF4-FFF2-40B4-BE49-F238E27FC236}">
                  <a16:creationId xmlns:a16="http://schemas.microsoft.com/office/drawing/2014/main" id="{0C45C931-0210-084B-82AF-B27127CBE4E2}"/>
                </a:ext>
              </a:extLst>
            </p:cNvPr>
            <p:cNvSpPr/>
            <p:nvPr/>
          </p:nvSpPr>
          <p:spPr>
            <a:xfrm rot="-293290">
              <a:off x="1322261" y="2728372"/>
              <a:ext cx="137164" cy="133021"/>
            </a:xfrm>
            <a:custGeom>
              <a:avLst/>
              <a:gdLst/>
              <a:ahLst/>
              <a:cxnLst/>
              <a:rect l="l" t="t" r="r" b="b"/>
              <a:pathLst>
                <a:path w="3502" h="3396" extrusionOk="0">
                  <a:moveTo>
                    <a:pt x="266" y="1"/>
                  </a:moveTo>
                  <a:cubicBezTo>
                    <a:pt x="167" y="1"/>
                    <a:pt x="76" y="78"/>
                    <a:pt x="67" y="179"/>
                  </a:cubicBezTo>
                  <a:cubicBezTo>
                    <a:pt x="0" y="1044"/>
                    <a:pt x="327" y="1926"/>
                    <a:pt x="949" y="2537"/>
                  </a:cubicBezTo>
                  <a:cubicBezTo>
                    <a:pt x="1504" y="3083"/>
                    <a:pt x="2274" y="3396"/>
                    <a:pt x="3052" y="3396"/>
                  </a:cubicBezTo>
                  <a:cubicBezTo>
                    <a:pt x="3142" y="3396"/>
                    <a:pt x="3228" y="3390"/>
                    <a:pt x="3315" y="3382"/>
                  </a:cubicBezTo>
                  <a:cubicBezTo>
                    <a:pt x="3424" y="3371"/>
                    <a:pt x="3502" y="3276"/>
                    <a:pt x="3490" y="3173"/>
                  </a:cubicBezTo>
                  <a:cubicBezTo>
                    <a:pt x="3480" y="3071"/>
                    <a:pt x="3396" y="2996"/>
                    <a:pt x="3301" y="2996"/>
                  </a:cubicBezTo>
                  <a:cubicBezTo>
                    <a:pt x="3294" y="2996"/>
                    <a:pt x="3288" y="2996"/>
                    <a:pt x="3281" y="2997"/>
                  </a:cubicBezTo>
                  <a:cubicBezTo>
                    <a:pt x="3203" y="3004"/>
                    <a:pt x="3125" y="3008"/>
                    <a:pt x="3047" y="3008"/>
                  </a:cubicBezTo>
                  <a:cubicBezTo>
                    <a:pt x="2371" y="3008"/>
                    <a:pt x="1702" y="2741"/>
                    <a:pt x="1217" y="2261"/>
                  </a:cubicBezTo>
                  <a:cubicBezTo>
                    <a:pt x="676" y="1730"/>
                    <a:pt x="391" y="960"/>
                    <a:pt x="450" y="207"/>
                  </a:cubicBezTo>
                  <a:cubicBezTo>
                    <a:pt x="455" y="104"/>
                    <a:pt x="380" y="12"/>
                    <a:pt x="271" y="1"/>
                  </a:cubicBezTo>
                  <a:cubicBezTo>
                    <a:pt x="269" y="1"/>
                    <a:pt x="268"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08;p48">
              <a:extLst>
                <a:ext uri="{FF2B5EF4-FFF2-40B4-BE49-F238E27FC236}">
                  <a16:creationId xmlns:a16="http://schemas.microsoft.com/office/drawing/2014/main" id="{2644DC57-4D5C-1DDD-F549-12F15380406F}"/>
                </a:ext>
              </a:extLst>
            </p:cNvPr>
            <p:cNvSpPr/>
            <p:nvPr/>
          </p:nvSpPr>
          <p:spPr>
            <a:xfrm rot="-293290">
              <a:off x="1447702" y="2660117"/>
              <a:ext cx="50409" cy="75598"/>
            </a:xfrm>
            <a:custGeom>
              <a:avLst/>
              <a:gdLst/>
              <a:ahLst/>
              <a:cxnLst/>
              <a:rect l="l" t="t" r="r" b="b"/>
              <a:pathLst>
                <a:path w="1287" h="1930" extrusionOk="0">
                  <a:moveTo>
                    <a:pt x="437" y="1"/>
                  </a:moveTo>
                  <a:cubicBezTo>
                    <a:pt x="360" y="1"/>
                    <a:pt x="288" y="45"/>
                    <a:pt x="260" y="125"/>
                  </a:cubicBezTo>
                  <a:cubicBezTo>
                    <a:pt x="1" y="797"/>
                    <a:pt x="333" y="1612"/>
                    <a:pt x="988" y="1913"/>
                  </a:cubicBezTo>
                  <a:cubicBezTo>
                    <a:pt x="1016" y="1924"/>
                    <a:pt x="1041" y="1930"/>
                    <a:pt x="1069" y="1930"/>
                  </a:cubicBezTo>
                  <a:cubicBezTo>
                    <a:pt x="1142" y="1930"/>
                    <a:pt x="1212" y="1891"/>
                    <a:pt x="1242" y="1815"/>
                  </a:cubicBezTo>
                  <a:cubicBezTo>
                    <a:pt x="1287" y="1718"/>
                    <a:pt x="1245" y="1606"/>
                    <a:pt x="1147" y="1561"/>
                  </a:cubicBezTo>
                  <a:cubicBezTo>
                    <a:pt x="681" y="1347"/>
                    <a:pt x="433" y="738"/>
                    <a:pt x="617" y="259"/>
                  </a:cubicBezTo>
                  <a:cubicBezTo>
                    <a:pt x="654" y="161"/>
                    <a:pt x="609" y="49"/>
                    <a:pt x="506" y="13"/>
                  </a:cubicBezTo>
                  <a:cubicBezTo>
                    <a:pt x="483" y="5"/>
                    <a:pt x="460" y="1"/>
                    <a:pt x="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09;p48">
              <a:extLst>
                <a:ext uri="{FF2B5EF4-FFF2-40B4-BE49-F238E27FC236}">
                  <a16:creationId xmlns:a16="http://schemas.microsoft.com/office/drawing/2014/main" id="{12447555-B3C9-F405-32F3-AE494070A5F7}"/>
                </a:ext>
              </a:extLst>
            </p:cNvPr>
            <p:cNvSpPr/>
            <p:nvPr/>
          </p:nvSpPr>
          <p:spPr>
            <a:xfrm rot="-293290">
              <a:off x="1518354" y="2434689"/>
              <a:ext cx="35799" cy="45594"/>
            </a:xfrm>
            <a:custGeom>
              <a:avLst/>
              <a:gdLst/>
              <a:ahLst/>
              <a:cxnLst/>
              <a:rect l="l" t="t" r="r" b="b"/>
              <a:pathLst>
                <a:path w="914" h="1164" extrusionOk="0">
                  <a:moveTo>
                    <a:pt x="691" y="0"/>
                  </a:moveTo>
                  <a:cubicBezTo>
                    <a:pt x="625" y="0"/>
                    <a:pt x="562" y="34"/>
                    <a:pt x="525" y="93"/>
                  </a:cubicBezTo>
                  <a:lnTo>
                    <a:pt x="59" y="871"/>
                  </a:lnTo>
                  <a:cubicBezTo>
                    <a:pt x="1" y="963"/>
                    <a:pt x="34" y="1080"/>
                    <a:pt x="124" y="1136"/>
                  </a:cubicBezTo>
                  <a:cubicBezTo>
                    <a:pt x="157" y="1153"/>
                    <a:pt x="188" y="1164"/>
                    <a:pt x="221" y="1164"/>
                  </a:cubicBezTo>
                  <a:cubicBezTo>
                    <a:pt x="285" y="1164"/>
                    <a:pt x="352" y="1130"/>
                    <a:pt x="389" y="1069"/>
                  </a:cubicBezTo>
                  <a:lnTo>
                    <a:pt x="857" y="293"/>
                  </a:lnTo>
                  <a:cubicBezTo>
                    <a:pt x="913" y="201"/>
                    <a:pt x="882" y="84"/>
                    <a:pt x="790" y="28"/>
                  </a:cubicBezTo>
                  <a:cubicBezTo>
                    <a:pt x="759" y="9"/>
                    <a:pt x="725" y="0"/>
                    <a:pt x="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10;p48">
              <a:extLst>
                <a:ext uri="{FF2B5EF4-FFF2-40B4-BE49-F238E27FC236}">
                  <a16:creationId xmlns:a16="http://schemas.microsoft.com/office/drawing/2014/main" id="{2E04116D-9549-FB7C-030D-4BE4AF61F882}"/>
                </a:ext>
              </a:extLst>
            </p:cNvPr>
            <p:cNvSpPr/>
            <p:nvPr/>
          </p:nvSpPr>
          <p:spPr>
            <a:xfrm rot="-293290">
              <a:off x="1559327" y="2440995"/>
              <a:ext cx="25694" cy="57580"/>
            </a:xfrm>
            <a:custGeom>
              <a:avLst/>
              <a:gdLst/>
              <a:ahLst/>
              <a:cxnLst/>
              <a:rect l="l" t="t" r="r" b="b"/>
              <a:pathLst>
                <a:path w="656" h="1470" extrusionOk="0">
                  <a:moveTo>
                    <a:pt x="443" y="0"/>
                  </a:moveTo>
                  <a:cubicBezTo>
                    <a:pt x="358" y="0"/>
                    <a:pt x="281" y="62"/>
                    <a:pt x="260" y="153"/>
                  </a:cubicBezTo>
                  <a:lnTo>
                    <a:pt x="25" y="1241"/>
                  </a:lnTo>
                  <a:cubicBezTo>
                    <a:pt x="0" y="1342"/>
                    <a:pt x="67" y="1442"/>
                    <a:pt x="173" y="1467"/>
                  </a:cubicBezTo>
                  <a:cubicBezTo>
                    <a:pt x="187" y="1467"/>
                    <a:pt x="201" y="1470"/>
                    <a:pt x="215" y="1470"/>
                  </a:cubicBezTo>
                  <a:cubicBezTo>
                    <a:pt x="304" y="1470"/>
                    <a:pt x="385" y="1406"/>
                    <a:pt x="399" y="1319"/>
                  </a:cubicBezTo>
                  <a:lnTo>
                    <a:pt x="634" y="231"/>
                  </a:lnTo>
                  <a:cubicBezTo>
                    <a:pt x="656" y="131"/>
                    <a:pt x="592" y="30"/>
                    <a:pt x="486" y="5"/>
                  </a:cubicBezTo>
                  <a:cubicBezTo>
                    <a:pt x="471" y="2"/>
                    <a:pt x="457"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11;p48">
              <a:extLst>
                <a:ext uri="{FF2B5EF4-FFF2-40B4-BE49-F238E27FC236}">
                  <a16:creationId xmlns:a16="http://schemas.microsoft.com/office/drawing/2014/main" id="{F67CF457-5DC1-A2E6-2FC9-590D4710C4D6}"/>
                </a:ext>
              </a:extLst>
            </p:cNvPr>
            <p:cNvSpPr/>
            <p:nvPr/>
          </p:nvSpPr>
          <p:spPr>
            <a:xfrm rot="-293290">
              <a:off x="1610164" y="2285889"/>
              <a:ext cx="125571" cy="246967"/>
            </a:xfrm>
            <a:custGeom>
              <a:avLst/>
              <a:gdLst/>
              <a:ahLst/>
              <a:cxnLst/>
              <a:rect l="l" t="t" r="r" b="b"/>
              <a:pathLst>
                <a:path w="3206" h="6305" extrusionOk="0">
                  <a:moveTo>
                    <a:pt x="435" y="1"/>
                  </a:moveTo>
                  <a:cubicBezTo>
                    <a:pt x="337" y="1"/>
                    <a:pt x="251" y="76"/>
                    <a:pt x="240" y="172"/>
                  </a:cubicBezTo>
                  <a:cubicBezTo>
                    <a:pt x="0" y="2474"/>
                    <a:pt x="1033" y="4865"/>
                    <a:pt x="2871" y="6265"/>
                  </a:cubicBezTo>
                  <a:cubicBezTo>
                    <a:pt x="2905" y="6290"/>
                    <a:pt x="2944" y="6304"/>
                    <a:pt x="2985" y="6304"/>
                  </a:cubicBezTo>
                  <a:cubicBezTo>
                    <a:pt x="3041" y="6304"/>
                    <a:pt x="3100" y="6276"/>
                    <a:pt x="3139" y="6232"/>
                  </a:cubicBezTo>
                  <a:cubicBezTo>
                    <a:pt x="3206" y="6148"/>
                    <a:pt x="3189" y="6025"/>
                    <a:pt x="3105" y="5961"/>
                  </a:cubicBezTo>
                  <a:cubicBezTo>
                    <a:pt x="1370" y="4641"/>
                    <a:pt x="399" y="2384"/>
                    <a:pt x="625" y="214"/>
                  </a:cubicBezTo>
                  <a:cubicBezTo>
                    <a:pt x="636" y="108"/>
                    <a:pt x="558" y="13"/>
                    <a:pt x="455" y="2"/>
                  </a:cubicBezTo>
                  <a:cubicBezTo>
                    <a:pt x="448" y="1"/>
                    <a:pt x="442" y="1"/>
                    <a:pt x="4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1812;p48">
              <a:extLst>
                <a:ext uri="{FF2B5EF4-FFF2-40B4-BE49-F238E27FC236}">
                  <a16:creationId xmlns:a16="http://schemas.microsoft.com/office/drawing/2014/main" id="{4BCDE108-E0F0-D737-1A30-E83C5192BBC6}"/>
                </a:ext>
              </a:extLst>
            </p:cNvPr>
            <p:cNvSpPr/>
            <p:nvPr/>
          </p:nvSpPr>
          <p:spPr>
            <a:xfrm rot="-293290">
              <a:off x="1703915" y="2405097"/>
              <a:ext cx="75358" cy="87819"/>
            </a:xfrm>
            <a:custGeom>
              <a:avLst/>
              <a:gdLst/>
              <a:ahLst/>
              <a:cxnLst/>
              <a:rect l="l" t="t" r="r" b="b"/>
              <a:pathLst>
                <a:path w="1924" h="2242" extrusionOk="0">
                  <a:moveTo>
                    <a:pt x="218" y="0"/>
                  </a:moveTo>
                  <a:cubicBezTo>
                    <a:pt x="198" y="0"/>
                    <a:pt x="178" y="3"/>
                    <a:pt x="157" y="10"/>
                  </a:cubicBezTo>
                  <a:cubicBezTo>
                    <a:pt x="57" y="44"/>
                    <a:pt x="1" y="150"/>
                    <a:pt x="37" y="253"/>
                  </a:cubicBezTo>
                  <a:cubicBezTo>
                    <a:pt x="302" y="1062"/>
                    <a:pt x="874" y="1776"/>
                    <a:pt x="1605" y="2214"/>
                  </a:cubicBezTo>
                  <a:cubicBezTo>
                    <a:pt x="1641" y="2234"/>
                    <a:pt x="1672" y="2242"/>
                    <a:pt x="1705" y="2242"/>
                  </a:cubicBezTo>
                  <a:cubicBezTo>
                    <a:pt x="1770" y="2242"/>
                    <a:pt x="1837" y="2211"/>
                    <a:pt x="1867" y="2153"/>
                  </a:cubicBezTo>
                  <a:cubicBezTo>
                    <a:pt x="1923" y="2061"/>
                    <a:pt x="1892" y="1943"/>
                    <a:pt x="1800" y="1888"/>
                  </a:cubicBezTo>
                  <a:cubicBezTo>
                    <a:pt x="1148" y="1497"/>
                    <a:pt x="637" y="855"/>
                    <a:pt x="400" y="133"/>
                  </a:cubicBezTo>
                  <a:cubicBezTo>
                    <a:pt x="373" y="52"/>
                    <a:pt x="29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1813;p48">
              <a:extLst>
                <a:ext uri="{FF2B5EF4-FFF2-40B4-BE49-F238E27FC236}">
                  <a16:creationId xmlns:a16="http://schemas.microsoft.com/office/drawing/2014/main" id="{F26ACEBD-4433-8A35-A896-B1912072725A}"/>
                </a:ext>
              </a:extLst>
            </p:cNvPr>
            <p:cNvSpPr/>
            <p:nvPr/>
          </p:nvSpPr>
          <p:spPr>
            <a:xfrm rot="-293290">
              <a:off x="1650779" y="2858738"/>
              <a:ext cx="307230" cy="149120"/>
            </a:xfrm>
            <a:custGeom>
              <a:avLst/>
              <a:gdLst/>
              <a:ahLst/>
              <a:cxnLst/>
              <a:rect l="l" t="t" r="r" b="b"/>
              <a:pathLst>
                <a:path w="7844" h="3807" extrusionOk="0">
                  <a:moveTo>
                    <a:pt x="216" y="1"/>
                  </a:moveTo>
                  <a:cubicBezTo>
                    <a:pt x="176" y="1"/>
                    <a:pt x="135" y="13"/>
                    <a:pt x="101" y="37"/>
                  </a:cubicBezTo>
                  <a:cubicBezTo>
                    <a:pt x="15" y="99"/>
                    <a:pt x="1" y="222"/>
                    <a:pt x="62" y="305"/>
                  </a:cubicBezTo>
                  <a:cubicBezTo>
                    <a:pt x="1022" y="1580"/>
                    <a:pt x="2135" y="2523"/>
                    <a:pt x="3374" y="3120"/>
                  </a:cubicBezTo>
                  <a:cubicBezTo>
                    <a:pt x="4317" y="3575"/>
                    <a:pt x="5318" y="3806"/>
                    <a:pt x="6292" y="3806"/>
                  </a:cubicBezTo>
                  <a:cubicBezTo>
                    <a:pt x="6763" y="3806"/>
                    <a:pt x="7229" y="3751"/>
                    <a:pt x="7678" y="3645"/>
                  </a:cubicBezTo>
                  <a:cubicBezTo>
                    <a:pt x="7782" y="3619"/>
                    <a:pt x="7843" y="3513"/>
                    <a:pt x="7818" y="3410"/>
                  </a:cubicBezTo>
                  <a:cubicBezTo>
                    <a:pt x="7799" y="3323"/>
                    <a:pt x="7720" y="3265"/>
                    <a:pt x="7633" y="3265"/>
                  </a:cubicBezTo>
                  <a:cubicBezTo>
                    <a:pt x="7618" y="3265"/>
                    <a:pt x="7602" y="3267"/>
                    <a:pt x="7586" y="3271"/>
                  </a:cubicBezTo>
                  <a:cubicBezTo>
                    <a:pt x="7169" y="3375"/>
                    <a:pt x="6735" y="3427"/>
                    <a:pt x="6294" y="3427"/>
                  </a:cubicBezTo>
                  <a:cubicBezTo>
                    <a:pt x="5380" y="3427"/>
                    <a:pt x="4435" y="3205"/>
                    <a:pt x="3541" y="2774"/>
                  </a:cubicBezTo>
                  <a:cubicBezTo>
                    <a:pt x="2361" y="2205"/>
                    <a:pt x="1290" y="1296"/>
                    <a:pt x="369" y="76"/>
                  </a:cubicBezTo>
                  <a:cubicBezTo>
                    <a:pt x="333" y="27"/>
                    <a:pt x="274" y="1"/>
                    <a:pt x="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1814;p48">
              <a:extLst>
                <a:ext uri="{FF2B5EF4-FFF2-40B4-BE49-F238E27FC236}">
                  <a16:creationId xmlns:a16="http://schemas.microsoft.com/office/drawing/2014/main" id="{445403E5-FE98-285D-1A61-FA6735323E77}"/>
                </a:ext>
              </a:extLst>
            </p:cNvPr>
            <p:cNvSpPr/>
            <p:nvPr/>
          </p:nvSpPr>
          <p:spPr>
            <a:xfrm rot="-293290">
              <a:off x="1722153" y="2730615"/>
              <a:ext cx="358421" cy="168431"/>
            </a:xfrm>
            <a:custGeom>
              <a:avLst/>
              <a:gdLst/>
              <a:ahLst/>
              <a:cxnLst/>
              <a:rect l="l" t="t" r="r" b="b"/>
              <a:pathLst>
                <a:path w="9151" h="4300" extrusionOk="0">
                  <a:moveTo>
                    <a:pt x="8935" y="1"/>
                  </a:moveTo>
                  <a:cubicBezTo>
                    <a:pt x="8860" y="1"/>
                    <a:pt x="8789" y="44"/>
                    <a:pt x="8757" y="118"/>
                  </a:cubicBezTo>
                  <a:cubicBezTo>
                    <a:pt x="8241" y="1346"/>
                    <a:pt x="7474" y="2344"/>
                    <a:pt x="6536" y="3011"/>
                  </a:cubicBezTo>
                  <a:cubicBezTo>
                    <a:pt x="5703" y="3599"/>
                    <a:pt x="4739" y="3915"/>
                    <a:pt x="3804" y="3915"/>
                  </a:cubicBezTo>
                  <a:cubicBezTo>
                    <a:pt x="3563" y="3915"/>
                    <a:pt x="3323" y="3894"/>
                    <a:pt x="3088" y="3851"/>
                  </a:cubicBezTo>
                  <a:cubicBezTo>
                    <a:pt x="1855" y="3630"/>
                    <a:pt x="803" y="2782"/>
                    <a:pt x="402" y="1700"/>
                  </a:cubicBezTo>
                  <a:cubicBezTo>
                    <a:pt x="371" y="1619"/>
                    <a:pt x="298" y="1571"/>
                    <a:pt x="220" y="1571"/>
                  </a:cubicBezTo>
                  <a:cubicBezTo>
                    <a:pt x="198" y="1571"/>
                    <a:pt x="175" y="1575"/>
                    <a:pt x="153" y="1583"/>
                  </a:cubicBezTo>
                  <a:cubicBezTo>
                    <a:pt x="53" y="1622"/>
                    <a:pt x="0" y="1731"/>
                    <a:pt x="39" y="1831"/>
                  </a:cubicBezTo>
                  <a:cubicBezTo>
                    <a:pt x="485" y="3042"/>
                    <a:pt x="1654" y="3982"/>
                    <a:pt x="3013" y="4230"/>
                  </a:cubicBezTo>
                  <a:cubicBezTo>
                    <a:pt x="3272" y="4275"/>
                    <a:pt x="3532" y="4300"/>
                    <a:pt x="3797" y="4300"/>
                  </a:cubicBezTo>
                  <a:cubicBezTo>
                    <a:pt x="4812" y="4300"/>
                    <a:pt x="5856" y="3962"/>
                    <a:pt x="6760" y="3321"/>
                  </a:cubicBezTo>
                  <a:cubicBezTo>
                    <a:pt x="7756" y="2612"/>
                    <a:pt x="8567" y="1555"/>
                    <a:pt x="9111" y="266"/>
                  </a:cubicBezTo>
                  <a:cubicBezTo>
                    <a:pt x="9151" y="168"/>
                    <a:pt x="9106" y="57"/>
                    <a:pt x="9008" y="15"/>
                  </a:cubicBezTo>
                  <a:cubicBezTo>
                    <a:pt x="8984" y="5"/>
                    <a:pt x="8960" y="1"/>
                    <a:pt x="8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1815;p48">
              <a:extLst>
                <a:ext uri="{FF2B5EF4-FFF2-40B4-BE49-F238E27FC236}">
                  <a16:creationId xmlns:a16="http://schemas.microsoft.com/office/drawing/2014/main" id="{780CF84F-159B-B90A-DF00-89D1D25A24A2}"/>
                </a:ext>
              </a:extLst>
            </p:cNvPr>
            <p:cNvSpPr/>
            <p:nvPr/>
          </p:nvSpPr>
          <p:spPr>
            <a:xfrm rot="-293290">
              <a:off x="1793339" y="2578278"/>
              <a:ext cx="62550" cy="191424"/>
            </a:xfrm>
            <a:custGeom>
              <a:avLst/>
              <a:gdLst/>
              <a:ahLst/>
              <a:cxnLst/>
              <a:rect l="l" t="t" r="r" b="b"/>
              <a:pathLst>
                <a:path w="1597" h="4887" extrusionOk="0">
                  <a:moveTo>
                    <a:pt x="781" y="1"/>
                  </a:moveTo>
                  <a:cubicBezTo>
                    <a:pt x="757" y="1"/>
                    <a:pt x="733" y="5"/>
                    <a:pt x="709" y="15"/>
                  </a:cubicBezTo>
                  <a:cubicBezTo>
                    <a:pt x="611" y="57"/>
                    <a:pt x="561" y="169"/>
                    <a:pt x="603" y="267"/>
                  </a:cubicBezTo>
                  <a:cubicBezTo>
                    <a:pt x="1189" y="1673"/>
                    <a:pt x="977" y="3363"/>
                    <a:pt x="62" y="4580"/>
                  </a:cubicBezTo>
                  <a:cubicBezTo>
                    <a:pt x="0" y="4663"/>
                    <a:pt x="17" y="4786"/>
                    <a:pt x="101" y="4850"/>
                  </a:cubicBezTo>
                  <a:cubicBezTo>
                    <a:pt x="137" y="4872"/>
                    <a:pt x="176" y="4886"/>
                    <a:pt x="218" y="4886"/>
                  </a:cubicBezTo>
                  <a:cubicBezTo>
                    <a:pt x="277" y="4886"/>
                    <a:pt x="332" y="4864"/>
                    <a:pt x="374" y="4814"/>
                  </a:cubicBezTo>
                  <a:cubicBezTo>
                    <a:pt x="1367" y="3492"/>
                    <a:pt x="1596" y="1647"/>
                    <a:pt x="960" y="121"/>
                  </a:cubicBezTo>
                  <a:cubicBezTo>
                    <a:pt x="928" y="47"/>
                    <a:pt x="856" y="1"/>
                    <a:pt x="7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1816;p48">
              <a:extLst>
                <a:ext uri="{FF2B5EF4-FFF2-40B4-BE49-F238E27FC236}">
                  <a16:creationId xmlns:a16="http://schemas.microsoft.com/office/drawing/2014/main" id="{0B91910F-C57E-8558-6AB5-2CC1A6476A24}"/>
                </a:ext>
              </a:extLst>
            </p:cNvPr>
            <p:cNvSpPr/>
            <p:nvPr/>
          </p:nvSpPr>
          <p:spPr>
            <a:xfrm rot="-293290">
              <a:off x="1818134" y="2492012"/>
              <a:ext cx="97958" cy="344735"/>
            </a:xfrm>
            <a:custGeom>
              <a:avLst/>
              <a:gdLst/>
              <a:ahLst/>
              <a:cxnLst/>
              <a:rect l="l" t="t" r="r" b="b"/>
              <a:pathLst>
                <a:path w="2501" h="8801" extrusionOk="0">
                  <a:moveTo>
                    <a:pt x="996" y="1"/>
                  </a:moveTo>
                  <a:cubicBezTo>
                    <a:pt x="958" y="1"/>
                    <a:pt x="919" y="12"/>
                    <a:pt x="885" y="35"/>
                  </a:cubicBezTo>
                  <a:cubicBezTo>
                    <a:pt x="798" y="99"/>
                    <a:pt x="782" y="216"/>
                    <a:pt x="840" y="306"/>
                  </a:cubicBezTo>
                  <a:cubicBezTo>
                    <a:pt x="1694" y="1514"/>
                    <a:pt x="2104" y="3053"/>
                    <a:pt x="1970" y="4526"/>
                  </a:cubicBezTo>
                  <a:cubicBezTo>
                    <a:pt x="1833" y="6002"/>
                    <a:pt x="1144" y="7439"/>
                    <a:pt x="79" y="8468"/>
                  </a:cubicBezTo>
                  <a:cubicBezTo>
                    <a:pt x="3" y="8541"/>
                    <a:pt x="0" y="8664"/>
                    <a:pt x="73" y="8739"/>
                  </a:cubicBezTo>
                  <a:cubicBezTo>
                    <a:pt x="112" y="8778"/>
                    <a:pt x="162" y="8800"/>
                    <a:pt x="212" y="8800"/>
                  </a:cubicBezTo>
                  <a:cubicBezTo>
                    <a:pt x="257" y="8800"/>
                    <a:pt x="307" y="8781"/>
                    <a:pt x="344" y="8745"/>
                  </a:cubicBezTo>
                  <a:cubicBezTo>
                    <a:pt x="1473" y="7651"/>
                    <a:pt x="2207" y="6128"/>
                    <a:pt x="2352" y="4563"/>
                  </a:cubicBezTo>
                  <a:cubicBezTo>
                    <a:pt x="2500" y="2998"/>
                    <a:pt x="2059" y="1366"/>
                    <a:pt x="1153" y="82"/>
                  </a:cubicBezTo>
                  <a:cubicBezTo>
                    <a:pt x="1115" y="28"/>
                    <a:pt x="1056"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1817;p48">
              <a:extLst>
                <a:ext uri="{FF2B5EF4-FFF2-40B4-BE49-F238E27FC236}">
                  <a16:creationId xmlns:a16="http://schemas.microsoft.com/office/drawing/2014/main" id="{BE231739-A459-0C14-E218-CCBC8241D949}"/>
                </a:ext>
              </a:extLst>
            </p:cNvPr>
            <p:cNvSpPr/>
            <p:nvPr/>
          </p:nvSpPr>
          <p:spPr>
            <a:xfrm rot="-293290">
              <a:off x="1936586" y="2579836"/>
              <a:ext cx="26399" cy="103409"/>
            </a:xfrm>
            <a:custGeom>
              <a:avLst/>
              <a:gdLst/>
              <a:ahLst/>
              <a:cxnLst/>
              <a:rect l="l" t="t" r="r" b="b"/>
              <a:pathLst>
                <a:path w="674" h="2640" extrusionOk="0">
                  <a:moveTo>
                    <a:pt x="214" y="1"/>
                  </a:moveTo>
                  <a:cubicBezTo>
                    <a:pt x="195" y="1"/>
                    <a:pt x="176" y="3"/>
                    <a:pt x="157" y="9"/>
                  </a:cubicBezTo>
                  <a:cubicBezTo>
                    <a:pt x="57" y="43"/>
                    <a:pt x="1" y="149"/>
                    <a:pt x="31" y="252"/>
                  </a:cubicBezTo>
                  <a:cubicBezTo>
                    <a:pt x="252" y="949"/>
                    <a:pt x="282" y="1694"/>
                    <a:pt x="129" y="2408"/>
                  </a:cubicBezTo>
                  <a:cubicBezTo>
                    <a:pt x="110" y="2512"/>
                    <a:pt x="171" y="2612"/>
                    <a:pt x="277" y="2637"/>
                  </a:cubicBezTo>
                  <a:cubicBezTo>
                    <a:pt x="291" y="2637"/>
                    <a:pt x="305" y="2640"/>
                    <a:pt x="319" y="2640"/>
                  </a:cubicBezTo>
                  <a:cubicBezTo>
                    <a:pt x="405" y="2640"/>
                    <a:pt x="486" y="2581"/>
                    <a:pt x="506" y="2489"/>
                  </a:cubicBezTo>
                  <a:cubicBezTo>
                    <a:pt x="673" y="1711"/>
                    <a:pt x="637" y="896"/>
                    <a:pt x="400" y="135"/>
                  </a:cubicBezTo>
                  <a:cubicBezTo>
                    <a:pt x="372" y="53"/>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1818;p48">
              <a:extLst>
                <a:ext uri="{FF2B5EF4-FFF2-40B4-BE49-F238E27FC236}">
                  <a16:creationId xmlns:a16="http://schemas.microsoft.com/office/drawing/2014/main" id="{88367A3B-1042-959E-8487-DF7F8C4CA5A4}"/>
                </a:ext>
              </a:extLst>
            </p:cNvPr>
            <p:cNvSpPr/>
            <p:nvPr/>
          </p:nvSpPr>
          <p:spPr>
            <a:xfrm rot="-293290">
              <a:off x="1989778" y="2615096"/>
              <a:ext cx="19153" cy="33334"/>
            </a:xfrm>
            <a:custGeom>
              <a:avLst/>
              <a:gdLst/>
              <a:ahLst/>
              <a:cxnLst/>
              <a:rect l="l" t="t" r="r" b="b"/>
              <a:pathLst>
                <a:path w="489" h="851" extrusionOk="0">
                  <a:moveTo>
                    <a:pt x="207" y="0"/>
                  </a:moveTo>
                  <a:cubicBezTo>
                    <a:pt x="197" y="0"/>
                    <a:pt x="187" y="1"/>
                    <a:pt x="177" y="3"/>
                  </a:cubicBezTo>
                  <a:cubicBezTo>
                    <a:pt x="71" y="17"/>
                    <a:pt x="1" y="117"/>
                    <a:pt x="18" y="223"/>
                  </a:cubicBezTo>
                  <a:lnTo>
                    <a:pt x="96" y="689"/>
                  </a:lnTo>
                  <a:cubicBezTo>
                    <a:pt x="110" y="784"/>
                    <a:pt x="190" y="851"/>
                    <a:pt x="283" y="851"/>
                  </a:cubicBezTo>
                  <a:cubicBezTo>
                    <a:pt x="291" y="851"/>
                    <a:pt x="302" y="851"/>
                    <a:pt x="316" y="848"/>
                  </a:cubicBezTo>
                  <a:cubicBezTo>
                    <a:pt x="419" y="834"/>
                    <a:pt x="489" y="731"/>
                    <a:pt x="472" y="628"/>
                  </a:cubicBezTo>
                  <a:lnTo>
                    <a:pt x="394" y="159"/>
                  </a:lnTo>
                  <a:cubicBezTo>
                    <a:pt x="382" y="66"/>
                    <a:pt x="299"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1819;p48">
              <a:extLst>
                <a:ext uri="{FF2B5EF4-FFF2-40B4-BE49-F238E27FC236}">
                  <a16:creationId xmlns:a16="http://schemas.microsoft.com/office/drawing/2014/main" id="{63CDEA14-C235-CA6B-4827-89756762A18D}"/>
                </a:ext>
              </a:extLst>
            </p:cNvPr>
            <p:cNvSpPr/>
            <p:nvPr/>
          </p:nvSpPr>
          <p:spPr>
            <a:xfrm rot="-293290">
              <a:off x="1582962" y="2531330"/>
              <a:ext cx="82643" cy="83393"/>
            </a:xfrm>
            <a:custGeom>
              <a:avLst/>
              <a:gdLst/>
              <a:ahLst/>
              <a:cxnLst/>
              <a:rect l="l" t="t" r="r" b="b"/>
              <a:pathLst>
                <a:path w="2110" h="2129" extrusionOk="0">
                  <a:moveTo>
                    <a:pt x="1111" y="1"/>
                  </a:moveTo>
                  <a:cubicBezTo>
                    <a:pt x="1043" y="1"/>
                    <a:pt x="976" y="8"/>
                    <a:pt x="910" y="22"/>
                  </a:cubicBezTo>
                  <a:cubicBezTo>
                    <a:pt x="530" y="106"/>
                    <a:pt x="218" y="424"/>
                    <a:pt x="109" y="798"/>
                  </a:cubicBezTo>
                  <a:cubicBezTo>
                    <a:pt x="0" y="1169"/>
                    <a:pt x="95" y="1593"/>
                    <a:pt x="329" y="1905"/>
                  </a:cubicBezTo>
                  <a:lnTo>
                    <a:pt x="1733" y="2129"/>
                  </a:lnTo>
                  <a:cubicBezTo>
                    <a:pt x="1867" y="1861"/>
                    <a:pt x="1998" y="1587"/>
                    <a:pt x="2053" y="1295"/>
                  </a:cubicBezTo>
                  <a:cubicBezTo>
                    <a:pt x="2109" y="1002"/>
                    <a:pt x="2090" y="681"/>
                    <a:pt x="1928" y="430"/>
                  </a:cubicBezTo>
                  <a:cubicBezTo>
                    <a:pt x="1755" y="160"/>
                    <a:pt x="1432" y="1"/>
                    <a:pt x="11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1820;p48">
              <a:extLst>
                <a:ext uri="{FF2B5EF4-FFF2-40B4-BE49-F238E27FC236}">
                  <a16:creationId xmlns:a16="http://schemas.microsoft.com/office/drawing/2014/main" id="{586133E0-3777-98B1-8588-5FAFD5A8A038}"/>
                </a:ext>
              </a:extLst>
            </p:cNvPr>
            <p:cNvSpPr/>
            <p:nvPr/>
          </p:nvSpPr>
          <p:spPr>
            <a:xfrm rot="-293290">
              <a:off x="1575211" y="2523883"/>
              <a:ext cx="98271" cy="98395"/>
            </a:xfrm>
            <a:custGeom>
              <a:avLst/>
              <a:gdLst/>
              <a:ahLst/>
              <a:cxnLst/>
              <a:rect l="l" t="t" r="r" b="b"/>
              <a:pathLst>
                <a:path w="2509" h="2512" extrusionOk="0">
                  <a:moveTo>
                    <a:pt x="1304" y="385"/>
                  </a:moveTo>
                  <a:cubicBezTo>
                    <a:pt x="1566" y="385"/>
                    <a:pt x="1827" y="515"/>
                    <a:pt x="1959" y="726"/>
                  </a:cubicBezTo>
                  <a:cubicBezTo>
                    <a:pt x="2081" y="913"/>
                    <a:pt x="2115" y="1172"/>
                    <a:pt x="2059" y="1451"/>
                  </a:cubicBezTo>
                  <a:cubicBezTo>
                    <a:pt x="2017" y="1671"/>
                    <a:pt x="1928" y="1883"/>
                    <a:pt x="1819" y="2107"/>
                  </a:cubicBezTo>
                  <a:lnTo>
                    <a:pt x="633" y="1923"/>
                  </a:lnTo>
                  <a:cubicBezTo>
                    <a:pt x="463" y="1657"/>
                    <a:pt x="410" y="1326"/>
                    <a:pt x="486" y="1044"/>
                  </a:cubicBezTo>
                  <a:cubicBezTo>
                    <a:pt x="575" y="726"/>
                    <a:pt x="840" y="466"/>
                    <a:pt x="1144" y="402"/>
                  </a:cubicBezTo>
                  <a:cubicBezTo>
                    <a:pt x="1197" y="391"/>
                    <a:pt x="1251" y="385"/>
                    <a:pt x="1304" y="385"/>
                  </a:cubicBezTo>
                  <a:close/>
                  <a:moveTo>
                    <a:pt x="1312" y="0"/>
                  </a:moveTo>
                  <a:cubicBezTo>
                    <a:pt x="1228" y="0"/>
                    <a:pt x="1144" y="9"/>
                    <a:pt x="1060" y="28"/>
                  </a:cubicBezTo>
                  <a:cubicBezTo>
                    <a:pt x="617" y="126"/>
                    <a:pt x="248" y="486"/>
                    <a:pt x="117" y="938"/>
                  </a:cubicBezTo>
                  <a:cubicBezTo>
                    <a:pt x="0" y="1359"/>
                    <a:pt x="95" y="1847"/>
                    <a:pt x="368" y="2215"/>
                  </a:cubicBezTo>
                  <a:cubicBezTo>
                    <a:pt x="402" y="2252"/>
                    <a:pt x="446" y="2280"/>
                    <a:pt x="494" y="2288"/>
                  </a:cubicBezTo>
                  <a:lnTo>
                    <a:pt x="1900" y="2508"/>
                  </a:lnTo>
                  <a:cubicBezTo>
                    <a:pt x="1911" y="2511"/>
                    <a:pt x="1922" y="2511"/>
                    <a:pt x="1931" y="2511"/>
                  </a:cubicBezTo>
                  <a:cubicBezTo>
                    <a:pt x="2000" y="2511"/>
                    <a:pt x="2070" y="2469"/>
                    <a:pt x="2095" y="2405"/>
                  </a:cubicBezTo>
                  <a:cubicBezTo>
                    <a:pt x="2238" y="2118"/>
                    <a:pt x="2374" y="1833"/>
                    <a:pt x="2433" y="1524"/>
                  </a:cubicBezTo>
                  <a:cubicBezTo>
                    <a:pt x="2508" y="1147"/>
                    <a:pt x="2455" y="793"/>
                    <a:pt x="2285" y="519"/>
                  </a:cubicBezTo>
                  <a:cubicBezTo>
                    <a:pt x="2081" y="196"/>
                    <a:pt x="1703" y="0"/>
                    <a:pt x="13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1821;p48">
              <a:extLst>
                <a:ext uri="{FF2B5EF4-FFF2-40B4-BE49-F238E27FC236}">
                  <a16:creationId xmlns:a16="http://schemas.microsoft.com/office/drawing/2014/main" id="{896D1FD3-DEFA-8011-B2A2-1C8F00EE7780}"/>
                </a:ext>
              </a:extLst>
            </p:cNvPr>
            <p:cNvSpPr/>
            <p:nvPr/>
          </p:nvSpPr>
          <p:spPr>
            <a:xfrm rot="-293290">
              <a:off x="1513159" y="2578889"/>
              <a:ext cx="90947" cy="81983"/>
            </a:xfrm>
            <a:custGeom>
              <a:avLst/>
              <a:gdLst/>
              <a:ahLst/>
              <a:cxnLst/>
              <a:rect l="l" t="t" r="r" b="b"/>
              <a:pathLst>
                <a:path w="2322" h="2093" extrusionOk="0">
                  <a:moveTo>
                    <a:pt x="983" y="1"/>
                  </a:moveTo>
                  <a:cubicBezTo>
                    <a:pt x="927" y="1"/>
                    <a:pt x="871" y="5"/>
                    <a:pt x="815" y="16"/>
                  </a:cubicBezTo>
                  <a:cubicBezTo>
                    <a:pt x="430" y="88"/>
                    <a:pt x="121" y="426"/>
                    <a:pt x="62" y="813"/>
                  </a:cubicBezTo>
                  <a:cubicBezTo>
                    <a:pt x="1" y="1201"/>
                    <a:pt x="179" y="1608"/>
                    <a:pt x="486" y="1843"/>
                  </a:cubicBezTo>
                  <a:cubicBezTo>
                    <a:pt x="703" y="2009"/>
                    <a:pt x="977" y="2093"/>
                    <a:pt x="1251" y="2093"/>
                  </a:cubicBezTo>
                  <a:cubicBezTo>
                    <a:pt x="1369" y="2093"/>
                    <a:pt x="1486" y="2077"/>
                    <a:pt x="1599" y="2046"/>
                  </a:cubicBezTo>
                  <a:lnTo>
                    <a:pt x="2322" y="825"/>
                  </a:lnTo>
                  <a:cubicBezTo>
                    <a:pt x="2124" y="601"/>
                    <a:pt x="1917" y="381"/>
                    <a:pt x="1666" y="216"/>
                  </a:cubicBezTo>
                  <a:cubicBezTo>
                    <a:pt x="1463" y="87"/>
                    <a:pt x="1222" y="1"/>
                    <a:pt x="9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1822;p48">
              <a:extLst>
                <a:ext uri="{FF2B5EF4-FFF2-40B4-BE49-F238E27FC236}">
                  <a16:creationId xmlns:a16="http://schemas.microsoft.com/office/drawing/2014/main" id="{2109FBFE-7A61-F938-8766-2CF6E6F6589E}"/>
                </a:ext>
              </a:extLst>
            </p:cNvPr>
            <p:cNvSpPr/>
            <p:nvPr/>
          </p:nvSpPr>
          <p:spPr>
            <a:xfrm rot="-293290">
              <a:off x="1505215" y="2571353"/>
              <a:ext cx="107201" cy="97220"/>
            </a:xfrm>
            <a:custGeom>
              <a:avLst/>
              <a:gdLst/>
              <a:ahLst/>
              <a:cxnLst/>
              <a:rect l="l" t="t" r="r" b="b"/>
              <a:pathLst>
                <a:path w="2737" h="2482" extrusionOk="0">
                  <a:moveTo>
                    <a:pt x="1188" y="389"/>
                  </a:moveTo>
                  <a:cubicBezTo>
                    <a:pt x="1373" y="389"/>
                    <a:pt x="1573" y="453"/>
                    <a:pt x="1769" y="579"/>
                  </a:cubicBezTo>
                  <a:cubicBezTo>
                    <a:pt x="1958" y="699"/>
                    <a:pt x="2123" y="860"/>
                    <a:pt x="2290" y="1044"/>
                  </a:cubicBezTo>
                  <a:lnTo>
                    <a:pt x="1679" y="2077"/>
                  </a:lnTo>
                  <a:cubicBezTo>
                    <a:pt x="1605" y="2091"/>
                    <a:pt x="1530" y="2098"/>
                    <a:pt x="1455" y="2098"/>
                  </a:cubicBezTo>
                  <a:cubicBezTo>
                    <a:pt x="1218" y="2098"/>
                    <a:pt x="987" y="2028"/>
                    <a:pt x="809" y="1890"/>
                  </a:cubicBezTo>
                  <a:cubicBezTo>
                    <a:pt x="547" y="1689"/>
                    <a:pt x="405" y="1349"/>
                    <a:pt x="452" y="1042"/>
                  </a:cubicBezTo>
                  <a:cubicBezTo>
                    <a:pt x="502" y="726"/>
                    <a:pt x="753" y="459"/>
                    <a:pt x="1052" y="403"/>
                  </a:cubicBezTo>
                  <a:cubicBezTo>
                    <a:pt x="1094" y="392"/>
                    <a:pt x="1144" y="389"/>
                    <a:pt x="1188" y="389"/>
                  </a:cubicBezTo>
                  <a:close/>
                  <a:moveTo>
                    <a:pt x="1193" y="1"/>
                  </a:moveTo>
                  <a:cubicBezTo>
                    <a:pt x="1121" y="1"/>
                    <a:pt x="1051" y="7"/>
                    <a:pt x="982" y="21"/>
                  </a:cubicBezTo>
                  <a:cubicBezTo>
                    <a:pt x="522" y="107"/>
                    <a:pt x="145" y="500"/>
                    <a:pt x="73" y="977"/>
                  </a:cubicBezTo>
                  <a:cubicBezTo>
                    <a:pt x="0" y="1429"/>
                    <a:pt x="195" y="1906"/>
                    <a:pt x="572" y="2191"/>
                  </a:cubicBezTo>
                  <a:cubicBezTo>
                    <a:pt x="820" y="2381"/>
                    <a:pt x="1135" y="2481"/>
                    <a:pt x="1456" y="2481"/>
                  </a:cubicBezTo>
                  <a:cubicBezTo>
                    <a:pt x="1590" y="2481"/>
                    <a:pt x="1721" y="2464"/>
                    <a:pt x="1858" y="2425"/>
                  </a:cubicBezTo>
                  <a:cubicBezTo>
                    <a:pt x="1908" y="2411"/>
                    <a:pt x="1950" y="2381"/>
                    <a:pt x="1972" y="2339"/>
                  </a:cubicBezTo>
                  <a:lnTo>
                    <a:pt x="2695" y="1111"/>
                  </a:lnTo>
                  <a:cubicBezTo>
                    <a:pt x="2737" y="1039"/>
                    <a:pt x="2726" y="947"/>
                    <a:pt x="2670" y="885"/>
                  </a:cubicBezTo>
                  <a:cubicBezTo>
                    <a:pt x="2455" y="643"/>
                    <a:pt x="2237" y="417"/>
                    <a:pt x="1972" y="247"/>
                  </a:cubicBezTo>
                  <a:cubicBezTo>
                    <a:pt x="1719" y="85"/>
                    <a:pt x="1450" y="1"/>
                    <a:pt x="1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1823;p48">
              <a:extLst>
                <a:ext uri="{FF2B5EF4-FFF2-40B4-BE49-F238E27FC236}">
                  <a16:creationId xmlns:a16="http://schemas.microsoft.com/office/drawing/2014/main" id="{B7AD2915-01E5-BDA3-E464-72C3438AF9F8}"/>
                </a:ext>
              </a:extLst>
            </p:cNvPr>
            <p:cNvSpPr/>
            <p:nvPr/>
          </p:nvSpPr>
          <p:spPr>
            <a:xfrm rot="-293290">
              <a:off x="1534413" y="2658603"/>
              <a:ext cx="85816" cy="88877"/>
            </a:xfrm>
            <a:custGeom>
              <a:avLst/>
              <a:gdLst/>
              <a:ahLst/>
              <a:cxnLst/>
              <a:rect l="l" t="t" r="r" b="b"/>
              <a:pathLst>
                <a:path w="2191" h="2269" extrusionOk="0">
                  <a:moveTo>
                    <a:pt x="1178" y="1"/>
                  </a:moveTo>
                  <a:cubicBezTo>
                    <a:pt x="913" y="140"/>
                    <a:pt x="648" y="285"/>
                    <a:pt x="430" y="486"/>
                  </a:cubicBezTo>
                  <a:cubicBezTo>
                    <a:pt x="215" y="690"/>
                    <a:pt x="42" y="963"/>
                    <a:pt x="26" y="1262"/>
                  </a:cubicBezTo>
                  <a:cubicBezTo>
                    <a:pt x="1" y="1652"/>
                    <a:pt x="252" y="2035"/>
                    <a:pt x="612" y="2188"/>
                  </a:cubicBezTo>
                  <a:cubicBezTo>
                    <a:pt x="740" y="2243"/>
                    <a:pt x="878" y="2269"/>
                    <a:pt x="1017" y="2269"/>
                  </a:cubicBezTo>
                  <a:cubicBezTo>
                    <a:pt x="1267" y="2269"/>
                    <a:pt x="1518" y="2184"/>
                    <a:pt x="1713" y="2032"/>
                  </a:cubicBezTo>
                  <a:cubicBezTo>
                    <a:pt x="2020" y="1792"/>
                    <a:pt x="2191" y="1396"/>
                    <a:pt x="2188" y="1005"/>
                  </a:cubicBezTo>
                  <a:lnTo>
                    <a:pt x="11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1824;p48">
              <a:extLst>
                <a:ext uri="{FF2B5EF4-FFF2-40B4-BE49-F238E27FC236}">
                  <a16:creationId xmlns:a16="http://schemas.microsoft.com/office/drawing/2014/main" id="{384BD232-743E-84E0-E889-2CD613D7BAFB}"/>
                </a:ext>
              </a:extLst>
            </p:cNvPr>
            <p:cNvSpPr/>
            <p:nvPr/>
          </p:nvSpPr>
          <p:spPr>
            <a:xfrm rot="-293290">
              <a:off x="1526548" y="2651100"/>
              <a:ext cx="101130" cy="104075"/>
            </a:xfrm>
            <a:custGeom>
              <a:avLst/>
              <a:gdLst/>
              <a:ahLst/>
              <a:cxnLst/>
              <a:rect l="l" t="t" r="r" b="b"/>
              <a:pathLst>
                <a:path w="2582" h="2657" extrusionOk="0">
                  <a:moveTo>
                    <a:pt x="1343" y="427"/>
                  </a:moveTo>
                  <a:lnTo>
                    <a:pt x="2193" y="1272"/>
                  </a:lnTo>
                  <a:cubicBezTo>
                    <a:pt x="2177" y="1588"/>
                    <a:pt x="2029" y="1886"/>
                    <a:pt x="1797" y="2070"/>
                  </a:cubicBezTo>
                  <a:cubicBezTo>
                    <a:pt x="1631" y="2199"/>
                    <a:pt x="1421" y="2267"/>
                    <a:pt x="1217" y="2267"/>
                  </a:cubicBezTo>
                  <a:cubicBezTo>
                    <a:pt x="1102" y="2267"/>
                    <a:pt x="988" y="2246"/>
                    <a:pt x="885" y="2201"/>
                  </a:cubicBezTo>
                  <a:cubicBezTo>
                    <a:pt x="592" y="2076"/>
                    <a:pt x="394" y="1766"/>
                    <a:pt x="416" y="1462"/>
                  </a:cubicBezTo>
                  <a:cubicBezTo>
                    <a:pt x="430" y="1239"/>
                    <a:pt x="550" y="1013"/>
                    <a:pt x="759" y="818"/>
                  </a:cubicBezTo>
                  <a:cubicBezTo>
                    <a:pt x="927" y="664"/>
                    <a:pt x="1122" y="547"/>
                    <a:pt x="1343" y="427"/>
                  </a:cubicBezTo>
                  <a:close/>
                  <a:moveTo>
                    <a:pt x="1374" y="1"/>
                  </a:moveTo>
                  <a:cubicBezTo>
                    <a:pt x="1344" y="1"/>
                    <a:pt x="1314" y="8"/>
                    <a:pt x="1287" y="23"/>
                  </a:cubicBezTo>
                  <a:cubicBezTo>
                    <a:pt x="1002" y="173"/>
                    <a:pt x="726" y="324"/>
                    <a:pt x="494" y="539"/>
                  </a:cubicBezTo>
                  <a:cubicBezTo>
                    <a:pt x="215" y="801"/>
                    <a:pt x="48" y="1122"/>
                    <a:pt x="29" y="1443"/>
                  </a:cubicBezTo>
                  <a:cubicBezTo>
                    <a:pt x="1" y="1906"/>
                    <a:pt x="291" y="2366"/>
                    <a:pt x="732" y="2559"/>
                  </a:cubicBezTo>
                  <a:cubicBezTo>
                    <a:pt x="885" y="2625"/>
                    <a:pt x="1052" y="2656"/>
                    <a:pt x="1217" y="2656"/>
                  </a:cubicBezTo>
                  <a:cubicBezTo>
                    <a:pt x="1507" y="2656"/>
                    <a:pt x="1797" y="2559"/>
                    <a:pt x="2026" y="2374"/>
                  </a:cubicBezTo>
                  <a:cubicBezTo>
                    <a:pt x="2372" y="2104"/>
                    <a:pt x="2581" y="1652"/>
                    <a:pt x="2573" y="1194"/>
                  </a:cubicBezTo>
                  <a:cubicBezTo>
                    <a:pt x="2573" y="1147"/>
                    <a:pt x="2553" y="1097"/>
                    <a:pt x="2517" y="1063"/>
                  </a:cubicBezTo>
                  <a:lnTo>
                    <a:pt x="1510" y="59"/>
                  </a:lnTo>
                  <a:cubicBezTo>
                    <a:pt x="1473" y="21"/>
                    <a:pt x="1424" y="1"/>
                    <a:pt x="1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1825;p48">
              <a:extLst>
                <a:ext uri="{FF2B5EF4-FFF2-40B4-BE49-F238E27FC236}">
                  <a16:creationId xmlns:a16="http://schemas.microsoft.com/office/drawing/2014/main" id="{1F72FCBD-A56A-52EE-EA0A-0DB09B5A3492}"/>
                </a:ext>
              </a:extLst>
            </p:cNvPr>
            <p:cNvSpPr/>
            <p:nvPr/>
          </p:nvSpPr>
          <p:spPr>
            <a:xfrm rot="-293290">
              <a:off x="1619806" y="2664745"/>
              <a:ext cx="86599" cy="86017"/>
            </a:xfrm>
            <a:custGeom>
              <a:avLst/>
              <a:gdLst/>
              <a:ahLst/>
              <a:cxnLst/>
              <a:rect l="l" t="t" r="r" b="b"/>
              <a:pathLst>
                <a:path w="2211" h="2196" extrusionOk="0">
                  <a:moveTo>
                    <a:pt x="1292" y="1"/>
                  </a:moveTo>
                  <a:lnTo>
                    <a:pt x="1" y="601"/>
                  </a:lnTo>
                  <a:cubicBezTo>
                    <a:pt x="40" y="896"/>
                    <a:pt x="82" y="1198"/>
                    <a:pt x="196" y="1471"/>
                  </a:cubicBezTo>
                  <a:cubicBezTo>
                    <a:pt x="313" y="1747"/>
                    <a:pt x="506" y="2001"/>
                    <a:pt x="779" y="2121"/>
                  </a:cubicBezTo>
                  <a:cubicBezTo>
                    <a:pt x="892" y="2172"/>
                    <a:pt x="1015" y="2196"/>
                    <a:pt x="1139" y="2196"/>
                  </a:cubicBezTo>
                  <a:cubicBezTo>
                    <a:pt x="1403" y="2196"/>
                    <a:pt x="1671" y="2087"/>
                    <a:pt x="1853" y="1895"/>
                  </a:cubicBezTo>
                  <a:cubicBezTo>
                    <a:pt x="2126" y="1611"/>
                    <a:pt x="2210" y="1175"/>
                    <a:pt x="2090" y="802"/>
                  </a:cubicBezTo>
                  <a:cubicBezTo>
                    <a:pt x="1973" y="431"/>
                    <a:pt x="1661" y="132"/>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1826;p48">
              <a:extLst>
                <a:ext uri="{FF2B5EF4-FFF2-40B4-BE49-F238E27FC236}">
                  <a16:creationId xmlns:a16="http://schemas.microsoft.com/office/drawing/2014/main" id="{3A6EAECE-EABB-D271-EC74-0D722F18EF2A}"/>
                </a:ext>
              </a:extLst>
            </p:cNvPr>
            <p:cNvSpPr/>
            <p:nvPr/>
          </p:nvSpPr>
          <p:spPr>
            <a:xfrm rot="-293290">
              <a:off x="1611940" y="2657338"/>
              <a:ext cx="102423" cy="100980"/>
            </a:xfrm>
            <a:custGeom>
              <a:avLst/>
              <a:gdLst/>
              <a:ahLst/>
              <a:cxnLst/>
              <a:rect l="l" t="t" r="r" b="b"/>
              <a:pathLst>
                <a:path w="2615" h="2578" extrusionOk="0">
                  <a:moveTo>
                    <a:pt x="1496" y="396"/>
                  </a:moveTo>
                  <a:cubicBezTo>
                    <a:pt x="1786" y="522"/>
                    <a:pt x="2015" y="765"/>
                    <a:pt x="2107" y="1046"/>
                  </a:cubicBezTo>
                  <a:cubicBezTo>
                    <a:pt x="2207" y="1362"/>
                    <a:pt x="2132" y="1724"/>
                    <a:pt x="1915" y="1947"/>
                  </a:cubicBezTo>
                  <a:cubicBezTo>
                    <a:pt x="1764" y="2103"/>
                    <a:pt x="1549" y="2191"/>
                    <a:pt x="1339" y="2191"/>
                  </a:cubicBezTo>
                  <a:cubicBezTo>
                    <a:pt x="1241" y="2191"/>
                    <a:pt x="1144" y="2172"/>
                    <a:pt x="1055" y="2132"/>
                  </a:cubicBezTo>
                  <a:cubicBezTo>
                    <a:pt x="854" y="2040"/>
                    <a:pt x="684" y="1850"/>
                    <a:pt x="573" y="1585"/>
                  </a:cubicBezTo>
                  <a:cubicBezTo>
                    <a:pt x="486" y="1378"/>
                    <a:pt x="444" y="1152"/>
                    <a:pt x="408" y="904"/>
                  </a:cubicBezTo>
                  <a:lnTo>
                    <a:pt x="1496" y="396"/>
                  </a:lnTo>
                  <a:close/>
                  <a:moveTo>
                    <a:pt x="1492" y="0"/>
                  </a:moveTo>
                  <a:cubicBezTo>
                    <a:pt x="1465" y="0"/>
                    <a:pt x="1437" y="6"/>
                    <a:pt x="1412" y="17"/>
                  </a:cubicBezTo>
                  <a:lnTo>
                    <a:pt x="121" y="614"/>
                  </a:lnTo>
                  <a:cubicBezTo>
                    <a:pt x="45" y="650"/>
                    <a:pt x="1" y="728"/>
                    <a:pt x="9" y="812"/>
                  </a:cubicBezTo>
                  <a:cubicBezTo>
                    <a:pt x="51" y="1133"/>
                    <a:pt x="98" y="1440"/>
                    <a:pt x="218" y="1735"/>
                  </a:cubicBezTo>
                  <a:cubicBezTo>
                    <a:pt x="366" y="2087"/>
                    <a:pt x="612" y="2352"/>
                    <a:pt x="905" y="2483"/>
                  </a:cubicBezTo>
                  <a:cubicBezTo>
                    <a:pt x="1044" y="2547"/>
                    <a:pt x="1192" y="2578"/>
                    <a:pt x="1345" y="2578"/>
                  </a:cubicBezTo>
                  <a:cubicBezTo>
                    <a:pt x="1652" y="2578"/>
                    <a:pt x="1970" y="2450"/>
                    <a:pt x="2194" y="2215"/>
                  </a:cubicBezTo>
                  <a:cubicBezTo>
                    <a:pt x="2509" y="1886"/>
                    <a:pt x="2615" y="1387"/>
                    <a:pt x="2473" y="935"/>
                  </a:cubicBezTo>
                  <a:cubicBezTo>
                    <a:pt x="2336" y="516"/>
                    <a:pt x="1984" y="165"/>
                    <a:pt x="1555" y="11"/>
                  </a:cubicBezTo>
                  <a:cubicBezTo>
                    <a:pt x="1535" y="4"/>
                    <a:pt x="1514" y="0"/>
                    <a:pt x="14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1827;p48">
              <a:extLst>
                <a:ext uri="{FF2B5EF4-FFF2-40B4-BE49-F238E27FC236}">
                  <a16:creationId xmlns:a16="http://schemas.microsoft.com/office/drawing/2014/main" id="{D9233C88-6D6D-44FB-E859-107F8784DB63}"/>
                </a:ext>
              </a:extLst>
            </p:cNvPr>
            <p:cNvSpPr/>
            <p:nvPr/>
          </p:nvSpPr>
          <p:spPr>
            <a:xfrm rot="-293290">
              <a:off x="1648489" y="2581863"/>
              <a:ext cx="88127" cy="81317"/>
            </a:xfrm>
            <a:custGeom>
              <a:avLst/>
              <a:gdLst/>
              <a:ahLst/>
              <a:cxnLst/>
              <a:rect l="l" t="t" r="r" b="b"/>
              <a:pathLst>
                <a:path w="2250" h="2076" extrusionOk="0">
                  <a:moveTo>
                    <a:pt x="1105" y="0"/>
                  </a:moveTo>
                  <a:cubicBezTo>
                    <a:pt x="1030" y="0"/>
                    <a:pt x="956" y="7"/>
                    <a:pt x="882" y="22"/>
                  </a:cubicBezTo>
                  <a:cubicBezTo>
                    <a:pt x="500" y="98"/>
                    <a:pt x="171" y="377"/>
                    <a:pt x="1" y="731"/>
                  </a:cubicBezTo>
                  <a:lnTo>
                    <a:pt x="461" y="2076"/>
                  </a:lnTo>
                  <a:cubicBezTo>
                    <a:pt x="760" y="2070"/>
                    <a:pt x="1061" y="2059"/>
                    <a:pt x="1345" y="1975"/>
                  </a:cubicBezTo>
                  <a:cubicBezTo>
                    <a:pt x="1633" y="1891"/>
                    <a:pt x="1903" y="1724"/>
                    <a:pt x="2054" y="1465"/>
                  </a:cubicBezTo>
                  <a:cubicBezTo>
                    <a:pt x="2249" y="1130"/>
                    <a:pt x="2196" y="670"/>
                    <a:pt x="1942" y="374"/>
                  </a:cubicBezTo>
                  <a:cubicBezTo>
                    <a:pt x="1739" y="132"/>
                    <a:pt x="1422"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1828;p48">
              <a:extLst>
                <a:ext uri="{FF2B5EF4-FFF2-40B4-BE49-F238E27FC236}">
                  <a16:creationId xmlns:a16="http://schemas.microsoft.com/office/drawing/2014/main" id="{28CFC58C-B7CC-7AFA-4223-F9F6135E1219}"/>
                </a:ext>
              </a:extLst>
            </p:cNvPr>
            <p:cNvSpPr/>
            <p:nvPr/>
          </p:nvSpPr>
          <p:spPr>
            <a:xfrm rot="-293290">
              <a:off x="1640959" y="2574074"/>
              <a:ext cx="103950" cy="96632"/>
            </a:xfrm>
            <a:custGeom>
              <a:avLst/>
              <a:gdLst/>
              <a:ahLst/>
              <a:cxnLst/>
              <a:rect l="l" t="t" r="r" b="b"/>
              <a:pathLst>
                <a:path w="2654" h="2467" extrusionOk="0">
                  <a:moveTo>
                    <a:pt x="1299" y="390"/>
                  </a:moveTo>
                  <a:cubicBezTo>
                    <a:pt x="1564" y="390"/>
                    <a:pt x="1826" y="501"/>
                    <a:pt x="1992" y="695"/>
                  </a:cubicBezTo>
                  <a:cubicBezTo>
                    <a:pt x="2199" y="935"/>
                    <a:pt x="2235" y="1306"/>
                    <a:pt x="2081" y="1565"/>
                  </a:cubicBezTo>
                  <a:cubicBezTo>
                    <a:pt x="1970" y="1758"/>
                    <a:pt x="1758" y="1908"/>
                    <a:pt x="1487" y="1989"/>
                  </a:cubicBezTo>
                  <a:cubicBezTo>
                    <a:pt x="1270" y="2053"/>
                    <a:pt x="1041" y="2070"/>
                    <a:pt x="792" y="2078"/>
                  </a:cubicBezTo>
                  <a:lnTo>
                    <a:pt x="407" y="943"/>
                  </a:lnTo>
                  <a:cubicBezTo>
                    <a:pt x="561" y="669"/>
                    <a:pt x="829" y="469"/>
                    <a:pt x="1119" y="407"/>
                  </a:cubicBezTo>
                  <a:cubicBezTo>
                    <a:pt x="1178" y="395"/>
                    <a:pt x="1239" y="390"/>
                    <a:pt x="1299" y="390"/>
                  </a:cubicBezTo>
                  <a:close/>
                  <a:moveTo>
                    <a:pt x="1311" y="0"/>
                  </a:moveTo>
                  <a:cubicBezTo>
                    <a:pt x="1222" y="0"/>
                    <a:pt x="1132" y="9"/>
                    <a:pt x="1044" y="28"/>
                  </a:cubicBezTo>
                  <a:cubicBezTo>
                    <a:pt x="614" y="114"/>
                    <a:pt x="226" y="430"/>
                    <a:pt x="28" y="840"/>
                  </a:cubicBezTo>
                  <a:cubicBezTo>
                    <a:pt x="3" y="882"/>
                    <a:pt x="0" y="935"/>
                    <a:pt x="17" y="985"/>
                  </a:cubicBezTo>
                  <a:lnTo>
                    <a:pt x="472" y="2332"/>
                  </a:lnTo>
                  <a:cubicBezTo>
                    <a:pt x="497" y="2413"/>
                    <a:pt x="572" y="2466"/>
                    <a:pt x="653" y="2466"/>
                  </a:cubicBezTo>
                  <a:cubicBezTo>
                    <a:pt x="656" y="2466"/>
                    <a:pt x="656" y="2466"/>
                    <a:pt x="659" y="2463"/>
                  </a:cubicBezTo>
                  <a:cubicBezTo>
                    <a:pt x="979" y="2458"/>
                    <a:pt x="1295" y="2444"/>
                    <a:pt x="1599" y="2355"/>
                  </a:cubicBezTo>
                  <a:cubicBezTo>
                    <a:pt x="1964" y="2246"/>
                    <a:pt x="2257" y="2036"/>
                    <a:pt x="2416" y="1758"/>
                  </a:cubicBezTo>
                  <a:cubicBezTo>
                    <a:pt x="2653" y="1353"/>
                    <a:pt x="2597" y="812"/>
                    <a:pt x="2288" y="444"/>
                  </a:cubicBezTo>
                  <a:cubicBezTo>
                    <a:pt x="2051" y="162"/>
                    <a:pt x="1687" y="0"/>
                    <a:pt x="1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1829;p48">
              <a:extLst>
                <a:ext uri="{FF2B5EF4-FFF2-40B4-BE49-F238E27FC236}">
                  <a16:creationId xmlns:a16="http://schemas.microsoft.com/office/drawing/2014/main" id="{B50E8777-0537-4F1D-19BE-BED1382D5B30}"/>
                </a:ext>
              </a:extLst>
            </p:cNvPr>
            <p:cNvSpPr/>
            <p:nvPr/>
          </p:nvSpPr>
          <p:spPr>
            <a:xfrm rot="-293290">
              <a:off x="1572582" y="2596979"/>
              <a:ext cx="105047" cy="98199"/>
            </a:xfrm>
            <a:custGeom>
              <a:avLst/>
              <a:gdLst/>
              <a:ahLst/>
              <a:cxnLst/>
              <a:rect l="l" t="t" r="r" b="b"/>
              <a:pathLst>
                <a:path w="2682" h="2507" extrusionOk="0">
                  <a:moveTo>
                    <a:pt x="1375" y="0"/>
                  </a:moveTo>
                  <a:cubicBezTo>
                    <a:pt x="843" y="0"/>
                    <a:pt x="325" y="369"/>
                    <a:pt x="162" y="879"/>
                  </a:cubicBezTo>
                  <a:cubicBezTo>
                    <a:pt x="0" y="1392"/>
                    <a:pt x="204" y="2003"/>
                    <a:pt x="650" y="2302"/>
                  </a:cubicBezTo>
                  <a:cubicBezTo>
                    <a:pt x="845" y="2433"/>
                    <a:pt x="1069" y="2497"/>
                    <a:pt x="1295" y="2505"/>
                  </a:cubicBezTo>
                  <a:cubicBezTo>
                    <a:pt x="1310" y="2506"/>
                    <a:pt x="1325" y="2506"/>
                    <a:pt x="1340" y="2506"/>
                  </a:cubicBezTo>
                  <a:cubicBezTo>
                    <a:pt x="1637" y="2506"/>
                    <a:pt x="1931" y="2403"/>
                    <a:pt x="2151" y="2212"/>
                  </a:cubicBezTo>
                  <a:cubicBezTo>
                    <a:pt x="2556" y="1855"/>
                    <a:pt x="2681" y="1216"/>
                    <a:pt x="2433" y="739"/>
                  </a:cubicBezTo>
                  <a:cubicBezTo>
                    <a:pt x="2240" y="371"/>
                    <a:pt x="2045" y="28"/>
                    <a:pt x="1387" y="0"/>
                  </a:cubicBezTo>
                  <a:cubicBezTo>
                    <a:pt x="1383" y="0"/>
                    <a:pt x="1379" y="0"/>
                    <a:pt x="13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1830;p48">
              <a:extLst>
                <a:ext uri="{FF2B5EF4-FFF2-40B4-BE49-F238E27FC236}">
                  <a16:creationId xmlns:a16="http://schemas.microsoft.com/office/drawing/2014/main" id="{78D11890-0D1B-1993-72D5-5212AE368403}"/>
                </a:ext>
              </a:extLst>
            </p:cNvPr>
            <p:cNvSpPr/>
            <p:nvPr/>
          </p:nvSpPr>
          <p:spPr>
            <a:xfrm rot="-293290">
              <a:off x="1564476" y="2589525"/>
              <a:ext cx="121537" cy="113123"/>
            </a:xfrm>
            <a:custGeom>
              <a:avLst/>
              <a:gdLst/>
              <a:ahLst/>
              <a:cxnLst/>
              <a:rect l="l" t="t" r="r" b="b"/>
              <a:pathLst>
                <a:path w="3103" h="2888" extrusionOk="0">
                  <a:moveTo>
                    <a:pt x="1591" y="383"/>
                  </a:moveTo>
                  <a:cubicBezTo>
                    <a:pt x="2154" y="405"/>
                    <a:pt x="2305" y="690"/>
                    <a:pt x="2472" y="1019"/>
                  </a:cubicBezTo>
                  <a:cubicBezTo>
                    <a:pt x="2679" y="1415"/>
                    <a:pt x="2573" y="1959"/>
                    <a:pt x="2235" y="2255"/>
                  </a:cubicBezTo>
                  <a:cubicBezTo>
                    <a:pt x="2049" y="2414"/>
                    <a:pt x="1794" y="2500"/>
                    <a:pt x="1534" y="2500"/>
                  </a:cubicBezTo>
                  <a:cubicBezTo>
                    <a:pt x="1526" y="2500"/>
                    <a:pt x="1518" y="2500"/>
                    <a:pt x="1510" y="2500"/>
                  </a:cubicBezTo>
                  <a:cubicBezTo>
                    <a:pt x="1312" y="2492"/>
                    <a:pt x="1122" y="2436"/>
                    <a:pt x="969" y="2333"/>
                  </a:cubicBezTo>
                  <a:cubicBezTo>
                    <a:pt x="592" y="2082"/>
                    <a:pt x="416" y="1566"/>
                    <a:pt x="556" y="1130"/>
                  </a:cubicBezTo>
                  <a:cubicBezTo>
                    <a:pt x="695" y="701"/>
                    <a:pt x="1133" y="383"/>
                    <a:pt x="1580" y="383"/>
                  </a:cubicBezTo>
                  <a:close/>
                  <a:moveTo>
                    <a:pt x="1572" y="0"/>
                  </a:moveTo>
                  <a:cubicBezTo>
                    <a:pt x="956" y="0"/>
                    <a:pt x="380" y="428"/>
                    <a:pt x="193" y="1010"/>
                  </a:cubicBezTo>
                  <a:cubicBezTo>
                    <a:pt x="1" y="1605"/>
                    <a:pt x="243" y="2308"/>
                    <a:pt x="757" y="2654"/>
                  </a:cubicBezTo>
                  <a:cubicBezTo>
                    <a:pt x="969" y="2796"/>
                    <a:pt x="1228" y="2877"/>
                    <a:pt x="1499" y="2888"/>
                  </a:cubicBezTo>
                  <a:lnTo>
                    <a:pt x="1549" y="2888"/>
                  </a:lnTo>
                  <a:cubicBezTo>
                    <a:pt x="1898" y="2888"/>
                    <a:pt x="2238" y="2765"/>
                    <a:pt x="2486" y="2548"/>
                  </a:cubicBezTo>
                  <a:cubicBezTo>
                    <a:pt x="2961" y="2135"/>
                    <a:pt x="3103" y="1401"/>
                    <a:pt x="2816" y="843"/>
                  </a:cubicBezTo>
                  <a:cubicBezTo>
                    <a:pt x="2629" y="480"/>
                    <a:pt x="2397" y="34"/>
                    <a:pt x="1602" y="0"/>
                  </a:cubicBezTo>
                  <a:cubicBezTo>
                    <a:pt x="1592" y="0"/>
                    <a:pt x="1582" y="0"/>
                    <a:pt x="15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1831;p48">
              <a:extLst>
                <a:ext uri="{FF2B5EF4-FFF2-40B4-BE49-F238E27FC236}">
                  <a16:creationId xmlns:a16="http://schemas.microsoft.com/office/drawing/2014/main" id="{81A74A04-137D-C262-F7E4-1107C0B2AA37}"/>
                </a:ext>
              </a:extLst>
            </p:cNvPr>
            <p:cNvSpPr/>
            <p:nvPr/>
          </p:nvSpPr>
          <p:spPr>
            <a:xfrm rot="-293290">
              <a:off x="1413155" y="2247004"/>
              <a:ext cx="82095" cy="53898"/>
            </a:xfrm>
            <a:custGeom>
              <a:avLst/>
              <a:gdLst/>
              <a:ahLst/>
              <a:cxnLst/>
              <a:rect l="l" t="t" r="r" b="b"/>
              <a:pathLst>
                <a:path w="2096" h="1376" extrusionOk="0">
                  <a:moveTo>
                    <a:pt x="556" y="1"/>
                  </a:moveTo>
                  <a:cubicBezTo>
                    <a:pt x="532" y="1"/>
                    <a:pt x="508" y="2"/>
                    <a:pt x="483" y="4"/>
                  </a:cubicBezTo>
                  <a:cubicBezTo>
                    <a:pt x="338" y="18"/>
                    <a:pt x="204" y="88"/>
                    <a:pt x="112" y="197"/>
                  </a:cubicBezTo>
                  <a:cubicBezTo>
                    <a:pt x="68" y="247"/>
                    <a:pt x="40" y="303"/>
                    <a:pt x="26" y="370"/>
                  </a:cubicBezTo>
                  <a:cubicBezTo>
                    <a:pt x="1" y="507"/>
                    <a:pt x="51" y="646"/>
                    <a:pt x="129" y="758"/>
                  </a:cubicBezTo>
                  <a:cubicBezTo>
                    <a:pt x="213" y="869"/>
                    <a:pt x="324" y="953"/>
                    <a:pt x="444" y="1023"/>
                  </a:cubicBezTo>
                  <a:cubicBezTo>
                    <a:pt x="828" y="1252"/>
                    <a:pt x="1276" y="1375"/>
                    <a:pt x="1724" y="1375"/>
                  </a:cubicBezTo>
                  <a:cubicBezTo>
                    <a:pt x="1848" y="1375"/>
                    <a:pt x="1973" y="1366"/>
                    <a:pt x="2096" y="1346"/>
                  </a:cubicBezTo>
                  <a:cubicBezTo>
                    <a:pt x="1912" y="844"/>
                    <a:pt x="1543" y="423"/>
                    <a:pt x="1077" y="161"/>
                  </a:cubicBezTo>
                  <a:cubicBezTo>
                    <a:pt x="917" y="72"/>
                    <a:pt x="740" y="1"/>
                    <a:pt x="5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1832;p48">
              <a:extLst>
                <a:ext uri="{FF2B5EF4-FFF2-40B4-BE49-F238E27FC236}">
                  <a16:creationId xmlns:a16="http://schemas.microsoft.com/office/drawing/2014/main" id="{B68A020B-4781-112C-C3E7-AFD89D469396}"/>
                </a:ext>
              </a:extLst>
            </p:cNvPr>
            <p:cNvSpPr/>
            <p:nvPr/>
          </p:nvSpPr>
          <p:spPr>
            <a:xfrm rot="-293290">
              <a:off x="1405157" y="2239215"/>
              <a:ext cx="97958" cy="69292"/>
            </a:xfrm>
            <a:custGeom>
              <a:avLst/>
              <a:gdLst/>
              <a:ahLst/>
              <a:cxnLst/>
              <a:rect l="l" t="t" r="r" b="b"/>
              <a:pathLst>
                <a:path w="2501" h="1769" extrusionOk="0">
                  <a:moveTo>
                    <a:pt x="751" y="390"/>
                  </a:moveTo>
                  <a:cubicBezTo>
                    <a:pt x="877" y="390"/>
                    <a:pt x="1022" y="438"/>
                    <a:pt x="1192" y="530"/>
                  </a:cubicBezTo>
                  <a:cubicBezTo>
                    <a:pt x="1541" y="725"/>
                    <a:pt x="1834" y="1026"/>
                    <a:pt x="2018" y="1381"/>
                  </a:cubicBezTo>
                  <a:cubicBezTo>
                    <a:pt x="1986" y="1382"/>
                    <a:pt x="1955" y="1383"/>
                    <a:pt x="1923" y="1383"/>
                  </a:cubicBezTo>
                  <a:cubicBezTo>
                    <a:pt x="1515" y="1383"/>
                    <a:pt x="1101" y="1267"/>
                    <a:pt x="749" y="1057"/>
                  </a:cubicBezTo>
                  <a:cubicBezTo>
                    <a:pt x="620" y="985"/>
                    <a:pt x="539" y="918"/>
                    <a:pt x="486" y="845"/>
                  </a:cubicBezTo>
                  <a:cubicBezTo>
                    <a:pt x="431" y="767"/>
                    <a:pt x="403" y="681"/>
                    <a:pt x="417" y="611"/>
                  </a:cubicBezTo>
                  <a:cubicBezTo>
                    <a:pt x="425" y="577"/>
                    <a:pt x="439" y="544"/>
                    <a:pt x="464" y="516"/>
                  </a:cubicBezTo>
                  <a:cubicBezTo>
                    <a:pt x="520" y="449"/>
                    <a:pt x="609" y="404"/>
                    <a:pt x="704" y="396"/>
                  </a:cubicBezTo>
                  <a:cubicBezTo>
                    <a:pt x="718" y="390"/>
                    <a:pt x="735" y="390"/>
                    <a:pt x="751" y="390"/>
                  </a:cubicBezTo>
                  <a:close/>
                  <a:moveTo>
                    <a:pt x="755" y="1"/>
                  </a:moveTo>
                  <a:cubicBezTo>
                    <a:pt x="725" y="1"/>
                    <a:pt x="695" y="2"/>
                    <a:pt x="665" y="5"/>
                  </a:cubicBezTo>
                  <a:cubicBezTo>
                    <a:pt x="470" y="25"/>
                    <a:pt x="286" y="123"/>
                    <a:pt x="166" y="265"/>
                  </a:cubicBezTo>
                  <a:cubicBezTo>
                    <a:pt x="104" y="346"/>
                    <a:pt x="62" y="432"/>
                    <a:pt x="40" y="530"/>
                  </a:cubicBezTo>
                  <a:cubicBezTo>
                    <a:pt x="1" y="708"/>
                    <a:pt x="54" y="907"/>
                    <a:pt x="177" y="1071"/>
                  </a:cubicBezTo>
                  <a:cubicBezTo>
                    <a:pt x="286" y="1219"/>
                    <a:pt x="431" y="1317"/>
                    <a:pt x="548" y="1386"/>
                  </a:cubicBezTo>
                  <a:cubicBezTo>
                    <a:pt x="966" y="1637"/>
                    <a:pt x="1443" y="1769"/>
                    <a:pt x="1920" y="1769"/>
                  </a:cubicBezTo>
                  <a:cubicBezTo>
                    <a:pt x="2057" y="1769"/>
                    <a:pt x="2194" y="1757"/>
                    <a:pt x="2328" y="1735"/>
                  </a:cubicBezTo>
                  <a:cubicBezTo>
                    <a:pt x="2389" y="1724"/>
                    <a:pt x="2436" y="1688"/>
                    <a:pt x="2464" y="1640"/>
                  </a:cubicBezTo>
                  <a:cubicBezTo>
                    <a:pt x="2492" y="1590"/>
                    <a:pt x="2501" y="1529"/>
                    <a:pt x="2478" y="1476"/>
                  </a:cubicBezTo>
                  <a:cubicBezTo>
                    <a:pt x="2283" y="940"/>
                    <a:pt x="1878" y="471"/>
                    <a:pt x="1376" y="190"/>
                  </a:cubicBezTo>
                  <a:cubicBezTo>
                    <a:pt x="1150" y="62"/>
                    <a:pt x="947" y="1"/>
                    <a:pt x="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1833;p48">
              <a:extLst>
                <a:ext uri="{FF2B5EF4-FFF2-40B4-BE49-F238E27FC236}">
                  <a16:creationId xmlns:a16="http://schemas.microsoft.com/office/drawing/2014/main" id="{CCCDCE7B-7EDC-7ACF-53E7-F7840FC57B19}"/>
                </a:ext>
              </a:extLst>
            </p:cNvPr>
            <p:cNvSpPr/>
            <p:nvPr/>
          </p:nvSpPr>
          <p:spPr>
            <a:xfrm rot="-293290">
              <a:off x="1432836" y="2301201"/>
              <a:ext cx="65057" cy="72778"/>
            </a:xfrm>
            <a:custGeom>
              <a:avLst/>
              <a:gdLst/>
              <a:ahLst/>
              <a:cxnLst/>
              <a:rect l="l" t="t" r="r" b="b"/>
              <a:pathLst>
                <a:path w="1661" h="1858" extrusionOk="0">
                  <a:moveTo>
                    <a:pt x="1660" y="0"/>
                  </a:moveTo>
                  <a:cubicBezTo>
                    <a:pt x="1133" y="78"/>
                    <a:pt x="642" y="352"/>
                    <a:pt x="293" y="753"/>
                  </a:cubicBezTo>
                  <a:cubicBezTo>
                    <a:pt x="154" y="910"/>
                    <a:pt x="37" y="1097"/>
                    <a:pt x="14" y="1306"/>
                  </a:cubicBezTo>
                  <a:cubicBezTo>
                    <a:pt x="0" y="1445"/>
                    <a:pt x="39" y="1599"/>
                    <a:pt x="126" y="1705"/>
                  </a:cubicBezTo>
                  <a:cubicBezTo>
                    <a:pt x="168" y="1758"/>
                    <a:pt x="221" y="1800"/>
                    <a:pt x="282" y="1825"/>
                  </a:cubicBezTo>
                  <a:cubicBezTo>
                    <a:pt x="335" y="1847"/>
                    <a:pt x="393" y="1857"/>
                    <a:pt x="451" y="1857"/>
                  </a:cubicBezTo>
                  <a:cubicBezTo>
                    <a:pt x="532" y="1857"/>
                    <a:pt x="613" y="1838"/>
                    <a:pt x="684" y="1802"/>
                  </a:cubicBezTo>
                  <a:cubicBezTo>
                    <a:pt x="807" y="1744"/>
                    <a:pt x="910" y="1649"/>
                    <a:pt x="1005" y="1549"/>
                  </a:cubicBezTo>
                  <a:cubicBezTo>
                    <a:pt x="1392" y="1130"/>
                    <a:pt x="1632"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1834;p48">
              <a:extLst>
                <a:ext uri="{FF2B5EF4-FFF2-40B4-BE49-F238E27FC236}">
                  <a16:creationId xmlns:a16="http://schemas.microsoft.com/office/drawing/2014/main" id="{DA983CEA-C0B4-D2E1-BD84-7E50ED5AD39F}"/>
                </a:ext>
              </a:extLst>
            </p:cNvPr>
            <p:cNvSpPr/>
            <p:nvPr/>
          </p:nvSpPr>
          <p:spPr>
            <a:xfrm rot="-293290">
              <a:off x="1425155" y="2293560"/>
              <a:ext cx="80489" cy="87976"/>
            </a:xfrm>
            <a:custGeom>
              <a:avLst/>
              <a:gdLst/>
              <a:ahLst/>
              <a:cxnLst/>
              <a:rect l="l" t="t" r="r" b="b"/>
              <a:pathLst>
                <a:path w="2055" h="2246" extrusionOk="0">
                  <a:moveTo>
                    <a:pt x="1633" y="438"/>
                  </a:moveTo>
                  <a:lnTo>
                    <a:pt x="1633" y="438"/>
                  </a:lnTo>
                  <a:cubicBezTo>
                    <a:pt x="1560" y="873"/>
                    <a:pt x="1357" y="1292"/>
                    <a:pt x="1058" y="1615"/>
                  </a:cubicBezTo>
                  <a:cubicBezTo>
                    <a:pt x="961" y="1718"/>
                    <a:pt x="877" y="1785"/>
                    <a:pt x="796" y="1824"/>
                  </a:cubicBezTo>
                  <a:cubicBezTo>
                    <a:pt x="745" y="1849"/>
                    <a:pt x="692" y="1861"/>
                    <a:pt x="644" y="1861"/>
                  </a:cubicBezTo>
                  <a:cubicBezTo>
                    <a:pt x="611" y="1861"/>
                    <a:pt x="580" y="1855"/>
                    <a:pt x="553" y="1844"/>
                  </a:cubicBezTo>
                  <a:cubicBezTo>
                    <a:pt x="525" y="1833"/>
                    <a:pt x="498" y="1813"/>
                    <a:pt x="472" y="1783"/>
                  </a:cubicBezTo>
                  <a:cubicBezTo>
                    <a:pt x="419" y="1716"/>
                    <a:pt x="392" y="1615"/>
                    <a:pt x="397" y="1523"/>
                  </a:cubicBezTo>
                  <a:cubicBezTo>
                    <a:pt x="414" y="1384"/>
                    <a:pt x="489" y="1239"/>
                    <a:pt x="629" y="1077"/>
                  </a:cubicBezTo>
                  <a:cubicBezTo>
                    <a:pt x="894" y="770"/>
                    <a:pt x="1251" y="547"/>
                    <a:pt x="1633" y="438"/>
                  </a:cubicBezTo>
                  <a:close/>
                  <a:moveTo>
                    <a:pt x="1857" y="1"/>
                  </a:moveTo>
                  <a:cubicBezTo>
                    <a:pt x="1848" y="1"/>
                    <a:pt x="1840" y="1"/>
                    <a:pt x="1831" y="3"/>
                  </a:cubicBezTo>
                  <a:cubicBezTo>
                    <a:pt x="1268" y="86"/>
                    <a:pt x="726" y="388"/>
                    <a:pt x="347" y="823"/>
                  </a:cubicBezTo>
                  <a:cubicBezTo>
                    <a:pt x="152" y="1046"/>
                    <a:pt x="46" y="1258"/>
                    <a:pt x="23" y="1478"/>
                  </a:cubicBezTo>
                  <a:cubicBezTo>
                    <a:pt x="1" y="1671"/>
                    <a:pt x="60" y="1877"/>
                    <a:pt x="177" y="2020"/>
                  </a:cubicBezTo>
                  <a:cubicBezTo>
                    <a:pt x="238" y="2101"/>
                    <a:pt x="316" y="2159"/>
                    <a:pt x="406" y="2198"/>
                  </a:cubicBezTo>
                  <a:cubicBezTo>
                    <a:pt x="484" y="2229"/>
                    <a:pt x="562" y="2246"/>
                    <a:pt x="645" y="2246"/>
                  </a:cubicBezTo>
                  <a:cubicBezTo>
                    <a:pt x="751" y="2246"/>
                    <a:pt x="855" y="2226"/>
                    <a:pt x="961" y="2170"/>
                  </a:cubicBezTo>
                  <a:cubicBezTo>
                    <a:pt x="1128" y="2092"/>
                    <a:pt x="1254" y="1969"/>
                    <a:pt x="1343" y="1872"/>
                  </a:cubicBezTo>
                  <a:cubicBezTo>
                    <a:pt x="1770" y="1417"/>
                    <a:pt x="2021" y="820"/>
                    <a:pt x="2051" y="204"/>
                  </a:cubicBezTo>
                  <a:cubicBezTo>
                    <a:pt x="2054" y="148"/>
                    <a:pt x="2032" y="92"/>
                    <a:pt x="1990" y="53"/>
                  </a:cubicBezTo>
                  <a:cubicBezTo>
                    <a:pt x="1955" y="20"/>
                    <a:pt x="1905" y="1"/>
                    <a:pt x="1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1835;p48">
              <a:extLst>
                <a:ext uri="{FF2B5EF4-FFF2-40B4-BE49-F238E27FC236}">
                  <a16:creationId xmlns:a16="http://schemas.microsoft.com/office/drawing/2014/main" id="{A5D68119-F6AA-C5EF-E921-C63D1101B252}"/>
                </a:ext>
              </a:extLst>
            </p:cNvPr>
            <p:cNvSpPr/>
            <p:nvPr/>
          </p:nvSpPr>
          <p:spPr>
            <a:xfrm rot="-293290">
              <a:off x="1498363" y="2293280"/>
              <a:ext cx="57968" cy="80573"/>
            </a:xfrm>
            <a:custGeom>
              <a:avLst/>
              <a:gdLst/>
              <a:ahLst/>
              <a:cxnLst/>
              <a:rect l="l" t="t" r="r" b="b"/>
              <a:pathLst>
                <a:path w="1480" h="2057" extrusionOk="0">
                  <a:moveTo>
                    <a:pt x="113" y="0"/>
                  </a:moveTo>
                  <a:lnTo>
                    <a:pt x="113" y="0"/>
                  </a:lnTo>
                  <a:cubicBezTo>
                    <a:pt x="1" y="525"/>
                    <a:pt x="93" y="1077"/>
                    <a:pt x="347" y="1546"/>
                  </a:cubicBezTo>
                  <a:cubicBezTo>
                    <a:pt x="447" y="1727"/>
                    <a:pt x="581" y="1903"/>
                    <a:pt x="768" y="1995"/>
                  </a:cubicBezTo>
                  <a:cubicBezTo>
                    <a:pt x="849" y="2035"/>
                    <a:pt x="939" y="2056"/>
                    <a:pt x="1027" y="2056"/>
                  </a:cubicBezTo>
                  <a:cubicBezTo>
                    <a:pt x="1081" y="2056"/>
                    <a:pt x="1134" y="2048"/>
                    <a:pt x="1184" y="2031"/>
                  </a:cubicBezTo>
                  <a:cubicBezTo>
                    <a:pt x="1245" y="2009"/>
                    <a:pt x="1304" y="1975"/>
                    <a:pt x="1351" y="1925"/>
                  </a:cubicBezTo>
                  <a:cubicBezTo>
                    <a:pt x="1446" y="1825"/>
                    <a:pt x="1480" y="1682"/>
                    <a:pt x="1471" y="1543"/>
                  </a:cubicBezTo>
                  <a:cubicBezTo>
                    <a:pt x="1460" y="1403"/>
                    <a:pt x="1407" y="1275"/>
                    <a:pt x="1346" y="1152"/>
                  </a:cubicBezTo>
                  <a:cubicBezTo>
                    <a:pt x="1083" y="642"/>
                    <a:pt x="643" y="223"/>
                    <a:pt x="1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1836;p48">
              <a:extLst>
                <a:ext uri="{FF2B5EF4-FFF2-40B4-BE49-F238E27FC236}">
                  <a16:creationId xmlns:a16="http://schemas.microsoft.com/office/drawing/2014/main" id="{C6BBF41F-EF6E-9758-2FC9-4D4187541C83}"/>
                </a:ext>
              </a:extLst>
            </p:cNvPr>
            <p:cNvSpPr/>
            <p:nvPr/>
          </p:nvSpPr>
          <p:spPr>
            <a:xfrm rot="-293290">
              <a:off x="1490717" y="2285677"/>
              <a:ext cx="73361" cy="95575"/>
            </a:xfrm>
            <a:custGeom>
              <a:avLst/>
              <a:gdLst/>
              <a:ahLst/>
              <a:cxnLst/>
              <a:rect l="l" t="t" r="r" b="b"/>
              <a:pathLst>
                <a:path w="1873" h="2440" extrusionOk="0">
                  <a:moveTo>
                    <a:pt x="458" y="487"/>
                  </a:moveTo>
                  <a:cubicBezTo>
                    <a:pt x="843" y="705"/>
                    <a:pt x="1161" y="1040"/>
                    <a:pt x="1362" y="1436"/>
                  </a:cubicBezTo>
                  <a:cubicBezTo>
                    <a:pt x="1426" y="1564"/>
                    <a:pt x="1463" y="1664"/>
                    <a:pt x="1468" y="1754"/>
                  </a:cubicBezTo>
                  <a:cubicBezTo>
                    <a:pt x="1476" y="1851"/>
                    <a:pt x="1451" y="1938"/>
                    <a:pt x="1404" y="1991"/>
                  </a:cubicBezTo>
                  <a:cubicBezTo>
                    <a:pt x="1382" y="2010"/>
                    <a:pt x="1351" y="2030"/>
                    <a:pt x="1315" y="2044"/>
                  </a:cubicBezTo>
                  <a:cubicBezTo>
                    <a:pt x="1285" y="2052"/>
                    <a:pt x="1252" y="2057"/>
                    <a:pt x="1217" y="2057"/>
                  </a:cubicBezTo>
                  <a:cubicBezTo>
                    <a:pt x="1159" y="2057"/>
                    <a:pt x="1099" y="2045"/>
                    <a:pt x="1047" y="2019"/>
                  </a:cubicBezTo>
                  <a:cubicBezTo>
                    <a:pt x="924" y="1960"/>
                    <a:pt x="812" y="1837"/>
                    <a:pt x="709" y="1648"/>
                  </a:cubicBezTo>
                  <a:cubicBezTo>
                    <a:pt x="514" y="1296"/>
                    <a:pt x="427" y="886"/>
                    <a:pt x="458" y="487"/>
                  </a:cubicBezTo>
                  <a:close/>
                  <a:moveTo>
                    <a:pt x="311" y="1"/>
                  </a:moveTo>
                  <a:cubicBezTo>
                    <a:pt x="279" y="1"/>
                    <a:pt x="247" y="9"/>
                    <a:pt x="221" y="24"/>
                  </a:cubicBezTo>
                  <a:cubicBezTo>
                    <a:pt x="168" y="52"/>
                    <a:pt x="135" y="102"/>
                    <a:pt x="121" y="155"/>
                  </a:cubicBezTo>
                  <a:cubicBezTo>
                    <a:pt x="1" y="719"/>
                    <a:pt x="96" y="1327"/>
                    <a:pt x="374" y="1835"/>
                  </a:cubicBezTo>
                  <a:cubicBezTo>
                    <a:pt x="517" y="2091"/>
                    <a:pt x="681" y="2267"/>
                    <a:pt x="879" y="2365"/>
                  </a:cubicBezTo>
                  <a:cubicBezTo>
                    <a:pt x="985" y="2412"/>
                    <a:pt x="1103" y="2440"/>
                    <a:pt x="1220" y="2440"/>
                  </a:cubicBezTo>
                  <a:cubicBezTo>
                    <a:pt x="1295" y="2440"/>
                    <a:pt x="1368" y="2432"/>
                    <a:pt x="1446" y="2409"/>
                  </a:cubicBezTo>
                  <a:cubicBezTo>
                    <a:pt x="1538" y="2373"/>
                    <a:pt x="1622" y="2323"/>
                    <a:pt x="1688" y="2253"/>
                  </a:cubicBezTo>
                  <a:cubicBezTo>
                    <a:pt x="1811" y="2119"/>
                    <a:pt x="1873" y="1927"/>
                    <a:pt x="1856" y="1723"/>
                  </a:cubicBezTo>
                  <a:cubicBezTo>
                    <a:pt x="1842" y="1536"/>
                    <a:pt x="1769" y="1377"/>
                    <a:pt x="1711" y="1257"/>
                  </a:cubicBezTo>
                  <a:cubicBezTo>
                    <a:pt x="1423" y="696"/>
                    <a:pt x="952" y="258"/>
                    <a:pt x="386" y="16"/>
                  </a:cubicBezTo>
                  <a:cubicBezTo>
                    <a:pt x="362" y="6"/>
                    <a:pt x="336"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1837;p48">
              <a:extLst>
                <a:ext uri="{FF2B5EF4-FFF2-40B4-BE49-F238E27FC236}">
                  <a16:creationId xmlns:a16="http://schemas.microsoft.com/office/drawing/2014/main" id="{43355AD1-A29E-263F-6CDC-ACA40F2DD25A}"/>
                </a:ext>
              </a:extLst>
            </p:cNvPr>
            <p:cNvSpPr/>
            <p:nvPr/>
          </p:nvSpPr>
          <p:spPr>
            <a:xfrm rot="-293290">
              <a:off x="1498216" y="2267545"/>
              <a:ext cx="90281" cy="41716"/>
            </a:xfrm>
            <a:custGeom>
              <a:avLst/>
              <a:gdLst/>
              <a:ahLst/>
              <a:cxnLst/>
              <a:rect l="l" t="t" r="r" b="b"/>
              <a:pathLst>
                <a:path w="2305" h="1065" extrusionOk="0">
                  <a:moveTo>
                    <a:pt x="1537" y="1"/>
                  </a:moveTo>
                  <a:cubicBezTo>
                    <a:pt x="985" y="1"/>
                    <a:pt x="434" y="190"/>
                    <a:pt x="0" y="535"/>
                  </a:cubicBezTo>
                  <a:cubicBezTo>
                    <a:pt x="404" y="878"/>
                    <a:pt x="930" y="1065"/>
                    <a:pt x="1458" y="1065"/>
                  </a:cubicBezTo>
                  <a:cubicBezTo>
                    <a:pt x="1462" y="1065"/>
                    <a:pt x="1466" y="1065"/>
                    <a:pt x="1470" y="1065"/>
                  </a:cubicBezTo>
                  <a:cubicBezTo>
                    <a:pt x="1679" y="1062"/>
                    <a:pt x="1897" y="1031"/>
                    <a:pt x="2067" y="908"/>
                  </a:cubicBezTo>
                  <a:cubicBezTo>
                    <a:pt x="2182" y="827"/>
                    <a:pt x="2271" y="696"/>
                    <a:pt x="2293" y="560"/>
                  </a:cubicBezTo>
                  <a:cubicBezTo>
                    <a:pt x="2304" y="493"/>
                    <a:pt x="2302" y="429"/>
                    <a:pt x="2285" y="362"/>
                  </a:cubicBezTo>
                  <a:cubicBezTo>
                    <a:pt x="2237" y="228"/>
                    <a:pt x="2126" y="130"/>
                    <a:pt x="2000" y="74"/>
                  </a:cubicBezTo>
                  <a:cubicBezTo>
                    <a:pt x="1875" y="21"/>
                    <a:pt x="1732" y="4"/>
                    <a:pt x="1596" y="2"/>
                  </a:cubicBezTo>
                  <a:cubicBezTo>
                    <a:pt x="1576" y="1"/>
                    <a:pt x="1556" y="1"/>
                    <a:pt x="15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1838;p48">
              <a:extLst>
                <a:ext uri="{FF2B5EF4-FFF2-40B4-BE49-F238E27FC236}">
                  <a16:creationId xmlns:a16="http://schemas.microsoft.com/office/drawing/2014/main" id="{24A4435A-37F5-8038-5354-F10030C93A89}"/>
                </a:ext>
              </a:extLst>
            </p:cNvPr>
            <p:cNvSpPr/>
            <p:nvPr/>
          </p:nvSpPr>
          <p:spPr>
            <a:xfrm rot="-293290">
              <a:off x="1490545" y="2260138"/>
              <a:ext cx="105713" cy="56679"/>
            </a:xfrm>
            <a:custGeom>
              <a:avLst/>
              <a:gdLst/>
              <a:ahLst/>
              <a:cxnLst/>
              <a:rect l="l" t="t" r="r" b="b"/>
              <a:pathLst>
                <a:path w="2699" h="1447" extrusionOk="0">
                  <a:moveTo>
                    <a:pt x="1753" y="377"/>
                  </a:moveTo>
                  <a:cubicBezTo>
                    <a:pt x="1762" y="377"/>
                    <a:pt x="1771" y="377"/>
                    <a:pt x="1781" y="378"/>
                  </a:cubicBezTo>
                  <a:cubicBezTo>
                    <a:pt x="1928" y="383"/>
                    <a:pt x="2029" y="400"/>
                    <a:pt x="2113" y="439"/>
                  </a:cubicBezTo>
                  <a:cubicBezTo>
                    <a:pt x="2199" y="478"/>
                    <a:pt x="2266" y="542"/>
                    <a:pt x="2291" y="609"/>
                  </a:cubicBezTo>
                  <a:cubicBezTo>
                    <a:pt x="2302" y="645"/>
                    <a:pt x="2305" y="676"/>
                    <a:pt x="2297" y="715"/>
                  </a:cubicBezTo>
                  <a:cubicBezTo>
                    <a:pt x="2286" y="799"/>
                    <a:pt x="2227" y="883"/>
                    <a:pt x="2152" y="938"/>
                  </a:cubicBezTo>
                  <a:cubicBezTo>
                    <a:pt x="2040" y="1016"/>
                    <a:pt x="1878" y="1056"/>
                    <a:pt x="1663" y="1058"/>
                  </a:cubicBezTo>
                  <a:cubicBezTo>
                    <a:pt x="1643" y="1059"/>
                    <a:pt x="1623" y="1059"/>
                    <a:pt x="1603" y="1059"/>
                  </a:cubicBezTo>
                  <a:cubicBezTo>
                    <a:pt x="1219" y="1059"/>
                    <a:pt x="841" y="933"/>
                    <a:pt x="522" y="729"/>
                  </a:cubicBezTo>
                  <a:cubicBezTo>
                    <a:pt x="888" y="502"/>
                    <a:pt x="1326" y="377"/>
                    <a:pt x="1753" y="377"/>
                  </a:cubicBezTo>
                  <a:close/>
                  <a:moveTo>
                    <a:pt x="1737" y="0"/>
                  </a:moveTo>
                  <a:cubicBezTo>
                    <a:pt x="1133" y="0"/>
                    <a:pt x="543" y="203"/>
                    <a:pt x="76" y="578"/>
                  </a:cubicBezTo>
                  <a:cubicBezTo>
                    <a:pt x="31" y="612"/>
                    <a:pt x="4" y="668"/>
                    <a:pt x="4" y="724"/>
                  </a:cubicBezTo>
                  <a:cubicBezTo>
                    <a:pt x="1" y="779"/>
                    <a:pt x="23" y="835"/>
                    <a:pt x="70" y="874"/>
                  </a:cubicBezTo>
                  <a:cubicBezTo>
                    <a:pt x="503" y="1237"/>
                    <a:pt x="1078" y="1446"/>
                    <a:pt x="1649" y="1446"/>
                  </a:cubicBezTo>
                  <a:lnTo>
                    <a:pt x="1672" y="1446"/>
                  </a:lnTo>
                  <a:cubicBezTo>
                    <a:pt x="1970" y="1446"/>
                    <a:pt x="2202" y="1379"/>
                    <a:pt x="2378" y="1254"/>
                  </a:cubicBezTo>
                  <a:cubicBezTo>
                    <a:pt x="2537" y="1142"/>
                    <a:pt x="2651" y="969"/>
                    <a:pt x="2682" y="782"/>
                  </a:cubicBezTo>
                  <a:cubicBezTo>
                    <a:pt x="2698" y="684"/>
                    <a:pt x="2693" y="587"/>
                    <a:pt x="2662" y="495"/>
                  </a:cubicBezTo>
                  <a:cubicBezTo>
                    <a:pt x="2601" y="322"/>
                    <a:pt x="2461" y="174"/>
                    <a:pt x="2274" y="93"/>
                  </a:cubicBezTo>
                  <a:cubicBezTo>
                    <a:pt x="2104" y="21"/>
                    <a:pt x="1928" y="7"/>
                    <a:pt x="1797" y="1"/>
                  </a:cubicBezTo>
                  <a:cubicBezTo>
                    <a:pt x="1777" y="1"/>
                    <a:pt x="1757" y="0"/>
                    <a:pt x="1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1839;p48">
              <a:extLst>
                <a:ext uri="{FF2B5EF4-FFF2-40B4-BE49-F238E27FC236}">
                  <a16:creationId xmlns:a16="http://schemas.microsoft.com/office/drawing/2014/main" id="{BEA03F09-5D2A-89E2-227D-04232AD374DF}"/>
                </a:ext>
              </a:extLst>
            </p:cNvPr>
            <p:cNvSpPr/>
            <p:nvPr/>
          </p:nvSpPr>
          <p:spPr>
            <a:xfrm rot="-293290">
              <a:off x="1484263" y="2204403"/>
              <a:ext cx="48568" cy="88015"/>
            </a:xfrm>
            <a:custGeom>
              <a:avLst/>
              <a:gdLst/>
              <a:ahLst/>
              <a:cxnLst/>
              <a:rect l="l" t="t" r="r" b="b"/>
              <a:pathLst>
                <a:path w="1240" h="2247" extrusionOk="0">
                  <a:moveTo>
                    <a:pt x="709" y="0"/>
                  </a:moveTo>
                  <a:cubicBezTo>
                    <a:pt x="703" y="0"/>
                    <a:pt x="697" y="0"/>
                    <a:pt x="690" y="1"/>
                  </a:cubicBezTo>
                  <a:cubicBezTo>
                    <a:pt x="556" y="9"/>
                    <a:pt x="431" y="90"/>
                    <a:pt x="341" y="196"/>
                  </a:cubicBezTo>
                  <a:cubicBezTo>
                    <a:pt x="255" y="302"/>
                    <a:pt x="202" y="433"/>
                    <a:pt x="163" y="567"/>
                  </a:cubicBezTo>
                  <a:cubicBezTo>
                    <a:pt x="1" y="1114"/>
                    <a:pt x="34" y="1722"/>
                    <a:pt x="263" y="2246"/>
                  </a:cubicBezTo>
                  <a:cubicBezTo>
                    <a:pt x="701" y="1948"/>
                    <a:pt x="1022" y="1479"/>
                    <a:pt x="1159" y="969"/>
                  </a:cubicBezTo>
                  <a:cubicBezTo>
                    <a:pt x="1215" y="765"/>
                    <a:pt x="1240" y="545"/>
                    <a:pt x="1164" y="349"/>
                  </a:cubicBezTo>
                  <a:cubicBezTo>
                    <a:pt x="1117" y="218"/>
                    <a:pt x="1016" y="98"/>
                    <a:pt x="891" y="40"/>
                  </a:cubicBezTo>
                  <a:cubicBezTo>
                    <a:pt x="835" y="14"/>
                    <a:pt x="778" y="0"/>
                    <a:pt x="7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1840;p48">
              <a:extLst>
                <a:ext uri="{FF2B5EF4-FFF2-40B4-BE49-F238E27FC236}">
                  <a16:creationId xmlns:a16="http://schemas.microsoft.com/office/drawing/2014/main" id="{2DEED694-06EA-D17A-A752-DD36C06691C2}"/>
                </a:ext>
              </a:extLst>
            </p:cNvPr>
            <p:cNvSpPr/>
            <p:nvPr/>
          </p:nvSpPr>
          <p:spPr>
            <a:xfrm rot="-293290">
              <a:off x="1476868" y="2196959"/>
              <a:ext cx="63412" cy="103095"/>
            </a:xfrm>
            <a:custGeom>
              <a:avLst/>
              <a:gdLst/>
              <a:ahLst/>
              <a:cxnLst/>
              <a:rect l="l" t="t" r="r" b="b"/>
              <a:pathLst>
                <a:path w="1619" h="2632" extrusionOk="0">
                  <a:moveTo>
                    <a:pt x="907" y="383"/>
                  </a:moveTo>
                  <a:cubicBezTo>
                    <a:pt x="940" y="383"/>
                    <a:pt x="968" y="392"/>
                    <a:pt x="1002" y="405"/>
                  </a:cubicBezTo>
                  <a:cubicBezTo>
                    <a:pt x="1080" y="442"/>
                    <a:pt x="1150" y="520"/>
                    <a:pt x="1180" y="606"/>
                  </a:cubicBezTo>
                  <a:cubicBezTo>
                    <a:pt x="1228" y="735"/>
                    <a:pt x="1225" y="899"/>
                    <a:pt x="1169" y="1108"/>
                  </a:cubicBezTo>
                  <a:cubicBezTo>
                    <a:pt x="1066" y="1496"/>
                    <a:pt x="846" y="1853"/>
                    <a:pt x="550" y="2124"/>
                  </a:cubicBezTo>
                  <a:cubicBezTo>
                    <a:pt x="419" y="1703"/>
                    <a:pt x="419" y="1237"/>
                    <a:pt x="544" y="813"/>
                  </a:cubicBezTo>
                  <a:cubicBezTo>
                    <a:pt x="586" y="673"/>
                    <a:pt x="631" y="578"/>
                    <a:pt x="689" y="509"/>
                  </a:cubicBezTo>
                  <a:cubicBezTo>
                    <a:pt x="748" y="436"/>
                    <a:pt x="823" y="386"/>
                    <a:pt x="899" y="383"/>
                  </a:cubicBezTo>
                  <a:close/>
                  <a:moveTo>
                    <a:pt x="913" y="0"/>
                  </a:moveTo>
                  <a:cubicBezTo>
                    <a:pt x="901" y="0"/>
                    <a:pt x="890" y="0"/>
                    <a:pt x="879" y="1"/>
                  </a:cubicBezTo>
                  <a:cubicBezTo>
                    <a:pt x="698" y="9"/>
                    <a:pt x="522" y="107"/>
                    <a:pt x="391" y="269"/>
                  </a:cubicBezTo>
                  <a:cubicBezTo>
                    <a:pt x="276" y="411"/>
                    <a:pt x="218" y="576"/>
                    <a:pt x="179" y="704"/>
                  </a:cubicBezTo>
                  <a:cubicBezTo>
                    <a:pt x="0" y="1307"/>
                    <a:pt x="39" y="1948"/>
                    <a:pt x="282" y="2517"/>
                  </a:cubicBezTo>
                  <a:cubicBezTo>
                    <a:pt x="304" y="2570"/>
                    <a:pt x="349" y="2609"/>
                    <a:pt x="405" y="2626"/>
                  </a:cubicBezTo>
                  <a:cubicBezTo>
                    <a:pt x="422" y="2629"/>
                    <a:pt x="441" y="2632"/>
                    <a:pt x="458" y="2632"/>
                  </a:cubicBezTo>
                  <a:cubicBezTo>
                    <a:pt x="497" y="2632"/>
                    <a:pt x="536" y="2618"/>
                    <a:pt x="569" y="2598"/>
                  </a:cubicBezTo>
                  <a:cubicBezTo>
                    <a:pt x="1041" y="2272"/>
                    <a:pt x="1395" y="1764"/>
                    <a:pt x="1543" y="1206"/>
                  </a:cubicBezTo>
                  <a:cubicBezTo>
                    <a:pt x="1618" y="919"/>
                    <a:pt x="1616" y="679"/>
                    <a:pt x="1543" y="475"/>
                  </a:cubicBezTo>
                  <a:cubicBezTo>
                    <a:pt x="1473" y="288"/>
                    <a:pt x="1334" y="132"/>
                    <a:pt x="1166" y="57"/>
                  </a:cubicBezTo>
                  <a:cubicBezTo>
                    <a:pt x="1085" y="20"/>
                    <a:pt x="1001"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1841;p48">
              <a:extLst>
                <a:ext uri="{FF2B5EF4-FFF2-40B4-BE49-F238E27FC236}">
                  <a16:creationId xmlns:a16="http://schemas.microsoft.com/office/drawing/2014/main" id="{0B1367BC-5D76-0F9F-D901-9F9617363807}"/>
                </a:ext>
              </a:extLst>
            </p:cNvPr>
            <p:cNvSpPr/>
            <p:nvPr/>
          </p:nvSpPr>
          <p:spPr>
            <a:xfrm rot="-293290">
              <a:off x="3107651" y="2321690"/>
              <a:ext cx="82095" cy="53937"/>
            </a:xfrm>
            <a:custGeom>
              <a:avLst/>
              <a:gdLst/>
              <a:ahLst/>
              <a:cxnLst/>
              <a:rect l="l" t="t" r="r" b="b"/>
              <a:pathLst>
                <a:path w="2096" h="1377" extrusionOk="0">
                  <a:moveTo>
                    <a:pt x="548" y="1"/>
                  </a:moveTo>
                  <a:cubicBezTo>
                    <a:pt x="525" y="1"/>
                    <a:pt x="503" y="2"/>
                    <a:pt x="481" y="4"/>
                  </a:cubicBezTo>
                  <a:cubicBezTo>
                    <a:pt x="338" y="18"/>
                    <a:pt x="202" y="87"/>
                    <a:pt x="112" y="196"/>
                  </a:cubicBezTo>
                  <a:cubicBezTo>
                    <a:pt x="65" y="244"/>
                    <a:pt x="37" y="305"/>
                    <a:pt x="23" y="372"/>
                  </a:cubicBezTo>
                  <a:cubicBezTo>
                    <a:pt x="1" y="506"/>
                    <a:pt x="48" y="645"/>
                    <a:pt x="129" y="757"/>
                  </a:cubicBezTo>
                  <a:cubicBezTo>
                    <a:pt x="213" y="868"/>
                    <a:pt x="324" y="952"/>
                    <a:pt x="442" y="1022"/>
                  </a:cubicBezTo>
                  <a:cubicBezTo>
                    <a:pt x="829" y="1252"/>
                    <a:pt x="1277" y="1377"/>
                    <a:pt x="1727" y="1377"/>
                  </a:cubicBezTo>
                  <a:cubicBezTo>
                    <a:pt x="1850" y="1377"/>
                    <a:pt x="1974" y="1368"/>
                    <a:pt x="2096" y="1348"/>
                  </a:cubicBezTo>
                  <a:cubicBezTo>
                    <a:pt x="1912" y="849"/>
                    <a:pt x="1541" y="422"/>
                    <a:pt x="1078" y="163"/>
                  </a:cubicBezTo>
                  <a:cubicBezTo>
                    <a:pt x="916" y="70"/>
                    <a:pt x="734" y="1"/>
                    <a:pt x="5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1842;p48">
              <a:extLst>
                <a:ext uri="{FF2B5EF4-FFF2-40B4-BE49-F238E27FC236}">
                  <a16:creationId xmlns:a16="http://schemas.microsoft.com/office/drawing/2014/main" id="{5BAB415E-274B-7C2E-D1A9-F957B9B1F074}"/>
                </a:ext>
              </a:extLst>
            </p:cNvPr>
            <p:cNvSpPr/>
            <p:nvPr/>
          </p:nvSpPr>
          <p:spPr>
            <a:xfrm rot="-293290">
              <a:off x="3099693" y="2314019"/>
              <a:ext cx="97840" cy="69135"/>
            </a:xfrm>
            <a:custGeom>
              <a:avLst/>
              <a:gdLst/>
              <a:ahLst/>
              <a:cxnLst/>
              <a:rect l="l" t="t" r="r" b="b"/>
              <a:pathLst>
                <a:path w="2498" h="1765" extrusionOk="0">
                  <a:moveTo>
                    <a:pt x="751" y="389"/>
                  </a:moveTo>
                  <a:cubicBezTo>
                    <a:pt x="876" y="389"/>
                    <a:pt x="1018" y="434"/>
                    <a:pt x="1189" y="523"/>
                  </a:cubicBezTo>
                  <a:cubicBezTo>
                    <a:pt x="1537" y="724"/>
                    <a:pt x="1830" y="1023"/>
                    <a:pt x="2017" y="1380"/>
                  </a:cubicBezTo>
                  <a:cubicBezTo>
                    <a:pt x="1989" y="1381"/>
                    <a:pt x="1961" y="1381"/>
                    <a:pt x="1933" y="1381"/>
                  </a:cubicBezTo>
                  <a:cubicBezTo>
                    <a:pt x="1522" y="1381"/>
                    <a:pt x="1103" y="1267"/>
                    <a:pt x="748" y="1053"/>
                  </a:cubicBezTo>
                  <a:cubicBezTo>
                    <a:pt x="617" y="981"/>
                    <a:pt x="541" y="914"/>
                    <a:pt x="486" y="841"/>
                  </a:cubicBezTo>
                  <a:cubicBezTo>
                    <a:pt x="430" y="766"/>
                    <a:pt x="402" y="677"/>
                    <a:pt x="416" y="607"/>
                  </a:cubicBezTo>
                  <a:cubicBezTo>
                    <a:pt x="421" y="573"/>
                    <a:pt x="435" y="543"/>
                    <a:pt x="461" y="515"/>
                  </a:cubicBezTo>
                  <a:cubicBezTo>
                    <a:pt x="516" y="448"/>
                    <a:pt x="608" y="403"/>
                    <a:pt x="700" y="392"/>
                  </a:cubicBezTo>
                  <a:cubicBezTo>
                    <a:pt x="714" y="389"/>
                    <a:pt x="734" y="389"/>
                    <a:pt x="751" y="389"/>
                  </a:cubicBezTo>
                  <a:close/>
                  <a:moveTo>
                    <a:pt x="746" y="1"/>
                  </a:moveTo>
                  <a:cubicBezTo>
                    <a:pt x="719" y="1"/>
                    <a:pt x="691" y="2"/>
                    <a:pt x="664" y="4"/>
                  </a:cubicBezTo>
                  <a:cubicBezTo>
                    <a:pt x="469" y="27"/>
                    <a:pt x="282" y="124"/>
                    <a:pt x="165" y="267"/>
                  </a:cubicBezTo>
                  <a:cubicBezTo>
                    <a:pt x="98" y="345"/>
                    <a:pt x="59" y="431"/>
                    <a:pt x="39" y="529"/>
                  </a:cubicBezTo>
                  <a:cubicBezTo>
                    <a:pt x="0" y="705"/>
                    <a:pt x="53" y="905"/>
                    <a:pt x="176" y="1067"/>
                  </a:cubicBezTo>
                  <a:cubicBezTo>
                    <a:pt x="282" y="1215"/>
                    <a:pt x="430" y="1313"/>
                    <a:pt x="544" y="1383"/>
                  </a:cubicBezTo>
                  <a:cubicBezTo>
                    <a:pt x="963" y="1634"/>
                    <a:pt x="1440" y="1765"/>
                    <a:pt x="1920" y="1765"/>
                  </a:cubicBezTo>
                  <a:cubicBezTo>
                    <a:pt x="2054" y="1765"/>
                    <a:pt x="2190" y="1756"/>
                    <a:pt x="2327" y="1731"/>
                  </a:cubicBezTo>
                  <a:cubicBezTo>
                    <a:pt x="2385" y="1720"/>
                    <a:pt x="2436" y="1687"/>
                    <a:pt x="2464" y="1636"/>
                  </a:cubicBezTo>
                  <a:cubicBezTo>
                    <a:pt x="2492" y="1589"/>
                    <a:pt x="2497" y="1525"/>
                    <a:pt x="2478" y="1475"/>
                  </a:cubicBezTo>
                  <a:cubicBezTo>
                    <a:pt x="2282" y="936"/>
                    <a:pt x="1881" y="467"/>
                    <a:pt x="1376" y="186"/>
                  </a:cubicBezTo>
                  <a:cubicBezTo>
                    <a:pt x="1146" y="61"/>
                    <a:pt x="940" y="1"/>
                    <a:pt x="7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1843;p48">
              <a:extLst>
                <a:ext uri="{FF2B5EF4-FFF2-40B4-BE49-F238E27FC236}">
                  <a16:creationId xmlns:a16="http://schemas.microsoft.com/office/drawing/2014/main" id="{68F15CAD-2F42-5799-78AE-CE7ECDCDFAC6}"/>
                </a:ext>
              </a:extLst>
            </p:cNvPr>
            <p:cNvSpPr/>
            <p:nvPr/>
          </p:nvSpPr>
          <p:spPr>
            <a:xfrm rot="-293290">
              <a:off x="3127335" y="2375965"/>
              <a:ext cx="65057" cy="72739"/>
            </a:xfrm>
            <a:custGeom>
              <a:avLst/>
              <a:gdLst/>
              <a:ahLst/>
              <a:cxnLst/>
              <a:rect l="l" t="t" r="r" b="b"/>
              <a:pathLst>
                <a:path w="1661" h="1857" extrusionOk="0">
                  <a:moveTo>
                    <a:pt x="1660" y="0"/>
                  </a:moveTo>
                  <a:lnTo>
                    <a:pt x="1660" y="0"/>
                  </a:lnTo>
                  <a:cubicBezTo>
                    <a:pt x="1133" y="75"/>
                    <a:pt x="642" y="352"/>
                    <a:pt x="293" y="753"/>
                  </a:cubicBezTo>
                  <a:cubicBezTo>
                    <a:pt x="154" y="910"/>
                    <a:pt x="34" y="1094"/>
                    <a:pt x="14" y="1303"/>
                  </a:cubicBezTo>
                  <a:cubicBezTo>
                    <a:pt x="1" y="1442"/>
                    <a:pt x="37" y="1596"/>
                    <a:pt x="126" y="1705"/>
                  </a:cubicBezTo>
                  <a:cubicBezTo>
                    <a:pt x="168" y="1758"/>
                    <a:pt x="218" y="1800"/>
                    <a:pt x="282" y="1822"/>
                  </a:cubicBezTo>
                  <a:cubicBezTo>
                    <a:pt x="335" y="1845"/>
                    <a:pt x="393" y="1856"/>
                    <a:pt x="451" y="1856"/>
                  </a:cubicBezTo>
                  <a:cubicBezTo>
                    <a:pt x="531" y="1856"/>
                    <a:pt x="612" y="1836"/>
                    <a:pt x="684" y="1802"/>
                  </a:cubicBezTo>
                  <a:cubicBezTo>
                    <a:pt x="804" y="1744"/>
                    <a:pt x="910" y="1649"/>
                    <a:pt x="1005" y="1548"/>
                  </a:cubicBezTo>
                  <a:cubicBezTo>
                    <a:pt x="1390" y="1130"/>
                    <a:pt x="1633"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1844;p48">
              <a:extLst>
                <a:ext uri="{FF2B5EF4-FFF2-40B4-BE49-F238E27FC236}">
                  <a16:creationId xmlns:a16="http://schemas.microsoft.com/office/drawing/2014/main" id="{08F47588-D1B0-D77E-7319-B3E33A0F6056}"/>
                </a:ext>
              </a:extLst>
            </p:cNvPr>
            <p:cNvSpPr/>
            <p:nvPr/>
          </p:nvSpPr>
          <p:spPr>
            <a:xfrm rot="-293290">
              <a:off x="3119459" y="2368297"/>
              <a:ext cx="80567" cy="88015"/>
            </a:xfrm>
            <a:custGeom>
              <a:avLst/>
              <a:gdLst/>
              <a:ahLst/>
              <a:cxnLst/>
              <a:rect l="l" t="t" r="r" b="b"/>
              <a:pathLst>
                <a:path w="2057" h="2247" extrusionOk="0">
                  <a:moveTo>
                    <a:pt x="1641" y="439"/>
                  </a:moveTo>
                  <a:cubicBezTo>
                    <a:pt x="1569" y="871"/>
                    <a:pt x="1365" y="1290"/>
                    <a:pt x="1061" y="1619"/>
                  </a:cubicBezTo>
                  <a:cubicBezTo>
                    <a:pt x="963" y="1722"/>
                    <a:pt x="879" y="1789"/>
                    <a:pt x="801" y="1828"/>
                  </a:cubicBezTo>
                  <a:cubicBezTo>
                    <a:pt x="747" y="1852"/>
                    <a:pt x="694" y="1864"/>
                    <a:pt x="645" y="1864"/>
                  </a:cubicBezTo>
                  <a:cubicBezTo>
                    <a:pt x="612" y="1864"/>
                    <a:pt x="582" y="1859"/>
                    <a:pt x="556" y="1848"/>
                  </a:cubicBezTo>
                  <a:cubicBezTo>
                    <a:pt x="525" y="1834"/>
                    <a:pt x="500" y="1811"/>
                    <a:pt x="475" y="1786"/>
                  </a:cubicBezTo>
                  <a:cubicBezTo>
                    <a:pt x="425" y="1717"/>
                    <a:pt x="397" y="1619"/>
                    <a:pt x="405" y="1524"/>
                  </a:cubicBezTo>
                  <a:cubicBezTo>
                    <a:pt x="419" y="1385"/>
                    <a:pt x="497" y="1237"/>
                    <a:pt x="637" y="1078"/>
                  </a:cubicBezTo>
                  <a:cubicBezTo>
                    <a:pt x="902" y="771"/>
                    <a:pt x="1256" y="548"/>
                    <a:pt x="1641" y="439"/>
                  </a:cubicBezTo>
                  <a:close/>
                  <a:moveTo>
                    <a:pt x="1865" y="1"/>
                  </a:moveTo>
                  <a:cubicBezTo>
                    <a:pt x="1855" y="1"/>
                    <a:pt x="1844" y="2"/>
                    <a:pt x="1834" y="4"/>
                  </a:cubicBezTo>
                  <a:cubicBezTo>
                    <a:pt x="1267" y="87"/>
                    <a:pt x="726" y="386"/>
                    <a:pt x="347" y="824"/>
                  </a:cubicBezTo>
                  <a:cubicBezTo>
                    <a:pt x="151" y="1041"/>
                    <a:pt x="48" y="1259"/>
                    <a:pt x="23" y="1479"/>
                  </a:cubicBezTo>
                  <a:cubicBezTo>
                    <a:pt x="1" y="1669"/>
                    <a:pt x="62" y="1876"/>
                    <a:pt x="176" y="2018"/>
                  </a:cubicBezTo>
                  <a:cubicBezTo>
                    <a:pt x="238" y="2099"/>
                    <a:pt x="316" y="2157"/>
                    <a:pt x="405" y="2196"/>
                  </a:cubicBezTo>
                  <a:cubicBezTo>
                    <a:pt x="483" y="2227"/>
                    <a:pt x="564" y="2247"/>
                    <a:pt x="648" y="2247"/>
                  </a:cubicBezTo>
                  <a:cubicBezTo>
                    <a:pt x="751" y="2247"/>
                    <a:pt x="860" y="2221"/>
                    <a:pt x="960" y="2168"/>
                  </a:cubicBezTo>
                  <a:cubicBezTo>
                    <a:pt x="1128" y="2093"/>
                    <a:pt x="1253" y="1970"/>
                    <a:pt x="1345" y="1873"/>
                  </a:cubicBezTo>
                  <a:cubicBezTo>
                    <a:pt x="1769" y="1415"/>
                    <a:pt x="2020" y="818"/>
                    <a:pt x="2051" y="202"/>
                  </a:cubicBezTo>
                  <a:cubicBezTo>
                    <a:pt x="2057" y="146"/>
                    <a:pt x="2032" y="90"/>
                    <a:pt x="1990" y="51"/>
                  </a:cubicBezTo>
                  <a:cubicBezTo>
                    <a:pt x="1956" y="19"/>
                    <a:pt x="1911" y="1"/>
                    <a:pt x="1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1845;p48">
              <a:extLst>
                <a:ext uri="{FF2B5EF4-FFF2-40B4-BE49-F238E27FC236}">
                  <a16:creationId xmlns:a16="http://schemas.microsoft.com/office/drawing/2014/main" id="{54EC1988-1926-3F56-FCDE-8613D975E5BD}"/>
                </a:ext>
              </a:extLst>
            </p:cNvPr>
            <p:cNvSpPr/>
            <p:nvPr/>
          </p:nvSpPr>
          <p:spPr>
            <a:xfrm rot="-293290">
              <a:off x="3192899" y="2368042"/>
              <a:ext cx="57929" cy="80494"/>
            </a:xfrm>
            <a:custGeom>
              <a:avLst/>
              <a:gdLst/>
              <a:ahLst/>
              <a:cxnLst/>
              <a:rect l="l" t="t" r="r" b="b"/>
              <a:pathLst>
                <a:path w="1479" h="2055" extrusionOk="0">
                  <a:moveTo>
                    <a:pt x="112" y="0"/>
                  </a:moveTo>
                  <a:lnTo>
                    <a:pt x="112" y="0"/>
                  </a:lnTo>
                  <a:cubicBezTo>
                    <a:pt x="0" y="522"/>
                    <a:pt x="89" y="1077"/>
                    <a:pt x="346" y="1543"/>
                  </a:cubicBezTo>
                  <a:cubicBezTo>
                    <a:pt x="447" y="1727"/>
                    <a:pt x="578" y="1900"/>
                    <a:pt x="767" y="1995"/>
                  </a:cubicBezTo>
                  <a:cubicBezTo>
                    <a:pt x="847" y="2033"/>
                    <a:pt x="936" y="2055"/>
                    <a:pt x="1024" y="2055"/>
                  </a:cubicBezTo>
                  <a:cubicBezTo>
                    <a:pt x="1078" y="2055"/>
                    <a:pt x="1132" y="2046"/>
                    <a:pt x="1183" y="2028"/>
                  </a:cubicBezTo>
                  <a:cubicBezTo>
                    <a:pt x="1244" y="2009"/>
                    <a:pt x="1300" y="1973"/>
                    <a:pt x="1350" y="1925"/>
                  </a:cubicBezTo>
                  <a:cubicBezTo>
                    <a:pt x="1443" y="1822"/>
                    <a:pt x="1479" y="1677"/>
                    <a:pt x="1468" y="1540"/>
                  </a:cubicBezTo>
                  <a:cubicBezTo>
                    <a:pt x="1456" y="1401"/>
                    <a:pt x="1406" y="1272"/>
                    <a:pt x="1342" y="1150"/>
                  </a:cubicBezTo>
                  <a:cubicBezTo>
                    <a:pt x="1080" y="642"/>
                    <a:pt x="642" y="223"/>
                    <a:pt x="1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1846;p48">
              <a:extLst>
                <a:ext uri="{FF2B5EF4-FFF2-40B4-BE49-F238E27FC236}">
                  <a16:creationId xmlns:a16="http://schemas.microsoft.com/office/drawing/2014/main" id="{71F915C4-6848-3B1E-DB85-A5BAD94A1BD3}"/>
                </a:ext>
              </a:extLst>
            </p:cNvPr>
            <p:cNvSpPr/>
            <p:nvPr/>
          </p:nvSpPr>
          <p:spPr>
            <a:xfrm rot="-293290">
              <a:off x="3185216" y="2360401"/>
              <a:ext cx="73361" cy="95614"/>
            </a:xfrm>
            <a:custGeom>
              <a:avLst/>
              <a:gdLst/>
              <a:ahLst/>
              <a:cxnLst/>
              <a:rect l="l" t="t" r="r" b="b"/>
              <a:pathLst>
                <a:path w="1873" h="2441" extrusionOk="0">
                  <a:moveTo>
                    <a:pt x="458" y="485"/>
                  </a:moveTo>
                  <a:lnTo>
                    <a:pt x="458" y="485"/>
                  </a:lnTo>
                  <a:cubicBezTo>
                    <a:pt x="841" y="703"/>
                    <a:pt x="1161" y="1038"/>
                    <a:pt x="1360" y="1434"/>
                  </a:cubicBezTo>
                  <a:cubicBezTo>
                    <a:pt x="1427" y="1562"/>
                    <a:pt x="1463" y="1660"/>
                    <a:pt x="1468" y="1749"/>
                  </a:cubicBezTo>
                  <a:cubicBezTo>
                    <a:pt x="1477" y="1847"/>
                    <a:pt x="1452" y="1936"/>
                    <a:pt x="1401" y="1986"/>
                  </a:cubicBezTo>
                  <a:cubicBezTo>
                    <a:pt x="1379" y="2009"/>
                    <a:pt x="1351" y="2025"/>
                    <a:pt x="1315" y="2039"/>
                  </a:cubicBezTo>
                  <a:cubicBezTo>
                    <a:pt x="1285" y="2050"/>
                    <a:pt x="1252" y="2055"/>
                    <a:pt x="1218" y="2055"/>
                  </a:cubicBezTo>
                  <a:cubicBezTo>
                    <a:pt x="1160" y="2055"/>
                    <a:pt x="1100" y="2040"/>
                    <a:pt x="1047" y="2014"/>
                  </a:cubicBezTo>
                  <a:cubicBezTo>
                    <a:pt x="924" y="1956"/>
                    <a:pt x="813" y="1833"/>
                    <a:pt x="710" y="1646"/>
                  </a:cubicBezTo>
                  <a:cubicBezTo>
                    <a:pt x="514" y="1294"/>
                    <a:pt x="425" y="881"/>
                    <a:pt x="458" y="485"/>
                  </a:cubicBezTo>
                  <a:close/>
                  <a:moveTo>
                    <a:pt x="312" y="1"/>
                  </a:moveTo>
                  <a:cubicBezTo>
                    <a:pt x="280" y="1"/>
                    <a:pt x="248" y="9"/>
                    <a:pt x="219" y="25"/>
                  </a:cubicBezTo>
                  <a:cubicBezTo>
                    <a:pt x="168" y="53"/>
                    <a:pt x="132" y="100"/>
                    <a:pt x="118" y="156"/>
                  </a:cubicBezTo>
                  <a:cubicBezTo>
                    <a:pt x="1" y="717"/>
                    <a:pt x="96" y="1328"/>
                    <a:pt x="375" y="1833"/>
                  </a:cubicBezTo>
                  <a:cubicBezTo>
                    <a:pt x="517" y="2092"/>
                    <a:pt x="682" y="2265"/>
                    <a:pt x="880" y="2363"/>
                  </a:cubicBezTo>
                  <a:cubicBezTo>
                    <a:pt x="983" y="2413"/>
                    <a:pt x="1103" y="2441"/>
                    <a:pt x="1217" y="2441"/>
                  </a:cubicBezTo>
                  <a:cubicBezTo>
                    <a:pt x="1295" y="2441"/>
                    <a:pt x="1368" y="2430"/>
                    <a:pt x="1443" y="2405"/>
                  </a:cubicBezTo>
                  <a:cubicBezTo>
                    <a:pt x="1538" y="2371"/>
                    <a:pt x="1622" y="2318"/>
                    <a:pt x="1689" y="2248"/>
                  </a:cubicBezTo>
                  <a:cubicBezTo>
                    <a:pt x="1809" y="2117"/>
                    <a:pt x="1873" y="1925"/>
                    <a:pt x="1856" y="1718"/>
                  </a:cubicBezTo>
                  <a:cubicBezTo>
                    <a:pt x="1842" y="1537"/>
                    <a:pt x="1767" y="1378"/>
                    <a:pt x="1708" y="1258"/>
                  </a:cubicBezTo>
                  <a:cubicBezTo>
                    <a:pt x="1424" y="697"/>
                    <a:pt x="952" y="257"/>
                    <a:pt x="383" y="17"/>
                  </a:cubicBezTo>
                  <a:cubicBezTo>
                    <a:pt x="360" y="6"/>
                    <a:pt x="336"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1847;p48">
              <a:extLst>
                <a:ext uri="{FF2B5EF4-FFF2-40B4-BE49-F238E27FC236}">
                  <a16:creationId xmlns:a16="http://schemas.microsoft.com/office/drawing/2014/main" id="{5D96C71E-BDE9-6D0D-5001-EA79211BE7BE}"/>
                </a:ext>
              </a:extLst>
            </p:cNvPr>
            <p:cNvSpPr/>
            <p:nvPr/>
          </p:nvSpPr>
          <p:spPr>
            <a:xfrm rot="-293290">
              <a:off x="3192599" y="2342313"/>
              <a:ext cx="90398" cy="41716"/>
            </a:xfrm>
            <a:custGeom>
              <a:avLst/>
              <a:gdLst/>
              <a:ahLst/>
              <a:cxnLst/>
              <a:rect l="l" t="t" r="r" b="b"/>
              <a:pathLst>
                <a:path w="2308" h="1065" extrusionOk="0">
                  <a:moveTo>
                    <a:pt x="1539" y="1"/>
                  </a:moveTo>
                  <a:cubicBezTo>
                    <a:pt x="987" y="1"/>
                    <a:pt x="437" y="187"/>
                    <a:pt x="0" y="534"/>
                  </a:cubicBezTo>
                  <a:cubicBezTo>
                    <a:pt x="408" y="878"/>
                    <a:pt x="933" y="1065"/>
                    <a:pt x="1462" y="1065"/>
                  </a:cubicBezTo>
                  <a:cubicBezTo>
                    <a:pt x="1466" y="1065"/>
                    <a:pt x="1470" y="1065"/>
                    <a:pt x="1473" y="1065"/>
                  </a:cubicBezTo>
                  <a:cubicBezTo>
                    <a:pt x="1683" y="1062"/>
                    <a:pt x="1898" y="1028"/>
                    <a:pt x="2071" y="908"/>
                  </a:cubicBezTo>
                  <a:cubicBezTo>
                    <a:pt x="2185" y="827"/>
                    <a:pt x="2271" y="693"/>
                    <a:pt x="2296" y="560"/>
                  </a:cubicBezTo>
                  <a:cubicBezTo>
                    <a:pt x="2308" y="493"/>
                    <a:pt x="2302" y="426"/>
                    <a:pt x="2285" y="359"/>
                  </a:cubicBezTo>
                  <a:cubicBezTo>
                    <a:pt x="2241" y="228"/>
                    <a:pt x="2129" y="130"/>
                    <a:pt x="2004" y="74"/>
                  </a:cubicBezTo>
                  <a:cubicBezTo>
                    <a:pt x="1878" y="21"/>
                    <a:pt x="1736" y="4"/>
                    <a:pt x="1599" y="2"/>
                  </a:cubicBezTo>
                  <a:cubicBezTo>
                    <a:pt x="1579" y="1"/>
                    <a:pt x="1559" y="1"/>
                    <a:pt x="1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1848;p48">
              <a:extLst>
                <a:ext uri="{FF2B5EF4-FFF2-40B4-BE49-F238E27FC236}">
                  <a16:creationId xmlns:a16="http://schemas.microsoft.com/office/drawing/2014/main" id="{95824858-7D58-2FF5-5220-54D739752844}"/>
                </a:ext>
              </a:extLst>
            </p:cNvPr>
            <p:cNvSpPr/>
            <p:nvPr/>
          </p:nvSpPr>
          <p:spPr>
            <a:xfrm rot="-293290">
              <a:off x="3184953" y="2334788"/>
              <a:ext cx="105791" cy="56561"/>
            </a:xfrm>
            <a:custGeom>
              <a:avLst/>
              <a:gdLst/>
              <a:ahLst/>
              <a:cxnLst/>
              <a:rect l="l" t="t" r="r" b="b"/>
              <a:pathLst>
                <a:path w="2701" h="1444" extrusionOk="0">
                  <a:moveTo>
                    <a:pt x="1740" y="383"/>
                  </a:moveTo>
                  <a:cubicBezTo>
                    <a:pt x="1754" y="383"/>
                    <a:pt x="1769" y="383"/>
                    <a:pt x="1783" y="383"/>
                  </a:cubicBezTo>
                  <a:cubicBezTo>
                    <a:pt x="1931" y="386"/>
                    <a:pt x="2031" y="406"/>
                    <a:pt x="2115" y="439"/>
                  </a:cubicBezTo>
                  <a:cubicBezTo>
                    <a:pt x="2201" y="478"/>
                    <a:pt x="2268" y="545"/>
                    <a:pt x="2293" y="609"/>
                  </a:cubicBezTo>
                  <a:cubicBezTo>
                    <a:pt x="2307" y="646"/>
                    <a:pt x="2307" y="676"/>
                    <a:pt x="2299" y="715"/>
                  </a:cubicBezTo>
                  <a:cubicBezTo>
                    <a:pt x="2285" y="799"/>
                    <a:pt x="2229" y="883"/>
                    <a:pt x="2154" y="938"/>
                  </a:cubicBezTo>
                  <a:cubicBezTo>
                    <a:pt x="2037" y="1019"/>
                    <a:pt x="1881" y="1058"/>
                    <a:pt x="1666" y="1061"/>
                  </a:cubicBezTo>
                  <a:lnTo>
                    <a:pt x="1652" y="1061"/>
                  </a:lnTo>
                  <a:cubicBezTo>
                    <a:pt x="1253" y="1061"/>
                    <a:pt x="857" y="941"/>
                    <a:pt x="525" y="729"/>
                  </a:cubicBezTo>
                  <a:cubicBezTo>
                    <a:pt x="886" y="503"/>
                    <a:pt x="1318" y="383"/>
                    <a:pt x="1740" y="383"/>
                  </a:cubicBezTo>
                  <a:close/>
                  <a:moveTo>
                    <a:pt x="1736" y="0"/>
                  </a:moveTo>
                  <a:cubicBezTo>
                    <a:pt x="1130" y="0"/>
                    <a:pt x="543" y="201"/>
                    <a:pt x="78" y="576"/>
                  </a:cubicBezTo>
                  <a:cubicBezTo>
                    <a:pt x="34" y="609"/>
                    <a:pt x="9" y="668"/>
                    <a:pt x="6" y="721"/>
                  </a:cubicBezTo>
                  <a:cubicBezTo>
                    <a:pt x="0" y="777"/>
                    <a:pt x="25" y="832"/>
                    <a:pt x="70" y="872"/>
                  </a:cubicBezTo>
                  <a:cubicBezTo>
                    <a:pt x="502" y="1234"/>
                    <a:pt x="1080" y="1443"/>
                    <a:pt x="1652" y="1443"/>
                  </a:cubicBezTo>
                  <a:lnTo>
                    <a:pt x="1671" y="1443"/>
                  </a:lnTo>
                  <a:cubicBezTo>
                    <a:pt x="1967" y="1443"/>
                    <a:pt x="2199" y="1376"/>
                    <a:pt x="2380" y="1251"/>
                  </a:cubicBezTo>
                  <a:cubicBezTo>
                    <a:pt x="2536" y="1139"/>
                    <a:pt x="2651" y="966"/>
                    <a:pt x="2684" y="782"/>
                  </a:cubicBezTo>
                  <a:cubicBezTo>
                    <a:pt x="2701" y="685"/>
                    <a:pt x="2692" y="587"/>
                    <a:pt x="2662" y="492"/>
                  </a:cubicBezTo>
                  <a:cubicBezTo>
                    <a:pt x="2603" y="322"/>
                    <a:pt x="2464" y="171"/>
                    <a:pt x="2274" y="90"/>
                  </a:cubicBezTo>
                  <a:cubicBezTo>
                    <a:pt x="2104" y="18"/>
                    <a:pt x="1931" y="4"/>
                    <a:pt x="1797" y="1"/>
                  </a:cubicBezTo>
                  <a:cubicBezTo>
                    <a:pt x="1776" y="1"/>
                    <a:pt x="1756"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1849;p48">
              <a:extLst>
                <a:ext uri="{FF2B5EF4-FFF2-40B4-BE49-F238E27FC236}">
                  <a16:creationId xmlns:a16="http://schemas.microsoft.com/office/drawing/2014/main" id="{0086BA5C-EBA8-1FD9-62F9-05FDF5848320}"/>
                </a:ext>
              </a:extLst>
            </p:cNvPr>
            <p:cNvSpPr/>
            <p:nvPr/>
          </p:nvSpPr>
          <p:spPr>
            <a:xfrm rot="-293290">
              <a:off x="3178685" y="2279174"/>
              <a:ext cx="48568" cy="88015"/>
            </a:xfrm>
            <a:custGeom>
              <a:avLst/>
              <a:gdLst/>
              <a:ahLst/>
              <a:cxnLst/>
              <a:rect l="l" t="t" r="r" b="b"/>
              <a:pathLst>
                <a:path w="1240" h="2247" extrusionOk="0">
                  <a:moveTo>
                    <a:pt x="710" y="0"/>
                  </a:moveTo>
                  <a:cubicBezTo>
                    <a:pt x="704" y="0"/>
                    <a:pt x="698" y="0"/>
                    <a:pt x="692" y="1"/>
                  </a:cubicBezTo>
                  <a:cubicBezTo>
                    <a:pt x="556" y="6"/>
                    <a:pt x="430" y="87"/>
                    <a:pt x="344" y="196"/>
                  </a:cubicBezTo>
                  <a:cubicBezTo>
                    <a:pt x="257" y="299"/>
                    <a:pt x="204" y="433"/>
                    <a:pt x="165" y="564"/>
                  </a:cubicBezTo>
                  <a:cubicBezTo>
                    <a:pt x="0" y="1114"/>
                    <a:pt x="37" y="1719"/>
                    <a:pt x="263" y="2246"/>
                  </a:cubicBezTo>
                  <a:cubicBezTo>
                    <a:pt x="703" y="1945"/>
                    <a:pt x="1024" y="1479"/>
                    <a:pt x="1158" y="966"/>
                  </a:cubicBezTo>
                  <a:cubicBezTo>
                    <a:pt x="1214" y="765"/>
                    <a:pt x="1239" y="545"/>
                    <a:pt x="1167" y="349"/>
                  </a:cubicBezTo>
                  <a:cubicBezTo>
                    <a:pt x="1116" y="215"/>
                    <a:pt x="1016" y="98"/>
                    <a:pt x="890" y="40"/>
                  </a:cubicBezTo>
                  <a:cubicBezTo>
                    <a:pt x="837" y="14"/>
                    <a:pt x="776" y="0"/>
                    <a:pt x="7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1850;p48">
              <a:extLst>
                <a:ext uri="{FF2B5EF4-FFF2-40B4-BE49-F238E27FC236}">
                  <a16:creationId xmlns:a16="http://schemas.microsoft.com/office/drawing/2014/main" id="{B82346DC-F751-640D-5E61-617692009A00}"/>
                </a:ext>
              </a:extLst>
            </p:cNvPr>
            <p:cNvSpPr/>
            <p:nvPr/>
          </p:nvSpPr>
          <p:spPr>
            <a:xfrm rot="-293290">
              <a:off x="3171239" y="2271537"/>
              <a:ext cx="63412" cy="103174"/>
            </a:xfrm>
            <a:custGeom>
              <a:avLst/>
              <a:gdLst/>
              <a:ahLst/>
              <a:cxnLst/>
              <a:rect l="l" t="t" r="r" b="b"/>
              <a:pathLst>
                <a:path w="1619" h="2634" extrusionOk="0">
                  <a:moveTo>
                    <a:pt x="910" y="388"/>
                  </a:moveTo>
                  <a:cubicBezTo>
                    <a:pt x="941" y="388"/>
                    <a:pt x="969" y="394"/>
                    <a:pt x="1005" y="408"/>
                  </a:cubicBezTo>
                  <a:cubicBezTo>
                    <a:pt x="1080" y="447"/>
                    <a:pt x="1150" y="519"/>
                    <a:pt x="1181" y="611"/>
                  </a:cubicBezTo>
                  <a:cubicBezTo>
                    <a:pt x="1231" y="740"/>
                    <a:pt x="1228" y="904"/>
                    <a:pt x="1172" y="1113"/>
                  </a:cubicBezTo>
                  <a:cubicBezTo>
                    <a:pt x="1069" y="1498"/>
                    <a:pt x="846" y="1858"/>
                    <a:pt x="550" y="2126"/>
                  </a:cubicBezTo>
                  <a:cubicBezTo>
                    <a:pt x="422" y="1705"/>
                    <a:pt x="422" y="1242"/>
                    <a:pt x="548" y="815"/>
                  </a:cubicBezTo>
                  <a:cubicBezTo>
                    <a:pt x="589" y="675"/>
                    <a:pt x="634" y="583"/>
                    <a:pt x="690" y="514"/>
                  </a:cubicBezTo>
                  <a:cubicBezTo>
                    <a:pt x="748" y="438"/>
                    <a:pt x="829" y="391"/>
                    <a:pt x="899" y="388"/>
                  </a:cubicBezTo>
                  <a:close/>
                  <a:moveTo>
                    <a:pt x="900" y="0"/>
                  </a:moveTo>
                  <a:cubicBezTo>
                    <a:pt x="893" y="0"/>
                    <a:pt x="886" y="0"/>
                    <a:pt x="880" y="0"/>
                  </a:cubicBezTo>
                  <a:cubicBezTo>
                    <a:pt x="698" y="9"/>
                    <a:pt x="520" y="109"/>
                    <a:pt x="391" y="268"/>
                  </a:cubicBezTo>
                  <a:cubicBezTo>
                    <a:pt x="274" y="410"/>
                    <a:pt x="216" y="575"/>
                    <a:pt x="177" y="703"/>
                  </a:cubicBezTo>
                  <a:cubicBezTo>
                    <a:pt x="1" y="1309"/>
                    <a:pt x="37" y="1950"/>
                    <a:pt x="283" y="2517"/>
                  </a:cubicBezTo>
                  <a:cubicBezTo>
                    <a:pt x="302" y="2570"/>
                    <a:pt x="349" y="2609"/>
                    <a:pt x="405" y="2625"/>
                  </a:cubicBezTo>
                  <a:cubicBezTo>
                    <a:pt x="422" y="2628"/>
                    <a:pt x="439" y="2634"/>
                    <a:pt x="455" y="2634"/>
                  </a:cubicBezTo>
                  <a:cubicBezTo>
                    <a:pt x="497" y="2634"/>
                    <a:pt x="536" y="2623"/>
                    <a:pt x="567" y="2595"/>
                  </a:cubicBezTo>
                  <a:cubicBezTo>
                    <a:pt x="1039" y="2268"/>
                    <a:pt x="1396" y="1761"/>
                    <a:pt x="1541" y="1203"/>
                  </a:cubicBezTo>
                  <a:cubicBezTo>
                    <a:pt x="1619" y="915"/>
                    <a:pt x="1619" y="675"/>
                    <a:pt x="1541" y="472"/>
                  </a:cubicBezTo>
                  <a:cubicBezTo>
                    <a:pt x="1471" y="288"/>
                    <a:pt x="1331" y="131"/>
                    <a:pt x="1164" y="56"/>
                  </a:cubicBezTo>
                  <a:cubicBezTo>
                    <a:pt x="1081" y="17"/>
                    <a:pt x="991" y="0"/>
                    <a:pt x="9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1851;p48">
              <a:extLst>
                <a:ext uri="{FF2B5EF4-FFF2-40B4-BE49-F238E27FC236}">
                  <a16:creationId xmlns:a16="http://schemas.microsoft.com/office/drawing/2014/main" id="{0E653B36-CD5A-D2F5-BBBF-02FDE557A5F1}"/>
                </a:ext>
              </a:extLst>
            </p:cNvPr>
            <p:cNvSpPr/>
            <p:nvPr/>
          </p:nvSpPr>
          <p:spPr>
            <a:xfrm rot="-293290">
              <a:off x="3001580" y="2624261"/>
              <a:ext cx="124905" cy="81983"/>
            </a:xfrm>
            <a:custGeom>
              <a:avLst/>
              <a:gdLst/>
              <a:ahLst/>
              <a:cxnLst/>
              <a:rect l="l" t="t" r="r" b="b"/>
              <a:pathLst>
                <a:path w="3189" h="2093" extrusionOk="0">
                  <a:moveTo>
                    <a:pt x="837" y="1"/>
                  </a:moveTo>
                  <a:cubicBezTo>
                    <a:pt x="803" y="1"/>
                    <a:pt x="768" y="2"/>
                    <a:pt x="734" y="6"/>
                  </a:cubicBezTo>
                  <a:cubicBezTo>
                    <a:pt x="522" y="25"/>
                    <a:pt x="310" y="134"/>
                    <a:pt x="173" y="296"/>
                  </a:cubicBezTo>
                  <a:cubicBezTo>
                    <a:pt x="106" y="371"/>
                    <a:pt x="62" y="463"/>
                    <a:pt x="42" y="563"/>
                  </a:cubicBezTo>
                  <a:cubicBezTo>
                    <a:pt x="0" y="770"/>
                    <a:pt x="73" y="985"/>
                    <a:pt x="198" y="1152"/>
                  </a:cubicBezTo>
                  <a:cubicBezTo>
                    <a:pt x="324" y="1320"/>
                    <a:pt x="494" y="1445"/>
                    <a:pt x="675" y="1554"/>
                  </a:cubicBezTo>
                  <a:cubicBezTo>
                    <a:pt x="1260" y="1905"/>
                    <a:pt x="1937" y="2092"/>
                    <a:pt x="2618" y="2092"/>
                  </a:cubicBezTo>
                  <a:cubicBezTo>
                    <a:pt x="2809" y="2092"/>
                    <a:pt x="3000" y="2078"/>
                    <a:pt x="3189" y="2048"/>
                  </a:cubicBezTo>
                  <a:cubicBezTo>
                    <a:pt x="2910" y="1292"/>
                    <a:pt x="2349" y="639"/>
                    <a:pt x="1641" y="245"/>
                  </a:cubicBezTo>
                  <a:cubicBezTo>
                    <a:pt x="1397" y="109"/>
                    <a:pt x="1120" y="1"/>
                    <a:pt x="8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1852;p48">
              <a:extLst>
                <a:ext uri="{FF2B5EF4-FFF2-40B4-BE49-F238E27FC236}">
                  <a16:creationId xmlns:a16="http://schemas.microsoft.com/office/drawing/2014/main" id="{B8B1C60B-0B35-DF5C-16C2-EB816CF75AEB}"/>
                </a:ext>
              </a:extLst>
            </p:cNvPr>
            <p:cNvSpPr/>
            <p:nvPr/>
          </p:nvSpPr>
          <p:spPr>
            <a:xfrm rot="-293290">
              <a:off x="2993906" y="2616570"/>
              <a:ext cx="140572" cy="97416"/>
            </a:xfrm>
            <a:custGeom>
              <a:avLst/>
              <a:gdLst/>
              <a:ahLst/>
              <a:cxnLst/>
              <a:rect l="l" t="t" r="r" b="b"/>
              <a:pathLst>
                <a:path w="3589" h="2487" extrusionOk="0">
                  <a:moveTo>
                    <a:pt x="1036" y="386"/>
                  </a:moveTo>
                  <a:cubicBezTo>
                    <a:pt x="1245" y="386"/>
                    <a:pt x="1480" y="458"/>
                    <a:pt x="1745" y="606"/>
                  </a:cubicBezTo>
                  <a:cubicBezTo>
                    <a:pt x="2339" y="941"/>
                    <a:pt x="2827" y="1471"/>
                    <a:pt x="3112" y="2085"/>
                  </a:cubicBezTo>
                  <a:cubicBezTo>
                    <a:pt x="3017" y="2093"/>
                    <a:pt x="2922" y="2096"/>
                    <a:pt x="2826" y="2096"/>
                  </a:cubicBezTo>
                  <a:cubicBezTo>
                    <a:pt x="2182" y="2096"/>
                    <a:pt x="1528" y="1918"/>
                    <a:pt x="972" y="1585"/>
                  </a:cubicBezTo>
                  <a:cubicBezTo>
                    <a:pt x="771" y="1463"/>
                    <a:pt x="643" y="1354"/>
                    <a:pt x="551" y="1234"/>
                  </a:cubicBezTo>
                  <a:cubicBezTo>
                    <a:pt x="450" y="1094"/>
                    <a:pt x="400" y="930"/>
                    <a:pt x="428" y="793"/>
                  </a:cubicBezTo>
                  <a:cubicBezTo>
                    <a:pt x="442" y="729"/>
                    <a:pt x="475" y="665"/>
                    <a:pt x="520" y="609"/>
                  </a:cubicBezTo>
                  <a:cubicBezTo>
                    <a:pt x="620" y="492"/>
                    <a:pt x="785" y="408"/>
                    <a:pt x="952" y="388"/>
                  </a:cubicBezTo>
                  <a:cubicBezTo>
                    <a:pt x="980" y="388"/>
                    <a:pt x="1008" y="386"/>
                    <a:pt x="1036" y="386"/>
                  </a:cubicBezTo>
                  <a:close/>
                  <a:moveTo>
                    <a:pt x="1033" y="0"/>
                  </a:moveTo>
                  <a:cubicBezTo>
                    <a:pt x="992" y="0"/>
                    <a:pt x="951" y="2"/>
                    <a:pt x="910" y="6"/>
                  </a:cubicBezTo>
                  <a:cubicBezTo>
                    <a:pt x="643" y="34"/>
                    <a:pt x="383" y="165"/>
                    <a:pt x="219" y="366"/>
                  </a:cubicBezTo>
                  <a:cubicBezTo>
                    <a:pt x="132" y="472"/>
                    <a:pt x="74" y="592"/>
                    <a:pt x="48" y="720"/>
                  </a:cubicBezTo>
                  <a:cubicBezTo>
                    <a:pt x="1" y="966"/>
                    <a:pt x="74" y="1237"/>
                    <a:pt x="241" y="1463"/>
                  </a:cubicBezTo>
                  <a:cubicBezTo>
                    <a:pt x="397" y="1677"/>
                    <a:pt x="609" y="1817"/>
                    <a:pt x="774" y="1917"/>
                  </a:cubicBezTo>
                  <a:cubicBezTo>
                    <a:pt x="1393" y="2291"/>
                    <a:pt x="2099" y="2486"/>
                    <a:pt x="2810" y="2486"/>
                  </a:cubicBezTo>
                  <a:cubicBezTo>
                    <a:pt x="3017" y="2486"/>
                    <a:pt x="3215" y="2467"/>
                    <a:pt x="3418" y="2436"/>
                  </a:cubicBezTo>
                  <a:cubicBezTo>
                    <a:pt x="3477" y="2425"/>
                    <a:pt x="3524" y="2391"/>
                    <a:pt x="3552" y="2341"/>
                  </a:cubicBezTo>
                  <a:cubicBezTo>
                    <a:pt x="3580" y="2294"/>
                    <a:pt x="3589" y="2230"/>
                    <a:pt x="3566" y="2179"/>
                  </a:cubicBezTo>
                  <a:cubicBezTo>
                    <a:pt x="3273" y="1384"/>
                    <a:pt x="2679" y="690"/>
                    <a:pt x="1932" y="271"/>
                  </a:cubicBezTo>
                  <a:cubicBezTo>
                    <a:pt x="1604" y="89"/>
                    <a:pt x="1308" y="0"/>
                    <a:pt x="10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1853;p48">
              <a:extLst>
                <a:ext uri="{FF2B5EF4-FFF2-40B4-BE49-F238E27FC236}">
                  <a16:creationId xmlns:a16="http://schemas.microsoft.com/office/drawing/2014/main" id="{C9CFAB7C-C61F-3512-7D41-5CF34ADB3654}"/>
                </a:ext>
              </a:extLst>
            </p:cNvPr>
            <p:cNvSpPr/>
            <p:nvPr/>
          </p:nvSpPr>
          <p:spPr>
            <a:xfrm rot="-293290">
              <a:off x="3031857" y="2706490"/>
              <a:ext cx="99015" cy="110968"/>
            </a:xfrm>
            <a:custGeom>
              <a:avLst/>
              <a:gdLst/>
              <a:ahLst/>
              <a:cxnLst/>
              <a:rect l="l" t="t" r="r" b="b"/>
              <a:pathLst>
                <a:path w="2528" h="2833" extrusionOk="0">
                  <a:moveTo>
                    <a:pt x="2528" y="1"/>
                  </a:moveTo>
                  <a:cubicBezTo>
                    <a:pt x="1727" y="121"/>
                    <a:pt x="976" y="539"/>
                    <a:pt x="446" y="1147"/>
                  </a:cubicBezTo>
                  <a:cubicBezTo>
                    <a:pt x="237" y="1390"/>
                    <a:pt x="59" y="1672"/>
                    <a:pt x="25" y="1990"/>
                  </a:cubicBezTo>
                  <a:cubicBezTo>
                    <a:pt x="0" y="2204"/>
                    <a:pt x="59" y="2436"/>
                    <a:pt x="193" y="2598"/>
                  </a:cubicBezTo>
                  <a:cubicBezTo>
                    <a:pt x="254" y="2679"/>
                    <a:pt x="332" y="2743"/>
                    <a:pt x="427" y="2785"/>
                  </a:cubicBezTo>
                  <a:cubicBezTo>
                    <a:pt x="509" y="2817"/>
                    <a:pt x="595" y="2832"/>
                    <a:pt x="682" y="2832"/>
                  </a:cubicBezTo>
                  <a:cubicBezTo>
                    <a:pt x="803" y="2832"/>
                    <a:pt x="925" y="2802"/>
                    <a:pt x="1038" y="2748"/>
                  </a:cubicBezTo>
                  <a:cubicBezTo>
                    <a:pt x="1230" y="2659"/>
                    <a:pt x="1387" y="2514"/>
                    <a:pt x="1532" y="2361"/>
                  </a:cubicBezTo>
                  <a:cubicBezTo>
                    <a:pt x="2123" y="1719"/>
                    <a:pt x="2486" y="874"/>
                    <a:pt x="2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1854;p48">
              <a:extLst>
                <a:ext uri="{FF2B5EF4-FFF2-40B4-BE49-F238E27FC236}">
                  <a16:creationId xmlns:a16="http://schemas.microsoft.com/office/drawing/2014/main" id="{0880ADBE-FD0D-B21F-6C08-A778863EB042}"/>
                </a:ext>
              </a:extLst>
            </p:cNvPr>
            <p:cNvSpPr/>
            <p:nvPr/>
          </p:nvSpPr>
          <p:spPr>
            <a:xfrm rot="-293290">
              <a:off x="3024068" y="2699096"/>
              <a:ext cx="114369" cy="125892"/>
            </a:xfrm>
            <a:custGeom>
              <a:avLst/>
              <a:gdLst/>
              <a:ahLst/>
              <a:cxnLst/>
              <a:rect l="l" t="t" r="r" b="b"/>
              <a:pathLst>
                <a:path w="2920" h="3214" extrusionOk="0">
                  <a:moveTo>
                    <a:pt x="2512" y="429"/>
                  </a:moveTo>
                  <a:cubicBezTo>
                    <a:pt x="2420" y="1163"/>
                    <a:pt x="2093" y="1875"/>
                    <a:pt x="1580" y="2421"/>
                  </a:cubicBezTo>
                  <a:cubicBezTo>
                    <a:pt x="1424" y="2597"/>
                    <a:pt x="1290" y="2700"/>
                    <a:pt x="1150" y="2765"/>
                  </a:cubicBezTo>
                  <a:cubicBezTo>
                    <a:pt x="1059" y="2807"/>
                    <a:pt x="963" y="2828"/>
                    <a:pt x="874" y="2828"/>
                  </a:cubicBezTo>
                  <a:cubicBezTo>
                    <a:pt x="811" y="2828"/>
                    <a:pt x="751" y="2817"/>
                    <a:pt x="698" y="2795"/>
                  </a:cubicBezTo>
                  <a:cubicBezTo>
                    <a:pt x="637" y="2770"/>
                    <a:pt x="581" y="2725"/>
                    <a:pt x="537" y="2670"/>
                  </a:cubicBezTo>
                  <a:cubicBezTo>
                    <a:pt x="439" y="2550"/>
                    <a:pt x="392" y="2368"/>
                    <a:pt x="408" y="2201"/>
                  </a:cubicBezTo>
                  <a:cubicBezTo>
                    <a:pt x="433" y="1972"/>
                    <a:pt x="553" y="1735"/>
                    <a:pt x="785" y="1470"/>
                  </a:cubicBezTo>
                  <a:cubicBezTo>
                    <a:pt x="1234" y="954"/>
                    <a:pt x="1851" y="583"/>
                    <a:pt x="2512" y="429"/>
                  </a:cubicBezTo>
                  <a:close/>
                  <a:moveTo>
                    <a:pt x="2724" y="1"/>
                  </a:moveTo>
                  <a:cubicBezTo>
                    <a:pt x="2715" y="1"/>
                    <a:pt x="2705" y="1"/>
                    <a:pt x="2696" y="3"/>
                  </a:cubicBezTo>
                  <a:cubicBezTo>
                    <a:pt x="1859" y="128"/>
                    <a:pt x="1055" y="569"/>
                    <a:pt x="495" y="1216"/>
                  </a:cubicBezTo>
                  <a:cubicBezTo>
                    <a:pt x="213" y="1540"/>
                    <a:pt x="60" y="1849"/>
                    <a:pt x="29" y="2159"/>
                  </a:cubicBezTo>
                  <a:cubicBezTo>
                    <a:pt x="1" y="2430"/>
                    <a:pt x="76" y="2712"/>
                    <a:pt x="238" y="2910"/>
                  </a:cubicBezTo>
                  <a:cubicBezTo>
                    <a:pt x="325" y="3018"/>
                    <a:pt x="428" y="3099"/>
                    <a:pt x="551" y="3150"/>
                  </a:cubicBezTo>
                  <a:cubicBezTo>
                    <a:pt x="651" y="3191"/>
                    <a:pt x="763" y="3214"/>
                    <a:pt x="880" y="3214"/>
                  </a:cubicBezTo>
                  <a:cubicBezTo>
                    <a:pt x="1022" y="3214"/>
                    <a:pt x="1173" y="3183"/>
                    <a:pt x="1315" y="3108"/>
                  </a:cubicBezTo>
                  <a:cubicBezTo>
                    <a:pt x="1552" y="3002"/>
                    <a:pt x="1733" y="2823"/>
                    <a:pt x="1865" y="2681"/>
                  </a:cubicBezTo>
                  <a:cubicBezTo>
                    <a:pt x="2501" y="1997"/>
                    <a:pt x="2869" y="1119"/>
                    <a:pt x="2916" y="201"/>
                  </a:cubicBezTo>
                  <a:cubicBezTo>
                    <a:pt x="2919" y="145"/>
                    <a:pt x="2894" y="89"/>
                    <a:pt x="2852" y="50"/>
                  </a:cubicBezTo>
                  <a:cubicBezTo>
                    <a:pt x="2817" y="18"/>
                    <a:pt x="2771" y="1"/>
                    <a:pt x="2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1855;p48">
              <a:extLst>
                <a:ext uri="{FF2B5EF4-FFF2-40B4-BE49-F238E27FC236}">
                  <a16:creationId xmlns:a16="http://schemas.microsoft.com/office/drawing/2014/main" id="{FB08275B-A183-C5BE-08DE-D5C3E89C19C1}"/>
                </a:ext>
              </a:extLst>
            </p:cNvPr>
            <p:cNvSpPr/>
            <p:nvPr/>
          </p:nvSpPr>
          <p:spPr>
            <a:xfrm rot="-293290">
              <a:off x="3131525" y="2694718"/>
              <a:ext cx="88127" cy="122484"/>
            </a:xfrm>
            <a:custGeom>
              <a:avLst/>
              <a:gdLst/>
              <a:ahLst/>
              <a:cxnLst/>
              <a:rect l="l" t="t" r="r" b="b"/>
              <a:pathLst>
                <a:path w="2250" h="3127" extrusionOk="0">
                  <a:moveTo>
                    <a:pt x="168" y="1"/>
                  </a:moveTo>
                  <a:cubicBezTo>
                    <a:pt x="1" y="793"/>
                    <a:pt x="135" y="1644"/>
                    <a:pt x="525" y="2352"/>
                  </a:cubicBezTo>
                  <a:cubicBezTo>
                    <a:pt x="679" y="2629"/>
                    <a:pt x="882" y="2896"/>
                    <a:pt x="1167" y="3036"/>
                  </a:cubicBezTo>
                  <a:cubicBezTo>
                    <a:pt x="1286" y="3096"/>
                    <a:pt x="1421" y="3126"/>
                    <a:pt x="1553" y="3126"/>
                  </a:cubicBezTo>
                  <a:cubicBezTo>
                    <a:pt x="1637" y="3126"/>
                    <a:pt x="1721" y="3114"/>
                    <a:pt x="1800" y="3089"/>
                  </a:cubicBezTo>
                  <a:cubicBezTo>
                    <a:pt x="1892" y="3056"/>
                    <a:pt x="1984" y="3005"/>
                    <a:pt x="2051" y="2927"/>
                  </a:cubicBezTo>
                  <a:cubicBezTo>
                    <a:pt x="2196" y="2774"/>
                    <a:pt x="2249" y="2553"/>
                    <a:pt x="2233" y="2344"/>
                  </a:cubicBezTo>
                  <a:cubicBezTo>
                    <a:pt x="2213" y="2135"/>
                    <a:pt x="2135" y="1940"/>
                    <a:pt x="2037" y="1753"/>
                  </a:cubicBezTo>
                  <a:cubicBezTo>
                    <a:pt x="1641" y="977"/>
                    <a:pt x="972" y="341"/>
                    <a:pt x="1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1856;p48">
              <a:extLst>
                <a:ext uri="{FF2B5EF4-FFF2-40B4-BE49-F238E27FC236}">
                  <a16:creationId xmlns:a16="http://schemas.microsoft.com/office/drawing/2014/main" id="{40C50133-C3ED-812F-2808-DBB5427EA863}"/>
                </a:ext>
              </a:extLst>
            </p:cNvPr>
            <p:cNvSpPr/>
            <p:nvPr/>
          </p:nvSpPr>
          <p:spPr>
            <a:xfrm rot="-293290">
              <a:off x="3124003" y="2687187"/>
              <a:ext cx="103402" cy="137487"/>
            </a:xfrm>
            <a:custGeom>
              <a:avLst/>
              <a:gdLst/>
              <a:ahLst/>
              <a:cxnLst/>
              <a:rect l="l" t="t" r="r" b="b"/>
              <a:pathLst>
                <a:path w="2640" h="3510" extrusionOk="0">
                  <a:moveTo>
                    <a:pt x="508" y="472"/>
                  </a:moveTo>
                  <a:lnTo>
                    <a:pt x="508" y="472"/>
                  </a:lnTo>
                  <a:cubicBezTo>
                    <a:pt x="1164" y="812"/>
                    <a:pt x="1722" y="1364"/>
                    <a:pt x="2059" y="2031"/>
                  </a:cubicBezTo>
                  <a:cubicBezTo>
                    <a:pt x="2168" y="2240"/>
                    <a:pt x="2221" y="2405"/>
                    <a:pt x="2235" y="2556"/>
                  </a:cubicBezTo>
                  <a:cubicBezTo>
                    <a:pt x="2249" y="2726"/>
                    <a:pt x="2199" y="2890"/>
                    <a:pt x="2107" y="2991"/>
                  </a:cubicBezTo>
                  <a:cubicBezTo>
                    <a:pt x="2059" y="3038"/>
                    <a:pt x="2001" y="3075"/>
                    <a:pt x="1931" y="3100"/>
                  </a:cubicBezTo>
                  <a:cubicBezTo>
                    <a:pt x="1875" y="3118"/>
                    <a:pt x="1813" y="3126"/>
                    <a:pt x="1750" y="3126"/>
                  </a:cubicBezTo>
                  <a:cubicBezTo>
                    <a:pt x="1647" y="3126"/>
                    <a:pt x="1540" y="3103"/>
                    <a:pt x="1448" y="3058"/>
                  </a:cubicBezTo>
                  <a:cubicBezTo>
                    <a:pt x="1242" y="2952"/>
                    <a:pt x="1058" y="2757"/>
                    <a:pt x="890" y="2450"/>
                  </a:cubicBezTo>
                  <a:cubicBezTo>
                    <a:pt x="558" y="1850"/>
                    <a:pt x="424" y="1141"/>
                    <a:pt x="508" y="472"/>
                  </a:cubicBezTo>
                  <a:close/>
                  <a:moveTo>
                    <a:pt x="358" y="1"/>
                  </a:moveTo>
                  <a:cubicBezTo>
                    <a:pt x="329" y="1"/>
                    <a:pt x="299" y="8"/>
                    <a:pt x="271" y="23"/>
                  </a:cubicBezTo>
                  <a:cubicBezTo>
                    <a:pt x="221" y="50"/>
                    <a:pt x="185" y="101"/>
                    <a:pt x="171" y="156"/>
                  </a:cubicBezTo>
                  <a:cubicBezTo>
                    <a:pt x="0" y="982"/>
                    <a:pt x="140" y="1889"/>
                    <a:pt x="550" y="2639"/>
                  </a:cubicBezTo>
                  <a:cubicBezTo>
                    <a:pt x="759" y="3016"/>
                    <a:pt x="996" y="3261"/>
                    <a:pt x="1275" y="3401"/>
                  </a:cubicBezTo>
                  <a:cubicBezTo>
                    <a:pt x="1423" y="3471"/>
                    <a:pt x="1588" y="3510"/>
                    <a:pt x="1747" y="3510"/>
                  </a:cubicBezTo>
                  <a:cubicBezTo>
                    <a:pt x="1853" y="3510"/>
                    <a:pt x="1956" y="3493"/>
                    <a:pt x="2054" y="3465"/>
                  </a:cubicBezTo>
                  <a:cubicBezTo>
                    <a:pt x="2182" y="3423"/>
                    <a:pt x="2294" y="3354"/>
                    <a:pt x="2386" y="3256"/>
                  </a:cubicBezTo>
                  <a:cubicBezTo>
                    <a:pt x="2556" y="3075"/>
                    <a:pt x="2640" y="2804"/>
                    <a:pt x="2614" y="2522"/>
                  </a:cubicBezTo>
                  <a:cubicBezTo>
                    <a:pt x="2595" y="2263"/>
                    <a:pt x="2494" y="2031"/>
                    <a:pt x="2402" y="1858"/>
                  </a:cubicBezTo>
                  <a:cubicBezTo>
                    <a:pt x="1976" y="1027"/>
                    <a:pt x="1278" y="374"/>
                    <a:pt x="436" y="17"/>
                  </a:cubicBezTo>
                  <a:cubicBezTo>
                    <a:pt x="411" y="6"/>
                    <a:pt x="384" y="1"/>
                    <a:pt x="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1857;p48">
              <a:extLst>
                <a:ext uri="{FF2B5EF4-FFF2-40B4-BE49-F238E27FC236}">
                  <a16:creationId xmlns:a16="http://schemas.microsoft.com/office/drawing/2014/main" id="{624B146F-0006-C5F7-41CB-AD75D58ACBDF}"/>
                </a:ext>
              </a:extLst>
            </p:cNvPr>
            <p:cNvSpPr/>
            <p:nvPr/>
          </p:nvSpPr>
          <p:spPr>
            <a:xfrm rot="-293290">
              <a:off x="3131234" y="2655417"/>
              <a:ext cx="137399" cy="63455"/>
            </a:xfrm>
            <a:custGeom>
              <a:avLst/>
              <a:gdLst/>
              <a:ahLst/>
              <a:cxnLst/>
              <a:rect l="l" t="t" r="r" b="b"/>
              <a:pathLst>
                <a:path w="3508" h="1620" extrusionOk="0">
                  <a:moveTo>
                    <a:pt x="2336" y="1"/>
                  </a:moveTo>
                  <a:cubicBezTo>
                    <a:pt x="1494" y="1"/>
                    <a:pt x="654" y="289"/>
                    <a:pt x="0" y="814"/>
                  </a:cubicBezTo>
                  <a:cubicBezTo>
                    <a:pt x="614" y="1336"/>
                    <a:pt x="1413" y="1620"/>
                    <a:pt x="2214" y="1620"/>
                  </a:cubicBezTo>
                  <a:cubicBezTo>
                    <a:pt x="2222" y="1620"/>
                    <a:pt x="2230" y="1620"/>
                    <a:pt x="2238" y="1620"/>
                  </a:cubicBezTo>
                  <a:cubicBezTo>
                    <a:pt x="2559" y="1620"/>
                    <a:pt x="2888" y="1567"/>
                    <a:pt x="3147" y="1383"/>
                  </a:cubicBezTo>
                  <a:cubicBezTo>
                    <a:pt x="3323" y="1254"/>
                    <a:pt x="3454" y="1062"/>
                    <a:pt x="3490" y="853"/>
                  </a:cubicBezTo>
                  <a:cubicBezTo>
                    <a:pt x="3507" y="749"/>
                    <a:pt x="3504" y="649"/>
                    <a:pt x="3468" y="549"/>
                  </a:cubicBezTo>
                  <a:cubicBezTo>
                    <a:pt x="3407" y="350"/>
                    <a:pt x="3237" y="197"/>
                    <a:pt x="3044" y="113"/>
                  </a:cubicBezTo>
                  <a:cubicBezTo>
                    <a:pt x="2852" y="30"/>
                    <a:pt x="2640" y="7"/>
                    <a:pt x="2430" y="2"/>
                  </a:cubicBezTo>
                  <a:cubicBezTo>
                    <a:pt x="2399" y="1"/>
                    <a:pt x="2368" y="1"/>
                    <a:pt x="23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1858;p48">
              <a:extLst>
                <a:ext uri="{FF2B5EF4-FFF2-40B4-BE49-F238E27FC236}">
                  <a16:creationId xmlns:a16="http://schemas.microsoft.com/office/drawing/2014/main" id="{49102848-7149-CD53-81B8-05CEC6E18E09}"/>
                </a:ext>
              </a:extLst>
            </p:cNvPr>
            <p:cNvSpPr/>
            <p:nvPr/>
          </p:nvSpPr>
          <p:spPr>
            <a:xfrm rot="-293290">
              <a:off x="3123608" y="2648013"/>
              <a:ext cx="152675" cy="78536"/>
            </a:xfrm>
            <a:custGeom>
              <a:avLst/>
              <a:gdLst/>
              <a:ahLst/>
              <a:cxnLst/>
              <a:rect l="l" t="t" r="r" b="b"/>
              <a:pathLst>
                <a:path w="3898" h="2005" extrusionOk="0">
                  <a:moveTo>
                    <a:pt x="2520" y="387"/>
                  </a:moveTo>
                  <a:cubicBezTo>
                    <a:pt x="2554" y="387"/>
                    <a:pt x="2588" y="388"/>
                    <a:pt x="2623" y="389"/>
                  </a:cubicBezTo>
                  <a:cubicBezTo>
                    <a:pt x="2854" y="394"/>
                    <a:pt x="3021" y="428"/>
                    <a:pt x="3161" y="486"/>
                  </a:cubicBezTo>
                  <a:cubicBezTo>
                    <a:pt x="3320" y="556"/>
                    <a:pt x="3440" y="679"/>
                    <a:pt x="3482" y="807"/>
                  </a:cubicBezTo>
                  <a:cubicBezTo>
                    <a:pt x="3507" y="869"/>
                    <a:pt x="3510" y="938"/>
                    <a:pt x="3496" y="1014"/>
                  </a:cubicBezTo>
                  <a:cubicBezTo>
                    <a:pt x="3465" y="1167"/>
                    <a:pt x="3365" y="1321"/>
                    <a:pt x="3228" y="1418"/>
                  </a:cubicBezTo>
                  <a:cubicBezTo>
                    <a:pt x="3041" y="1549"/>
                    <a:pt x="2779" y="1616"/>
                    <a:pt x="2430" y="1619"/>
                  </a:cubicBezTo>
                  <a:lnTo>
                    <a:pt x="2405" y="1619"/>
                  </a:lnTo>
                  <a:cubicBezTo>
                    <a:pt x="1733" y="1619"/>
                    <a:pt x="1055" y="1399"/>
                    <a:pt x="511" y="1008"/>
                  </a:cubicBezTo>
                  <a:cubicBezTo>
                    <a:pt x="1094" y="609"/>
                    <a:pt x="1806" y="387"/>
                    <a:pt x="2520" y="387"/>
                  </a:cubicBezTo>
                  <a:close/>
                  <a:moveTo>
                    <a:pt x="2543" y="0"/>
                  </a:moveTo>
                  <a:cubicBezTo>
                    <a:pt x="1647" y="0"/>
                    <a:pt x="773" y="300"/>
                    <a:pt x="75" y="855"/>
                  </a:cubicBezTo>
                  <a:cubicBezTo>
                    <a:pt x="31" y="891"/>
                    <a:pt x="3" y="947"/>
                    <a:pt x="3" y="1003"/>
                  </a:cubicBezTo>
                  <a:cubicBezTo>
                    <a:pt x="0" y="1058"/>
                    <a:pt x="22" y="1114"/>
                    <a:pt x="70" y="1153"/>
                  </a:cubicBezTo>
                  <a:cubicBezTo>
                    <a:pt x="706" y="1689"/>
                    <a:pt x="1557" y="1999"/>
                    <a:pt x="2405" y="1999"/>
                  </a:cubicBezTo>
                  <a:cubicBezTo>
                    <a:pt x="2416" y="1999"/>
                    <a:pt x="2427" y="1999"/>
                    <a:pt x="2436" y="2004"/>
                  </a:cubicBezTo>
                  <a:cubicBezTo>
                    <a:pt x="2865" y="1999"/>
                    <a:pt x="3200" y="1909"/>
                    <a:pt x="3454" y="1728"/>
                  </a:cubicBezTo>
                  <a:cubicBezTo>
                    <a:pt x="3674" y="1572"/>
                    <a:pt x="3830" y="1326"/>
                    <a:pt x="3878" y="1075"/>
                  </a:cubicBezTo>
                  <a:cubicBezTo>
                    <a:pt x="3897" y="936"/>
                    <a:pt x="3892" y="807"/>
                    <a:pt x="3850" y="682"/>
                  </a:cubicBezTo>
                  <a:cubicBezTo>
                    <a:pt x="3772" y="445"/>
                    <a:pt x="3577" y="247"/>
                    <a:pt x="3314" y="129"/>
                  </a:cubicBezTo>
                  <a:cubicBezTo>
                    <a:pt x="3074" y="26"/>
                    <a:pt x="2823" y="9"/>
                    <a:pt x="2628" y="1"/>
                  </a:cubicBezTo>
                  <a:cubicBezTo>
                    <a:pt x="2600" y="0"/>
                    <a:pt x="2572" y="0"/>
                    <a:pt x="25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1859;p48">
              <a:extLst>
                <a:ext uri="{FF2B5EF4-FFF2-40B4-BE49-F238E27FC236}">
                  <a16:creationId xmlns:a16="http://schemas.microsoft.com/office/drawing/2014/main" id="{395BC125-7495-42E2-3481-A56C8C5C73A3}"/>
                </a:ext>
              </a:extLst>
            </p:cNvPr>
            <p:cNvSpPr/>
            <p:nvPr/>
          </p:nvSpPr>
          <p:spPr>
            <a:xfrm rot="-293290">
              <a:off x="3110656" y="2559284"/>
              <a:ext cx="73361" cy="133922"/>
            </a:xfrm>
            <a:custGeom>
              <a:avLst/>
              <a:gdLst/>
              <a:ahLst/>
              <a:cxnLst/>
              <a:rect l="l" t="t" r="r" b="b"/>
              <a:pathLst>
                <a:path w="1873" h="3419" extrusionOk="0">
                  <a:moveTo>
                    <a:pt x="1068" y="1"/>
                  </a:moveTo>
                  <a:cubicBezTo>
                    <a:pt x="1062" y="1"/>
                    <a:pt x="1056" y="1"/>
                    <a:pt x="1050" y="1"/>
                  </a:cubicBezTo>
                  <a:cubicBezTo>
                    <a:pt x="838" y="15"/>
                    <a:pt x="648" y="138"/>
                    <a:pt x="517" y="299"/>
                  </a:cubicBezTo>
                  <a:cubicBezTo>
                    <a:pt x="388" y="461"/>
                    <a:pt x="307" y="659"/>
                    <a:pt x="249" y="863"/>
                  </a:cubicBezTo>
                  <a:cubicBezTo>
                    <a:pt x="1" y="1694"/>
                    <a:pt x="45" y="2615"/>
                    <a:pt x="394" y="3418"/>
                  </a:cubicBezTo>
                  <a:cubicBezTo>
                    <a:pt x="1061" y="2958"/>
                    <a:pt x="1549" y="2252"/>
                    <a:pt x="1755" y="1468"/>
                  </a:cubicBezTo>
                  <a:cubicBezTo>
                    <a:pt x="1833" y="1161"/>
                    <a:pt x="1873" y="830"/>
                    <a:pt x="1761" y="531"/>
                  </a:cubicBezTo>
                  <a:cubicBezTo>
                    <a:pt x="1688" y="327"/>
                    <a:pt x="1532" y="152"/>
                    <a:pt x="1340" y="60"/>
                  </a:cubicBezTo>
                  <a:cubicBezTo>
                    <a:pt x="1253" y="20"/>
                    <a:pt x="1160" y="1"/>
                    <a:pt x="1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1860;p48">
              <a:extLst>
                <a:ext uri="{FF2B5EF4-FFF2-40B4-BE49-F238E27FC236}">
                  <a16:creationId xmlns:a16="http://schemas.microsoft.com/office/drawing/2014/main" id="{853BF7D2-49C9-50E4-ECDE-643995D61252}"/>
                </a:ext>
              </a:extLst>
            </p:cNvPr>
            <p:cNvSpPr/>
            <p:nvPr/>
          </p:nvSpPr>
          <p:spPr>
            <a:xfrm rot="-293290">
              <a:off x="3102671" y="2551766"/>
              <a:ext cx="88362" cy="149120"/>
            </a:xfrm>
            <a:custGeom>
              <a:avLst/>
              <a:gdLst/>
              <a:ahLst/>
              <a:cxnLst/>
              <a:rect l="l" t="t" r="r" b="b"/>
              <a:pathLst>
                <a:path w="2256" h="3807" extrusionOk="0">
                  <a:moveTo>
                    <a:pt x="1281" y="389"/>
                  </a:moveTo>
                  <a:cubicBezTo>
                    <a:pt x="1340" y="389"/>
                    <a:pt x="1401" y="400"/>
                    <a:pt x="1463" y="431"/>
                  </a:cubicBezTo>
                  <a:cubicBezTo>
                    <a:pt x="1602" y="498"/>
                    <a:pt x="1725" y="638"/>
                    <a:pt x="1784" y="794"/>
                  </a:cubicBezTo>
                  <a:cubicBezTo>
                    <a:pt x="1865" y="1009"/>
                    <a:pt x="1859" y="1279"/>
                    <a:pt x="1770" y="1617"/>
                  </a:cubicBezTo>
                  <a:cubicBezTo>
                    <a:pt x="1594" y="2275"/>
                    <a:pt x="1203" y="2883"/>
                    <a:pt x="682" y="3307"/>
                  </a:cubicBezTo>
                  <a:cubicBezTo>
                    <a:pt x="442" y="2613"/>
                    <a:pt x="419" y="1826"/>
                    <a:pt x="631" y="1112"/>
                  </a:cubicBezTo>
                  <a:cubicBezTo>
                    <a:pt x="698" y="889"/>
                    <a:pt x="768" y="735"/>
                    <a:pt x="866" y="615"/>
                  </a:cubicBezTo>
                  <a:cubicBezTo>
                    <a:pt x="975" y="484"/>
                    <a:pt x="1125" y="395"/>
                    <a:pt x="1259" y="389"/>
                  </a:cubicBezTo>
                  <a:close/>
                  <a:moveTo>
                    <a:pt x="1279" y="1"/>
                  </a:moveTo>
                  <a:cubicBezTo>
                    <a:pt x="1266" y="1"/>
                    <a:pt x="1253" y="1"/>
                    <a:pt x="1240" y="1"/>
                  </a:cubicBezTo>
                  <a:cubicBezTo>
                    <a:pt x="991" y="15"/>
                    <a:pt x="749" y="152"/>
                    <a:pt x="570" y="372"/>
                  </a:cubicBezTo>
                  <a:cubicBezTo>
                    <a:pt x="405" y="576"/>
                    <a:pt x="322" y="819"/>
                    <a:pt x="266" y="1003"/>
                  </a:cubicBezTo>
                  <a:cubicBezTo>
                    <a:pt x="1" y="1896"/>
                    <a:pt x="54" y="2850"/>
                    <a:pt x="419" y="3692"/>
                  </a:cubicBezTo>
                  <a:cubicBezTo>
                    <a:pt x="442" y="3743"/>
                    <a:pt x="486" y="3782"/>
                    <a:pt x="542" y="3798"/>
                  </a:cubicBezTo>
                  <a:cubicBezTo>
                    <a:pt x="559" y="3804"/>
                    <a:pt x="578" y="3807"/>
                    <a:pt x="595" y="3807"/>
                  </a:cubicBezTo>
                  <a:cubicBezTo>
                    <a:pt x="634" y="3807"/>
                    <a:pt x="670" y="3796"/>
                    <a:pt x="707" y="3768"/>
                  </a:cubicBezTo>
                  <a:cubicBezTo>
                    <a:pt x="1399" y="3291"/>
                    <a:pt x="1926" y="2537"/>
                    <a:pt x="2144" y="1712"/>
                  </a:cubicBezTo>
                  <a:cubicBezTo>
                    <a:pt x="2255" y="1296"/>
                    <a:pt x="2255" y="950"/>
                    <a:pt x="2146" y="657"/>
                  </a:cubicBezTo>
                  <a:cubicBezTo>
                    <a:pt x="2051" y="403"/>
                    <a:pt x="1862" y="186"/>
                    <a:pt x="1627" y="80"/>
                  </a:cubicBezTo>
                  <a:cubicBezTo>
                    <a:pt x="1514" y="24"/>
                    <a:pt x="1399" y="1"/>
                    <a:pt x="1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1861;p48">
              <a:extLst>
                <a:ext uri="{FF2B5EF4-FFF2-40B4-BE49-F238E27FC236}">
                  <a16:creationId xmlns:a16="http://schemas.microsoft.com/office/drawing/2014/main" id="{D5CCC1DF-2E1A-B704-770E-991F79200086}"/>
                </a:ext>
              </a:extLst>
            </p:cNvPr>
            <p:cNvSpPr/>
            <p:nvPr/>
          </p:nvSpPr>
          <p:spPr>
            <a:xfrm rot="-293290">
              <a:off x="1857663" y="2591940"/>
              <a:ext cx="1166054" cy="702905"/>
            </a:xfrm>
            <a:custGeom>
              <a:avLst/>
              <a:gdLst/>
              <a:ahLst/>
              <a:cxnLst/>
              <a:rect l="l" t="t" r="r" b="b"/>
              <a:pathLst>
                <a:path w="29771" h="17945" extrusionOk="0">
                  <a:moveTo>
                    <a:pt x="11974" y="0"/>
                  </a:moveTo>
                  <a:cubicBezTo>
                    <a:pt x="11899" y="1169"/>
                    <a:pt x="11818" y="2344"/>
                    <a:pt x="11530" y="3479"/>
                  </a:cubicBezTo>
                  <a:cubicBezTo>
                    <a:pt x="11249" y="4615"/>
                    <a:pt x="10749" y="5719"/>
                    <a:pt x="9935" y="6556"/>
                  </a:cubicBezTo>
                  <a:cubicBezTo>
                    <a:pt x="9206" y="7307"/>
                    <a:pt x="8252" y="7809"/>
                    <a:pt x="7262" y="8152"/>
                  </a:cubicBezTo>
                  <a:cubicBezTo>
                    <a:pt x="5728" y="8682"/>
                    <a:pt x="4034" y="8872"/>
                    <a:pt x="2701" y="9801"/>
                  </a:cubicBezTo>
                  <a:cubicBezTo>
                    <a:pt x="1476" y="10652"/>
                    <a:pt x="706" y="12046"/>
                    <a:pt x="352" y="13494"/>
                  </a:cubicBezTo>
                  <a:cubicBezTo>
                    <a:pt x="0" y="14940"/>
                    <a:pt x="28" y="16457"/>
                    <a:pt x="134" y="17944"/>
                  </a:cubicBezTo>
                  <a:lnTo>
                    <a:pt x="29633" y="17944"/>
                  </a:lnTo>
                  <a:cubicBezTo>
                    <a:pt x="29742" y="16454"/>
                    <a:pt x="29770" y="14945"/>
                    <a:pt x="29419" y="13494"/>
                  </a:cubicBezTo>
                  <a:cubicBezTo>
                    <a:pt x="29064" y="12044"/>
                    <a:pt x="28291" y="10652"/>
                    <a:pt x="27067" y="9801"/>
                  </a:cubicBezTo>
                  <a:cubicBezTo>
                    <a:pt x="25736" y="8872"/>
                    <a:pt x="24040" y="8685"/>
                    <a:pt x="22505" y="8152"/>
                  </a:cubicBezTo>
                  <a:cubicBezTo>
                    <a:pt x="21515" y="7809"/>
                    <a:pt x="20564" y="7307"/>
                    <a:pt x="19836" y="6556"/>
                  </a:cubicBezTo>
                  <a:cubicBezTo>
                    <a:pt x="19018" y="5719"/>
                    <a:pt x="18516" y="4615"/>
                    <a:pt x="18237" y="3479"/>
                  </a:cubicBezTo>
                  <a:cubicBezTo>
                    <a:pt x="17955" y="2341"/>
                    <a:pt x="17874" y="1169"/>
                    <a:pt x="17793"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1862;p48">
              <a:extLst>
                <a:ext uri="{FF2B5EF4-FFF2-40B4-BE49-F238E27FC236}">
                  <a16:creationId xmlns:a16="http://schemas.microsoft.com/office/drawing/2014/main" id="{336E76CA-5A5C-A265-363E-D262ED74371A}"/>
                </a:ext>
              </a:extLst>
            </p:cNvPr>
            <p:cNvSpPr/>
            <p:nvPr/>
          </p:nvSpPr>
          <p:spPr>
            <a:xfrm rot="-293290">
              <a:off x="1849660" y="2584247"/>
              <a:ext cx="1182426" cy="717985"/>
            </a:xfrm>
            <a:custGeom>
              <a:avLst/>
              <a:gdLst/>
              <a:ahLst/>
              <a:cxnLst/>
              <a:rect l="l" t="t" r="r" b="b"/>
              <a:pathLst>
                <a:path w="30189" h="18330" extrusionOk="0">
                  <a:moveTo>
                    <a:pt x="17813" y="386"/>
                  </a:moveTo>
                  <a:cubicBezTo>
                    <a:pt x="17889" y="1491"/>
                    <a:pt x="17978" y="2623"/>
                    <a:pt x="18249" y="3720"/>
                  </a:cubicBezTo>
                  <a:cubicBezTo>
                    <a:pt x="18578" y="5034"/>
                    <a:pt x="19136" y="6102"/>
                    <a:pt x="19900" y="6886"/>
                  </a:cubicBezTo>
                  <a:cubicBezTo>
                    <a:pt x="20572" y="7581"/>
                    <a:pt x="21496" y="8130"/>
                    <a:pt x="22642" y="8529"/>
                  </a:cubicBezTo>
                  <a:cubicBezTo>
                    <a:pt x="23131" y="8699"/>
                    <a:pt x="23644" y="8836"/>
                    <a:pt x="24135" y="8967"/>
                  </a:cubicBezTo>
                  <a:cubicBezTo>
                    <a:pt x="25234" y="9260"/>
                    <a:pt x="26275" y="9536"/>
                    <a:pt x="27159" y="10153"/>
                  </a:cubicBezTo>
                  <a:cubicBezTo>
                    <a:pt x="28244" y="10909"/>
                    <a:pt x="29051" y="12178"/>
                    <a:pt x="29430" y="13735"/>
                  </a:cubicBezTo>
                  <a:cubicBezTo>
                    <a:pt x="29776" y="15149"/>
                    <a:pt x="29748" y="16648"/>
                    <a:pt x="29656" y="17948"/>
                  </a:cubicBezTo>
                  <a:lnTo>
                    <a:pt x="517" y="17948"/>
                  </a:lnTo>
                  <a:cubicBezTo>
                    <a:pt x="430" y="16648"/>
                    <a:pt x="399" y="15149"/>
                    <a:pt x="737" y="13735"/>
                  </a:cubicBezTo>
                  <a:cubicBezTo>
                    <a:pt x="1116" y="12178"/>
                    <a:pt x="1923" y="10906"/>
                    <a:pt x="3005" y="10153"/>
                  </a:cubicBezTo>
                  <a:cubicBezTo>
                    <a:pt x="3895" y="9539"/>
                    <a:pt x="4930" y="9260"/>
                    <a:pt x="6029" y="8967"/>
                  </a:cubicBezTo>
                  <a:cubicBezTo>
                    <a:pt x="6520" y="8836"/>
                    <a:pt x="7034" y="8697"/>
                    <a:pt x="7522" y="8529"/>
                  </a:cubicBezTo>
                  <a:cubicBezTo>
                    <a:pt x="8668" y="8130"/>
                    <a:pt x="9595" y="7581"/>
                    <a:pt x="10267" y="6886"/>
                  </a:cubicBezTo>
                  <a:cubicBezTo>
                    <a:pt x="11034" y="6102"/>
                    <a:pt x="11589" y="5036"/>
                    <a:pt x="11916" y="3720"/>
                  </a:cubicBezTo>
                  <a:cubicBezTo>
                    <a:pt x="12192" y="2621"/>
                    <a:pt x="12278" y="1488"/>
                    <a:pt x="12351" y="386"/>
                  </a:cubicBezTo>
                  <a:close/>
                  <a:moveTo>
                    <a:pt x="12186" y="1"/>
                  </a:moveTo>
                  <a:cubicBezTo>
                    <a:pt x="12083" y="1"/>
                    <a:pt x="11999" y="82"/>
                    <a:pt x="11994" y="182"/>
                  </a:cubicBezTo>
                  <a:cubicBezTo>
                    <a:pt x="11916" y="1326"/>
                    <a:pt x="11838" y="2506"/>
                    <a:pt x="11559" y="3628"/>
                  </a:cubicBezTo>
                  <a:cubicBezTo>
                    <a:pt x="11246" y="4877"/>
                    <a:pt x="10727" y="5885"/>
                    <a:pt x="10010" y="6621"/>
                  </a:cubicBezTo>
                  <a:cubicBezTo>
                    <a:pt x="9374" y="7268"/>
                    <a:pt x="8504" y="7790"/>
                    <a:pt x="7410" y="8167"/>
                  </a:cubicBezTo>
                  <a:cubicBezTo>
                    <a:pt x="6933" y="8328"/>
                    <a:pt x="6428" y="8465"/>
                    <a:pt x="5943" y="8593"/>
                  </a:cubicBezTo>
                  <a:cubicBezTo>
                    <a:pt x="4858" y="8884"/>
                    <a:pt x="3742" y="9185"/>
                    <a:pt x="2801" y="9840"/>
                  </a:cubicBezTo>
                  <a:cubicBezTo>
                    <a:pt x="1635" y="10650"/>
                    <a:pt x="773" y="11997"/>
                    <a:pt x="374" y="13643"/>
                  </a:cubicBezTo>
                  <a:cubicBezTo>
                    <a:pt x="0" y="15175"/>
                    <a:pt x="51" y="16781"/>
                    <a:pt x="151" y="18154"/>
                  </a:cubicBezTo>
                  <a:cubicBezTo>
                    <a:pt x="157" y="18254"/>
                    <a:pt x="240" y="18330"/>
                    <a:pt x="344" y="18330"/>
                  </a:cubicBezTo>
                  <a:lnTo>
                    <a:pt x="29837" y="18330"/>
                  </a:lnTo>
                  <a:cubicBezTo>
                    <a:pt x="29938" y="18330"/>
                    <a:pt x="30021" y="18254"/>
                    <a:pt x="30041" y="18154"/>
                  </a:cubicBezTo>
                  <a:cubicBezTo>
                    <a:pt x="30139" y="16781"/>
                    <a:pt x="30189" y="15175"/>
                    <a:pt x="29818" y="13643"/>
                  </a:cubicBezTo>
                  <a:cubicBezTo>
                    <a:pt x="29416" y="12003"/>
                    <a:pt x="28554" y="10650"/>
                    <a:pt x="27391" y="9840"/>
                  </a:cubicBezTo>
                  <a:cubicBezTo>
                    <a:pt x="26448" y="9185"/>
                    <a:pt x="25329" y="8884"/>
                    <a:pt x="24247" y="8593"/>
                  </a:cubicBezTo>
                  <a:cubicBezTo>
                    <a:pt x="23758" y="8465"/>
                    <a:pt x="23256" y="8328"/>
                    <a:pt x="22779" y="8167"/>
                  </a:cubicBezTo>
                  <a:cubicBezTo>
                    <a:pt x="21688" y="7790"/>
                    <a:pt x="20812" y="7268"/>
                    <a:pt x="20182" y="6621"/>
                  </a:cubicBezTo>
                  <a:cubicBezTo>
                    <a:pt x="19465" y="5885"/>
                    <a:pt x="18943" y="4877"/>
                    <a:pt x="18634" y="3628"/>
                  </a:cubicBezTo>
                  <a:cubicBezTo>
                    <a:pt x="18355" y="2506"/>
                    <a:pt x="18274" y="1323"/>
                    <a:pt x="18198" y="182"/>
                  </a:cubicBezTo>
                  <a:cubicBezTo>
                    <a:pt x="18190" y="79"/>
                    <a:pt x="18106" y="1"/>
                    <a:pt x="18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1863;p48">
              <a:extLst>
                <a:ext uri="{FF2B5EF4-FFF2-40B4-BE49-F238E27FC236}">
                  <a16:creationId xmlns:a16="http://schemas.microsoft.com/office/drawing/2014/main" id="{C10F7548-FC6D-706C-CB81-3B122EAF6D2C}"/>
                </a:ext>
              </a:extLst>
            </p:cNvPr>
            <p:cNvSpPr/>
            <p:nvPr/>
          </p:nvSpPr>
          <p:spPr>
            <a:xfrm rot="-293290">
              <a:off x="1551512" y="2570829"/>
              <a:ext cx="1375835" cy="921865"/>
            </a:xfrm>
            <a:custGeom>
              <a:avLst/>
              <a:gdLst/>
              <a:ahLst/>
              <a:cxnLst/>
              <a:rect l="l" t="t" r="r" b="b"/>
              <a:pathLst>
                <a:path w="35127" h="23535" extrusionOk="0">
                  <a:moveTo>
                    <a:pt x="29142" y="0"/>
                  </a:moveTo>
                  <a:lnTo>
                    <a:pt x="24603" y="1278"/>
                  </a:lnTo>
                  <a:cubicBezTo>
                    <a:pt x="25636" y="1850"/>
                    <a:pt x="26629" y="2548"/>
                    <a:pt x="27329" y="3502"/>
                  </a:cubicBezTo>
                  <a:cubicBezTo>
                    <a:pt x="28029" y="4453"/>
                    <a:pt x="28406" y="5694"/>
                    <a:pt x="28121" y="6838"/>
                  </a:cubicBezTo>
                  <a:cubicBezTo>
                    <a:pt x="27678" y="8612"/>
                    <a:pt x="25873" y="9653"/>
                    <a:pt x="24199" y="10392"/>
                  </a:cubicBezTo>
                  <a:cubicBezTo>
                    <a:pt x="16616" y="13729"/>
                    <a:pt x="8275" y="15004"/>
                    <a:pt x="0" y="15386"/>
                  </a:cubicBezTo>
                  <a:lnTo>
                    <a:pt x="3736" y="19320"/>
                  </a:lnTo>
                  <a:lnTo>
                    <a:pt x="56" y="23490"/>
                  </a:lnTo>
                  <a:cubicBezTo>
                    <a:pt x="789" y="23520"/>
                    <a:pt x="1523" y="23535"/>
                    <a:pt x="2256" y="23535"/>
                  </a:cubicBezTo>
                  <a:cubicBezTo>
                    <a:pt x="10696" y="23535"/>
                    <a:pt x="19132" y="21579"/>
                    <a:pt x="26704" y="17847"/>
                  </a:cubicBezTo>
                  <a:cubicBezTo>
                    <a:pt x="28777" y="16826"/>
                    <a:pt x="30816" y="15651"/>
                    <a:pt x="32415" y="13980"/>
                  </a:cubicBezTo>
                  <a:cubicBezTo>
                    <a:pt x="34008" y="12309"/>
                    <a:pt x="35126" y="10072"/>
                    <a:pt x="35032" y="7762"/>
                  </a:cubicBezTo>
                  <a:cubicBezTo>
                    <a:pt x="34898" y="4355"/>
                    <a:pt x="32183" y="1535"/>
                    <a:pt x="291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1864;p48">
              <a:extLst>
                <a:ext uri="{FF2B5EF4-FFF2-40B4-BE49-F238E27FC236}">
                  <a16:creationId xmlns:a16="http://schemas.microsoft.com/office/drawing/2014/main" id="{7A4F074E-A6B8-CEEF-A27A-014FC12C4C12}"/>
                </a:ext>
              </a:extLst>
            </p:cNvPr>
            <p:cNvSpPr/>
            <p:nvPr/>
          </p:nvSpPr>
          <p:spPr>
            <a:xfrm rot="-293290">
              <a:off x="1543520" y="2563102"/>
              <a:ext cx="1391150" cy="937298"/>
            </a:xfrm>
            <a:custGeom>
              <a:avLst/>
              <a:gdLst/>
              <a:ahLst/>
              <a:cxnLst/>
              <a:rect l="l" t="t" r="r" b="b"/>
              <a:pathLst>
                <a:path w="35518" h="23929" extrusionOk="0">
                  <a:moveTo>
                    <a:pt x="29327" y="410"/>
                  </a:moveTo>
                  <a:cubicBezTo>
                    <a:pt x="32011" y="1783"/>
                    <a:pt x="34906" y="4481"/>
                    <a:pt x="35046" y="7974"/>
                  </a:cubicBezTo>
                  <a:cubicBezTo>
                    <a:pt x="35130" y="10038"/>
                    <a:pt x="34189" y="12253"/>
                    <a:pt x="32479" y="14050"/>
                  </a:cubicBezTo>
                  <a:cubicBezTo>
                    <a:pt x="30822" y="15785"/>
                    <a:pt x="28691" y="16957"/>
                    <a:pt x="26824" y="17877"/>
                  </a:cubicBezTo>
                  <a:cubicBezTo>
                    <a:pt x="19272" y="21596"/>
                    <a:pt x="10901" y="23543"/>
                    <a:pt x="2491" y="23543"/>
                  </a:cubicBezTo>
                  <a:cubicBezTo>
                    <a:pt x="1886" y="23543"/>
                    <a:pt x="1281" y="23533"/>
                    <a:pt x="676" y="23513"/>
                  </a:cubicBezTo>
                  <a:lnTo>
                    <a:pt x="4082" y="19654"/>
                  </a:lnTo>
                  <a:cubicBezTo>
                    <a:pt x="4143" y="19579"/>
                    <a:pt x="4143" y="19467"/>
                    <a:pt x="4074" y="19395"/>
                  </a:cubicBezTo>
                  <a:lnTo>
                    <a:pt x="628" y="15763"/>
                  </a:lnTo>
                  <a:cubicBezTo>
                    <a:pt x="10122" y="15288"/>
                    <a:pt x="17925" y="13659"/>
                    <a:pt x="24478" y="10774"/>
                  </a:cubicBezTo>
                  <a:cubicBezTo>
                    <a:pt x="26107" y="10058"/>
                    <a:pt x="28035" y="8992"/>
                    <a:pt x="28509" y="7092"/>
                  </a:cubicBezTo>
                  <a:cubicBezTo>
                    <a:pt x="28788" y="5979"/>
                    <a:pt x="28482" y="4670"/>
                    <a:pt x="27686" y="3594"/>
                  </a:cubicBezTo>
                  <a:cubicBezTo>
                    <a:pt x="27137" y="2843"/>
                    <a:pt x="26370" y="2185"/>
                    <a:pt x="25298" y="1546"/>
                  </a:cubicBezTo>
                  <a:lnTo>
                    <a:pt x="29327" y="410"/>
                  </a:lnTo>
                  <a:close/>
                  <a:moveTo>
                    <a:pt x="29352" y="0"/>
                  </a:moveTo>
                  <a:cubicBezTo>
                    <a:pt x="29334" y="0"/>
                    <a:pt x="29315" y="3"/>
                    <a:pt x="29296" y="9"/>
                  </a:cubicBezTo>
                  <a:lnTo>
                    <a:pt x="24757" y="1289"/>
                  </a:lnTo>
                  <a:cubicBezTo>
                    <a:pt x="24679" y="1309"/>
                    <a:pt x="24629" y="1376"/>
                    <a:pt x="24618" y="1451"/>
                  </a:cubicBezTo>
                  <a:cubicBezTo>
                    <a:pt x="24606" y="1529"/>
                    <a:pt x="24648" y="1604"/>
                    <a:pt x="24715" y="1644"/>
                  </a:cubicBezTo>
                  <a:cubicBezTo>
                    <a:pt x="25946" y="2327"/>
                    <a:pt x="26794" y="3019"/>
                    <a:pt x="27380" y="3814"/>
                  </a:cubicBezTo>
                  <a:cubicBezTo>
                    <a:pt x="28105" y="4796"/>
                    <a:pt x="28389" y="5984"/>
                    <a:pt x="28138" y="6989"/>
                  </a:cubicBezTo>
                  <a:cubicBezTo>
                    <a:pt x="27706" y="8730"/>
                    <a:pt x="25876" y="9734"/>
                    <a:pt x="24328" y="10415"/>
                  </a:cubicBezTo>
                  <a:cubicBezTo>
                    <a:pt x="17724" y="13322"/>
                    <a:pt x="9829" y="14948"/>
                    <a:pt x="196" y="15392"/>
                  </a:cubicBezTo>
                  <a:cubicBezTo>
                    <a:pt x="123" y="15394"/>
                    <a:pt x="56" y="15442"/>
                    <a:pt x="28" y="15512"/>
                  </a:cubicBezTo>
                  <a:cubicBezTo>
                    <a:pt x="1" y="15587"/>
                    <a:pt x="14" y="15662"/>
                    <a:pt x="67" y="15718"/>
                  </a:cubicBezTo>
                  <a:lnTo>
                    <a:pt x="3680" y="19526"/>
                  </a:lnTo>
                  <a:lnTo>
                    <a:pt x="115" y="23560"/>
                  </a:lnTo>
                  <a:cubicBezTo>
                    <a:pt x="67" y="23619"/>
                    <a:pt x="56" y="23697"/>
                    <a:pt x="84" y="23764"/>
                  </a:cubicBezTo>
                  <a:cubicBezTo>
                    <a:pt x="112" y="23833"/>
                    <a:pt x="179" y="23878"/>
                    <a:pt x="252" y="23884"/>
                  </a:cubicBezTo>
                  <a:cubicBezTo>
                    <a:pt x="994" y="23914"/>
                    <a:pt x="1739" y="23928"/>
                    <a:pt x="2481" y="23928"/>
                  </a:cubicBezTo>
                  <a:cubicBezTo>
                    <a:pt x="10953" y="23926"/>
                    <a:pt x="19387" y="21967"/>
                    <a:pt x="27000" y="18215"/>
                  </a:cubicBezTo>
                  <a:cubicBezTo>
                    <a:pt x="28897" y="17280"/>
                    <a:pt x="31065" y="16083"/>
                    <a:pt x="32761" y="14306"/>
                  </a:cubicBezTo>
                  <a:cubicBezTo>
                    <a:pt x="34547" y="12434"/>
                    <a:pt x="35517" y="10119"/>
                    <a:pt x="35431" y="7948"/>
                  </a:cubicBezTo>
                  <a:cubicBezTo>
                    <a:pt x="35280" y="4260"/>
                    <a:pt x="32237" y="1434"/>
                    <a:pt x="29436" y="23"/>
                  </a:cubicBezTo>
                  <a:cubicBezTo>
                    <a:pt x="29410" y="7"/>
                    <a:pt x="29382" y="0"/>
                    <a:pt x="29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1865;p48">
              <a:extLst>
                <a:ext uri="{FF2B5EF4-FFF2-40B4-BE49-F238E27FC236}">
                  <a16:creationId xmlns:a16="http://schemas.microsoft.com/office/drawing/2014/main" id="{6C3A331B-B0DD-B0CF-AB85-314AB9C31D6B}"/>
                </a:ext>
              </a:extLst>
            </p:cNvPr>
            <p:cNvSpPr/>
            <p:nvPr/>
          </p:nvSpPr>
          <p:spPr>
            <a:xfrm rot="-293290">
              <a:off x="1667039" y="3148309"/>
              <a:ext cx="500599" cy="95535"/>
            </a:xfrm>
            <a:custGeom>
              <a:avLst/>
              <a:gdLst/>
              <a:ahLst/>
              <a:cxnLst/>
              <a:rect l="l" t="t" r="r" b="b"/>
              <a:pathLst>
                <a:path w="12781" h="2439" extrusionOk="0">
                  <a:moveTo>
                    <a:pt x="12566" y="1"/>
                  </a:moveTo>
                  <a:cubicBezTo>
                    <a:pt x="12548" y="1"/>
                    <a:pt x="12530" y="3"/>
                    <a:pt x="12513" y="9"/>
                  </a:cubicBezTo>
                  <a:cubicBezTo>
                    <a:pt x="8507" y="1158"/>
                    <a:pt x="4358" y="1847"/>
                    <a:pt x="193" y="2051"/>
                  </a:cubicBezTo>
                  <a:cubicBezTo>
                    <a:pt x="84" y="2059"/>
                    <a:pt x="1" y="2146"/>
                    <a:pt x="6" y="2255"/>
                  </a:cubicBezTo>
                  <a:cubicBezTo>
                    <a:pt x="12" y="2358"/>
                    <a:pt x="98" y="2439"/>
                    <a:pt x="199" y="2439"/>
                  </a:cubicBezTo>
                  <a:cubicBezTo>
                    <a:pt x="201" y="2439"/>
                    <a:pt x="201" y="2439"/>
                    <a:pt x="210" y="2436"/>
                  </a:cubicBezTo>
                  <a:cubicBezTo>
                    <a:pt x="4406" y="2229"/>
                    <a:pt x="8579" y="1540"/>
                    <a:pt x="12616" y="377"/>
                  </a:cubicBezTo>
                  <a:cubicBezTo>
                    <a:pt x="12719" y="349"/>
                    <a:pt x="12781" y="243"/>
                    <a:pt x="12750" y="140"/>
                  </a:cubicBezTo>
                  <a:cubicBezTo>
                    <a:pt x="12727" y="57"/>
                    <a:pt x="12649" y="1"/>
                    <a:pt x="12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1866;p48">
              <a:extLst>
                <a:ext uri="{FF2B5EF4-FFF2-40B4-BE49-F238E27FC236}">
                  <a16:creationId xmlns:a16="http://schemas.microsoft.com/office/drawing/2014/main" id="{D965853C-4187-9297-F1FC-2CAB34DA19DA}"/>
                </a:ext>
              </a:extLst>
            </p:cNvPr>
            <p:cNvSpPr/>
            <p:nvPr/>
          </p:nvSpPr>
          <p:spPr>
            <a:xfrm rot="-293290">
              <a:off x="1824540" y="3237658"/>
              <a:ext cx="237707" cy="61928"/>
            </a:xfrm>
            <a:custGeom>
              <a:avLst/>
              <a:gdLst/>
              <a:ahLst/>
              <a:cxnLst/>
              <a:rect l="l" t="t" r="r" b="b"/>
              <a:pathLst>
                <a:path w="6069" h="1581" extrusionOk="0">
                  <a:moveTo>
                    <a:pt x="5860" y="0"/>
                  </a:moveTo>
                  <a:cubicBezTo>
                    <a:pt x="5847" y="0"/>
                    <a:pt x="5834" y="2"/>
                    <a:pt x="5820" y="4"/>
                  </a:cubicBezTo>
                  <a:lnTo>
                    <a:pt x="168" y="1199"/>
                  </a:lnTo>
                  <a:cubicBezTo>
                    <a:pt x="65" y="1221"/>
                    <a:pt x="1" y="1321"/>
                    <a:pt x="20" y="1427"/>
                  </a:cubicBezTo>
                  <a:cubicBezTo>
                    <a:pt x="43" y="1517"/>
                    <a:pt x="118" y="1581"/>
                    <a:pt x="210" y="1581"/>
                  </a:cubicBezTo>
                  <a:cubicBezTo>
                    <a:pt x="221" y="1581"/>
                    <a:pt x="238" y="1581"/>
                    <a:pt x="246" y="1572"/>
                  </a:cubicBezTo>
                  <a:lnTo>
                    <a:pt x="5901" y="376"/>
                  </a:lnTo>
                  <a:cubicBezTo>
                    <a:pt x="6002" y="356"/>
                    <a:pt x="6068" y="256"/>
                    <a:pt x="6046" y="150"/>
                  </a:cubicBezTo>
                  <a:cubicBezTo>
                    <a:pt x="6029" y="62"/>
                    <a:pt x="5949" y="0"/>
                    <a:pt x="58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1867;p48">
              <a:extLst>
                <a:ext uri="{FF2B5EF4-FFF2-40B4-BE49-F238E27FC236}">
                  <a16:creationId xmlns:a16="http://schemas.microsoft.com/office/drawing/2014/main" id="{47844D0C-D17A-B64F-1A9C-7257C3BB04D0}"/>
                </a:ext>
              </a:extLst>
            </p:cNvPr>
            <p:cNvSpPr/>
            <p:nvPr/>
          </p:nvSpPr>
          <p:spPr>
            <a:xfrm rot="-293290">
              <a:off x="1785754" y="3285223"/>
              <a:ext cx="400174" cy="88877"/>
            </a:xfrm>
            <a:custGeom>
              <a:avLst/>
              <a:gdLst/>
              <a:ahLst/>
              <a:cxnLst/>
              <a:rect l="l" t="t" r="r" b="b"/>
              <a:pathLst>
                <a:path w="10217" h="2269" extrusionOk="0">
                  <a:moveTo>
                    <a:pt x="10009" y="1"/>
                  </a:moveTo>
                  <a:cubicBezTo>
                    <a:pt x="9994" y="1"/>
                    <a:pt x="9978" y="3"/>
                    <a:pt x="9963" y="6"/>
                  </a:cubicBezTo>
                  <a:cubicBezTo>
                    <a:pt x="6744" y="768"/>
                    <a:pt x="3449" y="1401"/>
                    <a:pt x="179" y="1887"/>
                  </a:cubicBezTo>
                  <a:cubicBezTo>
                    <a:pt x="73" y="1903"/>
                    <a:pt x="1" y="2001"/>
                    <a:pt x="17" y="2107"/>
                  </a:cubicBezTo>
                  <a:cubicBezTo>
                    <a:pt x="31" y="2199"/>
                    <a:pt x="115" y="2269"/>
                    <a:pt x="210" y="2269"/>
                  </a:cubicBezTo>
                  <a:cubicBezTo>
                    <a:pt x="215" y="2269"/>
                    <a:pt x="227" y="2269"/>
                    <a:pt x="235" y="2266"/>
                  </a:cubicBezTo>
                  <a:cubicBezTo>
                    <a:pt x="3516" y="1778"/>
                    <a:pt x="6819" y="1145"/>
                    <a:pt x="10049" y="380"/>
                  </a:cubicBezTo>
                  <a:cubicBezTo>
                    <a:pt x="10155" y="355"/>
                    <a:pt x="10217" y="255"/>
                    <a:pt x="10194" y="149"/>
                  </a:cubicBezTo>
                  <a:cubicBezTo>
                    <a:pt x="10173" y="61"/>
                    <a:pt x="10097" y="1"/>
                    <a:pt x="100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1868;p48">
              <a:extLst>
                <a:ext uri="{FF2B5EF4-FFF2-40B4-BE49-F238E27FC236}">
                  <a16:creationId xmlns:a16="http://schemas.microsoft.com/office/drawing/2014/main" id="{970065FD-4C6D-1E17-C6FE-97BFE6E50179}"/>
                </a:ext>
              </a:extLst>
            </p:cNvPr>
            <p:cNvSpPr/>
            <p:nvPr/>
          </p:nvSpPr>
          <p:spPr>
            <a:xfrm rot="-293290">
              <a:off x="1699302" y="3395886"/>
              <a:ext cx="468012" cy="81434"/>
            </a:xfrm>
            <a:custGeom>
              <a:avLst/>
              <a:gdLst/>
              <a:ahLst/>
              <a:cxnLst/>
              <a:rect l="l" t="t" r="r" b="b"/>
              <a:pathLst>
                <a:path w="11949" h="2079" extrusionOk="0">
                  <a:moveTo>
                    <a:pt x="11741" y="0"/>
                  </a:moveTo>
                  <a:cubicBezTo>
                    <a:pt x="11726" y="0"/>
                    <a:pt x="11710" y="2"/>
                    <a:pt x="11695" y="6"/>
                  </a:cubicBezTo>
                  <a:cubicBezTo>
                    <a:pt x="7923" y="907"/>
                    <a:pt x="4054" y="1479"/>
                    <a:pt x="190" y="1696"/>
                  </a:cubicBezTo>
                  <a:cubicBezTo>
                    <a:pt x="81" y="1699"/>
                    <a:pt x="0" y="1791"/>
                    <a:pt x="8" y="1897"/>
                  </a:cubicBezTo>
                  <a:cubicBezTo>
                    <a:pt x="11" y="2003"/>
                    <a:pt x="98" y="2079"/>
                    <a:pt x="201" y="2079"/>
                  </a:cubicBezTo>
                  <a:lnTo>
                    <a:pt x="209" y="2079"/>
                  </a:lnTo>
                  <a:cubicBezTo>
                    <a:pt x="4098" y="1861"/>
                    <a:pt x="7993" y="1286"/>
                    <a:pt x="11781" y="377"/>
                  </a:cubicBezTo>
                  <a:cubicBezTo>
                    <a:pt x="11885" y="355"/>
                    <a:pt x="11949" y="251"/>
                    <a:pt x="11924" y="148"/>
                  </a:cubicBezTo>
                  <a:cubicBezTo>
                    <a:pt x="11902" y="58"/>
                    <a:pt x="11827" y="0"/>
                    <a:pt x="11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1869;p48">
              <a:extLst>
                <a:ext uri="{FF2B5EF4-FFF2-40B4-BE49-F238E27FC236}">
                  <a16:creationId xmlns:a16="http://schemas.microsoft.com/office/drawing/2014/main" id="{56D9AC6F-AD90-9626-2BFC-C81FFD109F87}"/>
                </a:ext>
              </a:extLst>
            </p:cNvPr>
            <p:cNvSpPr/>
            <p:nvPr/>
          </p:nvSpPr>
          <p:spPr>
            <a:xfrm rot="-293290">
              <a:off x="1951331" y="3378177"/>
              <a:ext cx="63177" cy="26792"/>
            </a:xfrm>
            <a:custGeom>
              <a:avLst/>
              <a:gdLst/>
              <a:ahLst/>
              <a:cxnLst/>
              <a:rect l="l" t="t" r="r" b="b"/>
              <a:pathLst>
                <a:path w="1613" h="684" extrusionOk="0">
                  <a:moveTo>
                    <a:pt x="1400" y="0"/>
                  </a:moveTo>
                  <a:cubicBezTo>
                    <a:pt x="1384" y="0"/>
                    <a:pt x="1369" y="2"/>
                    <a:pt x="1353" y="5"/>
                  </a:cubicBezTo>
                  <a:lnTo>
                    <a:pt x="165" y="301"/>
                  </a:lnTo>
                  <a:cubicBezTo>
                    <a:pt x="64" y="326"/>
                    <a:pt x="0" y="432"/>
                    <a:pt x="25" y="536"/>
                  </a:cubicBezTo>
                  <a:cubicBezTo>
                    <a:pt x="50" y="625"/>
                    <a:pt x="131" y="683"/>
                    <a:pt x="215" y="683"/>
                  </a:cubicBezTo>
                  <a:cubicBezTo>
                    <a:pt x="229" y="683"/>
                    <a:pt x="246" y="683"/>
                    <a:pt x="260" y="675"/>
                  </a:cubicBezTo>
                  <a:lnTo>
                    <a:pt x="1448" y="379"/>
                  </a:lnTo>
                  <a:cubicBezTo>
                    <a:pt x="1549" y="354"/>
                    <a:pt x="1613" y="251"/>
                    <a:pt x="1588" y="145"/>
                  </a:cubicBezTo>
                  <a:cubicBezTo>
                    <a:pt x="1566" y="59"/>
                    <a:pt x="1488" y="0"/>
                    <a:pt x="1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1870;p48">
              <a:extLst>
                <a:ext uri="{FF2B5EF4-FFF2-40B4-BE49-F238E27FC236}">
                  <a16:creationId xmlns:a16="http://schemas.microsoft.com/office/drawing/2014/main" id="{07F9E485-57AA-A6FB-862B-5B8B08D1799F}"/>
                </a:ext>
              </a:extLst>
            </p:cNvPr>
            <p:cNvSpPr/>
            <p:nvPr/>
          </p:nvSpPr>
          <p:spPr>
            <a:xfrm rot="-293290">
              <a:off x="2293903" y="3312642"/>
              <a:ext cx="35094" cy="19820"/>
            </a:xfrm>
            <a:custGeom>
              <a:avLst/>
              <a:gdLst/>
              <a:ahLst/>
              <a:cxnLst/>
              <a:rect l="l" t="t" r="r" b="b"/>
              <a:pathLst>
                <a:path w="896" h="506" extrusionOk="0">
                  <a:moveTo>
                    <a:pt x="684" y="1"/>
                  </a:moveTo>
                  <a:cubicBezTo>
                    <a:pt x="669" y="1"/>
                    <a:pt x="654" y="2"/>
                    <a:pt x="639" y="6"/>
                  </a:cubicBezTo>
                  <a:lnTo>
                    <a:pt x="165" y="126"/>
                  </a:lnTo>
                  <a:cubicBezTo>
                    <a:pt x="62" y="148"/>
                    <a:pt x="0" y="254"/>
                    <a:pt x="25" y="358"/>
                  </a:cubicBezTo>
                  <a:cubicBezTo>
                    <a:pt x="48" y="447"/>
                    <a:pt x="128" y="506"/>
                    <a:pt x="212" y="506"/>
                  </a:cubicBezTo>
                  <a:cubicBezTo>
                    <a:pt x="229" y="506"/>
                    <a:pt x="246" y="503"/>
                    <a:pt x="257" y="497"/>
                  </a:cubicBezTo>
                  <a:lnTo>
                    <a:pt x="731" y="380"/>
                  </a:lnTo>
                  <a:cubicBezTo>
                    <a:pt x="834" y="355"/>
                    <a:pt x="896" y="252"/>
                    <a:pt x="871" y="146"/>
                  </a:cubicBezTo>
                  <a:cubicBezTo>
                    <a:pt x="852" y="60"/>
                    <a:pt x="772" y="1"/>
                    <a:pt x="6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1871;p48">
              <a:extLst>
                <a:ext uri="{FF2B5EF4-FFF2-40B4-BE49-F238E27FC236}">
                  <a16:creationId xmlns:a16="http://schemas.microsoft.com/office/drawing/2014/main" id="{3AC080B0-DC6F-B40B-E3FA-D7A78B965B69}"/>
                </a:ext>
              </a:extLst>
            </p:cNvPr>
            <p:cNvSpPr/>
            <p:nvPr/>
          </p:nvSpPr>
          <p:spPr>
            <a:xfrm rot="-293290">
              <a:off x="2604821" y="2607442"/>
              <a:ext cx="116171" cy="352294"/>
            </a:xfrm>
            <a:custGeom>
              <a:avLst/>
              <a:gdLst/>
              <a:ahLst/>
              <a:cxnLst/>
              <a:rect l="l" t="t" r="r" b="b"/>
              <a:pathLst>
                <a:path w="2966" h="8994" extrusionOk="0">
                  <a:moveTo>
                    <a:pt x="1056" y="1"/>
                  </a:moveTo>
                  <a:cubicBezTo>
                    <a:pt x="998" y="1"/>
                    <a:pt x="940" y="26"/>
                    <a:pt x="901" y="74"/>
                  </a:cubicBezTo>
                  <a:cubicBezTo>
                    <a:pt x="834" y="158"/>
                    <a:pt x="851" y="278"/>
                    <a:pt x="932" y="345"/>
                  </a:cubicBezTo>
                  <a:cubicBezTo>
                    <a:pt x="2045" y="1232"/>
                    <a:pt x="2561" y="2878"/>
                    <a:pt x="2252" y="4538"/>
                  </a:cubicBezTo>
                  <a:cubicBezTo>
                    <a:pt x="2003" y="5841"/>
                    <a:pt x="1311" y="7155"/>
                    <a:pt x="64" y="8675"/>
                  </a:cubicBezTo>
                  <a:cubicBezTo>
                    <a:pt x="0" y="8759"/>
                    <a:pt x="14" y="8882"/>
                    <a:pt x="92" y="8949"/>
                  </a:cubicBezTo>
                  <a:cubicBezTo>
                    <a:pt x="131" y="8979"/>
                    <a:pt x="173" y="8993"/>
                    <a:pt x="215" y="8993"/>
                  </a:cubicBezTo>
                  <a:cubicBezTo>
                    <a:pt x="268" y="8993"/>
                    <a:pt x="324" y="8965"/>
                    <a:pt x="363" y="8918"/>
                  </a:cubicBezTo>
                  <a:cubicBezTo>
                    <a:pt x="1175" y="7930"/>
                    <a:pt x="2291" y="6407"/>
                    <a:pt x="2628" y="4608"/>
                  </a:cubicBezTo>
                  <a:cubicBezTo>
                    <a:pt x="2966" y="2808"/>
                    <a:pt x="2394" y="1014"/>
                    <a:pt x="1175" y="41"/>
                  </a:cubicBezTo>
                  <a:cubicBezTo>
                    <a:pt x="1139" y="14"/>
                    <a:pt x="1097" y="1"/>
                    <a:pt x="1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1872;p48">
              <a:extLst>
                <a:ext uri="{FF2B5EF4-FFF2-40B4-BE49-F238E27FC236}">
                  <a16:creationId xmlns:a16="http://schemas.microsoft.com/office/drawing/2014/main" id="{8FDD934F-1E17-43EE-F9A0-67C333B9C4FF}"/>
                </a:ext>
              </a:extLst>
            </p:cNvPr>
            <p:cNvSpPr/>
            <p:nvPr/>
          </p:nvSpPr>
          <p:spPr>
            <a:xfrm rot="-293290">
              <a:off x="2620322" y="2534943"/>
              <a:ext cx="181972" cy="290680"/>
            </a:xfrm>
            <a:custGeom>
              <a:avLst/>
              <a:gdLst/>
              <a:ahLst/>
              <a:cxnLst/>
              <a:rect l="l" t="t" r="r" b="b"/>
              <a:pathLst>
                <a:path w="4646" h="7421" extrusionOk="0">
                  <a:moveTo>
                    <a:pt x="218" y="0"/>
                  </a:moveTo>
                  <a:cubicBezTo>
                    <a:pt x="161" y="0"/>
                    <a:pt x="105" y="26"/>
                    <a:pt x="68" y="75"/>
                  </a:cubicBezTo>
                  <a:cubicBezTo>
                    <a:pt x="1" y="159"/>
                    <a:pt x="17" y="281"/>
                    <a:pt x="101" y="346"/>
                  </a:cubicBezTo>
                  <a:cubicBezTo>
                    <a:pt x="1211" y="1191"/>
                    <a:pt x="2358" y="2070"/>
                    <a:pt x="3122" y="3261"/>
                  </a:cubicBezTo>
                  <a:cubicBezTo>
                    <a:pt x="3770" y="4271"/>
                    <a:pt x="4227" y="5822"/>
                    <a:pt x="3560" y="7142"/>
                  </a:cubicBezTo>
                  <a:cubicBezTo>
                    <a:pt x="3513" y="7236"/>
                    <a:pt x="3549" y="7351"/>
                    <a:pt x="3644" y="7398"/>
                  </a:cubicBezTo>
                  <a:cubicBezTo>
                    <a:pt x="3672" y="7412"/>
                    <a:pt x="3703" y="7421"/>
                    <a:pt x="3731" y="7421"/>
                  </a:cubicBezTo>
                  <a:cubicBezTo>
                    <a:pt x="3800" y="7421"/>
                    <a:pt x="3867" y="7381"/>
                    <a:pt x="3906" y="7315"/>
                  </a:cubicBezTo>
                  <a:cubicBezTo>
                    <a:pt x="4646" y="5855"/>
                    <a:pt x="4155" y="4156"/>
                    <a:pt x="3446" y="3055"/>
                  </a:cubicBezTo>
                  <a:cubicBezTo>
                    <a:pt x="2648" y="1810"/>
                    <a:pt x="1421" y="870"/>
                    <a:pt x="335" y="42"/>
                  </a:cubicBezTo>
                  <a:cubicBezTo>
                    <a:pt x="301" y="14"/>
                    <a:pt x="25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1873;p48">
              <a:extLst>
                <a:ext uri="{FF2B5EF4-FFF2-40B4-BE49-F238E27FC236}">
                  <a16:creationId xmlns:a16="http://schemas.microsoft.com/office/drawing/2014/main" id="{DAA63B25-2269-52B1-71DF-BF8C52A5FC82}"/>
                </a:ext>
              </a:extLst>
            </p:cNvPr>
            <p:cNvSpPr/>
            <p:nvPr/>
          </p:nvSpPr>
          <p:spPr>
            <a:xfrm rot="-293290">
              <a:off x="2770320" y="2750466"/>
              <a:ext cx="95412" cy="277715"/>
            </a:xfrm>
            <a:custGeom>
              <a:avLst/>
              <a:gdLst/>
              <a:ahLst/>
              <a:cxnLst/>
              <a:rect l="l" t="t" r="r" b="b"/>
              <a:pathLst>
                <a:path w="2436" h="7090" extrusionOk="0">
                  <a:moveTo>
                    <a:pt x="2051" y="1"/>
                  </a:moveTo>
                  <a:cubicBezTo>
                    <a:pt x="2047" y="1"/>
                    <a:pt x="2043" y="1"/>
                    <a:pt x="2040" y="1"/>
                  </a:cubicBezTo>
                  <a:cubicBezTo>
                    <a:pt x="1934" y="7"/>
                    <a:pt x="1853" y="99"/>
                    <a:pt x="1864" y="205"/>
                  </a:cubicBezTo>
                  <a:cubicBezTo>
                    <a:pt x="2045" y="2501"/>
                    <a:pt x="1389" y="4900"/>
                    <a:pt x="64" y="6786"/>
                  </a:cubicBezTo>
                  <a:cubicBezTo>
                    <a:pt x="0" y="6872"/>
                    <a:pt x="23" y="6995"/>
                    <a:pt x="109" y="7054"/>
                  </a:cubicBezTo>
                  <a:cubicBezTo>
                    <a:pt x="142" y="7079"/>
                    <a:pt x="182" y="7090"/>
                    <a:pt x="221" y="7090"/>
                  </a:cubicBezTo>
                  <a:cubicBezTo>
                    <a:pt x="282" y="7090"/>
                    <a:pt x="338" y="7062"/>
                    <a:pt x="377" y="7012"/>
                  </a:cubicBezTo>
                  <a:cubicBezTo>
                    <a:pt x="1752" y="5053"/>
                    <a:pt x="2436" y="2562"/>
                    <a:pt x="2246" y="177"/>
                  </a:cubicBezTo>
                  <a:cubicBezTo>
                    <a:pt x="2241" y="74"/>
                    <a:pt x="2155"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1874;p48">
              <a:extLst>
                <a:ext uri="{FF2B5EF4-FFF2-40B4-BE49-F238E27FC236}">
                  <a16:creationId xmlns:a16="http://schemas.microsoft.com/office/drawing/2014/main" id="{E3AFC9EB-3E3F-F2D2-D202-4CDE6A06608A}"/>
                </a:ext>
              </a:extLst>
            </p:cNvPr>
            <p:cNvSpPr/>
            <p:nvPr/>
          </p:nvSpPr>
          <p:spPr>
            <a:xfrm rot="-293290">
              <a:off x="2678606" y="2911237"/>
              <a:ext cx="66036" cy="85155"/>
            </a:xfrm>
            <a:custGeom>
              <a:avLst/>
              <a:gdLst/>
              <a:ahLst/>
              <a:cxnLst/>
              <a:rect l="l" t="t" r="r" b="b"/>
              <a:pathLst>
                <a:path w="1686" h="2174" extrusionOk="0">
                  <a:moveTo>
                    <a:pt x="1467" y="1"/>
                  </a:moveTo>
                  <a:cubicBezTo>
                    <a:pt x="1406" y="1"/>
                    <a:pt x="1345" y="29"/>
                    <a:pt x="1309" y="84"/>
                  </a:cubicBezTo>
                  <a:lnTo>
                    <a:pt x="59" y="1870"/>
                  </a:lnTo>
                  <a:cubicBezTo>
                    <a:pt x="0" y="1956"/>
                    <a:pt x="20" y="2079"/>
                    <a:pt x="109" y="2138"/>
                  </a:cubicBezTo>
                  <a:cubicBezTo>
                    <a:pt x="143" y="2163"/>
                    <a:pt x="182" y="2174"/>
                    <a:pt x="221" y="2174"/>
                  </a:cubicBezTo>
                  <a:cubicBezTo>
                    <a:pt x="282" y="2174"/>
                    <a:pt x="341" y="2140"/>
                    <a:pt x="377" y="2087"/>
                  </a:cubicBezTo>
                  <a:lnTo>
                    <a:pt x="1624" y="302"/>
                  </a:lnTo>
                  <a:cubicBezTo>
                    <a:pt x="1685" y="215"/>
                    <a:pt x="1663" y="93"/>
                    <a:pt x="1577" y="34"/>
                  </a:cubicBezTo>
                  <a:cubicBezTo>
                    <a:pt x="1544" y="12"/>
                    <a:pt x="1505" y="1"/>
                    <a:pt x="1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1875;p48">
              <a:extLst>
                <a:ext uri="{FF2B5EF4-FFF2-40B4-BE49-F238E27FC236}">
                  <a16:creationId xmlns:a16="http://schemas.microsoft.com/office/drawing/2014/main" id="{03C49C3C-956F-F919-303A-08B54EAB1FEF}"/>
                </a:ext>
              </a:extLst>
            </p:cNvPr>
            <p:cNvSpPr/>
            <p:nvPr/>
          </p:nvSpPr>
          <p:spPr>
            <a:xfrm rot="-293290">
              <a:off x="1959422" y="2535703"/>
              <a:ext cx="1375953" cy="921904"/>
            </a:xfrm>
            <a:custGeom>
              <a:avLst/>
              <a:gdLst/>
              <a:ahLst/>
              <a:cxnLst/>
              <a:rect l="l" t="t" r="r" b="b"/>
              <a:pathLst>
                <a:path w="35130" h="23536" extrusionOk="0">
                  <a:moveTo>
                    <a:pt x="5985" y="1"/>
                  </a:moveTo>
                  <a:cubicBezTo>
                    <a:pt x="2944" y="1535"/>
                    <a:pt x="232" y="4358"/>
                    <a:pt x="95" y="7765"/>
                  </a:cubicBezTo>
                  <a:cubicBezTo>
                    <a:pt x="1" y="10072"/>
                    <a:pt x="1122" y="12312"/>
                    <a:pt x="2715" y="13983"/>
                  </a:cubicBezTo>
                  <a:cubicBezTo>
                    <a:pt x="4311" y="15652"/>
                    <a:pt x="6353" y="16829"/>
                    <a:pt x="8423" y="17850"/>
                  </a:cubicBezTo>
                  <a:cubicBezTo>
                    <a:pt x="15991" y="21580"/>
                    <a:pt x="24422" y="23536"/>
                    <a:pt x="32859" y="23536"/>
                  </a:cubicBezTo>
                  <a:cubicBezTo>
                    <a:pt x="33597" y="23536"/>
                    <a:pt x="34336" y="23521"/>
                    <a:pt x="35074" y="23491"/>
                  </a:cubicBezTo>
                  <a:lnTo>
                    <a:pt x="31394" y="19326"/>
                  </a:lnTo>
                  <a:lnTo>
                    <a:pt x="35130" y="15392"/>
                  </a:lnTo>
                  <a:cubicBezTo>
                    <a:pt x="26852" y="15010"/>
                    <a:pt x="18511" y="13735"/>
                    <a:pt x="10931" y="10398"/>
                  </a:cubicBezTo>
                  <a:cubicBezTo>
                    <a:pt x="9257" y="9659"/>
                    <a:pt x="7449" y="8618"/>
                    <a:pt x="7008" y="6844"/>
                  </a:cubicBezTo>
                  <a:cubicBezTo>
                    <a:pt x="6721" y="5700"/>
                    <a:pt x="7098" y="4459"/>
                    <a:pt x="7798" y="3508"/>
                  </a:cubicBezTo>
                  <a:cubicBezTo>
                    <a:pt x="8498" y="2554"/>
                    <a:pt x="9494" y="1856"/>
                    <a:pt x="10526" y="1284"/>
                  </a:cubicBezTo>
                  <a:lnTo>
                    <a:pt x="59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1876;p48">
              <a:extLst>
                <a:ext uri="{FF2B5EF4-FFF2-40B4-BE49-F238E27FC236}">
                  <a16:creationId xmlns:a16="http://schemas.microsoft.com/office/drawing/2014/main" id="{EF6FD473-0E30-991D-C856-ADBD8CC5B23B}"/>
                </a:ext>
              </a:extLst>
            </p:cNvPr>
            <p:cNvSpPr/>
            <p:nvPr/>
          </p:nvSpPr>
          <p:spPr>
            <a:xfrm rot="-293290">
              <a:off x="1952353" y="2528291"/>
              <a:ext cx="1391228" cy="937141"/>
            </a:xfrm>
            <a:custGeom>
              <a:avLst/>
              <a:gdLst/>
              <a:ahLst/>
              <a:cxnLst/>
              <a:rect l="l" t="t" r="r" b="b"/>
              <a:pathLst>
                <a:path w="35520" h="23925" extrusionOk="0">
                  <a:moveTo>
                    <a:pt x="6188" y="404"/>
                  </a:moveTo>
                  <a:lnTo>
                    <a:pt x="10211" y="1534"/>
                  </a:lnTo>
                  <a:cubicBezTo>
                    <a:pt x="9142" y="2170"/>
                    <a:pt x="8378" y="2831"/>
                    <a:pt x="7823" y="3578"/>
                  </a:cubicBezTo>
                  <a:cubicBezTo>
                    <a:pt x="7030" y="4653"/>
                    <a:pt x="6721" y="5964"/>
                    <a:pt x="7000" y="7077"/>
                  </a:cubicBezTo>
                  <a:cubicBezTo>
                    <a:pt x="7474" y="8977"/>
                    <a:pt x="9402" y="10042"/>
                    <a:pt x="11031" y="10759"/>
                  </a:cubicBezTo>
                  <a:cubicBezTo>
                    <a:pt x="17587" y="13644"/>
                    <a:pt x="25387" y="15279"/>
                    <a:pt x="34881" y="15750"/>
                  </a:cubicBezTo>
                  <a:lnTo>
                    <a:pt x="31436" y="19380"/>
                  </a:lnTo>
                  <a:cubicBezTo>
                    <a:pt x="31366" y="19452"/>
                    <a:pt x="31363" y="19569"/>
                    <a:pt x="31427" y="19642"/>
                  </a:cubicBezTo>
                  <a:lnTo>
                    <a:pt x="34839" y="23506"/>
                  </a:lnTo>
                  <a:cubicBezTo>
                    <a:pt x="34237" y="23526"/>
                    <a:pt x="33635" y="23536"/>
                    <a:pt x="33033" y="23536"/>
                  </a:cubicBezTo>
                  <a:cubicBezTo>
                    <a:pt x="24616" y="23536"/>
                    <a:pt x="16246" y="21594"/>
                    <a:pt x="8688" y="17870"/>
                  </a:cubicBezTo>
                  <a:cubicBezTo>
                    <a:pt x="6818" y="16950"/>
                    <a:pt x="4693" y="15778"/>
                    <a:pt x="3035" y="14040"/>
                  </a:cubicBezTo>
                  <a:cubicBezTo>
                    <a:pt x="1320" y="12246"/>
                    <a:pt x="385" y="10031"/>
                    <a:pt x="469" y="7967"/>
                  </a:cubicBezTo>
                  <a:cubicBezTo>
                    <a:pt x="611" y="4477"/>
                    <a:pt x="3501" y="1776"/>
                    <a:pt x="6188" y="404"/>
                  </a:cubicBezTo>
                  <a:close/>
                  <a:moveTo>
                    <a:pt x="6174" y="1"/>
                  </a:moveTo>
                  <a:cubicBezTo>
                    <a:pt x="6142" y="1"/>
                    <a:pt x="6109" y="9"/>
                    <a:pt x="6082" y="21"/>
                  </a:cubicBezTo>
                  <a:cubicBezTo>
                    <a:pt x="3284" y="1436"/>
                    <a:pt x="237" y="4259"/>
                    <a:pt x="89" y="7950"/>
                  </a:cubicBezTo>
                  <a:cubicBezTo>
                    <a:pt x="0" y="10118"/>
                    <a:pt x="974" y="12433"/>
                    <a:pt x="2759" y="14305"/>
                  </a:cubicBezTo>
                  <a:cubicBezTo>
                    <a:pt x="4453" y="16085"/>
                    <a:pt x="6623" y="17282"/>
                    <a:pt x="8520" y="18216"/>
                  </a:cubicBezTo>
                  <a:cubicBezTo>
                    <a:pt x="16134" y="21969"/>
                    <a:pt x="24562" y="23924"/>
                    <a:pt x="33037" y="23924"/>
                  </a:cubicBezTo>
                  <a:cubicBezTo>
                    <a:pt x="33776" y="23924"/>
                    <a:pt x="34518" y="23908"/>
                    <a:pt x="35266" y="23882"/>
                  </a:cubicBezTo>
                  <a:cubicBezTo>
                    <a:pt x="35341" y="23880"/>
                    <a:pt x="35405" y="23829"/>
                    <a:pt x="35433" y="23763"/>
                  </a:cubicBezTo>
                  <a:cubicBezTo>
                    <a:pt x="35467" y="23698"/>
                    <a:pt x="35453" y="23617"/>
                    <a:pt x="35403" y="23562"/>
                  </a:cubicBezTo>
                  <a:lnTo>
                    <a:pt x="31840" y="19528"/>
                  </a:lnTo>
                  <a:lnTo>
                    <a:pt x="35453" y="15720"/>
                  </a:lnTo>
                  <a:cubicBezTo>
                    <a:pt x="35503" y="15664"/>
                    <a:pt x="35520" y="15583"/>
                    <a:pt x="35492" y="15513"/>
                  </a:cubicBezTo>
                  <a:cubicBezTo>
                    <a:pt x="35467" y="15441"/>
                    <a:pt x="35397" y="15393"/>
                    <a:pt x="35325" y="15390"/>
                  </a:cubicBezTo>
                  <a:cubicBezTo>
                    <a:pt x="25691" y="14947"/>
                    <a:pt x="17796" y="13320"/>
                    <a:pt x="11190" y="10413"/>
                  </a:cubicBezTo>
                  <a:cubicBezTo>
                    <a:pt x="9647" y="9730"/>
                    <a:pt x="7812" y="8731"/>
                    <a:pt x="7379" y="6990"/>
                  </a:cubicBezTo>
                  <a:cubicBezTo>
                    <a:pt x="7128" y="5989"/>
                    <a:pt x="7415" y="4800"/>
                    <a:pt x="8141" y="3813"/>
                  </a:cubicBezTo>
                  <a:cubicBezTo>
                    <a:pt x="8721" y="3015"/>
                    <a:pt x="9569" y="2329"/>
                    <a:pt x="10805" y="1645"/>
                  </a:cubicBezTo>
                  <a:cubicBezTo>
                    <a:pt x="10869" y="1606"/>
                    <a:pt x="10911" y="1528"/>
                    <a:pt x="10903" y="1453"/>
                  </a:cubicBezTo>
                  <a:cubicBezTo>
                    <a:pt x="10892" y="1372"/>
                    <a:pt x="10836" y="1310"/>
                    <a:pt x="10763" y="1288"/>
                  </a:cubicBezTo>
                  <a:lnTo>
                    <a:pt x="6221" y="8"/>
                  </a:lnTo>
                  <a:cubicBezTo>
                    <a:pt x="6206" y="3"/>
                    <a:pt x="6190" y="1"/>
                    <a:pt x="6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1877;p48">
              <a:extLst>
                <a:ext uri="{FF2B5EF4-FFF2-40B4-BE49-F238E27FC236}">
                  <a16:creationId xmlns:a16="http://schemas.microsoft.com/office/drawing/2014/main" id="{DA72FED1-F53C-6978-C0F6-8DE62690DADC}"/>
                </a:ext>
              </a:extLst>
            </p:cNvPr>
            <p:cNvSpPr/>
            <p:nvPr/>
          </p:nvSpPr>
          <p:spPr>
            <a:xfrm rot="-293290">
              <a:off x="2283184" y="3036495"/>
              <a:ext cx="146878" cy="147475"/>
            </a:xfrm>
            <a:custGeom>
              <a:avLst/>
              <a:gdLst/>
              <a:ahLst/>
              <a:cxnLst/>
              <a:rect l="l" t="t" r="r" b="b"/>
              <a:pathLst>
                <a:path w="3750" h="3765" extrusionOk="0">
                  <a:moveTo>
                    <a:pt x="597" y="1"/>
                  </a:moveTo>
                  <a:cubicBezTo>
                    <a:pt x="585" y="1"/>
                    <a:pt x="576" y="7"/>
                    <a:pt x="569" y="20"/>
                  </a:cubicBezTo>
                  <a:cubicBezTo>
                    <a:pt x="569" y="22"/>
                    <a:pt x="567" y="31"/>
                    <a:pt x="567" y="33"/>
                  </a:cubicBezTo>
                  <a:cubicBezTo>
                    <a:pt x="380" y="996"/>
                    <a:pt x="196" y="1956"/>
                    <a:pt x="9" y="2918"/>
                  </a:cubicBezTo>
                  <a:cubicBezTo>
                    <a:pt x="0" y="2943"/>
                    <a:pt x="11" y="2960"/>
                    <a:pt x="45" y="2971"/>
                  </a:cubicBezTo>
                  <a:cubicBezTo>
                    <a:pt x="140" y="3016"/>
                    <a:pt x="237" y="3060"/>
                    <a:pt x="335" y="3105"/>
                  </a:cubicBezTo>
                  <a:cubicBezTo>
                    <a:pt x="344" y="3109"/>
                    <a:pt x="353" y="3111"/>
                    <a:pt x="361" y="3111"/>
                  </a:cubicBezTo>
                  <a:cubicBezTo>
                    <a:pt x="374" y="3111"/>
                    <a:pt x="385" y="3105"/>
                    <a:pt x="394" y="3091"/>
                  </a:cubicBezTo>
                  <a:cubicBezTo>
                    <a:pt x="887" y="2530"/>
                    <a:pt x="1367" y="1961"/>
                    <a:pt x="1839" y="1387"/>
                  </a:cubicBezTo>
                  <a:cubicBezTo>
                    <a:pt x="1844" y="1384"/>
                    <a:pt x="1846" y="1378"/>
                    <a:pt x="1851" y="1378"/>
                  </a:cubicBezTo>
                  <a:cubicBezTo>
                    <a:pt x="1851" y="1378"/>
                    <a:pt x="1852" y="1378"/>
                    <a:pt x="1853" y="1378"/>
                  </a:cubicBezTo>
                  <a:cubicBezTo>
                    <a:pt x="1856" y="1378"/>
                    <a:pt x="1856" y="1384"/>
                    <a:pt x="1856" y="1395"/>
                  </a:cubicBezTo>
                  <a:cubicBezTo>
                    <a:pt x="1719" y="2123"/>
                    <a:pt x="1585" y="2846"/>
                    <a:pt x="1448" y="3571"/>
                  </a:cubicBezTo>
                  <a:cubicBezTo>
                    <a:pt x="1440" y="3593"/>
                    <a:pt x="1451" y="3613"/>
                    <a:pt x="1476" y="3621"/>
                  </a:cubicBezTo>
                  <a:lnTo>
                    <a:pt x="1789" y="3758"/>
                  </a:lnTo>
                  <a:cubicBezTo>
                    <a:pt x="1798" y="3762"/>
                    <a:pt x="1806" y="3764"/>
                    <a:pt x="1814" y="3764"/>
                  </a:cubicBezTo>
                  <a:cubicBezTo>
                    <a:pt x="1827" y="3764"/>
                    <a:pt x="1838" y="3758"/>
                    <a:pt x="1850" y="3744"/>
                  </a:cubicBezTo>
                  <a:cubicBezTo>
                    <a:pt x="2500" y="2993"/>
                    <a:pt x="3133" y="2235"/>
                    <a:pt x="3739" y="1465"/>
                  </a:cubicBezTo>
                  <a:cubicBezTo>
                    <a:pt x="3747" y="1448"/>
                    <a:pt x="3750" y="1440"/>
                    <a:pt x="3747" y="1428"/>
                  </a:cubicBezTo>
                  <a:cubicBezTo>
                    <a:pt x="3741" y="1417"/>
                    <a:pt x="3736" y="1412"/>
                    <a:pt x="3722" y="1403"/>
                  </a:cubicBezTo>
                  <a:cubicBezTo>
                    <a:pt x="3624" y="1361"/>
                    <a:pt x="3527" y="1320"/>
                    <a:pt x="3426" y="1278"/>
                  </a:cubicBezTo>
                  <a:cubicBezTo>
                    <a:pt x="3419" y="1275"/>
                    <a:pt x="3412" y="1274"/>
                    <a:pt x="3406" y="1274"/>
                  </a:cubicBezTo>
                  <a:cubicBezTo>
                    <a:pt x="3391" y="1274"/>
                    <a:pt x="3379" y="1281"/>
                    <a:pt x="3365" y="1297"/>
                  </a:cubicBezTo>
                  <a:cubicBezTo>
                    <a:pt x="2916" y="1858"/>
                    <a:pt x="2458" y="2416"/>
                    <a:pt x="1984" y="2966"/>
                  </a:cubicBezTo>
                  <a:cubicBezTo>
                    <a:pt x="1982" y="2970"/>
                    <a:pt x="1980" y="2972"/>
                    <a:pt x="1978" y="2972"/>
                  </a:cubicBezTo>
                  <a:cubicBezTo>
                    <a:pt x="1977" y="2972"/>
                    <a:pt x="1976" y="2972"/>
                    <a:pt x="1975" y="2971"/>
                  </a:cubicBezTo>
                  <a:cubicBezTo>
                    <a:pt x="1970" y="2971"/>
                    <a:pt x="1967" y="2966"/>
                    <a:pt x="1967" y="2960"/>
                  </a:cubicBezTo>
                  <a:cubicBezTo>
                    <a:pt x="2090" y="2254"/>
                    <a:pt x="2213" y="1551"/>
                    <a:pt x="2330" y="845"/>
                  </a:cubicBezTo>
                  <a:cubicBezTo>
                    <a:pt x="2333" y="823"/>
                    <a:pt x="2327" y="803"/>
                    <a:pt x="2302" y="795"/>
                  </a:cubicBezTo>
                  <a:lnTo>
                    <a:pt x="1998" y="658"/>
                  </a:lnTo>
                  <a:cubicBezTo>
                    <a:pt x="1989" y="654"/>
                    <a:pt x="1982" y="652"/>
                    <a:pt x="1974" y="652"/>
                  </a:cubicBezTo>
                  <a:cubicBezTo>
                    <a:pt x="1961" y="652"/>
                    <a:pt x="1950" y="658"/>
                    <a:pt x="1939" y="672"/>
                  </a:cubicBezTo>
                  <a:cubicBezTo>
                    <a:pt x="1490" y="1227"/>
                    <a:pt x="1030" y="1774"/>
                    <a:pt x="555" y="2318"/>
                  </a:cubicBezTo>
                  <a:cubicBezTo>
                    <a:pt x="553" y="2320"/>
                    <a:pt x="549" y="2322"/>
                    <a:pt x="545" y="2322"/>
                  </a:cubicBezTo>
                  <a:cubicBezTo>
                    <a:pt x="544" y="2322"/>
                    <a:pt x="542" y="2322"/>
                    <a:pt x="542" y="2321"/>
                  </a:cubicBezTo>
                  <a:cubicBezTo>
                    <a:pt x="539" y="2318"/>
                    <a:pt x="533" y="2315"/>
                    <a:pt x="533" y="2307"/>
                  </a:cubicBezTo>
                  <a:cubicBezTo>
                    <a:pt x="673" y="1610"/>
                    <a:pt x="812" y="909"/>
                    <a:pt x="949" y="209"/>
                  </a:cubicBezTo>
                  <a:cubicBezTo>
                    <a:pt x="957" y="184"/>
                    <a:pt x="949" y="165"/>
                    <a:pt x="924" y="156"/>
                  </a:cubicBezTo>
                  <a:cubicBezTo>
                    <a:pt x="823" y="112"/>
                    <a:pt x="723" y="59"/>
                    <a:pt x="622" y="8"/>
                  </a:cubicBezTo>
                  <a:cubicBezTo>
                    <a:pt x="613" y="3"/>
                    <a:pt x="605" y="1"/>
                    <a:pt x="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1878;p48">
              <a:extLst>
                <a:ext uri="{FF2B5EF4-FFF2-40B4-BE49-F238E27FC236}">
                  <a16:creationId xmlns:a16="http://schemas.microsoft.com/office/drawing/2014/main" id="{3461E47C-68FD-AC81-B141-7ADB3966EDA4}"/>
                </a:ext>
              </a:extLst>
            </p:cNvPr>
            <p:cNvSpPr/>
            <p:nvPr/>
          </p:nvSpPr>
          <p:spPr>
            <a:xfrm rot="-293290">
              <a:off x="2398911" y="3102605"/>
              <a:ext cx="98702" cy="125736"/>
            </a:xfrm>
            <a:custGeom>
              <a:avLst/>
              <a:gdLst/>
              <a:ahLst/>
              <a:cxnLst/>
              <a:rect l="l" t="t" r="r" b="b"/>
              <a:pathLst>
                <a:path w="2520" h="3210" extrusionOk="0">
                  <a:moveTo>
                    <a:pt x="2101" y="535"/>
                  </a:moveTo>
                  <a:cubicBezTo>
                    <a:pt x="2103" y="535"/>
                    <a:pt x="2106" y="536"/>
                    <a:pt x="2109" y="537"/>
                  </a:cubicBezTo>
                  <a:cubicBezTo>
                    <a:pt x="2115" y="540"/>
                    <a:pt x="2118" y="542"/>
                    <a:pt x="2118" y="551"/>
                  </a:cubicBezTo>
                  <a:cubicBezTo>
                    <a:pt x="2082" y="1089"/>
                    <a:pt x="2045" y="1625"/>
                    <a:pt x="2006" y="2163"/>
                  </a:cubicBezTo>
                  <a:cubicBezTo>
                    <a:pt x="2012" y="2169"/>
                    <a:pt x="2006" y="2172"/>
                    <a:pt x="2001" y="2177"/>
                  </a:cubicBezTo>
                  <a:cubicBezTo>
                    <a:pt x="1996" y="2179"/>
                    <a:pt x="1994" y="2179"/>
                    <a:pt x="1991" y="2179"/>
                  </a:cubicBezTo>
                  <a:cubicBezTo>
                    <a:pt x="1989" y="2179"/>
                    <a:pt x="1987" y="2179"/>
                    <a:pt x="1984" y="2177"/>
                  </a:cubicBezTo>
                  <a:cubicBezTo>
                    <a:pt x="1666" y="2057"/>
                    <a:pt x="1348" y="1934"/>
                    <a:pt x="1035" y="1814"/>
                  </a:cubicBezTo>
                  <a:cubicBezTo>
                    <a:pt x="1027" y="1814"/>
                    <a:pt x="1024" y="1809"/>
                    <a:pt x="1021" y="1803"/>
                  </a:cubicBezTo>
                  <a:cubicBezTo>
                    <a:pt x="1019" y="1795"/>
                    <a:pt x="1021" y="1792"/>
                    <a:pt x="1021" y="1784"/>
                  </a:cubicBezTo>
                  <a:cubicBezTo>
                    <a:pt x="1387" y="1374"/>
                    <a:pt x="1741" y="958"/>
                    <a:pt x="2090" y="540"/>
                  </a:cubicBezTo>
                  <a:cubicBezTo>
                    <a:pt x="2095" y="536"/>
                    <a:pt x="2098" y="535"/>
                    <a:pt x="2101" y="535"/>
                  </a:cubicBezTo>
                  <a:close/>
                  <a:moveTo>
                    <a:pt x="2067" y="0"/>
                  </a:moveTo>
                  <a:cubicBezTo>
                    <a:pt x="2053" y="0"/>
                    <a:pt x="2040" y="6"/>
                    <a:pt x="2029" y="18"/>
                  </a:cubicBezTo>
                  <a:cubicBezTo>
                    <a:pt x="1384" y="782"/>
                    <a:pt x="715" y="1538"/>
                    <a:pt x="20" y="2278"/>
                  </a:cubicBezTo>
                  <a:cubicBezTo>
                    <a:pt x="0" y="2303"/>
                    <a:pt x="3" y="2319"/>
                    <a:pt x="34" y="2333"/>
                  </a:cubicBezTo>
                  <a:lnTo>
                    <a:pt x="369" y="2470"/>
                  </a:lnTo>
                  <a:cubicBezTo>
                    <a:pt x="378" y="2473"/>
                    <a:pt x="386" y="2475"/>
                    <a:pt x="394" y="2475"/>
                  </a:cubicBezTo>
                  <a:cubicBezTo>
                    <a:pt x="408" y="2475"/>
                    <a:pt x="420" y="2470"/>
                    <a:pt x="433" y="2459"/>
                  </a:cubicBezTo>
                  <a:cubicBezTo>
                    <a:pt x="550" y="2333"/>
                    <a:pt x="664" y="2199"/>
                    <a:pt x="781" y="2071"/>
                  </a:cubicBezTo>
                  <a:cubicBezTo>
                    <a:pt x="783" y="2065"/>
                    <a:pt x="786" y="2062"/>
                    <a:pt x="790" y="2062"/>
                  </a:cubicBezTo>
                  <a:cubicBezTo>
                    <a:pt x="793" y="2062"/>
                    <a:pt x="796" y="2063"/>
                    <a:pt x="801" y="2066"/>
                  </a:cubicBezTo>
                  <a:cubicBezTo>
                    <a:pt x="1186" y="2219"/>
                    <a:pt x="1577" y="2367"/>
                    <a:pt x="1967" y="2512"/>
                  </a:cubicBezTo>
                  <a:cubicBezTo>
                    <a:pt x="1976" y="2515"/>
                    <a:pt x="1981" y="2517"/>
                    <a:pt x="1981" y="2529"/>
                  </a:cubicBezTo>
                  <a:cubicBezTo>
                    <a:pt x="1967" y="2696"/>
                    <a:pt x="1956" y="2866"/>
                    <a:pt x="1942" y="3034"/>
                  </a:cubicBezTo>
                  <a:cubicBezTo>
                    <a:pt x="1942" y="3059"/>
                    <a:pt x="1956" y="3075"/>
                    <a:pt x="1970" y="3078"/>
                  </a:cubicBezTo>
                  <a:cubicBezTo>
                    <a:pt x="2087" y="3120"/>
                    <a:pt x="2204" y="3162"/>
                    <a:pt x="2319" y="3204"/>
                  </a:cubicBezTo>
                  <a:cubicBezTo>
                    <a:pt x="2327" y="3208"/>
                    <a:pt x="2335" y="3209"/>
                    <a:pt x="2341" y="3209"/>
                  </a:cubicBezTo>
                  <a:cubicBezTo>
                    <a:pt x="2354" y="3209"/>
                    <a:pt x="2362" y="3203"/>
                    <a:pt x="2366" y="3190"/>
                  </a:cubicBezTo>
                  <a:cubicBezTo>
                    <a:pt x="2366" y="3184"/>
                    <a:pt x="2372" y="3181"/>
                    <a:pt x="2372" y="3173"/>
                  </a:cubicBezTo>
                  <a:cubicBezTo>
                    <a:pt x="2419" y="2183"/>
                    <a:pt x="2469" y="1192"/>
                    <a:pt x="2520" y="202"/>
                  </a:cubicBezTo>
                  <a:cubicBezTo>
                    <a:pt x="2520" y="177"/>
                    <a:pt x="2511" y="163"/>
                    <a:pt x="2486" y="155"/>
                  </a:cubicBezTo>
                  <a:cubicBezTo>
                    <a:pt x="2352" y="104"/>
                    <a:pt x="2221" y="57"/>
                    <a:pt x="2087" y="4"/>
                  </a:cubicBezTo>
                  <a:cubicBezTo>
                    <a:pt x="2080" y="1"/>
                    <a:pt x="2074" y="0"/>
                    <a:pt x="20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1879;p48">
              <a:extLst>
                <a:ext uri="{FF2B5EF4-FFF2-40B4-BE49-F238E27FC236}">
                  <a16:creationId xmlns:a16="http://schemas.microsoft.com/office/drawing/2014/main" id="{13F7A96A-47A7-64D2-C5A3-3133BA0317E7}"/>
                </a:ext>
              </a:extLst>
            </p:cNvPr>
            <p:cNvSpPr/>
            <p:nvPr/>
          </p:nvSpPr>
          <p:spPr>
            <a:xfrm rot="-293290">
              <a:off x="2529575" y="3122795"/>
              <a:ext cx="110178" cy="132590"/>
            </a:xfrm>
            <a:custGeom>
              <a:avLst/>
              <a:gdLst/>
              <a:ahLst/>
              <a:cxnLst/>
              <a:rect l="l" t="t" r="r" b="b"/>
              <a:pathLst>
                <a:path w="2813" h="3385" extrusionOk="0">
                  <a:moveTo>
                    <a:pt x="1320" y="451"/>
                  </a:moveTo>
                  <a:cubicBezTo>
                    <a:pt x="1322" y="451"/>
                    <a:pt x="1324" y="451"/>
                    <a:pt x="1326" y="452"/>
                  </a:cubicBezTo>
                  <a:cubicBezTo>
                    <a:pt x="1557" y="525"/>
                    <a:pt x="1789" y="600"/>
                    <a:pt x="2021" y="672"/>
                  </a:cubicBezTo>
                  <a:cubicBezTo>
                    <a:pt x="2166" y="714"/>
                    <a:pt x="2272" y="795"/>
                    <a:pt x="2330" y="907"/>
                  </a:cubicBezTo>
                  <a:cubicBezTo>
                    <a:pt x="2392" y="1018"/>
                    <a:pt x="2400" y="1144"/>
                    <a:pt x="2353" y="1283"/>
                  </a:cubicBezTo>
                  <a:cubicBezTo>
                    <a:pt x="2305" y="1423"/>
                    <a:pt x="2221" y="1515"/>
                    <a:pt x="2104" y="1571"/>
                  </a:cubicBezTo>
                  <a:cubicBezTo>
                    <a:pt x="2039" y="1601"/>
                    <a:pt x="1970" y="1617"/>
                    <a:pt x="1896" y="1617"/>
                  </a:cubicBezTo>
                  <a:cubicBezTo>
                    <a:pt x="1835" y="1617"/>
                    <a:pt x="1771" y="1606"/>
                    <a:pt x="1703" y="1585"/>
                  </a:cubicBezTo>
                  <a:cubicBezTo>
                    <a:pt x="1465" y="1512"/>
                    <a:pt x="1231" y="1440"/>
                    <a:pt x="1000" y="1362"/>
                  </a:cubicBezTo>
                  <a:cubicBezTo>
                    <a:pt x="988" y="1359"/>
                    <a:pt x="986" y="1353"/>
                    <a:pt x="988" y="1342"/>
                  </a:cubicBezTo>
                  <a:cubicBezTo>
                    <a:pt x="1097" y="1049"/>
                    <a:pt x="1200" y="756"/>
                    <a:pt x="1306" y="463"/>
                  </a:cubicBezTo>
                  <a:cubicBezTo>
                    <a:pt x="1309" y="455"/>
                    <a:pt x="1314" y="451"/>
                    <a:pt x="1320" y="451"/>
                  </a:cubicBezTo>
                  <a:close/>
                  <a:moveTo>
                    <a:pt x="1048" y="1"/>
                  </a:moveTo>
                  <a:cubicBezTo>
                    <a:pt x="1032" y="1"/>
                    <a:pt x="1021" y="11"/>
                    <a:pt x="1013" y="31"/>
                  </a:cubicBezTo>
                  <a:cubicBezTo>
                    <a:pt x="693" y="921"/>
                    <a:pt x="361" y="1805"/>
                    <a:pt x="12" y="2692"/>
                  </a:cubicBezTo>
                  <a:cubicBezTo>
                    <a:pt x="1" y="2715"/>
                    <a:pt x="12" y="2734"/>
                    <a:pt x="40" y="2742"/>
                  </a:cubicBezTo>
                  <a:cubicBezTo>
                    <a:pt x="149" y="2779"/>
                    <a:pt x="257" y="2818"/>
                    <a:pt x="363" y="2851"/>
                  </a:cubicBezTo>
                  <a:cubicBezTo>
                    <a:pt x="373" y="2854"/>
                    <a:pt x="381" y="2856"/>
                    <a:pt x="388" y="2856"/>
                  </a:cubicBezTo>
                  <a:cubicBezTo>
                    <a:pt x="406" y="2856"/>
                    <a:pt x="417" y="2846"/>
                    <a:pt x="425" y="2826"/>
                  </a:cubicBezTo>
                  <a:cubicBezTo>
                    <a:pt x="570" y="2444"/>
                    <a:pt x="718" y="2059"/>
                    <a:pt x="860" y="1674"/>
                  </a:cubicBezTo>
                  <a:cubicBezTo>
                    <a:pt x="862" y="1665"/>
                    <a:pt x="869" y="1662"/>
                    <a:pt x="877" y="1662"/>
                  </a:cubicBezTo>
                  <a:cubicBezTo>
                    <a:pt x="880" y="1662"/>
                    <a:pt x="883" y="1662"/>
                    <a:pt x="885" y="1663"/>
                  </a:cubicBezTo>
                  <a:cubicBezTo>
                    <a:pt x="1089" y="1730"/>
                    <a:pt x="1292" y="1794"/>
                    <a:pt x="1493" y="1858"/>
                  </a:cubicBezTo>
                  <a:cubicBezTo>
                    <a:pt x="1504" y="1861"/>
                    <a:pt x="1507" y="1864"/>
                    <a:pt x="1507" y="1875"/>
                  </a:cubicBezTo>
                  <a:cubicBezTo>
                    <a:pt x="1569" y="2330"/>
                    <a:pt x="1627" y="2784"/>
                    <a:pt x="1686" y="3239"/>
                  </a:cubicBezTo>
                  <a:cubicBezTo>
                    <a:pt x="1686" y="3259"/>
                    <a:pt x="1700" y="3273"/>
                    <a:pt x="1708" y="3278"/>
                  </a:cubicBezTo>
                  <a:cubicBezTo>
                    <a:pt x="1823" y="3314"/>
                    <a:pt x="1937" y="3348"/>
                    <a:pt x="2051" y="3381"/>
                  </a:cubicBezTo>
                  <a:cubicBezTo>
                    <a:pt x="2058" y="3384"/>
                    <a:pt x="2064" y="3385"/>
                    <a:pt x="2069" y="3385"/>
                  </a:cubicBezTo>
                  <a:cubicBezTo>
                    <a:pt x="2083" y="3385"/>
                    <a:pt x="2093" y="3377"/>
                    <a:pt x="2099" y="3365"/>
                  </a:cubicBezTo>
                  <a:cubicBezTo>
                    <a:pt x="2101" y="3356"/>
                    <a:pt x="2101" y="3351"/>
                    <a:pt x="2101" y="3342"/>
                  </a:cubicBezTo>
                  <a:cubicBezTo>
                    <a:pt x="2032" y="2888"/>
                    <a:pt x="1962" y="2430"/>
                    <a:pt x="1895" y="1972"/>
                  </a:cubicBezTo>
                  <a:cubicBezTo>
                    <a:pt x="1895" y="1961"/>
                    <a:pt x="1898" y="1959"/>
                    <a:pt x="1912" y="1956"/>
                  </a:cubicBezTo>
                  <a:cubicBezTo>
                    <a:pt x="1933" y="1957"/>
                    <a:pt x="1954" y="1958"/>
                    <a:pt x="1975" y="1958"/>
                  </a:cubicBezTo>
                  <a:cubicBezTo>
                    <a:pt x="2151" y="1958"/>
                    <a:pt x="2301" y="1915"/>
                    <a:pt x="2436" y="1827"/>
                  </a:cubicBezTo>
                  <a:cubicBezTo>
                    <a:pt x="2587" y="1730"/>
                    <a:pt x="2687" y="1590"/>
                    <a:pt x="2749" y="1403"/>
                  </a:cubicBezTo>
                  <a:cubicBezTo>
                    <a:pt x="2802" y="1250"/>
                    <a:pt x="2813" y="1102"/>
                    <a:pt x="2782" y="963"/>
                  </a:cubicBezTo>
                  <a:cubicBezTo>
                    <a:pt x="2754" y="823"/>
                    <a:pt x="2685" y="700"/>
                    <a:pt x="2579" y="594"/>
                  </a:cubicBezTo>
                  <a:cubicBezTo>
                    <a:pt x="2475" y="491"/>
                    <a:pt x="2339" y="413"/>
                    <a:pt x="2174" y="363"/>
                  </a:cubicBezTo>
                  <a:cubicBezTo>
                    <a:pt x="1806" y="246"/>
                    <a:pt x="1435" y="128"/>
                    <a:pt x="1069" y="6"/>
                  </a:cubicBezTo>
                  <a:cubicBezTo>
                    <a:pt x="1061" y="3"/>
                    <a:pt x="1054" y="1"/>
                    <a:pt x="1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1880;p48">
              <a:extLst>
                <a:ext uri="{FF2B5EF4-FFF2-40B4-BE49-F238E27FC236}">
                  <a16:creationId xmlns:a16="http://schemas.microsoft.com/office/drawing/2014/main" id="{D3C2B7DF-FBEC-852D-5D09-0EF42CDAA018}"/>
                </a:ext>
              </a:extLst>
            </p:cNvPr>
            <p:cNvSpPr/>
            <p:nvPr/>
          </p:nvSpPr>
          <p:spPr>
            <a:xfrm rot="-293290">
              <a:off x="2653764" y="3147483"/>
              <a:ext cx="108102" cy="130358"/>
            </a:xfrm>
            <a:custGeom>
              <a:avLst/>
              <a:gdLst/>
              <a:ahLst/>
              <a:cxnLst/>
              <a:rect l="l" t="t" r="r" b="b"/>
              <a:pathLst>
                <a:path w="2760" h="3328" extrusionOk="0">
                  <a:moveTo>
                    <a:pt x="1211" y="435"/>
                  </a:moveTo>
                  <a:cubicBezTo>
                    <a:pt x="1449" y="499"/>
                    <a:pt x="1688" y="560"/>
                    <a:pt x="1926" y="619"/>
                  </a:cubicBezTo>
                  <a:cubicBezTo>
                    <a:pt x="2076" y="658"/>
                    <a:pt x="2188" y="731"/>
                    <a:pt x="2255" y="839"/>
                  </a:cubicBezTo>
                  <a:cubicBezTo>
                    <a:pt x="2325" y="948"/>
                    <a:pt x="2338" y="1074"/>
                    <a:pt x="2297" y="1216"/>
                  </a:cubicBezTo>
                  <a:cubicBezTo>
                    <a:pt x="2255" y="1358"/>
                    <a:pt x="2177" y="1456"/>
                    <a:pt x="2059" y="1520"/>
                  </a:cubicBezTo>
                  <a:cubicBezTo>
                    <a:pt x="1986" y="1558"/>
                    <a:pt x="1907" y="1576"/>
                    <a:pt x="1821" y="1576"/>
                  </a:cubicBezTo>
                  <a:cubicBezTo>
                    <a:pt x="1766" y="1576"/>
                    <a:pt x="1709" y="1569"/>
                    <a:pt x="1649" y="1554"/>
                  </a:cubicBezTo>
                  <a:cubicBezTo>
                    <a:pt x="1407" y="1492"/>
                    <a:pt x="1167" y="1428"/>
                    <a:pt x="924" y="1367"/>
                  </a:cubicBezTo>
                  <a:cubicBezTo>
                    <a:pt x="910" y="1364"/>
                    <a:pt x="907" y="1355"/>
                    <a:pt x="910" y="1344"/>
                  </a:cubicBezTo>
                  <a:cubicBezTo>
                    <a:pt x="1005" y="1046"/>
                    <a:pt x="1097" y="750"/>
                    <a:pt x="1186" y="449"/>
                  </a:cubicBezTo>
                  <a:cubicBezTo>
                    <a:pt x="1189" y="438"/>
                    <a:pt x="1197" y="435"/>
                    <a:pt x="1211" y="435"/>
                  </a:cubicBezTo>
                  <a:close/>
                  <a:moveTo>
                    <a:pt x="915" y="0"/>
                  </a:moveTo>
                  <a:cubicBezTo>
                    <a:pt x="897" y="0"/>
                    <a:pt x="885" y="9"/>
                    <a:pt x="877" y="30"/>
                  </a:cubicBezTo>
                  <a:cubicBezTo>
                    <a:pt x="600" y="937"/>
                    <a:pt x="310" y="1841"/>
                    <a:pt x="9" y="2739"/>
                  </a:cubicBezTo>
                  <a:cubicBezTo>
                    <a:pt x="1" y="2767"/>
                    <a:pt x="9" y="2781"/>
                    <a:pt x="40" y="2792"/>
                  </a:cubicBezTo>
                  <a:cubicBezTo>
                    <a:pt x="151" y="2823"/>
                    <a:pt x="263" y="2851"/>
                    <a:pt x="374" y="2884"/>
                  </a:cubicBezTo>
                  <a:cubicBezTo>
                    <a:pt x="381" y="2886"/>
                    <a:pt x="386" y="2886"/>
                    <a:pt x="392" y="2886"/>
                  </a:cubicBezTo>
                  <a:cubicBezTo>
                    <a:pt x="410" y="2886"/>
                    <a:pt x="422" y="2878"/>
                    <a:pt x="430" y="2856"/>
                  </a:cubicBezTo>
                  <a:cubicBezTo>
                    <a:pt x="559" y="2466"/>
                    <a:pt x="684" y="2075"/>
                    <a:pt x="810" y="1679"/>
                  </a:cubicBezTo>
                  <a:cubicBezTo>
                    <a:pt x="810" y="1673"/>
                    <a:pt x="815" y="1668"/>
                    <a:pt x="823" y="1668"/>
                  </a:cubicBezTo>
                  <a:cubicBezTo>
                    <a:pt x="826" y="1668"/>
                    <a:pt x="829" y="1669"/>
                    <a:pt x="832" y="1671"/>
                  </a:cubicBezTo>
                  <a:cubicBezTo>
                    <a:pt x="1041" y="1721"/>
                    <a:pt x="1250" y="1777"/>
                    <a:pt x="1460" y="1830"/>
                  </a:cubicBezTo>
                  <a:cubicBezTo>
                    <a:pt x="1465" y="1833"/>
                    <a:pt x="1474" y="1838"/>
                    <a:pt x="1474" y="1846"/>
                  </a:cubicBezTo>
                  <a:cubicBezTo>
                    <a:pt x="1557" y="2301"/>
                    <a:pt x="1641" y="2750"/>
                    <a:pt x="1725" y="3200"/>
                  </a:cubicBezTo>
                  <a:cubicBezTo>
                    <a:pt x="1727" y="3222"/>
                    <a:pt x="1741" y="3236"/>
                    <a:pt x="1761" y="3241"/>
                  </a:cubicBezTo>
                  <a:lnTo>
                    <a:pt x="2118" y="3325"/>
                  </a:lnTo>
                  <a:cubicBezTo>
                    <a:pt x="2124" y="3326"/>
                    <a:pt x="2130" y="3327"/>
                    <a:pt x="2134" y="3327"/>
                  </a:cubicBezTo>
                  <a:cubicBezTo>
                    <a:pt x="2149" y="3327"/>
                    <a:pt x="2158" y="3320"/>
                    <a:pt x="2163" y="3306"/>
                  </a:cubicBezTo>
                  <a:cubicBezTo>
                    <a:pt x="2165" y="3297"/>
                    <a:pt x="2171" y="3292"/>
                    <a:pt x="2165" y="3283"/>
                  </a:cubicBezTo>
                  <a:lnTo>
                    <a:pt x="1884" y="1925"/>
                  </a:lnTo>
                  <a:cubicBezTo>
                    <a:pt x="1881" y="1916"/>
                    <a:pt x="1884" y="1911"/>
                    <a:pt x="1898" y="1908"/>
                  </a:cubicBezTo>
                  <a:cubicBezTo>
                    <a:pt x="2104" y="1908"/>
                    <a:pt x="2277" y="1855"/>
                    <a:pt x="2422" y="1749"/>
                  </a:cubicBezTo>
                  <a:cubicBezTo>
                    <a:pt x="2564" y="1646"/>
                    <a:pt x="2662" y="1498"/>
                    <a:pt x="2715" y="1311"/>
                  </a:cubicBezTo>
                  <a:cubicBezTo>
                    <a:pt x="2760" y="1149"/>
                    <a:pt x="2760" y="1004"/>
                    <a:pt x="2721" y="864"/>
                  </a:cubicBezTo>
                  <a:cubicBezTo>
                    <a:pt x="2682" y="725"/>
                    <a:pt x="2606" y="605"/>
                    <a:pt x="2495" y="507"/>
                  </a:cubicBezTo>
                  <a:cubicBezTo>
                    <a:pt x="2383" y="410"/>
                    <a:pt x="2244" y="340"/>
                    <a:pt x="2073" y="298"/>
                  </a:cubicBezTo>
                  <a:cubicBezTo>
                    <a:pt x="1688" y="206"/>
                    <a:pt x="1312" y="108"/>
                    <a:pt x="932" y="2"/>
                  </a:cubicBezTo>
                  <a:cubicBezTo>
                    <a:pt x="926" y="1"/>
                    <a:pt x="920" y="0"/>
                    <a:pt x="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1881;p48">
              <a:extLst>
                <a:ext uri="{FF2B5EF4-FFF2-40B4-BE49-F238E27FC236}">
                  <a16:creationId xmlns:a16="http://schemas.microsoft.com/office/drawing/2014/main" id="{F675B866-E6FE-AD80-0719-E9A9C4DE638B}"/>
                </a:ext>
              </a:extLst>
            </p:cNvPr>
            <p:cNvSpPr/>
            <p:nvPr/>
          </p:nvSpPr>
          <p:spPr>
            <a:xfrm rot="-293290">
              <a:off x="2779747" y="3168437"/>
              <a:ext cx="45748" cy="113945"/>
            </a:xfrm>
            <a:custGeom>
              <a:avLst/>
              <a:gdLst/>
              <a:ahLst/>
              <a:cxnLst/>
              <a:rect l="l" t="t" r="r" b="b"/>
              <a:pathLst>
                <a:path w="1168" h="2909" extrusionOk="0">
                  <a:moveTo>
                    <a:pt x="781" y="0"/>
                  </a:moveTo>
                  <a:cubicBezTo>
                    <a:pt x="762" y="0"/>
                    <a:pt x="750" y="10"/>
                    <a:pt x="743" y="32"/>
                  </a:cubicBezTo>
                  <a:cubicBezTo>
                    <a:pt x="514" y="950"/>
                    <a:pt x="269" y="1868"/>
                    <a:pt x="9" y="2786"/>
                  </a:cubicBezTo>
                  <a:cubicBezTo>
                    <a:pt x="1" y="2808"/>
                    <a:pt x="12" y="2828"/>
                    <a:pt x="40" y="2833"/>
                  </a:cubicBezTo>
                  <a:lnTo>
                    <a:pt x="383" y="2906"/>
                  </a:lnTo>
                  <a:cubicBezTo>
                    <a:pt x="390" y="2908"/>
                    <a:pt x="396" y="2909"/>
                    <a:pt x="402" y="2909"/>
                  </a:cubicBezTo>
                  <a:cubicBezTo>
                    <a:pt x="422" y="2909"/>
                    <a:pt x="435" y="2897"/>
                    <a:pt x="442" y="2875"/>
                  </a:cubicBezTo>
                  <a:cubicBezTo>
                    <a:pt x="693" y="1963"/>
                    <a:pt x="933" y="1042"/>
                    <a:pt x="1159" y="122"/>
                  </a:cubicBezTo>
                  <a:cubicBezTo>
                    <a:pt x="1167" y="97"/>
                    <a:pt x="1156" y="80"/>
                    <a:pt x="1125" y="71"/>
                  </a:cubicBezTo>
                  <a:cubicBezTo>
                    <a:pt x="1016" y="46"/>
                    <a:pt x="908" y="27"/>
                    <a:pt x="796" y="2"/>
                  </a:cubicBezTo>
                  <a:cubicBezTo>
                    <a:pt x="791" y="1"/>
                    <a:pt x="786" y="0"/>
                    <a:pt x="7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1882;p48">
              <a:extLst>
                <a:ext uri="{FF2B5EF4-FFF2-40B4-BE49-F238E27FC236}">
                  <a16:creationId xmlns:a16="http://schemas.microsoft.com/office/drawing/2014/main" id="{6B634F7A-7E20-83A1-F968-9CEF34C928A7}"/>
                </a:ext>
              </a:extLst>
            </p:cNvPr>
            <p:cNvSpPr/>
            <p:nvPr/>
          </p:nvSpPr>
          <p:spPr>
            <a:xfrm rot="-293290">
              <a:off x="2849226" y="3176714"/>
              <a:ext cx="99485" cy="116648"/>
            </a:xfrm>
            <a:custGeom>
              <a:avLst/>
              <a:gdLst/>
              <a:ahLst/>
              <a:cxnLst/>
              <a:rect l="l" t="t" r="r" b="b"/>
              <a:pathLst>
                <a:path w="2540" h="2978" extrusionOk="0">
                  <a:moveTo>
                    <a:pt x="1375" y="351"/>
                  </a:moveTo>
                  <a:cubicBezTo>
                    <a:pt x="1423" y="351"/>
                    <a:pt x="1472" y="355"/>
                    <a:pt x="1524" y="363"/>
                  </a:cubicBezTo>
                  <a:cubicBezTo>
                    <a:pt x="1727" y="394"/>
                    <a:pt x="1878" y="477"/>
                    <a:pt x="1979" y="614"/>
                  </a:cubicBezTo>
                  <a:cubicBezTo>
                    <a:pt x="2082" y="751"/>
                    <a:pt x="2110" y="915"/>
                    <a:pt x="2073" y="1105"/>
                  </a:cubicBezTo>
                  <a:cubicBezTo>
                    <a:pt x="2004" y="1437"/>
                    <a:pt x="1934" y="1772"/>
                    <a:pt x="1859" y="2104"/>
                  </a:cubicBezTo>
                  <a:cubicBezTo>
                    <a:pt x="1814" y="2291"/>
                    <a:pt x="1716" y="2436"/>
                    <a:pt x="1563" y="2528"/>
                  </a:cubicBezTo>
                  <a:cubicBezTo>
                    <a:pt x="1449" y="2597"/>
                    <a:pt x="1321" y="2631"/>
                    <a:pt x="1179" y="2631"/>
                  </a:cubicBezTo>
                  <a:cubicBezTo>
                    <a:pt x="1127" y="2631"/>
                    <a:pt x="1072" y="2626"/>
                    <a:pt x="1016" y="2617"/>
                  </a:cubicBezTo>
                  <a:cubicBezTo>
                    <a:pt x="807" y="2581"/>
                    <a:pt x="653" y="2494"/>
                    <a:pt x="556" y="2358"/>
                  </a:cubicBezTo>
                  <a:cubicBezTo>
                    <a:pt x="455" y="2226"/>
                    <a:pt x="430" y="2062"/>
                    <a:pt x="475" y="1872"/>
                  </a:cubicBezTo>
                  <a:cubicBezTo>
                    <a:pt x="556" y="1546"/>
                    <a:pt x="631" y="1214"/>
                    <a:pt x="709" y="882"/>
                  </a:cubicBezTo>
                  <a:cubicBezTo>
                    <a:pt x="754" y="695"/>
                    <a:pt x="851" y="553"/>
                    <a:pt x="999" y="458"/>
                  </a:cubicBezTo>
                  <a:cubicBezTo>
                    <a:pt x="1109" y="385"/>
                    <a:pt x="1235" y="351"/>
                    <a:pt x="1375" y="351"/>
                  </a:cubicBezTo>
                  <a:close/>
                  <a:moveTo>
                    <a:pt x="1351" y="1"/>
                  </a:moveTo>
                  <a:cubicBezTo>
                    <a:pt x="1227" y="1"/>
                    <a:pt x="1109" y="17"/>
                    <a:pt x="994" y="48"/>
                  </a:cubicBezTo>
                  <a:cubicBezTo>
                    <a:pt x="812" y="106"/>
                    <a:pt x="656" y="195"/>
                    <a:pt x="533" y="324"/>
                  </a:cubicBezTo>
                  <a:cubicBezTo>
                    <a:pt x="413" y="455"/>
                    <a:pt x="324" y="617"/>
                    <a:pt x="280" y="809"/>
                  </a:cubicBezTo>
                  <a:cubicBezTo>
                    <a:pt x="204" y="1133"/>
                    <a:pt x="126" y="1454"/>
                    <a:pt x="45" y="1780"/>
                  </a:cubicBezTo>
                  <a:cubicBezTo>
                    <a:pt x="1" y="1970"/>
                    <a:pt x="3" y="2151"/>
                    <a:pt x="59" y="2316"/>
                  </a:cubicBezTo>
                  <a:cubicBezTo>
                    <a:pt x="115" y="2480"/>
                    <a:pt x="221" y="2620"/>
                    <a:pt x="372" y="2731"/>
                  </a:cubicBezTo>
                  <a:cubicBezTo>
                    <a:pt x="519" y="2843"/>
                    <a:pt x="709" y="2918"/>
                    <a:pt x="932" y="2955"/>
                  </a:cubicBezTo>
                  <a:cubicBezTo>
                    <a:pt x="1028" y="2970"/>
                    <a:pt x="1119" y="2977"/>
                    <a:pt x="1208" y="2977"/>
                  </a:cubicBezTo>
                  <a:cubicBezTo>
                    <a:pt x="1332" y="2977"/>
                    <a:pt x="1450" y="2962"/>
                    <a:pt x="1563" y="2929"/>
                  </a:cubicBezTo>
                  <a:cubicBezTo>
                    <a:pt x="1755" y="2874"/>
                    <a:pt x="1914" y="2779"/>
                    <a:pt x="2046" y="2642"/>
                  </a:cubicBezTo>
                  <a:cubicBezTo>
                    <a:pt x="2174" y="2508"/>
                    <a:pt x="2258" y="2344"/>
                    <a:pt x="2299" y="2148"/>
                  </a:cubicBezTo>
                  <a:cubicBezTo>
                    <a:pt x="2369" y="1819"/>
                    <a:pt x="2436" y="1493"/>
                    <a:pt x="2500" y="1169"/>
                  </a:cubicBezTo>
                  <a:cubicBezTo>
                    <a:pt x="2539" y="974"/>
                    <a:pt x="2525" y="795"/>
                    <a:pt x="2464" y="633"/>
                  </a:cubicBezTo>
                  <a:cubicBezTo>
                    <a:pt x="2397" y="474"/>
                    <a:pt x="2291" y="341"/>
                    <a:pt x="2143" y="235"/>
                  </a:cubicBezTo>
                  <a:cubicBezTo>
                    <a:pt x="1992" y="129"/>
                    <a:pt x="1811" y="56"/>
                    <a:pt x="1591" y="20"/>
                  </a:cubicBezTo>
                  <a:cubicBezTo>
                    <a:pt x="1508" y="7"/>
                    <a:pt x="1429"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1883;p48">
              <a:extLst>
                <a:ext uri="{FF2B5EF4-FFF2-40B4-BE49-F238E27FC236}">
                  <a16:creationId xmlns:a16="http://schemas.microsoft.com/office/drawing/2014/main" id="{369DBC06-CA9D-FDA7-9B16-641E53037AD8}"/>
                </a:ext>
              </a:extLst>
            </p:cNvPr>
            <p:cNvSpPr/>
            <p:nvPr/>
          </p:nvSpPr>
          <p:spPr>
            <a:xfrm rot="-293290">
              <a:off x="2977245" y="3180403"/>
              <a:ext cx="103089" cy="122563"/>
            </a:xfrm>
            <a:custGeom>
              <a:avLst/>
              <a:gdLst/>
              <a:ahLst/>
              <a:cxnLst/>
              <a:rect l="l" t="t" r="r" b="b"/>
              <a:pathLst>
                <a:path w="2632" h="3129" extrusionOk="0">
                  <a:moveTo>
                    <a:pt x="940" y="389"/>
                  </a:moveTo>
                  <a:cubicBezTo>
                    <a:pt x="1194" y="416"/>
                    <a:pt x="1445" y="444"/>
                    <a:pt x="1699" y="469"/>
                  </a:cubicBezTo>
                  <a:cubicBezTo>
                    <a:pt x="1861" y="486"/>
                    <a:pt x="1984" y="542"/>
                    <a:pt x="2068" y="640"/>
                  </a:cubicBezTo>
                  <a:cubicBezTo>
                    <a:pt x="2151" y="737"/>
                    <a:pt x="2185" y="860"/>
                    <a:pt x="2160" y="1005"/>
                  </a:cubicBezTo>
                  <a:cubicBezTo>
                    <a:pt x="2140" y="1147"/>
                    <a:pt x="2070" y="1259"/>
                    <a:pt x="1959" y="1337"/>
                  </a:cubicBezTo>
                  <a:cubicBezTo>
                    <a:pt x="1866" y="1398"/>
                    <a:pt x="1758" y="1432"/>
                    <a:pt x="1633" y="1432"/>
                  </a:cubicBezTo>
                  <a:cubicBezTo>
                    <a:pt x="1604" y="1432"/>
                    <a:pt x="1574" y="1430"/>
                    <a:pt x="1543" y="1426"/>
                  </a:cubicBezTo>
                  <a:cubicBezTo>
                    <a:pt x="1286" y="1404"/>
                    <a:pt x="1027" y="1376"/>
                    <a:pt x="773" y="1343"/>
                  </a:cubicBezTo>
                  <a:cubicBezTo>
                    <a:pt x="762" y="1343"/>
                    <a:pt x="756" y="1337"/>
                    <a:pt x="759" y="1326"/>
                  </a:cubicBezTo>
                  <a:cubicBezTo>
                    <a:pt x="815" y="1019"/>
                    <a:pt x="871" y="709"/>
                    <a:pt x="924" y="403"/>
                  </a:cubicBezTo>
                  <a:cubicBezTo>
                    <a:pt x="924" y="391"/>
                    <a:pt x="929" y="389"/>
                    <a:pt x="940" y="389"/>
                  </a:cubicBezTo>
                  <a:close/>
                  <a:moveTo>
                    <a:pt x="586" y="0"/>
                  </a:moveTo>
                  <a:cubicBezTo>
                    <a:pt x="561" y="0"/>
                    <a:pt x="549" y="12"/>
                    <a:pt x="542" y="37"/>
                  </a:cubicBezTo>
                  <a:cubicBezTo>
                    <a:pt x="377" y="972"/>
                    <a:pt x="201" y="1906"/>
                    <a:pt x="9" y="2841"/>
                  </a:cubicBezTo>
                  <a:cubicBezTo>
                    <a:pt x="0" y="2869"/>
                    <a:pt x="14" y="2885"/>
                    <a:pt x="48" y="2888"/>
                  </a:cubicBezTo>
                  <a:cubicBezTo>
                    <a:pt x="168" y="2905"/>
                    <a:pt x="288" y="2919"/>
                    <a:pt x="405" y="2933"/>
                  </a:cubicBezTo>
                  <a:cubicBezTo>
                    <a:pt x="410" y="2934"/>
                    <a:pt x="416" y="2934"/>
                    <a:pt x="420" y="2934"/>
                  </a:cubicBezTo>
                  <a:cubicBezTo>
                    <a:pt x="444" y="2934"/>
                    <a:pt x="456" y="2923"/>
                    <a:pt x="461" y="2899"/>
                  </a:cubicBezTo>
                  <a:cubicBezTo>
                    <a:pt x="542" y="2492"/>
                    <a:pt x="622" y="2082"/>
                    <a:pt x="695" y="1677"/>
                  </a:cubicBezTo>
                  <a:cubicBezTo>
                    <a:pt x="695" y="1668"/>
                    <a:pt x="701" y="1663"/>
                    <a:pt x="711" y="1663"/>
                  </a:cubicBezTo>
                  <a:cubicBezTo>
                    <a:pt x="713" y="1663"/>
                    <a:pt x="715" y="1663"/>
                    <a:pt x="717" y="1664"/>
                  </a:cubicBezTo>
                  <a:cubicBezTo>
                    <a:pt x="938" y="1689"/>
                    <a:pt x="1161" y="1714"/>
                    <a:pt x="1384" y="1736"/>
                  </a:cubicBezTo>
                  <a:cubicBezTo>
                    <a:pt x="1392" y="1736"/>
                    <a:pt x="1395" y="1742"/>
                    <a:pt x="1401" y="1753"/>
                  </a:cubicBezTo>
                  <a:cubicBezTo>
                    <a:pt x="1543" y="2185"/>
                    <a:pt x="1694" y="2620"/>
                    <a:pt x="1839" y="3056"/>
                  </a:cubicBezTo>
                  <a:cubicBezTo>
                    <a:pt x="1847" y="3078"/>
                    <a:pt x="1861" y="3086"/>
                    <a:pt x="1889" y="3095"/>
                  </a:cubicBezTo>
                  <a:cubicBezTo>
                    <a:pt x="2015" y="3103"/>
                    <a:pt x="2140" y="3117"/>
                    <a:pt x="2266" y="3128"/>
                  </a:cubicBezTo>
                  <a:cubicBezTo>
                    <a:pt x="2288" y="3128"/>
                    <a:pt x="2302" y="3123"/>
                    <a:pt x="2307" y="3100"/>
                  </a:cubicBezTo>
                  <a:cubicBezTo>
                    <a:pt x="2307" y="3095"/>
                    <a:pt x="2307" y="3086"/>
                    <a:pt x="2302" y="3081"/>
                  </a:cubicBezTo>
                  <a:cubicBezTo>
                    <a:pt x="2146" y="2643"/>
                    <a:pt x="1987" y="2208"/>
                    <a:pt x="1833" y="1772"/>
                  </a:cubicBezTo>
                  <a:cubicBezTo>
                    <a:pt x="1828" y="1761"/>
                    <a:pt x="1833" y="1756"/>
                    <a:pt x="1847" y="1753"/>
                  </a:cubicBezTo>
                  <a:cubicBezTo>
                    <a:pt x="2056" y="1728"/>
                    <a:pt x="2229" y="1650"/>
                    <a:pt x="2363" y="1524"/>
                  </a:cubicBezTo>
                  <a:cubicBezTo>
                    <a:pt x="2494" y="1404"/>
                    <a:pt x="2578" y="1242"/>
                    <a:pt x="2606" y="1047"/>
                  </a:cubicBezTo>
                  <a:cubicBezTo>
                    <a:pt x="2631" y="882"/>
                    <a:pt x="2614" y="737"/>
                    <a:pt x="2553" y="603"/>
                  </a:cubicBezTo>
                  <a:cubicBezTo>
                    <a:pt x="2494" y="475"/>
                    <a:pt x="2405" y="366"/>
                    <a:pt x="2274" y="288"/>
                  </a:cubicBezTo>
                  <a:cubicBezTo>
                    <a:pt x="2146" y="204"/>
                    <a:pt x="1992" y="154"/>
                    <a:pt x="1811" y="138"/>
                  </a:cubicBezTo>
                  <a:cubicBezTo>
                    <a:pt x="1404" y="96"/>
                    <a:pt x="999" y="51"/>
                    <a:pt x="595" y="1"/>
                  </a:cubicBezTo>
                  <a:cubicBezTo>
                    <a:pt x="592" y="1"/>
                    <a:pt x="589"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1884;p48">
              <a:extLst>
                <a:ext uri="{FF2B5EF4-FFF2-40B4-BE49-F238E27FC236}">
                  <a16:creationId xmlns:a16="http://schemas.microsoft.com/office/drawing/2014/main" id="{7599E95C-4F2A-DF67-F7E0-204552B470C9}"/>
                </a:ext>
              </a:extLst>
            </p:cNvPr>
            <p:cNvSpPr/>
            <p:nvPr/>
          </p:nvSpPr>
          <p:spPr>
            <a:xfrm rot="-293290">
              <a:off x="2153532" y="2616617"/>
              <a:ext cx="109081" cy="372741"/>
            </a:xfrm>
            <a:custGeom>
              <a:avLst/>
              <a:gdLst/>
              <a:ahLst/>
              <a:cxnLst/>
              <a:rect l="l" t="t" r="r" b="b"/>
              <a:pathLst>
                <a:path w="2785" h="9516" extrusionOk="0">
                  <a:moveTo>
                    <a:pt x="2210" y="0"/>
                  </a:moveTo>
                  <a:cubicBezTo>
                    <a:pt x="2163" y="0"/>
                    <a:pt x="2117" y="17"/>
                    <a:pt x="2081" y="50"/>
                  </a:cubicBezTo>
                  <a:cubicBezTo>
                    <a:pt x="748" y="1255"/>
                    <a:pt x="0" y="3052"/>
                    <a:pt x="70" y="4849"/>
                  </a:cubicBezTo>
                  <a:cubicBezTo>
                    <a:pt x="140" y="6642"/>
                    <a:pt x="1027" y="8372"/>
                    <a:pt x="2450" y="9474"/>
                  </a:cubicBezTo>
                  <a:cubicBezTo>
                    <a:pt x="2489" y="9502"/>
                    <a:pt x="2528" y="9516"/>
                    <a:pt x="2570" y="9516"/>
                  </a:cubicBezTo>
                  <a:cubicBezTo>
                    <a:pt x="2628" y="9516"/>
                    <a:pt x="2684" y="9494"/>
                    <a:pt x="2720" y="9446"/>
                  </a:cubicBezTo>
                  <a:cubicBezTo>
                    <a:pt x="2785" y="9360"/>
                    <a:pt x="2768" y="9242"/>
                    <a:pt x="2684" y="9176"/>
                  </a:cubicBezTo>
                  <a:cubicBezTo>
                    <a:pt x="1353" y="8143"/>
                    <a:pt x="519" y="6522"/>
                    <a:pt x="452" y="4837"/>
                  </a:cubicBezTo>
                  <a:cubicBezTo>
                    <a:pt x="385" y="3152"/>
                    <a:pt x="1091" y="1467"/>
                    <a:pt x="2338" y="335"/>
                  </a:cubicBezTo>
                  <a:cubicBezTo>
                    <a:pt x="2419" y="262"/>
                    <a:pt x="2422" y="139"/>
                    <a:pt x="2352" y="64"/>
                  </a:cubicBezTo>
                  <a:cubicBezTo>
                    <a:pt x="2314" y="21"/>
                    <a:pt x="2262" y="0"/>
                    <a:pt x="2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1885;p48">
              <a:extLst>
                <a:ext uri="{FF2B5EF4-FFF2-40B4-BE49-F238E27FC236}">
                  <a16:creationId xmlns:a16="http://schemas.microsoft.com/office/drawing/2014/main" id="{70E0147A-63AD-568A-A5FC-36AA6A61C1D5}"/>
                </a:ext>
              </a:extLst>
            </p:cNvPr>
            <p:cNvSpPr/>
            <p:nvPr/>
          </p:nvSpPr>
          <p:spPr>
            <a:xfrm rot="-293290">
              <a:off x="2022133" y="2599255"/>
              <a:ext cx="198383" cy="580538"/>
            </a:xfrm>
            <a:custGeom>
              <a:avLst/>
              <a:gdLst/>
              <a:ahLst/>
              <a:cxnLst/>
              <a:rect l="l" t="t" r="r" b="b"/>
              <a:pathLst>
                <a:path w="5065" h="14821" extrusionOk="0">
                  <a:moveTo>
                    <a:pt x="3948" y="0"/>
                  </a:moveTo>
                  <a:cubicBezTo>
                    <a:pt x="3909" y="0"/>
                    <a:pt x="3870" y="12"/>
                    <a:pt x="3837" y="37"/>
                  </a:cubicBezTo>
                  <a:cubicBezTo>
                    <a:pt x="1437" y="1739"/>
                    <a:pt x="1" y="4735"/>
                    <a:pt x="188" y="7670"/>
                  </a:cubicBezTo>
                  <a:cubicBezTo>
                    <a:pt x="366" y="10611"/>
                    <a:pt x="2160" y="13403"/>
                    <a:pt x="4754" y="14795"/>
                  </a:cubicBezTo>
                  <a:cubicBezTo>
                    <a:pt x="4782" y="14812"/>
                    <a:pt x="4813" y="14820"/>
                    <a:pt x="4847" y="14820"/>
                  </a:cubicBezTo>
                  <a:cubicBezTo>
                    <a:pt x="4911" y="14820"/>
                    <a:pt x="4978" y="14784"/>
                    <a:pt x="5011" y="14714"/>
                  </a:cubicBezTo>
                  <a:cubicBezTo>
                    <a:pt x="5064" y="14620"/>
                    <a:pt x="5031" y="14502"/>
                    <a:pt x="4936" y="14452"/>
                  </a:cubicBezTo>
                  <a:cubicBezTo>
                    <a:pt x="2456" y="13124"/>
                    <a:pt x="743" y="10454"/>
                    <a:pt x="570" y="7645"/>
                  </a:cubicBezTo>
                  <a:cubicBezTo>
                    <a:pt x="394" y="4841"/>
                    <a:pt x="1767" y="1976"/>
                    <a:pt x="4060" y="350"/>
                  </a:cubicBezTo>
                  <a:cubicBezTo>
                    <a:pt x="4146" y="288"/>
                    <a:pt x="4169" y="168"/>
                    <a:pt x="4104" y="82"/>
                  </a:cubicBezTo>
                  <a:cubicBezTo>
                    <a:pt x="4067" y="29"/>
                    <a:pt x="4008" y="0"/>
                    <a:pt x="39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1886;p48">
              <a:extLst>
                <a:ext uri="{FF2B5EF4-FFF2-40B4-BE49-F238E27FC236}">
                  <a16:creationId xmlns:a16="http://schemas.microsoft.com/office/drawing/2014/main" id="{A1E018CD-F7EB-B270-E2DA-724D34AE9B2D}"/>
                </a:ext>
              </a:extLst>
            </p:cNvPr>
            <p:cNvSpPr/>
            <p:nvPr/>
          </p:nvSpPr>
          <p:spPr>
            <a:xfrm rot="-293290">
              <a:off x="2090661" y="2814730"/>
              <a:ext cx="118364" cy="236900"/>
            </a:xfrm>
            <a:custGeom>
              <a:avLst/>
              <a:gdLst/>
              <a:ahLst/>
              <a:cxnLst/>
              <a:rect l="l" t="t" r="r" b="b"/>
              <a:pathLst>
                <a:path w="3022" h="6048" extrusionOk="0">
                  <a:moveTo>
                    <a:pt x="404" y="1"/>
                  </a:moveTo>
                  <a:cubicBezTo>
                    <a:pt x="312" y="1"/>
                    <a:pt x="228" y="77"/>
                    <a:pt x="218" y="172"/>
                  </a:cubicBezTo>
                  <a:cubicBezTo>
                    <a:pt x="0" y="2354"/>
                    <a:pt x="968" y="4644"/>
                    <a:pt x="2684" y="6006"/>
                  </a:cubicBezTo>
                  <a:cubicBezTo>
                    <a:pt x="2720" y="6034"/>
                    <a:pt x="2762" y="6048"/>
                    <a:pt x="2804" y="6048"/>
                  </a:cubicBezTo>
                  <a:cubicBezTo>
                    <a:pt x="2863" y="6048"/>
                    <a:pt x="2918" y="6020"/>
                    <a:pt x="2957" y="5975"/>
                  </a:cubicBezTo>
                  <a:cubicBezTo>
                    <a:pt x="3022" y="5891"/>
                    <a:pt x="3008" y="5769"/>
                    <a:pt x="2924" y="5702"/>
                  </a:cubicBezTo>
                  <a:cubicBezTo>
                    <a:pt x="1306" y="4421"/>
                    <a:pt x="396" y="2265"/>
                    <a:pt x="603" y="211"/>
                  </a:cubicBezTo>
                  <a:cubicBezTo>
                    <a:pt x="614" y="105"/>
                    <a:pt x="533" y="10"/>
                    <a:pt x="427" y="2"/>
                  </a:cubicBezTo>
                  <a:cubicBezTo>
                    <a:pt x="419" y="1"/>
                    <a:pt x="412" y="1"/>
                    <a:pt x="4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1887;p48">
              <a:extLst>
                <a:ext uri="{FF2B5EF4-FFF2-40B4-BE49-F238E27FC236}">
                  <a16:creationId xmlns:a16="http://schemas.microsoft.com/office/drawing/2014/main" id="{CF4B5CDB-903B-8D12-1F43-225A17536F52}"/>
                </a:ext>
              </a:extLst>
            </p:cNvPr>
            <p:cNvSpPr/>
            <p:nvPr/>
          </p:nvSpPr>
          <p:spPr>
            <a:xfrm rot="-293290">
              <a:off x="1977935" y="2851617"/>
              <a:ext cx="21346" cy="54564"/>
            </a:xfrm>
            <a:custGeom>
              <a:avLst/>
              <a:gdLst/>
              <a:ahLst/>
              <a:cxnLst/>
              <a:rect l="l" t="t" r="r" b="b"/>
              <a:pathLst>
                <a:path w="545" h="1393" extrusionOk="0">
                  <a:moveTo>
                    <a:pt x="333" y="0"/>
                  </a:moveTo>
                  <a:cubicBezTo>
                    <a:pt x="251" y="0"/>
                    <a:pt x="174" y="50"/>
                    <a:pt x="145" y="131"/>
                  </a:cubicBezTo>
                  <a:cubicBezTo>
                    <a:pt x="28" y="486"/>
                    <a:pt x="0" y="868"/>
                    <a:pt x="67" y="1236"/>
                  </a:cubicBezTo>
                  <a:cubicBezTo>
                    <a:pt x="84" y="1328"/>
                    <a:pt x="165" y="1392"/>
                    <a:pt x="254" y="1392"/>
                  </a:cubicBezTo>
                  <a:cubicBezTo>
                    <a:pt x="261" y="1392"/>
                    <a:pt x="268" y="1391"/>
                    <a:pt x="276" y="1391"/>
                  </a:cubicBezTo>
                  <a:cubicBezTo>
                    <a:pt x="280" y="1391"/>
                    <a:pt x="285" y="1391"/>
                    <a:pt x="290" y="1392"/>
                  </a:cubicBezTo>
                  <a:cubicBezTo>
                    <a:pt x="393" y="1376"/>
                    <a:pt x="463" y="1275"/>
                    <a:pt x="446" y="1169"/>
                  </a:cubicBezTo>
                  <a:cubicBezTo>
                    <a:pt x="391" y="868"/>
                    <a:pt x="416" y="550"/>
                    <a:pt x="513" y="254"/>
                  </a:cubicBezTo>
                  <a:cubicBezTo>
                    <a:pt x="544" y="151"/>
                    <a:pt x="491" y="45"/>
                    <a:pt x="391" y="9"/>
                  </a:cubicBezTo>
                  <a:cubicBezTo>
                    <a:pt x="371" y="3"/>
                    <a:pt x="352"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1888;p48">
              <a:extLst>
                <a:ext uri="{FF2B5EF4-FFF2-40B4-BE49-F238E27FC236}">
                  <a16:creationId xmlns:a16="http://schemas.microsoft.com/office/drawing/2014/main" id="{6371E542-2EA8-6166-D936-85E72D8DE6C9}"/>
                </a:ext>
              </a:extLst>
            </p:cNvPr>
            <p:cNvSpPr/>
            <p:nvPr/>
          </p:nvSpPr>
          <p:spPr>
            <a:xfrm rot="-293290">
              <a:off x="2433796" y="3015226"/>
              <a:ext cx="456458" cy="133922"/>
            </a:xfrm>
            <a:custGeom>
              <a:avLst/>
              <a:gdLst/>
              <a:ahLst/>
              <a:cxnLst/>
              <a:rect l="l" t="t" r="r" b="b"/>
              <a:pathLst>
                <a:path w="11654" h="3419" extrusionOk="0">
                  <a:moveTo>
                    <a:pt x="216" y="0"/>
                  </a:moveTo>
                  <a:cubicBezTo>
                    <a:pt x="142" y="0"/>
                    <a:pt x="71" y="45"/>
                    <a:pt x="39" y="119"/>
                  </a:cubicBezTo>
                  <a:cubicBezTo>
                    <a:pt x="0" y="216"/>
                    <a:pt x="45" y="328"/>
                    <a:pt x="142" y="370"/>
                  </a:cubicBezTo>
                  <a:cubicBezTo>
                    <a:pt x="3755" y="1865"/>
                    <a:pt x="7552" y="2889"/>
                    <a:pt x="11424" y="3413"/>
                  </a:cubicBezTo>
                  <a:cubicBezTo>
                    <a:pt x="11435" y="3419"/>
                    <a:pt x="11441" y="3419"/>
                    <a:pt x="11452" y="3419"/>
                  </a:cubicBezTo>
                  <a:cubicBezTo>
                    <a:pt x="11547" y="3419"/>
                    <a:pt x="11628" y="3352"/>
                    <a:pt x="11636" y="3246"/>
                  </a:cubicBezTo>
                  <a:cubicBezTo>
                    <a:pt x="11653" y="3143"/>
                    <a:pt x="11578" y="3045"/>
                    <a:pt x="11472" y="3031"/>
                  </a:cubicBezTo>
                  <a:cubicBezTo>
                    <a:pt x="7633" y="2507"/>
                    <a:pt x="3870" y="1497"/>
                    <a:pt x="290" y="15"/>
                  </a:cubicBezTo>
                  <a:cubicBezTo>
                    <a:pt x="266" y="5"/>
                    <a:pt x="241"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1889;p48">
              <a:extLst>
                <a:ext uri="{FF2B5EF4-FFF2-40B4-BE49-F238E27FC236}">
                  <a16:creationId xmlns:a16="http://schemas.microsoft.com/office/drawing/2014/main" id="{F8868608-CED5-19CA-DA48-5127FE59E534}"/>
                </a:ext>
              </a:extLst>
            </p:cNvPr>
            <p:cNvSpPr/>
            <p:nvPr/>
          </p:nvSpPr>
          <p:spPr>
            <a:xfrm rot="-293290">
              <a:off x="2490695" y="3251486"/>
              <a:ext cx="219220" cy="79202"/>
            </a:xfrm>
            <a:custGeom>
              <a:avLst/>
              <a:gdLst/>
              <a:ahLst/>
              <a:cxnLst/>
              <a:rect l="l" t="t" r="r" b="b"/>
              <a:pathLst>
                <a:path w="5597" h="2022" extrusionOk="0">
                  <a:moveTo>
                    <a:pt x="212" y="0"/>
                  </a:moveTo>
                  <a:cubicBezTo>
                    <a:pt x="131" y="0"/>
                    <a:pt x="56" y="53"/>
                    <a:pt x="31" y="135"/>
                  </a:cubicBezTo>
                  <a:cubicBezTo>
                    <a:pt x="0" y="236"/>
                    <a:pt x="56" y="345"/>
                    <a:pt x="157" y="375"/>
                  </a:cubicBezTo>
                  <a:lnTo>
                    <a:pt x="5326" y="2010"/>
                  </a:lnTo>
                  <a:cubicBezTo>
                    <a:pt x="5346" y="2019"/>
                    <a:pt x="5362" y="2021"/>
                    <a:pt x="5385" y="2021"/>
                  </a:cubicBezTo>
                  <a:cubicBezTo>
                    <a:pt x="5468" y="2021"/>
                    <a:pt x="5547" y="1971"/>
                    <a:pt x="5566" y="1885"/>
                  </a:cubicBezTo>
                  <a:cubicBezTo>
                    <a:pt x="5597" y="1784"/>
                    <a:pt x="5541" y="1675"/>
                    <a:pt x="5441" y="1645"/>
                  </a:cubicBezTo>
                  <a:lnTo>
                    <a:pt x="271" y="10"/>
                  </a:lnTo>
                  <a:cubicBezTo>
                    <a:pt x="251" y="3"/>
                    <a:pt x="231"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1890;p48">
              <a:extLst>
                <a:ext uri="{FF2B5EF4-FFF2-40B4-BE49-F238E27FC236}">
                  <a16:creationId xmlns:a16="http://schemas.microsoft.com/office/drawing/2014/main" id="{291F338E-AC9A-7520-DCB6-898C79492A36}"/>
                </a:ext>
              </a:extLst>
            </p:cNvPr>
            <p:cNvSpPr/>
            <p:nvPr/>
          </p:nvSpPr>
          <p:spPr>
            <a:xfrm rot="-293290">
              <a:off x="2921922" y="3330595"/>
              <a:ext cx="316591" cy="42578"/>
            </a:xfrm>
            <a:custGeom>
              <a:avLst/>
              <a:gdLst/>
              <a:ahLst/>
              <a:cxnLst/>
              <a:rect l="l" t="t" r="r" b="b"/>
              <a:pathLst>
                <a:path w="8083" h="1087" extrusionOk="0">
                  <a:moveTo>
                    <a:pt x="203" y="1"/>
                  </a:moveTo>
                  <a:cubicBezTo>
                    <a:pt x="108" y="1"/>
                    <a:pt x="19" y="74"/>
                    <a:pt x="9" y="177"/>
                  </a:cubicBezTo>
                  <a:cubicBezTo>
                    <a:pt x="0" y="280"/>
                    <a:pt x="78" y="375"/>
                    <a:pt x="184" y="386"/>
                  </a:cubicBezTo>
                  <a:lnTo>
                    <a:pt x="7862" y="1084"/>
                  </a:lnTo>
                  <a:cubicBezTo>
                    <a:pt x="7867" y="1086"/>
                    <a:pt x="7873" y="1086"/>
                    <a:pt x="7881" y="1086"/>
                  </a:cubicBezTo>
                  <a:cubicBezTo>
                    <a:pt x="7979" y="1086"/>
                    <a:pt x="8063" y="1011"/>
                    <a:pt x="8071" y="908"/>
                  </a:cubicBezTo>
                  <a:cubicBezTo>
                    <a:pt x="8082" y="805"/>
                    <a:pt x="8001" y="710"/>
                    <a:pt x="7898" y="699"/>
                  </a:cubicBezTo>
                  <a:lnTo>
                    <a:pt x="218" y="1"/>
                  </a:lnTo>
                  <a:cubicBezTo>
                    <a:pt x="213" y="1"/>
                    <a:pt x="20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1891;p48">
              <a:extLst>
                <a:ext uri="{FF2B5EF4-FFF2-40B4-BE49-F238E27FC236}">
                  <a16:creationId xmlns:a16="http://schemas.microsoft.com/office/drawing/2014/main" id="{650C4077-A190-90C4-CEC9-F866A8B4268C}"/>
                </a:ext>
              </a:extLst>
            </p:cNvPr>
            <p:cNvSpPr/>
            <p:nvPr/>
          </p:nvSpPr>
          <p:spPr>
            <a:xfrm rot="-293290">
              <a:off x="3137577" y="3272786"/>
              <a:ext cx="46570" cy="19820"/>
            </a:xfrm>
            <a:custGeom>
              <a:avLst/>
              <a:gdLst/>
              <a:ahLst/>
              <a:cxnLst/>
              <a:rect l="l" t="t" r="r" b="b"/>
              <a:pathLst>
                <a:path w="1189" h="506" extrusionOk="0">
                  <a:moveTo>
                    <a:pt x="204" y="0"/>
                  </a:moveTo>
                  <a:cubicBezTo>
                    <a:pt x="112" y="0"/>
                    <a:pt x="32" y="70"/>
                    <a:pt x="17" y="163"/>
                  </a:cubicBezTo>
                  <a:cubicBezTo>
                    <a:pt x="1" y="269"/>
                    <a:pt x="73" y="366"/>
                    <a:pt x="176" y="383"/>
                  </a:cubicBezTo>
                  <a:lnTo>
                    <a:pt x="952" y="500"/>
                  </a:lnTo>
                  <a:cubicBezTo>
                    <a:pt x="960" y="506"/>
                    <a:pt x="971" y="506"/>
                    <a:pt x="983" y="506"/>
                  </a:cubicBezTo>
                  <a:cubicBezTo>
                    <a:pt x="1077" y="506"/>
                    <a:pt x="1158" y="436"/>
                    <a:pt x="1172" y="341"/>
                  </a:cubicBezTo>
                  <a:cubicBezTo>
                    <a:pt x="1189" y="235"/>
                    <a:pt x="1116" y="137"/>
                    <a:pt x="1010" y="121"/>
                  </a:cubicBezTo>
                  <a:lnTo>
                    <a:pt x="238" y="4"/>
                  </a:lnTo>
                  <a:cubicBezTo>
                    <a:pt x="226" y="1"/>
                    <a:pt x="215"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1892;p48">
              <a:extLst>
                <a:ext uri="{FF2B5EF4-FFF2-40B4-BE49-F238E27FC236}">
                  <a16:creationId xmlns:a16="http://schemas.microsoft.com/office/drawing/2014/main" id="{225FD579-29C4-B6E0-1D8C-7A02C2FC46CD}"/>
                </a:ext>
              </a:extLst>
            </p:cNvPr>
            <p:cNvSpPr/>
            <p:nvPr/>
          </p:nvSpPr>
          <p:spPr>
            <a:xfrm rot="-293290">
              <a:off x="3115678" y="3118196"/>
              <a:ext cx="97057" cy="19702"/>
            </a:xfrm>
            <a:custGeom>
              <a:avLst/>
              <a:gdLst/>
              <a:ahLst/>
              <a:cxnLst/>
              <a:rect l="l" t="t" r="r" b="b"/>
              <a:pathLst>
                <a:path w="2478" h="503" extrusionOk="0">
                  <a:moveTo>
                    <a:pt x="204" y="0"/>
                  </a:moveTo>
                  <a:cubicBezTo>
                    <a:pt x="101" y="0"/>
                    <a:pt x="14" y="80"/>
                    <a:pt x="6" y="182"/>
                  </a:cubicBezTo>
                  <a:cubicBezTo>
                    <a:pt x="0" y="288"/>
                    <a:pt x="78" y="377"/>
                    <a:pt x="187" y="385"/>
                  </a:cubicBezTo>
                  <a:lnTo>
                    <a:pt x="2268" y="503"/>
                  </a:lnTo>
                  <a:lnTo>
                    <a:pt x="2280" y="503"/>
                  </a:lnTo>
                  <a:cubicBezTo>
                    <a:pt x="2377" y="503"/>
                    <a:pt x="2464" y="422"/>
                    <a:pt x="2472" y="321"/>
                  </a:cubicBezTo>
                  <a:cubicBezTo>
                    <a:pt x="2478" y="218"/>
                    <a:pt x="2400" y="126"/>
                    <a:pt x="2291" y="120"/>
                  </a:cubicBezTo>
                  <a:lnTo>
                    <a:pt x="210" y="1"/>
                  </a:lnTo>
                  <a:cubicBezTo>
                    <a:pt x="208" y="0"/>
                    <a:pt x="206"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1893;p48">
              <a:extLst>
                <a:ext uri="{FF2B5EF4-FFF2-40B4-BE49-F238E27FC236}">
                  <a16:creationId xmlns:a16="http://schemas.microsoft.com/office/drawing/2014/main" id="{96EBE566-D794-BF4A-FEF2-4979A77EB843}"/>
                </a:ext>
              </a:extLst>
            </p:cNvPr>
            <p:cNvSpPr/>
            <p:nvPr/>
          </p:nvSpPr>
          <p:spPr>
            <a:xfrm rot="-293290">
              <a:off x="1665432" y="2160044"/>
              <a:ext cx="253531" cy="275247"/>
            </a:xfrm>
            <a:custGeom>
              <a:avLst/>
              <a:gdLst/>
              <a:ahLst/>
              <a:cxnLst/>
              <a:rect l="l" t="t" r="r" b="b"/>
              <a:pathLst>
                <a:path w="6473" h="7027" extrusionOk="0">
                  <a:moveTo>
                    <a:pt x="2785" y="0"/>
                  </a:moveTo>
                  <a:cubicBezTo>
                    <a:pt x="1616" y="0"/>
                    <a:pt x="496" y="861"/>
                    <a:pt x="201" y="1996"/>
                  </a:cubicBezTo>
                  <a:cubicBezTo>
                    <a:pt x="1" y="2772"/>
                    <a:pt x="165" y="3612"/>
                    <a:pt x="514" y="4334"/>
                  </a:cubicBezTo>
                  <a:cubicBezTo>
                    <a:pt x="1024" y="5389"/>
                    <a:pt x="1939" y="6245"/>
                    <a:pt x="3030" y="6683"/>
                  </a:cubicBezTo>
                  <a:cubicBezTo>
                    <a:pt x="3596" y="6912"/>
                    <a:pt x="4206" y="7027"/>
                    <a:pt x="4817" y="7027"/>
                  </a:cubicBezTo>
                  <a:cubicBezTo>
                    <a:pt x="5381" y="7027"/>
                    <a:pt x="5945" y="6929"/>
                    <a:pt x="6473" y="6733"/>
                  </a:cubicBezTo>
                  <a:lnTo>
                    <a:pt x="5390" y="2161"/>
                  </a:lnTo>
                  <a:cubicBezTo>
                    <a:pt x="5164" y="987"/>
                    <a:pt x="4060" y="41"/>
                    <a:pt x="2863" y="2"/>
                  </a:cubicBezTo>
                  <a:cubicBezTo>
                    <a:pt x="2837" y="1"/>
                    <a:pt x="2811" y="0"/>
                    <a:pt x="2785"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1894;p48">
              <a:extLst>
                <a:ext uri="{FF2B5EF4-FFF2-40B4-BE49-F238E27FC236}">
                  <a16:creationId xmlns:a16="http://schemas.microsoft.com/office/drawing/2014/main" id="{A87D16A5-E64C-8844-7812-E4AF1AB09E29}"/>
                </a:ext>
              </a:extLst>
            </p:cNvPr>
            <p:cNvSpPr/>
            <p:nvPr/>
          </p:nvSpPr>
          <p:spPr>
            <a:xfrm rot="-293290">
              <a:off x="1658405" y="2152351"/>
              <a:ext cx="268845" cy="290210"/>
            </a:xfrm>
            <a:custGeom>
              <a:avLst/>
              <a:gdLst/>
              <a:ahLst/>
              <a:cxnLst/>
              <a:rect l="l" t="t" r="r" b="b"/>
              <a:pathLst>
                <a:path w="6864" h="7409" extrusionOk="0">
                  <a:moveTo>
                    <a:pt x="3034" y="386"/>
                  </a:moveTo>
                  <a:cubicBezTo>
                    <a:pt x="4144" y="420"/>
                    <a:pt x="5173" y="1299"/>
                    <a:pt x="5383" y="2387"/>
                  </a:cubicBezTo>
                  <a:cubicBezTo>
                    <a:pt x="5383" y="2390"/>
                    <a:pt x="5385" y="2395"/>
                    <a:pt x="5385" y="2398"/>
                  </a:cubicBezTo>
                  <a:lnTo>
                    <a:pt x="6429" y="6803"/>
                  </a:lnTo>
                  <a:cubicBezTo>
                    <a:pt x="5969" y="6951"/>
                    <a:pt x="5485" y="7026"/>
                    <a:pt x="5002" y="7026"/>
                  </a:cubicBezTo>
                  <a:cubicBezTo>
                    <a:pt x="4413" y="7026"/>
                    <a:pt x="3825" y="6916"/>
                    <a:pt x="3282" y="6697"/>
                  </a:cubicBezTo>
                  <a:cubicBezTo>
                    <a:pt x="2241" y="6276"/>
                    <a:pt x="1362" y="5453"/>
                    <a:pt x="869" y="4440"/>
                  </a:cubicBezTo>
                  <a:cubicBezTo>
                    <a:pt x="503" y="3687"/>
                    <a:pt x="394" y="2903"/>
                    <a:pt x="570" y="2236"/>
                  </a:cubicBezTo>
                  <a:cubicBezTo>
                    <a:pt x="841" y="1190"/>
                    <a:pt x="1887" y="389"/>
                    <a:pt x="2969" y="389"/>
                  </a:cubicBezTo>
                  <a:cubicBezTo>
                    <a:pt x="2989" y="389"/>
                    <a:pt x="3014" y="389"/>
                    <a:pt x="3034" y="386"/>
                  </a:cubicBezTo>
                  <a:close/>
                  <a:moveTo>
                    <a:pt x="2966" y="0"/>
                  </a:moveTo>
                  <a:cubicBezTo>
                    <a:pt x="1719" y="0"/>
                    <a:pt x="510" y="929"/>
                    <a:pt x="196" y="2138"/>
                  </a:cubicBezTo>
                  <a:cubicBezTo>
                    <a:pt x="1" y="2897"/>
                    <a:pt x="115" y="3770"/>
                    <a:pt x="520" y="4607"/>
                  </a:cubicBezTo>
                  <a:cubicBezTo>
                    <a:pt x="1053" y="5707"/>
                    <a:pt x="2007" y="6597"/>
                    <a:pt x="3140" y="7051"/>
                  </a:cubicBezTo>
                  <a:cubicBezTo>
                    <a:pt x="3728" y="7288"/>
                    <a:pt x="4364" y="7408"/>
                    <a:pt x="4998" y="7408"/>
                  </a:cubicBezTo>
                  <a:cubicBezTo>
                    <a:pt x="5583" y="7408"/>
                    <a:pt x="6169" y="7308"/>
                    <a:pt x="6716" y="7099"/>
                  </a:cubicBezTo>
                  <a:cubicBezTo>
                    <a:pt x="6811" y="7068"/>
                    <a:pt x="6864" y="6970"/>
                    <a:pt x="6839" y="6875"/>
                  </a:cubicBezTo>
                  <a:lnTo>
                    <a:pt x="5759" y="2311"/>
                  </a:lnTo>
                  <a:cubicBezTo>
                    <a:pt x="5514" y="1059"/>
                    <a:pt x="4325" y="43"/>
                    <a:pt x="3047" y="1"/>
                  </a:cubicBezTo>
                  <a:cubicBezTo>
                    <a:pt x="3020" y="1"/>
                    <a:pt x="2993" y="0"/>
                    <a:pt x="2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1895;p48">
              <a:extLst>
                <a:ext uri="{FF2B5EF4-FFF2-40B4-BE49-F238E27FC236}">
                  <a16:creationId xmlns:a16="http://schemas.microsoft.com/office/drawing/2014/main" id="{FC8AE5B1-5781-43F3-F0D5-13F5AE20642C}"/>
                </a:ext>
              </a:extLst>
            </p:cNvPr>
            <p:cNvSpPr/>
            <p:nvPr/>
          </p:nvSpPr>
          <p:spPr>
            <a:xfrm rot="-293290">
              <a:off x="1708142" y="2189167"/>
              <a:ext cx="110413" cy="104035"/>
            </a:xfrm>
            <a:custGeom>
              <a:avLst/>
              <a:gdLst/>
              <a:ahLst/>
              <a:cxnLst/>
              <a:rect l="l" t="t" r="r" b="b"/>
              <a:pathLst>
                <a:path w="2819" h="2656" extrusionOk="0">
                  <a:moveTo>
                    <a:pt x="2167" y="0"/>
                  </a:moveTo>
                  <a:cubicBezTo>
                    <a:pt x="1633" y="0"/>
                    <a:pt x="1097" y="209"/>
                    <a:pt x="715" y="582"/>
                  </a:cubicBezTo>
                  <a:cubicBezTo>
                    <a:pt x="218" y="1073"/>
                    <a:pt x="1" y="1829"/>
                    <a:pt x="163" y="2510"/>
                  </a:cubicBezTo>
                  <a:cubicBezTo>
                    <a:pt x="185" y="2597"/>
                    <a:pt x="263" y="2655"/>
                    <a:pt x="350" y="2655"/>
                  </a:cubicBezTo>
                  <a:cubicBezTo>
                    <a:pt x="364" y="2655"/>
                    <a:pt x="380" y="2655"/>
                    <a:pt x="394" y="2650"/>
                  </a:cubicBezTo>
                  <a:cubicBezTo>
                    <a:pt x="500" y="2624"/>
                    <a:pt x="562" y="2524"/>
                    <a:pt x="539" y="2421"/>
                  </a:cubicBezTo>
                  <a:cubicBezTo>
                    <a:pt x="405" y="1866"/>
                    <a:pt x="584" y="1252"/>
                    <a:pt x="988" y="853"/>
                  </a:cubicBezTo>
                  <a:cubicBezTo>
                    <a:pt x="1297" y="553"/>
                    <a:pt x="1729" y="384"/>
                    <a:pt x="2161" y="384"/>
                  </a:cubicBezTo>
                  <a:cubicBezTo>
                    <a:pt x="2296" y="384"/>
                    <a:pt x="2431" y="401"/>
                    <a:pt x="2562" y="434"/>
                  </a:cubicBezTo>
                  <a:cubicBezTo>
                    <a:pt x="2578" y="438"/>
                    <a:pt x="2593" y="440"/>
                    <a:pt x="2609" y="440"/>
                  </a:cubicBezTo>
                  <a:cubicBezTo>
                    <a:pt x="2693" y="440"/>
                    <a:pt x="2770" y="385"/>
                    <a:pt x="2793" y="295"/>
                  </a:cubicBezTo>
                  <a:cubicBezTo>
                    <a:pt x="2819" y="195"/>
                    <a:pt x="2760" y="89"/>
                    <a:pt x="2654" y="61"/>
                  </a:cubicBezTo>
                  <a:cubicBezTo>
                    <a:pt x="2495" y="20"/>
                    <a:pt x="2331" y="0"/>
                    <a:pt x="2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1896;p48">
              <a:extLst>
                <a:ext uri="{FF2B5EF4-FFF2-40B4-BE49-F238E27FC236}">
                  <a16:creationId xmlns:a16="http://schemas.microsoft.com/office/drawing/2014/main" id="{D89D8F16-03CA-DDAF-BA8D-11810C639E8F}"/>
                </a:ext>
              </a:extLst>
            </p:cNvPr>
            <p:cNvSpPr/>
            <p:nvPr/>
          </p:nvSpPr>
          <p:spPr>
            <a:xfrm rot="-293290">
              <a:off x="1751349" y="2201474"/>
              <a:ext cx="65488" cy="129261"/>
            </a:xfrm>
            <a:custGeom>
              <a:avLst/>
              <a:gdLst/>
              <a:ahLst/>
              <a:cxnLst/>
              <a:rect l="l" t="t" r="r" b="b"/>
              <a:pathLst>
                <a:path w="1672" h="3300" extrusionOk="0">
                  <a:moveTo>
                    <a:pt x="409" y="1"/>
                  </a:moveTo>
                  <a:cubicBezTo>
                    <a:pt x="321" y="1"/>
                    <a:pt x="243" y="63"/>
                    <a:pt x="223" y="156"/>
                  </a:cubicBezTo>
                  <a:cubicBezTo>
                    <a:pt x="0" y="1283"/>
                    <a:pt x="446" y="2527"/>
                    <a:pt x="1334" y="3255"/>
                  </a:cubicBezTo>
                  <a:cubicBezTo>
                    <a:pt x="1370" y="3286"/>
                    <a:pt x="1412" y="3300"/>
                    <a:pt x="1454" y="3300"/>
                  </a:cubicBezTo>
                  <a:cubicBezTo>
                    <a:pt x="1509" y="3300"/>
                    <a:pt x="1565" y="3275"/>
                    <a:pt x="1604" y="3230"/>
                  </a:cubicBezTo>
                  <a:cubicBezTo>
                    <a:pt x="1671" y="3146"/>
                    <a:pt x="1657" y="3026"/>
                    <a:pt x="1576" y="2959"/>
                  </a:cubicBezTo>
                  <a:cubicBezTo>
                    <a:pt x="795" y="2320"/>
                    <a:pt x="405" y="1221"/>
                    <a:pt x="600" y="231"/>
                  </a:cubicBezTo>
                  <a:cubicBezTo>
                    <a:pt x="625" y="128"/>
                    <a:pt x="555" y="24"/>
                    <a:pt x="449" y="5"/>
                  </a:cubicBezTo>
                  <a:cubicBezTo>
                    <a:pt x="436" y="2"/>
                    <a:pt x="422" y="1"/>
                    <a:pt x="4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1897;p48">
              <a:extLst>
                <a:ext uri="{FF2B5EF4-FFF2-40B4-BE49-F238E27FC236}">
                  <a16:creationId xmlns:a16="http://schemas.microsoft.com/office/drawing/2014/main" id="{41778DAA-2AD6-0D17-08AD-D38123AAD190}"/>
                </a:ext>
              </a:extLst>
            </p:cNvPr>
            <p:cNvSpPr/>
            <p:nvPr/>
          </p:nvSpPr>
          <p:spPr>
            <a:xfrm rot="-293290">
              <a:off x="1757411" y="2334028"/>
              <a:ext cx="75006" cy="49667"/>
            </a:xfrm>
            <a:custGeom>
              <a:avLst/>
              <a:gdLst/>
              <a:ahLst/>
              <a:cxnLst/>
              <a:rect l="l" t="t" r="r" b="b"/>
              <a:pathLst>
                <a:path w="1915" h="1268" extrusionOk="0">
                  <a:moveTo>
                    <a:pt x="220" y="1"/>
                  </a:moveTo>
                  <a:cubicBezTo>
                    <a:pt x="182" y="1"/>
                    <a:pt x="145" y="12"/>
                    <a:pt x="112" y="35"/>
                  </a:cubicBezTo>
                  <a:cubicBezTo>
                    <a:pt x="23" y="93"/>
                    <a:pt x="1" y="213"/>
                    <a:pt x="59" y="302"/>
                  </a:cubicBezTo>
                  <a:cubicBezTo>
                    <a:pt x="425" y="849"/>
                    <a:pt x="1038" y="1212"/>
                    <a:pt x="1694" y="1268"/>
                  </a:cubicBezTo>
                  <a:lnTo>
                    <a:pt x="1711" y="1268"/>
                  </a:lnTo>
                  <a:cubicBezTo>
                    <a:pt x="1808" y="1268"/>
                    <a:pt x="1892" y="1195"/>
                    <a:pt x="1903" y="1095"/>
                  </a:cubicBezTo>
                  <a:cubicBezTo>
                    <a:pt x="1914" y="989"/>
                    <a:pt x="1836" y="897"/>
                    <a:pt x="1730" y="885"/>
                  </a:cubicBezTo>
                  <a:cubicBezTo>
                    <a:pt x="1195" y="835"/>
                    <a:pt x="679" y="531"/>
                    <a:pt x="380" y="85"/>
                  </a:cubicBezTo>
                  <a:cubicBezTo>
                    <a:pt x="343" y="31"/>
                    <a:pt x="282"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1898;p48">
              <a:extLst>
                <a:ext uri="{FF2B5EF4-FFF2-40B4-BE49-F238E27FC236}">
                  <a16:creationId xmlns:a16="http://schemas.microsoft.com/office/drawing/2014/main" id="{38491E66-31E7-B386-97CC-E4144665F57D}"/>
                </a:ext>
              </a:extLst>
            </p:cNvPr>
            <p:cNvSpPr/>
            <p:nvPr/>
          </p:nvSpPr>
          <p:spPr>
            <a:xfrm rot="-293290">
              <a:off x="2799966" y="2063015"/>
              <a:ext cx="253570" cy="275247"/>
            </a:xfrm>
            <a:custGeom>
              <a:avLst/>
              <a:gdLst/>
              <a:ahLst/>
              <a:cxnLst/>
              <a:rect l="l" t="t" r="r" b="b"/>
              <a:pathLst>
                <a:path w="6474" h="7027" extrusionOk="0">
                  <a:moveTo>
                    <a:pt x="3688" y="0"/>
                  </a:moveTo>
                  <a:cubicBezTo>
                    <a:pt x="3663" y="0"/>
                    <a:pt x="3637" y="1"/>
                    <a:pt x="3611" y="2"/>
                  </a:cubicBezTo>
                  <a:cubicBezTo>
                    <a:pt x="2414" y="41"/>
                    <a:pt x="1309" y="987"/>
                    <a:pt x="1083" y="2161"/>
                  </a:cubicBezTo>
                  <a:lnTo>
                    <a:pt x="1" y="6733"/>
                  </a:lnTo>
                  <a:cubicBezTo>
                    <a:pt x="529" y="6929"/>
                    <a:pt x="1093" y="7027"/>
                    <a:pt x="1657" y="7027"/>
                  </a:cubicBezTo>
                  <a:cubicBezTo>
                    <a:pt x="2267" y="7027"/>
                    <a:pt x="2878" y="6912"/>
                    <a:pt x="3444" y="6683"/>
                  </a:cubicBezTo>
                  <a:cubicBezTo>
                    <a:pt x="4534" y="6245"/>
                    <a:pt x="5449" y="5389"/>
                    <a:pt x="5960" y="4334"/>
                  </a:cubicBezTo>
                  <a:cubicBezTo>
                    <a:pt x="6309" y="3612"/>
                    <a:pt x="6473" y="2772"/>
                    <a:pt x="6272" y="1996"/>
                  </a:cubicBezTo>
                  <a:cubicBezTo>
                    <a:pt x="5978" y="861"/>
                    <a:pt x="4858" y="0"/>
                    <a:pt x="3688"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1899;p48">
              <a:extLst>
                <a:ext uri="{FF2B5EF4-FFF2-40B4-BE49-F238E27FC236}">
                  <a16:creationId xmlns:a16="http://schemas.microsoft.com/office/drawing/2014/main" id="{10D42E40-D064-BC97-FE60-CCF76FE5B052}"/>
                </a:ext>
              </a:extLst>
            </p:cNvPr>
            <p:cNvSpPr/>
            <p:nvPr/>
          </p:nvSpPr>
          <p:spPr>
            <a:xfrm rot="-293290">
              <a:off x="2791583" y="2055646"/>
              <a:ext cx="268610" cy="290014"/>
            </a:xfrm>
            <a:custGeom>
              <a:avLst/>
              <a:gdLst/>
              <a:ahLst/>
              <a:cxnLst/>
              <a:rect l="l" t="t" r="r" b="b"/>
              <a:pathLst>
                <a:path w="6858" h="7404" extrusionOk="0">
                  <a:moveTo>
                    <a:pt x="3891" y="383"/>
                  </a:moveTo>
                  <a:cubicBezTo>
                    <a:pt x="4975" y="383"/>
                    <a:pt x="6021" y="1181"/>
                    <a:pt x="6294" y="2231"/>
                  </a:cubicBezTo>
                  <a:cubicBezTo>
                    <a:pt x="6464" y="2898"/>
                    <a:pt x="6361" y="3682"/>
                    <a:pt x="5993" y="4435"/>
                  </a:cubicBezTo>
                  <a:cubicBezTo>
                    <a:pt x="5504" y="5450"/>
                    <a:pt x="4626" y="6273"/>
                    <a:pt x="3579" y="6692"/>
                  </a:cubicBezTo>
                  <a:cubicBezTo>
                    <a:pt x="3037" y="6912"/>
                    <a:pt x="2451" y="7022"/>
                    <a:pt x="1865" y="7022"/>
                  </a:cubicBezTo>
                  <a:cubicBezTo>
                    <a:pt x="1381" y="7022"/>
                    <a:pt x="897" y="6947"/>
                    <a:pt x="438" y="6798"/>
                  </a:cubicBezTo>
                  <a:lnTo>
                    <a:pt x="1473" y="2396"/>
                  </a:lnTo>
                  <a:cubicBezTo>
                    <a:pt x="1473" y="2393"/>
                    <a:pt x="1479" y="2390"/>
                    <a:pt x="1479" y="2385"/>
                  </a:cubicBezTo>
                  <a:cubicBezTo>
                    <a:pt x="1688" y="1297"/>
                    <a:pt x="2720" y="418"/>
                    <a:pt x="3825" y="384"/>
                  </a:cubicBezTo>
                  <a:cubicBezTo>
                    <a:pt x="3847" y="384"/>
                    <a:pt x="3869" y="383"/>
                    <a:pt x="3891" y="383"/>
                  </a:cubicBezTo>
                  <a:close/>
                  <a:moveTo>
                    <a:pt x="3898" y="1"/>
                  </a:moveTo>
                  <a:cubicBezTo>
                    <a:pt x="3869" y="1"/>
                    <a:pt x="3840" y="1"/>
                    <a:pt x="3811" y="2"/>
                  </a:cubicBezTo>
                  <a:cubicBezTo>
                    <a:pt x="2533" y="41"/>
                    <a:pt x="1342" y="1057"/>
                    <a:pt x="1102" y="2312"/>
                  </a:cubicBezTo>
                  <a:lnTo>
                    <a:pt x="20" y="6876"/>
                  </a:lnTo>
                  <a:cubicBezTo>
                    <a:pt x="0" y="6971"/>
                    <a:pt x="50" y="7066"/>
                    <a:pt x="142" y="7099"/>
                  </a:cubicBezTo>
                  <a:cubicBezTo>
                    <a:pt x="692" y="7303"/>
                    <a:pt x="1278" y="7403"/>
                    <a:pt x="1864" y="7403"/>
                  </a:cubicBezTo>
                  <a:cubicBezTo>
                    <a:pt x="2503" y="7403"/>
                    <a:pt x="3139" y="7286"/>
                    <a:pt x="3719" y="7055"/>
                  </a:cubicBezTo>
                  <a:cubicBezTo>
                    <a:pt x="4854" y="6600"/>
                    <a:pt x="5806" y="5707"/>
                    <a:pt x="6339" y="4611"/>
                  </a:cubicBezTo>
                  <a:cubicBezTo>
                    <a:pt x="6743" y="3774"/>
                    <a:pt x="6857" y="2898"/>
                    <a:pt x="6662" y="2142"/>
                  </a:cubicBezTo>
                  <a:cubicBezTo>
                    <a:pt x="6349" y="929"/>
                    <a:pt x="5148" y="1"/>
                    <a:pt x="38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1900;p48">
              <a:extLst>
                <a:ext uri="{FF2B5EF4-FFF2-40B4-BE49-F238E27FC236}">
                  <a16:creationId xmlns:a16="http://schemas.microsoft.com/office/drawing/2014/main" id="{88697045-E55F-8B5B-A901-97BD0F205311}"/>
                </a:ext>
              </a:extLst>
            </p:cNvPr>
            <p:cNvSpPr/>
            <p:nvPr/>
          </p:nvSpPr>
          <p:spPr>
            <a:xfrm rot="-293290">
              <a:off x="2890166" y="2087986"/>
              <a:ext cx="110726" cy="104114"/>
            </a:xfrm>
            <a:custGeom>
              <a:avLst/>
              <a:gdLst/>
              <a:ahLst/>
              <a:cxnLst/>
              <a:rect l="l" t="t" r="r" b="b"/>
              <a:pathLst>
                <a:path w="2827" h="2658" extrusionOk="0">
                  <a:moveTo>
                    <a:pt x="662" y="0"/>
                  </a:moveTo>
                  <a:cubicBezTo>
                    <a:pt x="496" y="0"/>
                    <a:pt x="330" y="21"/>
                    <a:pt x="168" y="63"/>
                  </a:cubicBezTo>
                  <a:cubicBezTo>
                    <a:pt x="65" y="88"/>
                    <a:pt x="1" y="194"/>
                    <a:pt x="29" y="297"/>
                  </a:cubicBezTo>
                  <a:cubicBezTo>
                    <a:pt x="50" y="386"/>
                    <a:pt x="129" y="443"/>
                    <a:pt x="214" y="443"/>
                  </a:cubicBezTo>
                  <a:cubicBezTo>
                    <a:pt x="230" y="443"/>
                    <a:pt x="247" y="441"/>
                    <a:pt x="263" y="436"/>
                  </a:cubicBezTo>
                  <a:cubicBezTo>
                    <a:pt x="395" y="402"/>
                    <a:pt x="530" y="386"/>
                    <a:pt x="666" y="386"/>
                  </a:cubicBezTo>
                  <a:cubicBezTo>
                    <a:pt x="1098" y="386"/>
                    <a:pt x="1528" y="553"/>
                    <a:pt x="1836" y="855"/>
                  </a:cubicBezTo>
                  <a:cubicBezTo>
                    <a:pt x="2241" y="1257"/>
                    <a:pt x="2419" y="1870"/>
                    <a:pt x="2286" y="2423"/>
                  </a:cubicBezTo>
                  <a:cubicBezTo>
                    <a:pt x="2260" y="2523"/>
                    <a:pt x="2325" y="2626"/>
                    <a:pt x="2431" y="2652"/>
                  </a:cubicBezTo>
                  <a:cubicBezTo>
                    <a:pt x="2445" y="2654"/>
                    <a:pt x="2461" y="2657"/>
                    <a:pt x="2475" y="2657"/>
                  </a:cubicBezTo>
                  <a:cubicBezTo>
                    <a:pt x="2562" y="2657"/>
                    <a:pt x="2640" y="2599"/>
                    <a:pt x="2662" y="2512"/>
                  </a:cubicBezTo>
                  <a:cubicBezTo>
                    <a:pt x="2827" y="1829"/>
                    <a:pt x="2606" y="1073"/>
                    <a:pt x="2110" y="584"/>
                  </a:cubicBezTo>
                  <a:cubicBezTo>
                    <a:pt x="1725" y="208"/>
                    <a:pt x="1193" y="0"/>
                    <a:pt x="6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1901;p48">
              <a:extLst>
                <a:ext uri="{FF2B5EF4-FFF2-40B4-BE49-F238E27FC236}">
                  <a16:creationId xmlns:a16="http://schemas.microsoft.com/office/drawing/2014/main" id="{7EB2F57B-6C70-C4B8-E4A4-1AEFF2FB7C74}"/>
                </a:ext>
              </a:extLst>
            </p:cNvPr>
            <p:cNvSpPr/>
            <p:nvPr/>
          </p:nvSpPr>
          <p:spPr>
            <a:xfrm rot="-293290">
              <a:off x="2896656" y="2103564"/>
              <a:ext cx="65488" cy="129222"/>
            </a:xfrm>
            <a:custGeom>
              <a:avLst/>
              <a:gdLst/>
              <a:ahLst/>
              <a:cxnLst/>
              <a:rect l="l" t="t" r="r" b="b"/>
              <a:pathLst>
                <a:path w="1672" h="3299" extrusionOk="0">
                  <a:moveTo>
                    <a:pt x="1260" y="0"/>
                  </a:moveTo>
                  <a:cubicBezTo>
                    <a:pt x="1247" y="0"/>
                    <a:pt x="1235" y="2"/>
                    <a:pt x="1223" y="4"/>
                  </a:cubicBezTo>
                  <a:cubicBezTo>
                    <a:pt x="1117" y="23"/>
                    <a:pt x="1050" y="127"/>
                    <a:pt x="1072" y="230"/>
                  </a:cubicBezTo>
                  <a:cubicBezTo>
                    <a:pt x="1267" y="1220"/>
                    <a:pt x="877" y="2317"/>
                    <a:pt x="96" y="2958"/>
                  </a:cubicBezTo>
                  <a:cubicBezTo>
                    <a:pt x="12" y="3028"/>
                    <a:pt x="1" y="3151"/>
                    <a:pt x="68" y="3229"/>
                  </a:cubicBezTo>
                  <a:cubicBezTo>
                    <a:pt x="107" y="3274"/>
                    <a:pt x="162" y="3299"/>
                    <a:pt x="218" y="3299"/>
                  </a:cubicBezTo>
                  <a:cubicBezTo>
                    <a:pt x="260" y="3299"/>
                    <a:pt x="302" y="3285"/>
                    <a:pt x="338" y="3254"/>
                  </a:cubicBezTo>
                  <a:cubicBezTo>
                    <a:pt x="1225" y="2526"/>
                    <a:pt x="1672" y="1279"/>
                    <a:pt x="1449" y="155"/>
                  </a:cubicBezTo>
                  <a:cubicBezTo>
                    <a:pt x="1429" y="61"/>
                    <a:pt x="1349" y="0"/>
                    <a:pt x="1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1902;p48">
              <a:extLst>
                <a:ext uri="{FF2B5EF4-FFF2-40B4-BE49-F238E27FC236}">
                  <a16:creationId xmlns:a16="http://schemas.microsoft.com/office/drawing/2014/main" id="{A2959C0B-AE3F-9D97-99EB-F4B7C716D666}"/>
                </a:ext>
              </a:extLst>
            </p:cNvPr>
            <p:cNvSpPr/>
            <p:nvPr/>
          </p:nvSpPr>
          <p:spPr>
            <a:xfrm rot="-293290">
              <a:off x="2896975" y="2236452"/>
              <a:ext cx="75006" cy="49785"/>
            </a:xfrm>
            <a:custGeom>
              <a:avLst/>
              <a:gdLst/>
              <a:ahLst/>
              <a:cxnLst/>
              <a:rect l="l" t="t" r="r" b="b"/>
              <a:pathLst>
                <a:path w="1915" h="1271" extrusionOk="0">
                  <a:moveTo>
                    <a:pt x="1692" y="0"/>
                  </a:moveTo>
                  <a:cubicBezTo>
                    <a:pt x="1631" y="0"/>
                    <a:pt x="1571" y="30"/>
                    <a:pt x="1535" y="85"/>
                  </a:cubicBezTo>
                  <a:cubicBezTo>
                    <a:pt x="1239" y="531"/>
                    <a:pt x="720" y="838"/>
                    <a:pt x="185" y="886"/>
                  </a:cubicBezTo>
                  <a:cubicBezTo>
                    <a:pt x="81" y="894"/>
                    <a:pt x="0" y="989"/>
                    <a:pt x="12" y="1095"/>
                  </a:cubicBezTo>
                  <a:cubicBezTo>
                    <a:pt x="17" y="1198"/>
                    <a:pt x="106" y="1271"/>
                    <a:pt x="204" y="1271"/>
                  </a:cubicBezTo>
                  <a:cubicBezTo>
                    <a:pt x="210" y="1271"/>
                    <a:pt x="212" y="1271"/>
                    <a:pt x="221" y="1268"/>
                  </a:cubicBezTo>
                  <a:cubicBezTo>
                    <a:pt x="876" y="1212"/>
                    <a:pt x="1485" y="849"/>
                    <a:pt x="1856" y="303"/>
                  </a:cubicBezTo>
                  <a:cubicBezTo>
                    <a:pt x="1914" y="211"/>
                    <a:pt x="1895" y="93"/>
                    <a:pt x="1803" y="35"/>
                  </a:cubicBezTo>
                  <a:cubicBezTo>
                    <a:pt x="1769" y="11"/>
                    <a:pt x="1730" y="0"/>
                    <a:pt x="16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1903;p48">
              <a:extLst>
                <a:ext uri="{FF2B5EF4-FFF2-40B4-BE49-F238E27FC236}">
                  <a16:creationId xmlns:a16="http://schemas.microsoft.com/office/drawing/2014/main" id="{BC750CE0-1BBB-974D-1D00-838DB565730E}"/>
                </a:ext>
              </a:extLst>
            </p:cNvPr>
            <p:cNvSpPr/>
            <p:nvPr/>
          </p:nvSpPr>
          <p:spPr>
            <a:xfrm rot="-293290">
              <a:off x="1792090" y="1697538"/>
              <a:ext cx="1107381" cy="933067"/>
            </a:xfrm>
            <a:custGeom>
              <a:avLst/>
              <a:gdLst/>
              <a:ahLst/>
              <a:cxnLst/>
              <a:rect l="l" t="t" r="r" b="b"/>
              <a:pathLst>
                <a:path w="28273" h="23821" extrusionOk="0">
                  <a:moveTo>
                    <a:pt x="21744" y="0"/>
                  </a:moveTo>
                  <a:cubicBezTo>
                    <a:pt x="21053" y="0"/>
                    <a:pt x="20592" y="61"/>
                    <a:pt x="20592" y="61"/>
                  </a:cubicBezTo>
                  <a:cubicBezTo>
                    <a:pt x="20592" y="61"/>
                    <a:pt x="11972" y="519"/>
                    <a:pt x="5985" y="519"/>
                  </a:cubicBezTo>
                  <a:cubicBezTo>
                    <a:pt x="1" y="519"/>
                    <a:pt x="333" y="4974"/>
                    <a:pt x="333" y="4974"/>
                  </a:cubicBezTo>
                  <a:cubicBezTo>
                    <a:pt x="196" y="8263"/>
                    <a:pt x="59" y="11605"/>
                    <a:pt x="855" y="14794"/>
                  </a:cubicBezTo>
                  <a:cubicBezTo>
                    <a:pt x="1650" y="17986"/>
                    <a:pt x="3513" y="21068"/>
                    <a:pt x="6442" y="22564"/>
                  </a:cubicBezTo>
                  <a:cubicBezTo>
                    <a:pt x="8379" y="23554"/>
                    <a:pt x="10580" y="23769"/>
                    <a:pt x="12778" y="23811"/>
                  </a:cubicBezTo>
                  <a:cubicBezTo>
                    <a:pt x="13144" y="23816"/>
                    <a:pt x="13506" y="23816"/>
                    <a:pt x="13869" y="23819"/>
                  </a:cubicBezTo>
                  <a:cubicBezTo>
                    <a:pt x="14072" y="23820"/>
                    <a:pt x="14276" y="23821"/>
                    <a:pt x="14481" y="23821"/>
                  </a:cubicBezTo>
                  <a:cubicBezTo>
                    <a:pt x="17025" y="23821"/>
                    <a:pt x="19638" y="23718"/>
                    <a:pt x="21892" y="22569"/>
                  </a:cubicBezTo>
                  <a:cubicBezTo>
                    <a:pt x="24827" y="21071"/>
                    <a:pt x="26685" y="17994"/>
                    <a:pt x="27480" y="14800"/>
                  </a:cubicBezTo>
                  <a:cubicBezTo>
                    <a:pt x="28273" y="11605"/>
                    <a:pt x="28002" y="8272"/>
                    <a:pt x="28002" y="4980"/>
                  </a:cubicBezTo>
                  <a:cubicBezTo>
                    <a:pt x="28002" y="552"/>
                    <a:pt x="23826" y="0"/>
                    <a:pt x="21744"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1904;p48">
              <a:extLst>
                <a:ext uri="{FF2B5EF4-FFF2-40B4-BE49-F238E27FC236}">
                  <a16:creationId xmlns:a16="http://schemas.microsoft.com/office/drawing/2014/main" id="{F3DE861C-22CB-982E-3201-A3750FFA6C24}"/>
                </a:ext>
              </a:extLst>
            </p:cNvPr>
            <p:cNvSpPr/>
            <p:nvPr/>
          </p:nvSpPr>
          <p:spPr>
            <a:xfrm rot="-293290">
              <a:off x="1786766" y="1690002"/>
              <a:ext cx="1113805" cy="948383"/>
            </a:xfrm>
            <a:custGeom>
              <a:avLst/>
              <a:gdLst/>
              <a:ahLst/>
              <a:cxnLst/>
              <a:rect l="l" t="t" r="r" b="b"/>
              <a:pathLst>
                <a:path w="28437" h="24212" extrusionOk="0">
                  <a:moveTo>
                    <a:pt x="21883" y="395"/>
                  </a:moveTo>
                  <a:cubicBezTo>
                    <a:pt x="23153" y="395"/>
                    <a:pt x="25214" y="601"/>
                    <a:pt x="26570" y="1793"/>
                  </a:cubicBezTo>
                  <a:cubicBezTo>
                    <a:pt x="27482" y="2596"/>
                    <a:pt x="27948" y="3732"/>
                    <a:pt x="27948" y="5180"/>
                  </a:cubicBezTo>
                  <a:cubicBezTo>
                    <a:pt x="27948" y="5849"/>
                    <a:pt x="27957" y="6516"/>
                    <a:pt x="27968" y="7185"/>
                  </a:cubicBezTo>
                  <a:cubicBezTo>
                    <a:pt x="28010" y="9766"/>
                    <a:pt x="28054" y="12430"/>
                    <a:pt x="27427" y="14955"/>
                  </a:cubicBezTo>
                  <a:cubicBezTo>
                    <a:pt x="26553" y="18484"/>
                    <a:pt x="24553" y="21265"/>
                    <a:pt x="21942" y="22599"/>
                  </a:cubicBezTo>
                  <a:cubicBezTo>
                    <a:pt x="19666" y="23757"/>
                    <a:pt x="16989" y="23830"/>
                    <a:pt x="14558" y="23830"/>
                  </a:cubicBezTo>
                  <a:cubicBezTo>
                    <a:pt x="14372" y="23830"/>
                    <a:pt x="14188" y="23830"/>
                    <a:pt x="14005" y="23829"/>
                  </a:cubicBezTo>
                  <a:cubicBezTo>
                    <a:pt x="13645" y="23829"/>
                    <a:pt x="13282" y="23826"/>
                    <a:pt x="12917" y="23818"/>
                  </a:cubicBezTo>
                  <a:cubicBezTo>
                    <a:pt x="10936" y="23779"/>
                    <a:pt x="8646" y="23606"/>
                    <a:pt x="6665" y="22593"/>
                  </a:cubicBezTo>
                  <a:cubicBezTo>
                    <a:pt x="4056" y="21265"/>
                    <a:pt x="2056" y="18476"/>
                    <a:pt x="1177" y="14949"/>
                  </a:cubicBezTo>
                  <a:cubicBezTo>
                    <a:pt x="385" y="11761"/>
                    <a:pt x="525" y="8416"/>
                    <a:pt x="659" y="5163"/>
                  </a:cubicBezTo>
                  <a:cubicBezTo>
                    <a:pt x="659" y="5149"/>
                    <a:pt x="561" y="3634"/>
                    <a:pt x="1680" y="2423"/>
                  </a:cubicBezTo>
                  <a:cubicBezTo>
                    <a:pt x="2614" y="1419"/>
                    <a:pt x="4107" y="911"/>
                    <a:pt x="6124" y="911"/>
                  </a:cubicBezTo>
                  <a:cubicBezTo>
                    <a:pt x="12044" y="911"/>
                    <a:pt x="20656" y="462"/>
                    <a:pt x="20756" y="454"/>
                  </a:cubicBezTo>
                  <a:cubicBezTo>
                    <a:pt x="20770" y="451"/>
                    <a:pt x="21217" y="395"/>
                    <a:pt x="21883" y="395"/>
                  </a:cubicBezTo>
                  <a:close/>
                  <a:moveTo>
                    <a:pt x="21909" y="0"/>
                  </a:moveTo>
                  <a:cubicBezTo>
                    <a:pt x="21231" y="0"/>
                    <a:pt x="20766" y="59"/>
                    <a:pt x="20717" y="66"/>
                  </a:cubicBezTo>
                  <a:cubicBezTo>
                    <a:pt x="20633" y="71"/>
                    <a:pt x="12033" y="521"/>
                    <a:pt x="6121" y="521"/>
                  </a:cubicBezTo>
                  <a:cubicBezTo>
                    <a:pt x="3998" y="521"/>
                    <a:pt x="2408" y="1070"/>
                    <a:pt x="1398" y="2155"/>
                  </a:cubicBezTo>
                  <a:cubicBezTo>
                    <a:pt x="165" y="3483"/>
                    <a:pt x="268" y="5115"/>
                    <a:pt x="276" y="5163"/>
                  </a:cubicBezTo>
                  <a:cubicBezTo>
                    <a:pt x="140" y="8421"/>
                    <a:pt x="0" y="11794"/>
                    <a:pt x="806" y="15039"/>
                  </a:cubicBezTo>
                  <a:cubicBezTo>
                    <a:pt x="1710" y="18674"/>
                    <a:pt x="3780" y="21553"/>
                    <a:pt x="6489" y="22934"/>
                  </a:cubicBezTo>
                  <a:cubicBezTo>
                    <a:pt x="8545" y="23980"/>
                    <a:pt x="10889" y="24161"/>
                    <a:pt x="12911" y="24197"/>
                  </a:cubicBezTo>
                  <a:cubicBezTo>
                    <a:pt x="13277" y="24206"/>
                    <a:pt x="13642" y="24206"/>
                    <a:pt x="14005" y="24209"/>
                  </a:cubicBezTo>
                  <a:cubicBezTo>
                    <a:pt x="14203" y="24211"/>
                    <a:pt x="14407" y="24211"/>
                    <a:pt x="14607" y="24211"/>
                  </a:cubicBezTo>
                  <a:cubicBezTo>
                    <a:pt x="17071" y="24211"/>
                    <a:pt x="19780" y="24128"/>
                    <a:pt x="22112" y="22936"/>
                  </a:cubicBezTo>
                  <a:cubicBezTo>
                    <a:pt x="24824" y="21556"/>
                    <a:pt x="26894" y="18679"/>
                    <a:pt x="27798" y="15041"/>
                  </a:cubicBezTo>
                  <a:cubicBezTo>
                    <a:pt x="28436" y="12466"/>
                    <a:pt x="28389" y="9774"/>
                    <a:pt x="28347" y="7171"/>
                  </a:cubicBezTo>
                  <a:cubicBezTo>
                    <a:pt x="28339" y="6505"/>
                    <a:pt x="28328" y="5835"/>
                    <a:pt x="28328" y="5171"/>
                  </a:cubicBezTo>
                  <a:cubicBezTo>
                    <a:pt x="28328" y="3609"/>
                    <a:pt x="27817" y="2376"/>
                    <a:pt x="26818" y="1497"/>
                  </a:cubicBezTo>
                  <a:cubicBezTo>
                    <a:pt x="25367" y="224"/>
                    <a:pt x="23231" y="0"/>
                    <a:pt x="219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1905;p48">
              <a:extLst>
                <a:ext uri="{FF2B5EF4-FFF2-40B4-BE49-F238E27FC236}">
                  <a16:creationId xmlns:a16="http://schemas.microsoft.com/office/drawing/2014/main" id="{7C420381-6258-61DA-4F59-23AFF12CA7CB}"/>
                </a:ext>
              </a:extLst>
            </p:cNvPr>
            <p:cNvSpPr/>
            <p:nvPr/>
          </p:nvSpPr>
          <p:spPr>
            <a:xfrm rot="-293290">
              <a:off x="1922291" y="2178958"/>
              <a:ext cx="263049" cy="129574"/>
            </a:xfrm>
            <a:custGeom>
              <a:avLst/>
              <a:gdLst/>
              <a:ahLst/>
              <a:cxnLst/>
              <a:rect l="l" t="t" r="r" b="b"/>
              <a:pathLst>
                <a:path w="6716" h="3308" extrusionOk="0">
                  <a:moveTo>
                    <a:pt x="6509" y="0"/>
                  </a:moveTo>
                  <a:cubicBezTo>
                    <a:pt x="6414" y="0"/>
                    <a:pt x="6335" y="72"/>
                    <a:pt x="6322" y="169"/>
                  </a:cubicBezTo>
                  <a:cubicBezTo>
                    <a:pt x="6171" y="1523"/>
                    <a:pt x="5042" y="2694"/>
                    <a:pt x="3694" y="2892"/>
                  </a:cubicBezTo>
                  <a:cubicBezTo>
                    <a:pt x="3553" y="2914"/>
                    <a:pt x="3411" y="2924"/>
                    <a:pt x="3269" y="2924"/>
                  </a:cubicBezTo>
                  <a:cubicBezTo>
                    <a:pt x="2061" y="2924"/>
                    <a:pt x="873" y="2169"/>
                    <a:pt x="394" y="1048"/>
                  </a:cubicBezTo>
                  <a:cubicBezTo>
                    <a:pt x="363" y="975"/>
                    <a:pt x="293" y="932"/>
                    <a:pt x="219" y="932"/>
                  </a:cubicBezTo>
                  <a:cubicBezTo>
                    <a:pt x="193" y="932"/>
                    <a:pt x="168" y="937"/>
                    <a:pt x="143" y="948"/>
                  </a:cubicBezTo>
                  <a:cubicBezTo>
                    <a:pt x="45" y="990"/>
                    <a:pt x="0" y="1101"/>
                    <a:pt x="39" y="1199"/>
                  </a:cubicBezTo>
                  <a:cubicBezTo>
                    <a:pt x="581" y="2460"/>
                    <a:pt x="1920" y="3308"/>
                    <a:pt x="3284" y="3308"/>
                  </a:cubicBezTo>
                  <a:cubicBezTo>
                    <a:pt x="3440" y="3308"/>
                    <a:pt x="3596" y="3297"/>
                    <a:pt x="3747" y="3277"/>
                  </a:cubicBezTo>
                  <a:cubicBezTo>
                    <a:pt x="5262" y="3049"/>
                    <a:pt x="6534" y="1735"/>
                    <a:pt x="6701" y="214"/>
                  </a:cubicBezTo>
                  <a:cubicBezTo>
                    <a:pt x="6715" y="111"/>
                    <a:pt x="6637" y="16"/>
                    <a:pt x="6534" y="2"/>
                  </a:cubicBezTo>
                  <a:cubicBezTo>
                    <a:pt x="6526" y="1"/>
                    <a:pt x="6517" y="0"/>
                    <a:pt x="6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1906;p48">
              <a:extLst>
                <a:ext uri="{FF2B5EF4-FFF2-40B4-BE49-F238E27FC236}">
                  <a16:creationId xmlns:a16="http://schemas.microsoft.com/office/drawing/2014/main" id="{DB182A9C-F71F-F59D-E798-33C686C77DBD}"/>
                </a:ext>
              </a:extLst>
            </p:cNvPr>
            <p:cNvSpPr/>
            <p:nvPr/>
          </p:nvSpPr>
          <p:spPr>
            <a:xfrm rot="-293290">
              <a:off x="1940798" y="2281456"/>
              <a:ext cx="38384" cy="46142"/>
            </a:xfrm>
            <a:custGeom>
              <a:avLst/>
              <a:gdLst/>
              <a:ahLst/>
              <a:cxnLst/>
              <a:rect l="l" t="t" r="r" b="b"/>
              <a:pathLst>
                <a:path w="980" h="1178" extrusionOk="0">
                  <a:moveTo>
                    <a:pt x="757" y="0"/>
                  </a:moveTo>
                  <a:cubicBezTo>
                    <a:pt x="695" y="0"/>
                    <a:pt x="635" y="30"/>
                    <a:pt x="597" y="84"/>
                  </a:cubicBezTo>
                  <a:lnTo>
                    <a:pt x="62" y="873"/>
                  </a:lnTo>
                  <a:cubicBezTo>
                    <a:pt x="0" y="960"/>
                    <a:pt x="22" y="1082"/>
                    <a:pt x="109" y="1141"/>
                  </a:cubicBezTo>
                  <a:cubicBezTo>
                    <a:pt x="145" y="1166"/>
                    <a:pt x="179" y="1177"/>
                    <a:pt x="218" y="1177"/>
                  </a:cubicBezTo>
                  <a:cubicBezTo>
                    <a:pt x="279" y="1177"/>
                    <a:pt x="338" y="1149"/>
                    <a:pt x="374" y="1091"/>
                  </a:cubicBezTo>
                  <a:lnTo>
                    <a:pt x="915" y="304"/>
                  </a:lnTo>
                  <a:cubicBezTo>
                    <a:pt x="979" y="217"/>
                    <a:pt x="954" y="95"/>
                    <a:pt x="868" y="36"/>
                  </a:cubicBezTo>
                  <a:cubicBezTo>
                    <a:pt x="834" y="12"/>
                    <a:pt x="795" y="0"/>
                    <a:pt x="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1907;p48">
              <a:extLst>
                <a:ext uri="{FF2B5EF4-FFF2-40B4-BE49-F238E27FC236}">
                  <a16:creationId xmlns:a16="http://schemas.microsoft.com/office/drawing/2014/main" id="{389C1CEA-5D30-418C-AC2B-DEB0E62BE4B2}"/>
                </a:ext>
              </a:extLst>
            </p:cNvPr>
            <p:cNvSpPr/>
            <p:nvPr/>
          </p:nvSpPr>
          <p:spPr>
            <a:xfrm rot="-293290">
              <a:off x="1986710" y="2291877"/>
              <a:ext cx="34115" cy="52997"/>
            </a:xfrm>
            <a:custGeom>
              <a:avLst/>
              <a:gdLst/>
              <a:ahLst/>
              <a:cxnLst/>
              <a:rect l="l" t="t" r="r" b="b"/>
              <a:pathLst>
                <a:path w="871" h="1353" extrusionOk="0">
                  <a:moveTo>
                    <a:pt x="652" y="0"/>
                  </a:moveTo>
                  <a:cubicBezTo>
                    <a:pt x="578" y="0"/>
                    <a:pt x="506" y="42"/>
                    <a:pt x="475" y="114"/>
                  </a:cubicBezTo>
                  <a:lnTo>
                    <a:pt x="42" y="1082"/>
                  </a:lnTo>
                  <a:cubicBezTo>
                    <a:pt x="0" y="1180"/>
                    <a:pt x="42" y="1294"/>
                    <a:pt x="140" y="1336"/>
                  </a:cubicBezTo>
                  <a:cubicBezTo>
                    <a:pt x="165" y="1347"/>
                    <a:pt x="190" y="1353"/>
                    <a:pt x="218" y="1353"/>
                  </a:cubicBezTo>
                  <a:cubicBezTo>
                    <a:pt x="291" y="1353"/>
                    <a:pt x="360" y="1308"/>
                    <a:pt x="397" y="1238"/>
                  </a:cubicBezTo>
                  <a:lnTo>
                    <a:pt x="829" y="273"/>
                  </a:lnTo>
                  <a:cubicBezTo>
                    <a:pt x="871" y="176"/>
                    <a:pt x="829" y="58"/>
                    <a:pt x="731" y="16"/>
                  </a:cubicBezTo>
                  <a:cubicBezTo>
                    <a:pt x="706" y="6"/>
                    <a:pt x="679" y="0"/>
                    <a:pt x="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1908;p48">
              <a:extLst>
                <a:ext uri="{FF2B5EF4-FFF2-40B4-BE49-F238E27FC236}">
                  <a16:creationId xmlns:a16="http://schemas.microsoft.com/office/drawing/2014/main" id="{85546D85-765A-E5B1-E070-A3372895FB65}"/>
                </a:ext>
              </a:extLst>
            </p:cNvPr>
            <p:cNvSpPr/>
            <p:nvPr/>
          </p:nvSpPr>
          <p:spPr>
            <a:xfrm rot="-293290">
              <a:off x="2042131" y="2297628"/>
              <a:ext cx="17821" cy="55817"/>
            </a:xfrm>
            <a:custGeom>
              <a:avLst/>
              <a:gdLst/>
              <a:ahLst/>
              <a:cxnLst/>
              <a:rect l="l" t="t" r="r" b="b"/>
              <a:pathLst>
                <a:path w="455" h="1425" extrusionOk="0">
                  <a:moveTo>
                    <a:pt x="247" y="1"/>
                  </a:moveTo>
                  <a:cubicBezTo>
                    <a:pt x="151" y="1"/>
                    <a:pt x="70" y="81"/>
                    <a:pt x="64" y="183"/>
                  </a:cubicBezTo>
                  <a:lnTo>
                    <a:pt x="9" y="1224"/>
                  </a:lnTo>
                  <a:cubicBezTo>
                    <a:pt x="0" y="1327"/>
                    <a:pt x="81" y="1419"/>
                    <a:pt x="190" y="1425"/>
                  </a:cubicBezTo>
                  <a:lnTo>
                    <a:pt x="201" y="1425"/>
                  </a:lnTo>
                  <a:cubicBezTo>
                    <a:pt x="304" y="1425"/>
                    <a:pt x="388" y="1344"/>
                    <a:pt x="391" y="1243"/>
                  </a:cubicBezTo>
                  <a:lnTo>
                    <a:pt x="447" y="205"/>
                  </a:lnTo>
                  <a:cubicBezTo>
                    <a:pt x="455" y="99"/>
                    <a:pt x="374" y="10"/>
                    <a:pt x="265" y="2"/>
                  </a:cubicBezTo>
                  <a:cubicBezTo>
                    <a:pt x="259" y="1"/>
                    <a:pt x="253" y="1"/>
                    <a:pt x="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1909;p48">
              <a:extLst>
                <a:ext uri="{FF2B5EF4-FFF2-40B4-BE49-F238E27FC236}">
                  <a16:creationId xmlns:a16="http://schemas.microsoft.com/office/drawing/2014/main" id="{D0749459-DD6E-8869-2AE0-E28F5EB72121}"/>
                </a:ext>
              </a:extLst>
            </p:cNvPr>
            <p:cNvSpPr/>
            <p:nvPr/>
          </p:nvSpPr>
          <p:spPr>
            <a:xfrm rot="-293290">
              <a:off x="2088455" y="2283707"/>
              <a:ext cx="27143" cy="51469"/>
            </a:xfrm>
            <a:custGeom>
              <a:avLst/>
              <a:gdLst/>
              <a:ahLst/>
              <a:cxnLst/>
              <a:rect l="l" t="t" r="r" b="b"/>
              <a:pathLst>
                <a:path w="693" h="1314" extrusionOk="0">
                  <a:moveTo>
                    <a:pt x="214" y="1"/>
                  </a:moveTo>
                  <a:cubicBezTo>
                    <a:pt x="197" y="1"/>
                    <a:pt x="180" y="3"/>
                    <a:pt x="163" y="8"/>
                  </a:cubicBezTo>
                  <a:cubicBezTo>
                    <a:pt x="59" y="36"/>
                    <a:pt x="1" y="144"/>
                    <a:pt x="29" y="245"/>
                  </a:cubicBezTo>
                  <a:lnTo>
                    <a:pt x="294" y="1174"/>
                  </a:lnTo>
                  <a:cubicBezTo>
                    <a:pt x="319" y="1258"/>
                    <a:pt x="397" y="1313"/>
                    <a:pt x="478" y="1313"/>
                  </a:cubicBezTo>
                  <a:cubicBezTo>
                    <a:pt x="497" y="1313"/>
                    <a:pt x="514" y="1308"/>
                    <a:pt x="531" y="1305"/>
                  </a:cubicBezTo>
                  <a:cubicBezTo>
                    <a:pt x="634" y="1277"/>
                    <a:pt x="693" y="1168"/>
                    <a:pt x="665" y="1068"/>
                  </a:cubicBezTo>
                  <a:lnTo>
                    <a:pt x="400" y="142"/>
                  </a:lnTo>
                  <a:cubicBezTo>
                    <a:pt x="377" y="56"/>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1910;p48">
              <a:extLst>
                <a:ext uri="{FF2B5EF4-FFF2-40B4-BE49-F238E27FC236}">
                  <a16:creationId xmlns:a16="http://schemas.microsoft.com/office/drawing/2014/main" id="{D8E56A99-D53A-2959-92A9-DF561C61C97B}"/>
                </a:ext>
              </a:extLst>
            </p:cNvPr>
            <p:cNvSpPr/>
            <p:nvPr/>
          </p:nvSpPr>
          <p:spPr>
            <a:xfrm rot="-293290">
              <a:off x="2130364" y="2258270"/>
              <a:ext cx="43515" cy="50255"/>
            </a:xfrm>
            <a:custGeom>
              <a:avLst/>
              <a:gdLst/>
              <a:ahLst/>
              <a:cxnLst/>
              <a:rect l="l" t="t" r="r" b="b"/>
              <a:pathLst>
                <a:path w="1111" h="1283" extrusionOk="0">
                  <a:moveTo>
                    <a:pt x="219" y="1"/>
                  </a:moveTo>
                  <a:cubicBezTo>
                    <a:pt x="177" y="1"/>
                    <a:pt x="136" y="14"/>
                    <a:pt x="101" y="41"/>
                  </a:cubicBezTo>
                  <a:cubicBezTo>
                    <a:pt x="14" y="102"/>
                    <a:pt x="0" y="225"/>
                    <a:pt x="62" y="309"/>
                  </a:cubicBezTo>
                  <a:lnTo>
                    <a:pt x="742" y="1204"/>
                  </a:lnTo>
                  <a:cubicBezTo>
                    <a:pt x="781" y="1254"/>
                    <a:pt x="837" y="1282"/>
                    <a:pt x="896" y="1282"/>
                  </a:cubicBezTo>
                  <a:cubicBezTo>
                    <a:pt x="938" y="1282"/>
                    <a:pt x="980" y="1268"/>
                    <a:pt x="1010" y="1243"/>
                  </a:cubicBezTo>
                  <a:cubicBezTo>
                    <a:pt x="1097" y="1182"/>
                    <a:pt x="1111" y="1059"/>
                    <a:pt x="1049" y="975"/>
                  </a:cubicBezTo>
                  <a:lnTo>
                    <a:pt x="369" y="77"/>
                  </a:lnTo>
                  <a:cubicBezTo>
                    <a:pt x="333" y="27"/>
                    <a:pt x="276" y="1"/>
                    <a:pt x="2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1911;p48">
              <a:extLst>
                <a:ext uri="{FF2B5EF4-FFF2-40B4-BE49-F238E27FC236}">
                  <a16:creationId xmlns:a16="http://schemas.microsoft.com/office/drawing/2014/main" id="{CE3D98E5-9CBA-80E1-921F-6BC00EC904FF}"/>
                </a:ext>
              </a:extLst>
            </p:cNvPr>
            <p:cNvSpPr/>
            <p:nvPr/>
          </p:nvSpPr>
          <p:spPr>
            <a:xfrm rot="-293290">
              <a:off x="2497360" y="2129695"/>
              <a:ext cx="263127" cy="129653"/>
            </a:xfrm>
            <a:custGeom>
              <a:avLst/>
              <a:gdLst/>
              <a:ahLst/>
              <a:cxnLst/>
              <a:rect l="l" t="t" r="r" b="b"/>
              <a:pathLst>
                <a:path w="6718" h="3310" extrusionOk="0">
                  <a:moveTo>
                    <a:pt x="203" y="0"/>
                  </a:moveTo>
                  <a:cubicBezTo>
                    <a:pt x="196" y="0"/>
                    <a:pt x="189" y="1"/>
                    <a:pt x="181" y="1"/>
                  </a:cubicBezTo>
                  <a:cubicBezTo>
                    <a:pt x="78" y="10"/>
                    <a:pt x="0" y="107"/>
                    <a:pt x="14" y="213"/>
                  </a:cubicBezTo>
                  <a:cubicBezTo>
                    <a:pt x="184" y="1737"/>
                    <a:pt x="1454" y="3051"/>
                    <a:pt x="2968" y="3274"/>
                  </a:cubicBezTo>
                  <a:cubicBezTo>
                    <a:pt x="3125" y="3299"/>
                    <a:pt x="3281" y="3310"/>
                    <a:pt x="3437" y="3310"/>
                  </a:cubicBezTo>
                  <a:cubicBezTo>
                    <a:pt x="4801" y="3310"/>
                    <a:pt x="6140" y="2462"/>
                    <a:pt x="6676" y="1195"/>
                  </a:cubicBezTo>
                  <a:cubicBezTo>
                    <a:pt x="6718" y="1098"/>
                    <a:pt x="6670" y="986"/>
                    <a:pt x="6573" y="944"/>
                  </a:cubicBezTo>
                  <a:cubicBezTo>
                    <a:pt x="6549" y="934"/>
                    <a:pt x="6524" y="929"/>
                    <a:pt x="6499" y="929"/>
                  </a:cubicBezTo>
                  <a:cubicBezTo>
                    <a:pt x="6424" y="929"/>
                    <a:pt x="6353" y="974"/>
                    <a:pt x="6322" y="1047"/>
                  </a:cubicBezTo>
                  <a:cubicBezTo>
                    <a:pt x="5844" y="2169"/>
                    <a:pt x="4652" y="2922"/>
                    <a:pt x="3438" y="2922"/>
                  </a:cubicBezTo>
                  <a:cubicBezTo>
                    <a:pt x="3299" y="2922"/>
                    <a:pt x="3160" y="2912"/>
                    <a:pt x="3021" y="2892"/>
                  </a:cubicBezTo>
                  <a:cubicBezTo>
                    <a:pt x="1674" y="2693"/>
                    <a:pt x="544" y="1522"/>
                    <a:pt x="393" y="169"/>
                  </a:cubicBezTo>
                  <a:cubicBezTo>
                    <a:pt x="386" y="70"/>
                    <a:pt x="300"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1912;p48">
              <a:extLst>
                <a:ext uri="{FF2B5EF4-FFF2-40B4-BE49-F238E27FC236}">
                  <a16:creationId xmlns:a16="http://schemas.microsoft.com/office/drawing/2014/main" id="{BAAA17E5-6DB8-8CAF-C344-1431AC9BD7A7}"/>
                </a:ext>
              </a:extLst>
            </p:cNvPr>
            <p:cNvSpPr/>
            <p:nvPr/>
          </p:nvSpPr>
          <p:spPr>
            <a:xfrm rot="-293290">
              <a:off x="2713027" y="2215463"/>
              <a:ext cx="38149" cy="46103"/>
            </a:xfrm>
            <a:custGeom>
              <a:avLst/>
              <a:gdLst/>
              <a:ahLst/>
              <a:cxnLst/>
              <a:rect l="l" t="t" r="r" b="b"/>
              <a:pathLst>
                <a:path w="974" h="1177" extrusionOk="0">
                  <a:moveTo>
                    <a:pt x="219" y="0"/>
                  </a:moveTo>
                  <a:cubicBezTo>
                    <a:pt x="181" y="0"/>
                    <a:pt x="142" y="12"/>
                    <a:pt x="109" y="35"/>
                  </a:cubicBezTo>
                  <a:cubicBezTo>
                    <a:pt x="22" y="94"/>
                    <a:pt x="0" y="216"/>
                    <a:pt x="62" y="303"/>
                  </a:cubicBezTo>
                  <a:lnTo>
                    <a:pt x="600" y="1090"/>
                  </a:lnTo>
                  <a:cubicBezTo>
                    <a:pt x="636" y="1148"/>
                    <a:pt x="698" y="1176"/>
                    <a:pt x="759" y="1176"/>
                  </a:cubicBezTo>
                  <a:cubicBezTo>
                    <a:pt x="795" y="1176"/>
                    <a:pt x="831" y="1165"/>
                    <a:pt x="865" y="1140"/>
                  </a:cubicBezTo>
                  <a:cubicBezTo>
                    <a:pt x="951" y="1079"/>
                    <a:pt x="974" y="959"/>
                    <a:pt x="915" y="872"/>
                  </a:cubicBezTo>
                  <a:lnTo>
                    <a:pt x="377" y="83"/>
                  </a:lnTo>
                  <a:cubicBezTo>
                    <a:pt x="341" y="29"/>
                    <a:pt x="280"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1913;p48">
              <a:extLst>
                <a:ext uri="{FF2B5EF4-FFF2-40B4-BE49-F238E27FC236}">
                  <a16:creationId xmlns:a16="http://schemas.microsoft.com/office/drawing/2014/main" id="{E2B3194A-D506-2562-28AB-3484C9527EBC}"/>
                </a:ext>
              </a:extLst>
            </p:cNvPr>
            <p:cNvSpPr/>
            <p:nvPr/>
          </p:nvSpPr>
          <p:spPr>
            <a:xfrm rot="-293290">
              <a:off x="2674212" y="2233040"/>
              <a:ext cx="34154" cy="53036"/>
            </a:xfrm>
            <a:custGeom>
              <a:avLst/>
              <a:gdLst/>
              <a:ahLst/>
              <a:cxnLst/>
              <a:rect l="l" t="t" r="r" b="b"/>
              <a:pathLst>
                <a:path w="872" h="1354" extrusionOk="0">
                  <a:moveTo>
                    <a:pt x="219" y="0"/>
                  </a:moveTo>
                  <a:cubicBezTo>
                    <a:pt x="193" y="0"/>
                    <a:pt x="166" y="6"/>
                    <a:pt x="140" y="17"/>
                  </a:cubicBezTo>
                  <a:cubicBezTo>
                    <a:pt x="43" y="65"/>
                    <a:pt x="1" y="177"/>
                    <a:pt x="43" y="274"/>
                  </a:cubicBezTo>
                  <a:lnTo>
                    <a:pt x="475" y="1239"/>
                  </a:lnTo>
                  <a:cubicBezTo>
                    <a:pt x="511" y="1312"/>
                    <a:pt x="581" y="1354"/>
                    <a:pt x="654" y="1354"/>
                  </a:cubicBezTo>
                  <a:cubicBezTo>
                    <a:pt x="679" y="1354"/>
                    <a:pt x="707" y="1348"/>
                    <a:pt x="732" y="1337"/>
                  </a:cubicBezTo>
                  <a:cubicBezTo>
                    <a:pt x="829" y="1292"/>
                    <a:pt x="871" y="1181"/>
                    <a:pt x="829" y="1083"/>
                  </a:cubicBezTo>
                  <a:lnTo>
                    <a:pt x="397" y="115"/>
                  </a:lnTo>
                  <a:cubicBezTo>
                    <a:pt x="362" y="43"/>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1914;p48">
              <a:extLst>
                <a:ext uri="{FF2B5EF4-FFF2-40B4-BE49-F238E27FC236}">
                  <a16:creationId xmlns:a16="http://schemas.microsoft.com/office/drawing/2014/main" id="{D9A781A8-0B64-0E29-60B4-FF144DA509E7}"/>
                </a:ext>
              </a:extLst>
            </p:cNvPr>
            <p:cNvSpPr/>
            <p:nvPr/>
          </p:nvSpPr>
          <p:spPr>
            <a:xfrm rot="-293290">
              <a:off x="2636872" y="2246768"/>
              <a:ext cx="17743" cy="55817"/>
            </a:xfrm>
            <a:custGeom>
              <a:avLst/>
              <a:gdLst/>
              <a:ahLst/>
              <a:cxnLst/>
              <a:rect l="l" t="t" r="r" b="b"/>
              <a:pathLst>
                <a:path w="453" h="1425" extrusionOk="0">
                  <a:moveTo>
                    <a:pt x="206" y="1"/>
                  </a:moveTo>
                  <a:cubicBezTo>
                    <a:pt x="200" y="1"/>
                    <a:pt x="194" y="1"/>
                    <a:pt x="188" y="2"/>
                  </a:cubicBezTo>
                  <a:cubicBezTo>
                    <a:pt x="85" y="10"/>
                    <a:pt x="1" y="97"/>
                    <a:pt x="6" y="205"/>
                  </a:cubicBezTo>
                  <a:lnTo>
                    <a:pt x="62" y="1243"/>
                  </a:lnTo>
                  <a:cubicBezTo>
                    <a:pt x="68" y="1344"/>
                    <a:pt x="154" y="1425"/>
                    <a:pt x="255" y="1425"/>
                  </a:cubicBezTo>
                  <a:lnTo>
                    <a:pt x="266" y="1425"/>
                  </a:lnTo>
                  <a:cubicBezTo>
                    <a:pt x="369" y="1419"/>
                    <a:pt x="453" y="1330"/>
                    <a:pt x="447" y="1224"/>
                  </a:cubicBezTo>
                  <a:lnTo>
                    <a:pt x="391" y="183"/>
                  </a:lnTo>
                  <a:cubicBezTo>
                    <a:pt x="384" y="86"/>
                    <a:pt x="304"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1915;p48">
              <a:extLst>
                <a:ext uri="{FF2B5EF4-FFF2-40B4-BE49-F238E27FC236}">
                  <a16:creationId xmlns:a16="http://schemas.microsoft.com/office/drawing/2014/main" id="{140EAF45-E870-2C99-44EF-0F2A45C60CEA}"/>
                </a:ext>
              </a:extLst>
            </p:cNvPr>
            <p:cNvSpPr/>
            <p:nvPr/>
          </p:nvSpPr>
          <p:spPr>
            <a:xfrm rot="-293290">
              <a:off x="2579273" y="2241736"/>
              <a:ext cx="27026" cy="51469"/>
            </a:xfrm>
            <a:custGeom>
              <a:avLst/>
              <a:gdLst/>
              <a:ahLst/>
              <a:cxnLst/>
              <a:rect l="l" t="t" r="r" b="b"/>
              <a:pathLst>
                <a:path w="690" h="1314" extrusionOk="0">
                  <a:moveTo>
                    <a:pt x="478" y="1"/>
                  </a:moveTo>
                  <a:cubicBezTo>
                    <a:pt x="394" y="1"/>
                    <a:pt x="316" y="56"/>
                    <a:pt x="293" y="142"/>
                  </a:cubicBezTo>
                  <a:lnTo>
                    <a:pt x="28" y="1068"/>
                  </a:lnTo>
                  <a:cubicBezTo>
                    <a:pt x="0" y="1168"/>
                    <a:pt x="59" y="1277"/>
                    <a:pt x="159" y="1305"/>
                  </a:cubicBezTo>
                  <a:cubicBezTo>
                    <a:pt x="176" y="1308"/>
                    <a:pt x="195" y="1313"/>
                    <a:pt x="212" y="1313"/>
                  </a:cubicBezTo>
                  <a:cubicBezTo>
                    <a:pt x="296" y="1313"/>
                    <a:pt x="377" y="1260"/>
                    <a:pt x="396" y="1174"/>
                  </a:cubicBezTo>
                  <a:lnTo>
                    <a:pt x="661" y="245"/>
                  </a:lnTo>
                  <a:cubicBezTo>
                    <a:pt x="689" y="144"/>
                    <a:pt x="631" y="36"/>
                    <a:pt x="530" y="8"/>
                  </a:cubicBezTo>
                  <a:cubicBezTo>
                    <a:pt x="513" y="3"/>
                    <a:pt x="495" y="1"/>
                    <a:pt x="4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1916;p48">
              <a:extLst>
                <a:ext uri="{FF2B5EF4-FFF2-40B4-BE49-F238E27FC236}">
                  <a16:creationId xmlns:a16="http://schemas.microsoft.com/office/drawing/2014/main" id="{403D0943-6363-8B0D-A7AB-64DC9184F353}"/>
                </a:ext>
              </a:extLst>
            </p:cNvPr>
            <p:cNvSpPr/>
            <p:nvPr/>
          </p:nvSpPr>
          <p:spPr>
            <a:xfrm rot="-293290">
              <a:off x="2517183" y="2225257"/>
              <a:ext cx="43750" cy="50177"/>
            </a:xfrm>
            <a:custGeom>
              <a:avLst/>
              <a:gdLst/>
              <a:ahLst/>
              <a:cxnLst/>
              <a:rect l="l" t="t" r="r" b="b"/>
              <a:pathLst>
                <a:path w="1117" h="1281" extrusionOk="0">
                  <a:moveTo>
                    <a:pt x="903" y="1"/>
                  </a:moveTo>
                  <a:cubicBezTo>
                    <a:pt x="843" y="1"/>
                    <a:pt x="785" y="28"/>
                    <a:pt x="748" y="78"/>
                  </a:cubicBezTo>
                  <a:lnTo>
                    <a:pt x="67" y="973"/>
                  </a:lnTo>
                  <a:cubicBezTo>
                    <a:pt x="0" y="1057"/>
                    <a:pt x="20" y="1180"/>
                    <a:pt x="104" y="1241"/>
                  </a:cubicBezTo>
                  <a:cubicBezTo>
                    <a:pt x="137" y="1266"/>
                    <a:pt x="176" y="1280"/>
                    <a:pt x="218" y="1280"/>
                  </a:cubicBezTo>
                  <a:cubicBezTo>
                    <a:pt x="277" y="1280"/>
                    <a:pt x="335" y="1252"/>
                    <a:pt x="374" y="1202"/>
                  </a:cubicBezTo>
                  <a:lnTo>
                    <a:pt x="1055" y="307"/>
                  </a:lnTo>
                  <a:cubicBezTo>
                    <a:pt x="1116" y="223"/>
                    <a:pt x="1100" y="100"/>
                    <a:pt x="1016" y="39"/>
                  </a:cubicBezTo>
                  <a:cubicBezTo>
                    <a:pt x="982" y="13"/>
                    <a:pt x="942" y="1"/>
                    <a:pt x="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1917;p48">
              <a:extLst>
                <a:ext uri="{FF2B5EF4-FFF2-40B4-BE49-F238E27FC236}">
                  <a16:creationId xmlns:a16="http://schemas.microsoft.com/office/drawing/2014/main" id="{B57A17A4-B1EA-1EBD-6231-93403BD9990E}"/>
                </a:ext>
              </a:extLst>
            </p:cNvPr>
            <p:cNvSpPr/>
            <p:nvPr/>
          </p:nvSpPr>
          <p:spPr>
            <a:xfrm rot="-293290">
              <a:off x="2311001" y="2265038"/>
              <a:ext cx="99289" cy="45515"/>
            </a:xfrm>
            <a:custGeom>
              <a:avLst/>
              <a:gdLst/>
              <a:ahLst/>
              <a:cxnLst/>
              <a:rect l="l" t="t" r="r" b="b"/>
              <a:pathLst>
                <a:path w="2535" h="1162" extrusionOk="0">
                  <a:moveTo>
                    <a:pt x="1251" y="1"/>
                  </a:moveTo>
                  <a:cubicBezTo>
                    <a:pt x="707" y="12"/>
                    <a:pt x="193" y="391"/>
                    <a:pt x="32" y="910"/>
                  </a:cubicBezTo>
                  <a:cubicBezTo>
                    <a:pt x="1" y="1011"/>
                    <a:pt x="57" y="1119"/>
                    <a:pt x="157" y="1150"/>
                  </a:cubicBezTo>
                  <a:cubicBezTo>
                    <a:pt x="177" y="1158"/>
                    <a:pt x="193" y="1161"/>
                    <a:pt x="213" y="1161"/>
                  </a:cubicBezTo>
                  <a:cubicBezTo>
                    <a:pt x="299" y="1161"/>
                    <a:pt x="372" y="1108"/>
                    <a:pt x="403" y="1022"/>
                  </a:cubicBezTo>
                  <a:cubicBezTo>
                    <a:pt x="514" y="662"/>
                    <a:pt x="880" y="388"/>
                    <a:pt x="1256" y="380"/>
                  </a:cubicBezTo>
                  <a:lnTo>
                    <a:pt x="1270" y="380"/>
                  </a:lnTo>
                  <a:cubicBezTo>
                    <a:pt x="1644" y="380"/>
                    <a:pt x="2012" y="642"/>
                    <a:pt x="2135" y="991"/>
                  </a:cubicBezTo>
                  <a:cubicBezTo>
                    <a:pt x="2164" y="1070"/>
                    <a:pt x="2235" y="1120"/>
                    <a:pt x="2315" y="1120"/>
                  </a:cubicBezTo>
                  <a:cubicBezTo>
                    <a:pt x="2336" y="1120"/>
                    <a:pt x="2359" y="1116"/>
                    <a:pt x="2381" y="1108"/>
                  </a:cubicBezTo>
                  <a:cubicBezTo>
                    <a:pt x="2481" y="1075"/>
                    <a:pt x="2534" y="966"/>
                    <a:pt x="2498" y="865"/>
                  </a:cubicBezTo>
                  <a:cubicBezTo>
                    <a:pt x="2319" y="363"/>
                    <a:pt x="1803" y="1"/>
                    <a:pt x="1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1918;p48">
              <a:extLst>
                <a:ext uri="{FF2B5EF4-FFF2-40B4-BE49-F238E27FC236}">
                  <a16:creationId xmlns:a16="http://schemas.microsoft.com/office/drawing/2014/main" id="{7ECD1652-C714-9C2A-A46E-2274C2BBE665}"/>
                </a:ext>
              </a:extLst>
            </p:cNvPr>
            <p:cNvSpPr/>
            <p:nvPr/>
          </p:nvSpPr>
          <p:spPr>
            <a:xfrm rot="-293290">
              <a:off x="2242525" y="2372949"/>
              <a:ext cx="265125" cy="95731"/>
            </a:xfrm>
            <a:custGeom>
              <a:avLst/>
              <a:gdLst/>
              <a:ahLst/>
              <a:cxnLst/>
              <a:rect l="l" t="t" r="r" b="b"/>
              <a:pathLst>
                <a:path w="6769" h="2444" extrusionOk="0">
                  <a:moveTo>
                    <a:pt x="6553" y="1"/>
                  </a:moveTo>
                  <a:cubicBezTo>
                    <a:pt x="6481" y="1"/>
                    <a:pt x="6412" y="41"/>
                    <a:pt x="6378" y="111"/>
                  </a:cubicBezTo>
                  <a:cubicBezTo>
                    <a:pt x="5856" y="1202"/>
                    <a:pt x="4699" y="1983"/>
                    <a:pt x="3488" y="2056"/>
                  </a:cubicBezTo>
                  <a:cubicBezTo>
                    <a:pt x="3425" y="2059"/>
                    <a:pt x="3363" y="2061"/>
                    <a:pt x="3300" y="2061"/>
                  </a:cubicBezTo>
                  <a:cubicBezTo>
                    <a:pt x="2155" y="2061"/>
                    <a:pt x="999" y="1439"/>
                    <a:pt x="380" y="474"/>
                  </a:cubicBezTo>
                  <a:cubicBezTo>
                    <a:pt x="344" y="415"/>
                    <a:pt x="283" y="383"/>
                    <a:pt x="219" y="383"/>
                  </a:cubicBezTo>
                  <a:cubicBezTo>
                    <a:pt x="184" y="383"/>
                    <a:pt x="148" y="393"/>
                    <a:pt x="115" y="413"/>
                  </a:cubicBezTo>
                  <a:cubicBezTo>
                    <a:pt x="26" y="468"/>
                    <a:pt x="1" y="588"/>
                    <a:pt x="56" y="678"/>
                  </a:cubicBezTo>
                  <a:cubicBezTo>
                    <a:pt x="754" y="1766"/>
                    <a:pt x="2004" y="2443"/>
                    <a:pt x="3290" y="2443"/>
                  </a:cubicBezTo>
                  <a:cubicBezTo>
                    <a:pt x="3362" y="2443"/>
                    <a:pt x="3435" y="2441"/>
                    <a:pt x="3510" y="2441"/>
                  </a:cubicBezTo>
                  <a:cubicBezTo>
                    <a:pt x="4872" y="2357"/>
                    <a:pt x="6135" y="1506"/>
                    <a:pt x="6724" y="273"/>
                  </a:cubicBezTo>
                  <a:cubicBezTo>
                    <a:pt x="6769" y="181"/>
                    <a:pt x="6727" y="64"/>
                    <a:pt x="6635" y="19"/>
                  </a:cubicBezTo>
                  <a:cubicBezTo>
                    <a:pt x="6608" y="7"/>
                    <a:pt x="6580" y="1"/>
                    <a:pt x="6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1919;p48">
              <a:extLst>
                <a:ext uri="{FF2B5EF4-FFF2-40B4-BE49-F238E27FC236}">
                  <a16:creationId xmlns:a16="http://schemas.microsoft.com/office/drawing/2014/main" id="{7EE425FF-921D-9D6B-B214-9F5DDCF2D25C}"/>
                </a:ext>
              </a:extLst>
            </p:cNvPr>
            <p:cNvSpPr/>
            <p:nvPr/>
          </p:nvSpPr>
          <p:spPr>
            <a:xfrm rot="-293290">
              <a:off x="2010225" y="2404117"/>
              <a:ext cx="145037" cy="135606"/>
            </a:xfrm>
            <a:custGeom>
              <a:avLst/>
              <a:gdLst/>
              <a:ahLst/>
              <a:cxnLst/>
              <a:rect l="l" t="t" r="r" b="b"/>
              <a:pathLst>
                <a:path w="3703" h="3462" extrusionOk="0">
                  <a:moveTo>
                    <a:pt x="1894" y="1"/>
                  </a:moveTo>
                  <a:cubicBezTo>
                    <a:pt x="1160" y="1"/>
                    <a:pt x="450" y="513"/>
                    <a:pt x="227" y="1214"/>
                  </a:cubicBezTo>
                  <a:cubicBezTo>
                    <a:pt x="1" y="1923"/>
                    <a:pt x="285" y="2763"/>
                    <a:pt x="905" y="3178"/>
                  </a:cubicBezTo>
                  <a:cubicBezTo>
                    <a:pt x="1164" y="3360"/>
                    <a:pt x="1477" y="3449"/>
                    <a:pt x="1789" y="3460"/>
                  </a:cubicBezTo>
                  <a:cubicBezTo>
                    <a:pt x="1809" y="3461"/>
                    <a:pt x="1829" y="3461"/>
                    <a:pt x="1848" y="3461"/>
                  </a:cubicBezTo>
                  <a:cubicBezTo>
                    <a:pt x="2256" y="3461"/>
                    <a:pt x="2663" y="3324"/>
                    <a:pt x="2972" y="3056"/>
                  </a:cubicBezTo>
                  <a:cubicBezTo>
                    <a:pt x="3533" y="2567"/>
                    <a:pt x="3703" y="1686"/>
                    <a:pt x="3363" y="1022"/>
                  </a:cubicBezTo>
                  <a:cubicBezTo>
                    <a:pt x="3097" y="509"/>
                    <a:pt x="2827" y="40"/>
                    <a:pt x="1917" y="1"/>
                  </a:cubicBezTo>
                  <a:cubicBezTo>
                    <a:pt x="1910" y="1"/>
                    <a:pt x="1902" y="1"/>
                    <a:pt x="18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1920;p48">
              <a:extLst>
                <a:ext uri="{FF2B5EF4-FFF2-40B4-BE49-F238E27FC236}">
                  <a16:creationId xmlns:a16="http://schemas.microsoft.com/office/drawing/2014/main" id="{746456B5-B116-830E-0E63-BB5A9FC04E06}"/>
                </a:ext>
              </a:extLst>
            </p:cNvPr>
            <p:cNvSpPr/>
            <p:nvPr/>
          </p:nvSpPr>
          <p:spPr>
            <a:xfrm rot="-293290">
              <a:off x="2002154" y="239658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33" y="3461"/>
                    <a:pt x="2060" y="3461"/>
                  </a:cubicBezTo>
                  <a:cubicBezTo>
                    <a:pt x="2041" y="3461"/>
                    <a:pt x="2022" y="3460"/>
                    <a:pt x="2003" y="3460"/>
                  </a:cubicBezTo>
                  <a:cubicBezTo>
                    <a:pt x="1713" y="3449"/>
                    <a:pt x="1440" y="3365"/>
                    <a:pt x="1217" y="3211"/>
                  </a:cubicBezTo>
                  <a:cubicBezTo>
                    <a:pt x="673" y="2843"/>
                    <a:pt x="416" y="2093"/>
                    <a:pt x="617" y="1465"/>
                  </a:cubicBezTo>
                  <a:cubicBezTo>
                    <a:pt x="818" y="848"/>
                    <a:pt x="1454" y="385"/>
                    <a:pt x="2104" y="385"/>
                  </a:cubicBezTo>
                  <a:close/>
                  <a:moveTo>
                    <a:pt x="2102" y="0"/>
                  </a:moveTo>
                  <a:cubicBezTo>
                    <a:pt x="1280" y="0"/>
                    <a:pt x="503" y="563"/>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0"/>
                  </a:cubicBezTo>
                  <a:cubicBezTo>
                    <a:pt x="3934" y="2840"/>
                    <a:pt x="4121" y="1867"/>
                    <a:pt x="3739" y="1127"/>
                  </a:cubicBezTo>
                  <a:cubicBezTo>
                    <a:pt x="3490" y="642"/>
                    <a:pt x="3181" y="42"/>
                    <a:pt x="2126" y="0"/>
                  </a:cubicBezTo>
                  <a:cubicBezTo>
                    <a:pt x="2118" y="0"/>
                    <a:pt x="2110" y="0"/>
                    <a:pt x="2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1921;p48">
              <a:extLst>
                <a:ext uri="{FF2B5EF4-FFF2-40B4-BE49-F238E27FC236}">
                  <a16:creationId xmlns:a16="http://schemas.microsoft.com/office/drawing/2014/main" id="{761DF525-101A-B426-EAD3-206CA2D2BDAE}"/>
                </a:ext>
              </a:extLst>
            </p:cNvPr>
            <p:cNvSpPr/>
            <p:nvPr/>
          </p:nvSpPr>
          <p:spPr>
            <a:xfrm rot="-293290">
              <a:off x="2575931" y="2355731"/>
              <a:ext cx="145155" cy="135606"/>
            </a:xfrm>
            <a:custGeom>
              <a:avLst/>
              <a:gdLst/>
              <a:ahLst/>
              <a:cxnLst/>
              <a:rect l="l" t="t" r="r" b="b"/>
              <a:pathLst>
                <a:path w="3706" h="3462" extrusionOk="0">
                  <a:moveTo>
                    <a:pt x="1896" y="1"/>
                  </a:moveTo>
                  <a:cubicBezTo>
                    <a:pt x="1160" y="1"/>
                    <a:pt x="453" y="513"/>
                    <a:pt x="227" y="1214"/>
                  </a:cubicBezTo>
                  <a:cubicBezTo>
                    <a:pt x="1" y="1923"/>
                    <a:pt x="288" y="2763"/>
                    <a:pt x="904" y="3178"/>
                  </a:cubicBezTo>
                  <a:cubicBezTo>
                    <a:pt x="1161" y="3360"/>
                    <a:pt x="1476" y="3449"/>
                    <a:pt x="1789" y="3460"/>
                  </a:cubicBezTo>
                  <a:cubicBezTo>
                    <a:pt x="1809" y="3461"/>
                    <a:pt x="1828" y="3461"/>
                    <a:pt x="1848" y="3461"/>
                  </a:cubicBezTo>
                  <a:cubicBezTo>
                    <a:pt x="2256" y="3461"/>
                    <a:pt x="2663" y="3324"/>
                    <a:pt x="2972" y="3056"/>
                  </a:cubicBezTo>
                  <a:cubicBezTo>
                    <a:pt x="3532" y="2567"/>
                    <a:pt x="3705" y="1686"/>
                    <a:pt x="3362" y="1022"/>
                  </a:cubicBezTo>
                  <a:cubicBezTo>
                    <a:pt x="3097" y="509"/>
                    <a:pt x="2829" y="40"/>
                    <a:pt x="1920" y="1"/>
                  </a:cubicBezTo>
                  <a:cubicBezTo>
                    <a:pt x="1912" y="1"/>
                    <a:pt x="1904" y="1"/>
                    <a:pt x="18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1922;p48">
              <a:extLst>
                <a:ext uri="{FF2B5EF4-FFF2-40B4-BE49-F238E27FC236}">
                  <a16:creationId xmlns:a16="http://schemas.microsoft.com/office/drawing/2014/main" id="{8F3A1104-0AE8-E6BE-B4FB-C70769D3505A}"/>
                </a:ext>
              </a:extLst>
            </p:cNvPr>
            <p:cNvSpPr/>
            <p:nvPr/>
          </p:nvSpPr>
          <p:spPr>
            <a:xfrm rot="-293290">
              <a:off x="2567743" y="234821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28" y="3461"/>
                    <a:pt x="2057" y="3461"/>
                  </a:cubicBezTo>
                  <a:cubicBezTo>
                    <a:pt x="2038" y="3461"/>
                    <a:pt x="2020" y="3460"/>
                    <a:pt x="2001" y="3460"/>
                  </a:cubicBezTo>
                  <a:cubicBezTo>
                    <a:pt x="1716" y="3449"/>
                    <a:pt x="1443" y="3365"/>
                    <a:pt x="1217" y="3211"/>
                  </a:cubicBezTo>
                  <a:cubicBezTo>
                    <a:pt x="673" y="2843"/>
                    <a:pt x="416" y="2093"/>
                    <a:pt x="617" y="1465"/>
                  </a:cubicBezTo>
                  <a:cubicBezTo>
                    <a:pt x="818" y="848"/>
                    <a:pt x="1454" y="385"/>
                    <a:pt x="2104" y="385"/>
                  </a:cubicBezTo>
                  <a:close/>
                  <a:moveTo>
                    <a:pt x="2114" y="0"/>
                  </a:moveTo>
                  <a:cubicBezTo>
                    <a:pt x="1279" y="0"/>
                    <a:pt x="504" y="559"/>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3"/>
                  </a:cubicBezTo>
                  <a:cubicBezTo>
                    <a:pt x="3934" y="2840"/>
                    <a:pt x="4121" y="1867"/>
                    <a:pt x="3739" y="1127"/>
                  </a:cubicBezTo>
                  <a:cubicBezTo>
                    <a:pt x="3490" y="642"/>
                    <a:pt x="3181" y="42"/>
                    <a:pt x="2126" y="0"/>
                  </a:cubicBezTo>
                  <a:cubicBezTo>
                    <a:pt x="2122" y="0"/>
                    <a:pt x="2118" y="0"/>
                    <a:pt x="2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1923;p48">
              <a:extLst>
                <a:ext uri="{FF2B5EF4-FFF2-40B4-BE49-F238E27FC236}">
                  <a16:creationId xmlns:a16="http://schemas.microsoft.com/office/drawing/2014/main" id="{C603589A-617E-78E4-078D-BA8BE718724D}"/>
                </a:ext>
              </a:extLst>
            </p:cNvPr>
            <p:cNvSpPr/>
            <p:nvPr/>
          </p:nvSpPr>
          <p:spPr>
            <a:xfrm rot="-293290">
              <a:off x="1678920" y="1593458"/>
              <a:ext cx="1259038" cy="573135"/>
            </a:xfrm>
            <a:custGeom>
              <a:avLst/>
              <a:gdLst/>
              <a:ahLst/>
              <a:cxnLst/>
              <a:rect l="l" t="t" r="r" b="b"/>
              <a:pathLst>
                <a:path w="32145" h="14632" extrusionOk="0">
                  <a:moveTo>
                    <a:pt x="29065" y="0"/>
                  </a:moveTo>
                  <a:lnTo>
                    <a:pt x="1700" y="2229"/>
                  </a:lnTo>
                  <a:cubicBezTo>
                    <a:pt x="400" y="5181"/>
                    <a:pt x="1" y="8520"/>
                    <a:pt x="573" y="11695"/>
                  </a:cubicBezTo>
                  <a:cubicBezTo>
                    <a:pt x="804" y="12967"/>
                    <a:pt x="1432" y="14437"/>
                    <a:pt x="2715" y="14616"/>
                  </a:cubicBezTo>
                  <a:cubicBezTo>
                    <a:pt x="2791" y="14626"/>
                    <a:pt x="2866" y="14631"/>
                    <a:pt x="2941" y="14631"/>
                  </a:cubicBezTo>
                  <a:cubicBezTo>
                    <a:pt x="3894" y="14631"/>
                    <a:pt x="4751" y="13818"/>
                    <a:pt x="5061" y="12889"/>
                  </a:cubicBezTo>
                  <a:cubicBezTo>
                    <a:pt x="5396" y="11893"/>
                    <a:pt x="5257" y="10802"/>
                    <a:pt x="5109" y="9759"/>
                  </a:cubicBezTo>
                  <a:lnTo>
                    <a:pt x="5109" y="9759"/>
                  </a:lnTo>
                  <a:cubicBezTo>
                    <a:pt x="5292" y="11032"/>
                    <a:pt x="5676" y="12333"/>
                    <a:pt x="6811" y="12333"/>
                  </a:cubicBezTo>
                  <a:cubicBezTo>
                    <a:pt x="6868" y="12333"/>
                    <a:pt x="6926" y="12329"/>
                    <a:pt x="6986" y="12323"/>
                  </a:cubicBezTo>
                  <a:cubicBezTo>
                    <a:pt x="8253" y="12184"/>
                    <a:pt x="8566" y="10830"/>
                    <a:pt x="8268" y="9430"/>
                  </a:cubicBezTo>
                  <a:lnTo>
                    <a:pt x="8268" y="9430"/>
                  </a:lnTo>
                  <a:cubicBezTo>
                    <a:pt x="8493" y="10477"/>
                    <a:pt x="8798" y="11137"/>
                    <a:pt x="9506" y="11171"/>
                  </a:cubicBezTo>
                  <a:cubicBezTo>
                    <a:pt x="9550" y="11173"/>
                    <a:pt x="9593" y="11174"/>
                    <a:pt x="9635" y="11174"/>
                  </a:cubicBezTo>
                  <a:cubicBezTo>
                    <a:pt x="10311" y="11174"/>
                    <a:pt x="10561" y="10875"/>
                    <a:pt x="10948" y="10328"/>
                  </a:cubicBezTo>
                  <a:cubicBezTo>
                    <a:pt x="11205" y="9961"/>
                    <a:pt x="11342" y="9526"/>
                    <a:pt x="11393" y="9078"/>
                  </a:cubicBezTo>
                  <a:lnTo>
                    <a:pt x="11393" y="9078"/>
                  </a:lnTo>
                  <a:cubicBezTo>
                    <a:pt x="11406" y="9774"/>
                    <a:pt x="11515" y="10241"/>
                    <a:pt x="11997" y="10677"/>
                  </a:cubicBezTo>
                  <a:cubicBezTo>
                    <a:pt x="12331" y="10976"/>
                    <a:pt x="12697" y="11124"/>
                    <a:pt x="13068" y="11124"/>
                  </a:cubicBezTo>
                  <a:cubicBezTo>
                    <a:pt x="13416" y="11124"/>
                    <a:pt x="13767" y="10995"/>
                    <a:pt x="14100" y="10738"/>
                  </a:cubicBezTo>
                  <a:cubicBezTo>
                    <a:pt x="14647" y="10322"/>
                    <a:pt x="14816" y="9763"/>
                    <a:pt x="14882" y="8932"/>
                  </a:cubicBezTo>
                  <a:lnTo>
                    <a:pt x="14882" y="8932"/>
                  </a:lnTo>
                  <a:cubicBezTo>
                    <a:pt x="14987" y="10097"/>
                    <a:pt x="15831" y="11280"/>
                    <a:pt x="16956" y="11280"/>
                  </a:cubicBezTo>
                  <a:cubicBezTo>
                    <a:pt x="16965" y="11280"/>
                    <a:pt x="16975" y="11280"/>
                    <a:pt x="16985" y="11279"/>
                  </a:cubicBezTo>
                  <a:cubicBezTo>
                    <a:pt x="18232" y="11259"/>
                    <a:pt x="19072" y="10216"/>
                    <a:pt x="19183" y="8855"/>
                  </a:cubicBezTo>
                  <a:lnTo>
                    <a:pt x="19183" y="8855"/>
                  </a:lnTo>
                  <a:cubicBezTo>
                    <a:pt x="19247" y="10086"/>
                    <a:pt x="20154" y="11140"/>
                    <a:pt x="21354" y="11140"/>
                  </a:cubicBezTo>
                  <a:cubicBezTo>
                    <a:pt x="21359" y="11140"/>
                    <a:pt x="21365" y="11140"/>
                    <a:pt x="21371" y="11140"/>
                  </a:cubicBezTo>
                  <a:cubicBezTo>
                    <a:pt x="22664" y="11129"/>
                    <a:pt x="23389" y="10261"/>
                    <a:pt x="23820" y="8690"/>
                  </a:cubicBezTo>
                  <a:lnTo>
                    <a:pt x="23820" y="8690"/>
                  </a:lnTo>
                  <a:cubicBezTo>
                    <a:pt x="23574" y="9884"/>
                    <a:pt x="24603" y="11212"/>
                    <a:pt x="25842" y="11212"/>
                  </a:cubicBezTo>
                  <a:cubicBezTo>
                    <a:pt x="25847" y="11212"/>
                    <a:pt x="25852" y="11212"/>
                    <a:pt x="25857" y="11212"/>
                  </a:cubicBezTo>
                  <a:cubicBezTo>
                    <a:pt x="27159" y="11201"/>
                    <a:pt x="27611" y="9918"/>
                    <a:pt x="27801" y="8478"/>
                  </a:cubicBezTo>
                  <a:lnTo>
                    <a:pt x="27801" y="8478"/>
                  </a:lnTo>
                  <a:cubicBezTo>
                    <a:pt x="27634" y="9756"/>
                    <a:pt x="27480" y="11126"/>
                    <a:pt x="28066" y="12273"/>
                  </a:cubicBezTo>
                  <a:cubicBezTo>
                    <a:pt x="28471" y="13066"/>
                    <a:pt x="29382" y="13640"/>
                    <a:pt x="30229" y="13640"/>
                  </a:cubicBezTo>
                  <a:cubicBezTo>
                    <a:pt x="30607" y="13640"/>
                    <a:pt x="30972" y="13526"/>
                    <a:pt x="31274" y="13266"/>
                  </a:cubicBezTo>
                  <a:cubicBezTo>
                    <a:pt x="31899" y="12730"/>
                    <a:pt x="32014" y="11821"/>
                    <a:pt x="32039" y="10992"/>
                  </a:cubicBezTo>
                  <a:cubicBezTo>
                    <a:pt x="32145" y="7142"/>
                    <a:pt x="31093" y="3273"/>
                    <a:pt x="290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1924;p48">
              <a:extLst>
                <a:ext uri="{FF2B5EF4-FFF2-40B4-BE49-F238E27FC236}">
                  <a16:creationId xmlns:a16="http://schemas.microsoft.com/office/drawing/2014/main" id="{C4B838F6-522C-BEC0-52CA-94C9C03CD85E}"/>
                </a:ext>
              </a:extLst>
            </p:cNvPr>
            <p:cNvSpPr/>
            <p:nvPr/>
          </p:nvSpPr>
          <p:spPr>
            <a:xfrm rot="-293290">
              <a:off x="1671315" y="1586545"/>
              <a:ext cx="1273804" cy="587745"/>
            </a:xfrm>
            <a:custGeom>
              <a:avLst/>
              <a:gdLst/>
              <a:ahLst/>
              <a:cxnLst/>
              <a:rect l="l" t="t" r="r" b="b"/>
              <a:pathLst>
                <a:path w="32522" h="15005" extrusionOk="0">
                  <a:moveTo>
                    <a:pt x="29249" y="1"/>
                  </a:moveTo>
                  <a:cubicBezTo>
                    <a:pt x="29214" y="1"/>
                    <a:pt x="29179" y="10"/>
                    <a:pt x="29148" y="29"/>
                  </a:cubicBezTo>
                  <a:cubicBezTo>
                    <a:pt x="29056" y="85"/>
                    <a:pt x="29028" y="202"/>
                    <a:pt x="29084" y="294"/>
                  </a:cubicBezTo>
                  <a:cubicBezTo>
                    <a:pt x="31090" y="3522"/>
                    <a:pt x="32133" y="7386"/>
                    <a:pt x="32030" y="11180"/>
                  </a:cubicBezTo>
                  <a:cubicBezTo>
                    <a:pt x="32011" y="11908"/>
                    <a:pt x="31913" y="12812"/>
                    <a:pt x="31333" y="13312"/>
                  </a:cubicBezTo>
                  <a:cubicBezTo>
                    <a:pt x="31041" y="13565"/>
                    <a:pt x="30710" y="13640"/>
                    <a:pt x="30419" y="13640"/>
                  </a:cubicBezTo>
                  <a:cubicBezTo>
                    <a:pt x="30289" y="13640"/>
                    <a:pt x="30168" y="13625"/>
                    <a:pt x="30060" y="13605"/>
                  </a:cubicBezTo>
                  <a:cubicBezTo>
                    <a:pt x="29380" y="13468"/>
                    <a:pt x="28735" y="12988"/>
                    <a:pt x="28426" y="12377"/>
                  </a:cubicBezTo>
                  <a:cubicBezTo>
                    <a:pt x="27890" y="11328"/>
                    <a:pt x="27996" y="10089"/>
                    <a:pt x="28183" y="8694"/>
                  </a:cubicBezTo>
                  <a:cubicBezTo>
                    <a:pt x="28200" y="8588"/>
                    <a:pt x="28122" y="8491"/>
                    <a:pt x="28018" y="8477"/>
                  </a:cubicBezTo>
                  <a:cubicBezTo>
                    <a:pt x="28009" y="8475"/>
                    <a:pt x="27999" y="8475"/>
                    <a:pt x="27990" y="8475"/>
                  </a:cubicBezTo>
                  <a:cubicBezTo>
                    <a:pt x="27895" y="8475"/>
                    <a:pt x="27813" y="8548"/>
                    <a:pt x="27801" y="8641"/>
                  </a:cubicBezTo>
                  <a:cubicBezTo>
                    <a:pt x="27569" y="10410"/>
                    <a:pt x="27028" y="11203"/>
                    <a:pt x="26049" y="11208"/>
                  </a:cubicBezTo>
                  <a:lnTo>
                    <a:pt x="26038" y="11208"/>
                  </a:lnTo>
                  <a:cubicBezTo>
                    <a:pt x="25491" y="11208"/>
                    <a:pt x="24941" y="10904"/>
                    <a:pt x="24573" y="10402"/>
                  </a:cubicBezTo>
                  <a:cubicBezTo>
                    <a:pt x="24233" y="9947"/>
                    <a:pt x="24101" y="9398"/>
                    <a:pt x="24202" y="8915"/>
                  </a:cubicBezTo>
                  <a:cubicBezTo>
                    <a:pt x="24216" y="8859"/>
                    <a:pt x="24233" y="8803"/>
                    <a:pt x="24247" y="8742"/>
                  </a:cubicBezTo>
                  <a:cubicBezTo>
                    <a:pt x="24272" y="8644"/>
                    <a:pt x="24216" y="8541"/>
                    <a:pt x="24115" y="8513"/>
                  </a:cubicBezTo>
                  <a:cubicBezTo>
                    <a:pt x="24097" y="8508"/>
                    <a:pt x="24079" y="8506"/>
                    <a:pt x="24061" y="8506"/>
                  </a:cubicBezTo>
                  <a:cubicBezTo>
                    <a:pt x="23979" y="8506"/>
                    <a:pt x="23903" y="8556"/>
                    <a:pt x="23878" y="8639"/>
                  </a:cubicBezTo>
                  <a:cubicBezTo>
                    <a:pt x="23862" y="8700"/>
                    <a:pt x="23842" y="8764"/>
                    <a:pt x="23828" y="8826"/>
                  </a:cubicBezTo>
                  <a:cubicBezTo>
                    <a:pt x="23393" y="10413"/>
                    <a:pt x="22690" y="11124"/>
                    <a:pt x="21563" y="11136"/>
                  </a:cubicBezTo>
                  <a:cubicBezTo>
                    <a:pt x="21550" y="11136"/>
                    <a:pt x="21538" y="11136"/>
                    <a:pt x="21526" y="11136"/>
                  </a:cubicBezTo>
                  <a:cubicBezTo>
                    <a:pt x="21007" y="11136"/>
                    <a:pt x="20525" y="10906"/>
                    <a:pt x="20159" y="10499"/>
                  </a:cubicBezTo>
                  <a:cubicBezTo>
                    <a:pt x="19808" y="10114"/>
                    <a:pt x="19599" y="9590"/>
                    <a:pt x="19568" y="9049"/>
                  </a:cubicBezTo>
                  <a:cubicBezTo>
                    <a:pt x="19579" y="8909"/>
                    <a:pt x="19582" y="8767"/>
                    <a:pt x="19579" y="8625"/>
                  </a:cubicBezTo>
                  <a:cubicBezTo>
                    <a:pt x="19574" y="8519"/>
                    <a:pt x="19496" y="8441"/>
                    <a:pt x="19392" y="8435"/>
                  </a:cubicBezTo>
                  <a:cubicBezTo>
                    <a:pt x="19390" y="8435"/>
                    <a:pt x="19389" y="8435"/>
                    <a:pt x="19387" y="8435"/>
                  </a:cubicBezTo>
                  <a:cubicBezTo>
                    <a:pt x="19289" y="8435"/>
                    <a:pt x="19205" y="8507"/>
                    <a:pt x="19194" y="8608"/>
                  </a:cubicBezTo>
                  <a:cubicBezTo>
                    <a:pt x="19177" y="8756"/>
                    <a:pt x="19175" y="8907"/>
                    <a:pt x="19180" y="9054"/>
                  </a:cubicBezTo>
                  <a:cubicBezTo>
                    <a:pt x="19124" y="9713"/>
                    <a:pt x="18885" y="10301"/>
                    <a:pt x="18497" y="10703"/>
                  </a:cubicBezTo>
                  <a:cubicBezTo>
                    <a:pt x="18145" y="11069"/>
                    <a:pt x="17685" y="11267"/>
                    <a:pt x="17172" y="11278"/>
                  </a:cubicBezTo>
                  <a:cubicBezTo>
                    <a:pt x="17169" y="11278"/>
                    <a:pt x="17166" y="11278"/>
                    <a:pt x="17163" y="11278"/>
                  </a:cubicBezTo>
                  <a:cubicBezTo>
                    <a:pt x="16703" y="11278"/>
                    <a:pt x="16243" y="11049"/>
                    <a:pt x="15883" y="10617"/>
                  </a:cubicBezTo>
                  <a:cubicBezTo>
                    <a:pt x="15537" y="10201"/>
                    <a:pt x="15319" y="9646"/>
                    <a:pt x="15269" y="9110"/>
                  </a:cubicBezTo>
                  <a:cubicBezTo>
                    <a:pt x="15286" y="8890"/>
                    <a:pt x="15297" y="8655"/>
                    <a:pt x="15302" y="8404"/>
                  </a:cubicBezTo>
                  <a:cubicBezTo>
                    <a:pt x="15311" y="8304"/>
                    <a:pt x="15236" y="8220"/>
                    <a:pt x="15135" y="8206"/>
                  </a:cubicBezTo>
                  <a:cubicBezTo>
                    <a:pt x="15129" y="8206"/>
                    <a:pt x="15124" y="8206"/>
                    <a:pt x="15118" y="8206"/>
                  </a:cubicBezTo>
                  <a:cubicBezTo>
                    <a:pt x="15027" y="8206"/>
                    <a:pt x="14947" y="8268"/>
                    <a:pt x="14926" y="8360"/>
                  </a:cubicBezTo>
                  <a:cubicBezTo>
                    <a:pt x="14873" y="8602"/>
                    <a:pt x="14864" y="8859"/>
                    <a:pt x="14884" y="9113"/>
                  </a:cubicBezTo>
                  <a:cubicBezTo>
                    <a:pt x="14814" y="9950"/>
                    <a:pt x="14650" y="10416"/>
                    <a:pt x="14181" y="10776"/>
                  </a:cubicBezTo>
                  <a:cubicBezTo>
                    <a:pt x="13880" y="11005"/>
                    <a:pt x="13572" y="11120"/>
                    <a:pt x="13269" y="11120"/>
                  </a:cubicBezTo>
                  <a:cubicBezTo>
                    <a:pt x="12943" y="11120"/>
                    <a:pt x="12623" y="10986"/>
                    <a:pt x="12326" y="10720"/>
                  </a:cubicBezTo>
                  <a:cubicBezTo>
                    <a:pt x="11902" y="10338"/>
                    <a:pt x="11798" y="9928"/>
                    <a:pt x="11785" y="9286"/>
                  </a:cubicBezTo>
                  <a:cubicBezTo>
                    <a:pt x="11824" y="8985"/>
                    <a:pt x="11815" y="8697"/>
                    <a:pt x="11796" y="8455"/>
                  </a:cubicBezTo>
                  <a:cubicBezTo>
                    <a:pt x="11785" y="8350"/>
                    <a:pt x="11693" y="8276"/>
                    <a:pt x="11603" y="8276"/>
                  </a:cubicBezTo>
                  <a:cubicBezTo>
                    <a:pt x="11601" y="8276"/>
                    <a:pt x="11599" y="8276"/>
                    <a:pt x="11598" y="8276"/>
                  </a:cubicBezTo>
                  <a:cubicBezTo>
                    <a:pt x="11492" y="8279"/>
                    <a:pt x="11411" y="8363"/>
                    <a:pt x="11408" y="8463"/>
                  </a:cubicBezTo>
                  <a:lnTo>
                    <a:pt x="11405" y="8499"/>
                  </a:lnTo>
                  <a:cubicBezTo>
                    <a:pt x="11397" y="8778"/>
                    <a:pt x="11391" y="9032"/>
                    <a:pt x="11394" y="9264"/>
                  </a:cubicBezTo>
                  <a:cubicBezTo>
                    <a:pt x="11349" y="9646"/>
                    <a:pt x="11235" y="10048"/>
                    <a:pt x="10987" y="10399"/>
                  </a:cubicBezTo>
                  <a:cubicBezTo>
                    <a:pt x="10622" y="10918"/>
                    <a:pt x="10425" y="11164"/>
                    <a:pt x="9829" y="11164"/>
                  </a:cubicBezTo>
                  <a:cubicBezTo>
                    <a:pt x="9791" y="11164"/>
                    <a:pt x="9751" y="11163"/>
                    <a:pt x="9709" y="11161"/>
                  </a:cubicBezTo>
                  <a:cubicBezTo>
                    <a:pt x="9184" y="11133"/>
                    <a:pt x="8897" y="10700"/>
                    <a:pt x="8649" y="9562"/>
                  </a:cubicBezTo>
                  <a:cubicBezTo>
                    <a:pt x="8649" y="9559"/>
                    <a:pt x="8646" y="9557"/>
                    <a:pt x="8646" y="9551"/>
                  </a:cubicBezTo>
                  <a:cubicBezTo>
                    <a:pt x="8627" y="9462"/>
                    <a:pt x="8549" y="9401"/>
                    <a:pt x="8461" y="9401"/>
                  </a:cubicBezTo>
                  <a:cubicBezTo>
                    <a:pt x="8448" y="9401"/>
                    <a:pt x="8434" y="9403"/>
                    <a:pt x="8420" y="9406"/>
                  </a:cubicBezTo>
                  <a:cubicBezTo>
                    <a:pt x="8314" y="9425"/>
                    <a:pt x="8250" y="9529"/>
                    <a:pt x="8272" y="9632"/>
                  </a:cubicBezTo>
                  <a:cubicBezTo>
                    <a:pt x="8272" y="9635"/>
                    <a:pt x="8278" y="9640"/>
                    <a:pt x="8278" y="9643"/>
                  </a:cubicBezTo>
                  <a:cubicBezTo>
                    <a:pt x="8470" y="10552"/>
                    <a:pt x="8389" y="11345"/>
                    <a:pt x="8046" y="11819"/>
                  </a:cubicBezTo>
                  <a:cubicBezTo>
                    <a:pt x="7840" y="12101"/>
                    <a:pt x="7544" y="12268"/>
                    <a:pt x="7165" y="12310"/>
                  </a:cubicBezTo>
                  <a:cubicBezTo>
                    <a:pt x="7111" y="12316"/>
                    <a:pt x="7059" y="12319"/>
                    <a:pt x="7009" y="12319"/>
                  </a:cubicBezTo>
                  <a:cubicBezTo>
                    <a:pt x="6203" y="12319"/>
                    <a:pt x="5733" y="11564"/>
                    <a:pt x="5496" y="9911"/>
                  </a:cubicBezTo>
                  <a:cubicBezTo>
                    <a:pt x="5484" y="9817"/>
                    <a:pt x="5402" y="9744"/>
                    <a:pt x="5310" y="9744"/>
                  </a:cubicBezTo>
                  <a:cubicBezTo>
                    <a:pt x="5300" y="9744"/>
                    <a:pt x="5291" y="9745"/>
                    <a:pt x="5282" y="9746"/>
                  </a:cubicBezTo>
                  <a:cubicBezTo>
                    <a:pt x="5176" y="9760"/>
                    <a:pt x="5103" y="9858"/>
                    <a:pt x="5117" y="9964"/>
                  </a:cubicBezTo>
                  <a:cubicBezTo>
                    <a:pt x="5254" y="10932"/>
                    <a:pt x="5401" y="12031"/>
                    <a:pt x="5075" y="13007"/>
                  </a:cubicBezTo>
                  <a:cubicBezTo>
                    <a:pt x="4795" y="13835"/>
                    <a:pt x="4013" y="14620"/>
                    <a:pt x="3137" y="14620"/>
                  </a:cubicBezTo>
                  <a:cubicBezTo>
                    <a:pt x="3071" y="14620"/>
                    <a:pt x="3005" y="14615"/>
                    <a:pt x="2938" y="14606"/>
                  </a:cubicBezTo>
                  <a:cubicBezTo>
                    <a:pt x="1571" y="14414"/>
                    <a:pt x="1100" y="12603"/>
                    <a:pt x="960" y="11836"/>
                  </a:cubicBezTo>
                  <a:cubicBezTo>
                    <a:pt x="391" y="8711"/>
                    <a:pt x="790" y="5389"/>
                    <a:pt x="2070" y="2484"/>
                  </a:cubicBezTo>
                  <a:cubicBezTo>
                    <a:pt x="2112" y="2390"/>
                    <a:pt x="2070" y="2275"/>
                    <a:pt x="1973" y="2233"/>
                  </a:cubicBezTo>
                  <a:cubicBezTo>
                    <a:pt x="1947" y="2222"/>
                    <a:pt x="1920" y="2217"/>
                    <a:pt x="1894" y="2217"/>
                  </a:cubicBezTo>
                  <a:cubicBezTo>
                    <a:pt x="1819" y="2217"/>
                    <a:pt x="1747" y="2259"/>
                    <a:pt x="1716" y="2331"/>
                  </a:cubicBezTo>
                  <a:cubicBezTo>
                    <a:pt x="405" y="5308"/>
                    <a:pt x="0" y="8708"/>
                    <a:pt x="581" y="11908"/>
                  </a:cubicBezTo>
                  <a:cubicBezTo>
                    <a:pt x="734" y="12759"/>
                    <a:pt x="1267" y="14765"/>
                    <a:pt x="2885" y="14988"/>
                  </a:cubicBezTo>
                  <a:cubicBezTo>
                    <a:pt x="2977" y="14999"/>
                    <a:pt x="3064" y="15005"/>
                    <a:pt x="3150" y="15005"/>
                  </a:cubicBezTo>
                  <a:cubicBezTo>
                    <a:pt x="4233" y="15005"/>
                    <a:pt x="5123" y="14082"/>
                    <a:pt x="5429" y="13144"/>
                  </a:cubicBezTo>
                  <a:cubicBezTo>
                    <a:pt x="5574" y="12726"/>
                    <a:pt x="5633" y="12291"/>
                    <a:pt x="5647" y="11853"/>
                  </a:cubicBezTo>
                  <a:cubicBezTo>
                    <a:pt x="5929" y="12361"/>
                    <a:pt x="6355" y="12719"/>
                    <a:pt x="7002" y="12719"/>
                  </a:cubicBezTo>
                  <a:cubicBezTo>
                    <a:pt x="7064" y="12719"/>
                    <a:pt x="7129" y="12716"/>
                    <a:pt x="7195" y="12709"/>
                  </a:cubicBezTo>
                  <a:cubicBezTo>
                    <a:pt x="7689" y="12653"/>
                    <a:pt x="8077" y="12433"/>
                    <a:pt x="8350" y="12056"/>
                  </a:cubicBezTo>
                  <a:cubicBezTo>
                    <a:pt x="8554" y="11774"/>
                    <a:pt x="8685" y="11401"/>
                    <a:pt x="8732" y="10971"/>
                  </a:cubicBezTo>
                  <a:cubicBezTo>
                    <a:pt x="8950" y="11309"/>
                    <a:pt x="9246" y="11537"/>
                    <a:pt x="9684" y="11557"/>
                  </a:cubicBezTo>
                  <a:cubicBezTo>
                    <a:pt x="9730" y="11559"/>
                    <a:pt x="9774" y="11560"/>
                    <a:pt x="9817" y="11560"/>
                  </a:cubicBezTo>
                  <a:cubicBezTo>
                    <a:pt x="10600" y="11560"/>
                    <a:pt x="10897" y="11202"/>
                    <a:pt x="11296" y="10633"/>
                  </a:cubicBezTo>
                  <a:cubicBezTo>
                    <a:pt x="11386" y="10505"/>
                    <a:pt x="11464" y="10368"/>
                    <a:pt x="11525" y="10229"/>
                  </a:cubicBezTo>
                  <a:cubicBezTo>
                    <a:pt x="11623" y="10513"/>
                    <a:pt x="11787" y="10770"/>
                    <a:pt x="12061" y="11013"/>
                  </a:cubicBezTo>
                  <a:cubicBezTo>
                    <a:pt x="12425" y="11341"/>
                    <a:pt x="12838" y="11506"/>
                    <a:pt x="13259" y="11506"/>
                  </a:cubicBezTo>
                  <a:cubicBezTo>
                    <a:pt x="13646" y="11506"/>
                    <a:pt x="14039" y="11366"/>
                    <a:pt x="14407" y="11085"/>
                  </a:cubicBezTo>
                  <a:cubicBezTo>
                    <a:pt x="14772" y="10806"/>
                    <a:pt x="14982" y="10472"/>
                    <a:pt x="15107" y="10064"/>
                  </a:cubicBezTo>
                  <a:cubicBezTo>
                    <a:pt x="15227" y="10354"/>
                    <a:pt x="15386" y="10631"/>
                    <a:pt x="15584" y="10868"/>
                  </a:cubicBezTo>
                  <a:cubicBezTo>
                    <a:pt x="16016" y="11385"/>
                    <a:pt x="16567" y="11669"/>
                    <a:pt x="17154" y="11669"/>
                  </a:cubicBezTo>
                  <a:cubicBezTo>
                    <a:pt x="17163" y="11669"/>
                    <a:pt x="17171" y="11669"/>
                    <a:pt x="17180" y="11668"/>
                  </a:cubicBezTo>
                  <a:cubicBezTo>
                    <a:pt x="17799" y="11654"/>
                    <a:pt x="18352" y="11417"/>
                    <a:pt x="18776" y="10971"/>
                  </a:cubicBezTo>
                  <a:cubicBezTo>
                    <a:pt x="19038" y="10695"/>
                    <a:pt x="19244" y="10352"/>
                    <a:pt x="19381" y="9964"/>
                  </a:cubicBezTo>
                  <a:cubicBezTo>
                    <a:pt x="19496" y="10257"/>
                    <a:pt x="19663" y="10527"/>
                    <a:pt x="19875" y="10762"/>
                  </a:cubicBezTo>
                  <a:cubicBezTo>
                    <a:pt x="20319" y="11256"/>
                    <a:pt x="20918" y="11523"/>
                    <a:pt x="21553" y="11523"/>
                  </a:cubicBezTo>
                  <a:cubicBezTo>
                    <a:pt x="21556" y="11523"/>
                    <a:pt x="21559" y="11523"/>
                    <a:pt x="21563" y="11523"/>
                  </a:cubicBezTo>
                  <a:cubicBezTo>
                    <a:pt x="22615" y="11512"/>
                    <a:pt x="23365" y="10979"/>
                    <a:pt x="23870" y="9852"/>
                  </a:cubicBezTo>
                  <a:cubicBezTo>
                    <a:pt x="23948" y="10123"/>
                    <a:pt x="24079" y="10388"/>
                    <a:pt x="24258" y="10633"/>
                  </a:cubicBezTo>
                  <a:cubicBezTo>
                    <a:pt x="24701" y="11236"/>
                    <a:pt x="25362" y="11596"/>
                    <a:pt x="26032" y="11596"/>
                  </a:cubicBezTo>
                  <a:lnTo>
                    <a:pt x="26046" y="11596"/>
                  </a:lnTo>
                  <a:cubicBezTo>
                    <a:pt x="26835" y="11587"/>
                    <a:pt x="27326" y="11166"/>
                    <a:pt x="27644" y="10594"/>
                  </a:cubicBezTo>
                  <a:cubicBezTo>
                    <a:pt x="27658" y="11264"/>
                    <a:pt x="27770" y="11933"/>
                    <a:pt x="28082" y="12550"/>
                  </a:cubicBezTo>
                  <a:cubicBezTo>
                    <a:pt x="28448" y="13261"/>
                    <a:pt x="29193" y="13825"/>
                    <a:pt x="29988" y="13981"/>
                  </a:cubicBezTo>
                  <a:cubicBezTo>
                    <a:pt x="30133" y="14009"/>
                    <a:pt x="30275" y="14023"/>
                    <a:pt x="30413" y="14023"/>
                  </a:cubicBezTo>
                  <a:cubicBezTo>
                    <a:pt x="30857" y="14023"/>
                    <a:pt x="31263" y="13881"/>
                    <a:pt x="31586" y="13605"/>
                  </a:cubicBezTo>
                  <a:cubicBezTo>
                    <a:pt x="32278" y="13007"/>
                    <a:pt x="32396" y="12000"/>
                    <a:pt x="32415" y="11191"/>
                  </a:cubicBezTo>
                  <a:cubicBezTo>
                    <a:pt x="32521" y="7319"/>
                    <a:pt x="31453" y="3380"/>
                    <a:pt x="29413" y="91"/>
                  </a:cubicBezTo>
                  <a:cubicBezTo>
                    <a:pt x="29377" y="33"/>
                    <a:pt x="29314" y="1"/>
                    <a:pt x="29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1925;p48">
              <a:extLst>
                <a:ext uri="{FF2B5EF4-FFF2-40B4-BE49-F238E27FC236}">
                  <a16:creationId xmlns:a16="http://schemas.microsoft.com/office/drawing/2014/main" id="{394D22A9-58DE-9350-9B84-AD69C53349E8}"/>
                </a:ext>
              </a:extLst>
            </p:cNvPr>
            <p:cNvSpPr/>
            <p:nvPr/>
          </p:nvSpPr>
          <p:spPr>
            <a:xfrm rot="-293290">
              <a:off x="1753955" y="1775824"/>
              <a:ext cx="53229" cy="347007"/>
            </a:xfrm>
            <a:custGeom>
              <a:avLst/>
              <a:gdLst/>
              <a:ahLst/>
              <a:cxnLst/>
              <a:rect l="l" t="t" r="r" b="b"/>
              <a:pathLst>
                <a:path w="1359" h="8859" extrusionOk="0">
                  <a:moveTo>
                    <a:pt x="1143" y="0"/>
                  </a:moveTo>
                  <a:cubicBezTo>
                    <a:pt x="1062" y="0"/>
                    <a:pt x="985" y="53"/>
                    <a:pt x="960" y="134"/>
                  </a:cubicBezTo>
                  <a:cubicBezTo>
                    <a:pt x="95" y="2916"/>
                    <a:pt x="0" y="5884"/>
                    <a:pt x="689" y="8713"/>
                  </a:cubicBezTo>
                  <a:cubicBezTo>
                    <a:pt x="711" y="8799"/>
                    <a:pt x="790" y="8858"/>
                    <a:pt x="876" y="8858"/>
                  </a:cubicBezTo>
                  <a:cubicBezTo>
                    <a:pt x="893" y="8858"/>
                    <a:pt x="907" y="8855"/>
                    <a:pt x="921" y="8855"/>
                  </a:cubicBezTo>
                  <a:cubicBezTo>
                    <a:pt x="1021" y="8827"/>
                    <a:pt x="1085" y="8727"/>
                    <a:pt x="1060" y="8621"/>
                  </a:cubicBezTo>
                  <a:cubicBezTo>
                    <a:pt x="391" y="5859"/>
                    <a:pt x="483" y="2966"/>
                    <a:pt x="1325" y="249"/>
                  </a:cubicBezTo>
                  <a:cubicBezTo>
                    <a:pt x="1359" y="148"/>
                    <a:pt x="1300" y="40"/>
                    <a:pt x="1200" y="9"/>
                  </a:cubicBezTo>
                  <a:cubicBezTo>
                    <a:pt x="1181" y="3"/>
                    <a:pt x="1162" y="0"/>
                    <a:pt x="1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1926;p48">
              <a:extLst>
                <a:ext uri="{FF2B5EF4-FFF2-40B4-BE49-F238E27FC236}">
                  <a16:creationId xmlns:a16="http://schemas.microsoft.com/office/drawing/2014/main" id="{53E4788A-2317-061F-D758-1F81D11C2676}"/>
                </a:ext>
              </a:extLst>
            </p:cNvPr>
            <p:cNvSpPr/>
            <p:nvPr/>
          </p:nvSpPr>
          <p:spPr>
            <a:xfrm rot="-293290">
              <a:off x="1816229" y="1936303"/>
              <a:ext cx="18526" cy="127890"/>
            </a:xfrm>
            <a:custGeom>
              <a:avLst/>
              <a:gdLst/>
              <a:ahLst/>
              <a:cxnLst/>
              <a:rect l="l" t="t" r="r" b="b"/>
              <a:pathLst>
                <a:path w="473" h="3265" extrusionOk="0">
                  <a:moveTo>
                    <a:pt x="266" y="0"/>
                  </a:moveTo>
                  <a:cubicBezTo>
                    <a:pt x="171" y="0"/>
                    <a:pt x="84" y="84"/>
                    <a:pt x="82" y="188"/>
                  </a:cubicBezTo>
                  <a:lnTo>
                    <a:pt x="4" y="3064"/>
                  </a:lnTo>
                  <a:cubicBezTo>
                    <a:pt x="1" y="3173"/>
                    <a:pt x="85" y="3259"/>
                    <a:pt x="193" y="3265"/>
                  </a:cubicBezTo>
                  <a:lnTo>
                    <a:pt x="199" y="3265"/>
                  </a:lnTo>
                  <a:cubicBezTo>
                    <a:pt x="305" y="3265"/>
                    <a:pt x="389" y="3181"/>
                    <a:pt x="391" y="3075"/>
                  </a:cubicBezTo>
                  <a:lnTo>
                    <a:pt x="470" y="199"/>
                  </a:lnTo>
                  <a:cubicBezTo>
                    <a:pt x="472" y="90"/>
                    <a:pt x="389" y="4"/>
                    <a:pt x="280" y="1"/>
                  </a:cubicBezTo>
                  <a:cubicBezTo>
                    <a:pt x="275" y="0"/>
                    <a:pt x="271" y="0"/>
                    <a:pt x="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1927;p48">
              <a:extLst>
                <a:ext uri="{FF2B5EF4-FFF2-40B4-BE49-F238E27FC236}">
                  <a16:creationId xmlns:a16="http://schemas.microsoft.com/office/drawing/2014/main" id="{7A0791EC-B667-31FA-CF11-295E69238967}"/>
                </a:ext>
              </a:extLst>
            </p:cNvPr>
            <p:cNvSpPr/>
            <p:nvPr/>
          </p:nvSpPr>
          <p:spPr>
            <a:xfrm rot="-293290">
              <a:off x="1726423" y="1919288"/>
              <a:ext cx="18722" cy="63965"/>
            </a:xfrm>
            <a:custGeom>
              <a:avLst/>
              <a:gdLst/>
              <a:ahLst/>
              <a:cxnLst/>
              <a:rect l="l" t="t" r="r" b="b"/>
              <a:pathLst>
                <a:path w="478" h="1633" extrusionOk="0">
                  <a:moveTo>
                    <a:pt x="275" y="0"/>
                  </a:moveTo>
                  <a:cubicBezTo>
                    <a:pt x="173" y="0"/>
                    <a:pt x="89" y="79"/>
                    <a:pt x="84" y="182"/>
                  </a:cubicBezTo>
                  <a:lnTo>
                    <a:pt x="6" y="1426"/>
                  </a:lnTo>
                  <a:cubicBezTo>
                    <a:pt x="0" y="1535"/>
                    <a:pt x="81" y="1624"/>
                    <a:pt x="187" y="1633"/>
                  </a:cubicBezTo>
                  <a:lnTo>
                    <a:pt x="201" y="1633"/>
                  </a:lnTo>
                  <a:cubicBezTo>
                    <a:pt x="304" y="1633"/>
                    <a:pt x="388" y="1555"/>
                    <a:pt x="393" y="1451"/>
                  </a:cubicBezTo>
                  <a:lnTo>
                    <a:pt x="469" y="207"/>
                  </a:lnTo>
                  <a:cubicBezTo>
                    <a:pt x="477" y="98"/>
                    <a:pt x="396" y="6"/>
                    <a:pt x="290" y="1"/>
                  </a:cubicBezTo>
                  <a:cubicBezTo>
                    <a:pt x="285" y="0"/>
                    <a:pt x="280"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1928;p48">
              <a:extLst>
                <a:ext uri="{FF2B5EF4-FFF2-40B4-BE49-F238E27FC236}">
                  <a16:creationId xmlns:a16="http://schemas.microsoft.com/office/drawing/2014/main" id="{F3D5C17B-81CE-54AA-DBDB-69EEF65B6455}"/>
                </a:ext>
              </a:extLst>
            </p:cNvPr>
            <p:cNvSpPr/>
            <p:nvPr/>
          </p:nvSpPr>
          <p:spPr>
            <a:xfrm rot="-293290">
              <a:off x="1905931" y="1799248"/>
              <a:ext cx="43437" cy="213280"/>
            </a:xfrm>
            <a:custGeom>
              <a:avLst/>
              <a:gdLst/>
              <a:ahLst/>
              <a:cxnLst/>
              <a:rect l="l" t="t" r="r" b="b"/>
              <a:pathLst>
                <a:path w="1109" h="5445" extrusionOk="0">
                  <a:moveTo>
                    <a:pt x="890" y="1"/>
                  </a:moveTo>
                  <a:cubicBezTo>
                    <a:pt x="813" y="1"/>
                    <a:pt x="739" y="47"/>
                    <a:pt x="709" y="125"/>
                  </a:cubicBezTo>
                  <a:cubicBezTo>
                    <a:pt x="82" y="1771"/>
                    <a:pt x="1" y="3609"/>
                    <a:pt x="478" y="5305"/>
                  </a:cubicBezTo>
                  <a:cubicBezTo>
                    <a:pt x="503" y="5389"/>
                    <a:pt x="581" y="5445"/>
                    <a:pt x="665" y="5445"/>
                  </a:cubicBezTo>
                  <a:cubicBezTo>
                    <a:pt x="681" y="5445"/>
                    <a:pt x="698" y="5445"/>
                    <a:pt x="718" y="5436"/>
                  </a:cubicBezTo>
                  <a:cubicBezTo>
                    <a:pt x="818" y="5408"/>
                    <a:pt x="877" y="5300"/>
                    <a:pt x="849" y="5199"/>
                  </a:cubicBezTo>
                  <a:cubicBezTo>
                    <a:pt x="391" y="3584"/>
                    <a:pt x="469" y="1832"/>
                    <a:pt x="1069" y="261"/>
                  </a:cubicBezTo>
                  <a:cubicBezTo>
                    <a:pt x="1108" y="164"/>
                    <a:pt x="1058" y="52"/>
                    <a:pt x="958" y="13"/>
                  </a:cubicBezTo>
                  <a:cubicBezTo>
                    <a:pt x="935" y="5"/>
                    <a:pt x="913"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1929;p48">
              <a:extLst>
                <a:ext uri="{FF2B5EF4-FFF2-40B4-BE49-F238E27FC236}">
                  <a16:creationId xmlns:a16="http://schemas.microsoft.com/office/drawing/2014/main" id="{1FCD4B12-794B-DBAE-302D-EE46916CFF61}"/>
                </a:ext>
              </a:extLst>
            </p:cNvPr>
            <p:cNvSpPr/>
            <p:nvPr/>
          </p:nvSpPr>
          <p:spPr>
            <a:xfrm rot="-293290">
              <a:off x="1973730" y="1839944"/>
              <a:ext cx="25146" cy="79084"/>
            </a:xfrm>
            <a:custGeom>
              <a:avLst/>
              <a:gdLst/>
              <a:ahLst/>
              <a:cxnLst/>
              <a:rect l="l" t="t" r="r" b="b"/>
              <a:pathLst>
                <a:path w="642" h="2019" extrusionOk="0">
                  <a:moveTo>
                    <a:pt x="439" y="0"/>
                  </a:moveTo>
                  <a:cubicBezTo>
                    <a:pt x="345" y="0"/>
                    <a:pt x="264" y="71"/>
                    <a:pt x="249" y="166"/>
                  </a:cubicBezTo>
                  <a:lnTo>
                    <a:pt x="14" y="1798"/>
                  </a:lnTo>
                  <a:cubicBezTo>
                    <a:pt x="0" y="1904"/>
                    <a:pt x="73" y="1996"/>
                    <a:pt x="179" y="2016"/>
                  </a:cubicBezTo>
                  <a:cubicBezTo>
                    <a:pt x="190" y="2019"/>
                    <a:pt x="196" y="2019"/>
                    <a:pt x="207" y="2019"/>
                  </a:cubicBezTo>
                  <a:cubicBezTo>
                    <a:pt x="299" y="2019"/>
                    <a:pt x="385" y="1952"/>
                    <a:pt x="394" y="1851"/>
                  </a:cubicBezTo>
                  <a:lnTo>
                    <a:pt x="628" y="219"/>
                  </a:lnTo>
                  <a:cubicBezTo>
                    <a:pt x="642" y="113"/>
                    <a:pt x="569" y="21"/>
                    <a:pt x="463" y="2"/>
                  </a:cubicBezTo>
                  <a:cubicBezTo>
                    <a:pt x="455" y="1"/>
                    <a:pt x="447" y="0"/>
                    <a:pt x="4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1930;p48">
              <a:extLst>
                <a:ext uri="{FF2B5EF4-FFF2-40B4-BE49-F238E27FC236}">
                  <a16:creationId xmlns:a16="http://schemas.microsoft.com/office/drawing/2014/main" id="{EB53096C-DBEE-D8C7-1071-F7191657B8C3}"/>
                </a:ext>
              </a:extLst>
            </p:cNvPr>
            <p:cNvSpPr/>
            <p:nvPr/>
          </p:nvSpPr>
          <p:spPr>
            <a:xfrm rot="-293290">
              <a:off x="2036797" y="1576501"/>
              <a:ext cx="139906" cy="399103"/>
            </a:xfrm>
            <a:custGeom>
              <a:avLst/>
              <a:gdLst/>
              <a:ahLst/>
              <a:cxnLst/>
              <a:rect l="l" t="t" r="r" b="b"/>
              <a:pathLst>
                <a:path w="3572" h="10189" extrusionOk="0">
                  <a:moveTo>
                    <a:pt x="3354" y="0"/>
                  </a:moveTo>
                  <a:cubicBezTo>
                    <a:pt x="3297" y="0"/>
                    <a:pt x="3238" y="26"/>
                    <a:pt x="3201" y="76"/>
                  </a:cubicBezTo>
                  <a:cubicBezTo>
                    <a:pt x="1050" y="2877"/>
                    <a:pt x="1" y="6498"/>
                    <a:pt x="324" y="10013"/>
                  </a:cubicBezTo>
                  <a:cubicBezTo>
                    <a:pt x="336" y="10116"/>
                    <a:pt x="419" y="10189"/>
                    <a:pt x="517" y="10189"/>
                  </a:cubicBezTo>
                  <a:cubicBezTo>
                    <a:pt x="522" y="10189"/>
                    <a:pt x="531" y="10189"/>
                    <a:pt x="531" y="10186"/>
                  </a:cubicBezTo>
                  <a:cubicBezTo>
                    <a:pt x="637" y="10175"/>
                    <a:pt x="715" y="10080"/>
                    <a:pt x="704" y="9977"/>
                  </a:cubicBezTo>
                  <a:cubicBezTo>
                    <a:pt x="391" y="6553"/>
                    <a:pt x="1410" y="3033"/>
                    <a:pt x="3505" y="310"/>
                  </a:cubicBezTo>
                  <a:cubicBezTo>
                    <a:pt x="3572" y="226"/>
                    <a:pt x="3552" y="103"/>
                    <a:pt x="3469" y="39"/>
                  </a:cubicBezTo>
                  <a:cubicBezTo>
                    <a:pt x="3435" y="13"/>
                    <a:pt x="3395" y="0"/>
                    <a:pt x="33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1931;p48">
              <a:extLst>
                <a:ext uri="{FF2B5EF4-FFF2-40B4-BE49-F238E27FC236}">
                  <a16:creationId xmlns:a16="http://schemas.microsoft.com/office/drawing/2014/main" id="{C8BA415E-0797-2976-96BD-5ABF1DBF2A64}"/>
                </a:ext>
              </a:extLst>
            </p:cNvPr>
            <p:cNvSpPr/>
            <p:nvPr/>
          </p:nvSpPr>
          <p:spPr>
            <a:xfrm rot="-293290">
              <a:off x="2112331" y="1710327"/>
              <a:ext cx="62511" cy="146221"/>
            </a:xfrm>
            <a:custGeom>
              <a:avLst/>
              <a:gdLst/>
              <a:ahLst/>
              <a:cxnLst/>
              <a:rect l="l" t="t" r="r" b="b"/>
              <a:pathLst>
                <a:path w="1596" h="3733" extrusionOk="0">
                  <a:moveTo>
                    <a:pt x="1378" y="0"/>
                  </a:moveTo>
                  <a:cubicBezTo>
                    <a:pt x="1305" y="0"/>
                    <a:pt x="1235" y="42"/>
                    <a:pt x="1202" y="114"/>
                  </a:cubicBezTo>
                  <a:cubicBezTo>
                    <a:pt x="711" y="1199"/>
                    <a:pt x="312" y="2335"/>
                    <a:pt x="22" y="3490"/>
                  </a:cubicBezTo>
                  <a:cubicBezTo>
                    <a:pt x="0" y="3596"/>
                    <a:pt x="59" y="3696"/>
                    <a:pt x="162" y="3724"/>
                  </a:cubicBezTo>
                  <a:cubicBezTo>
                    <a:pt x="176" y="3727"/>
                    <a:pt x="190" y="3733"/>
                    <a:pt x="209" y="3733"/>
                  </a:cubicBezTo>
                  <a:cubicBezTo>
                    <a:pt x="293" y="3733"/>
                    <a:pt x="368" y="3677"/>
                    <a:pt x="399" y="3582"/>
                  </a:cubicBezTo>
                  <a:cubicBezTo>
                    <a:pt x="684" y="2452"/>
                    <a:pt x="1074" y="1336"/>
                    <a:pt x="1554" y="270"/>
                  </a:cubicBezTo>
                  <a:cubicBezTo>
                    <a:pt x="1596" y="176"/>
                    <a:pt x="1554" y="61"/>
                    <a:pt x="1456" y="17"/>
                  </a:cubicBezTo>
                  <a:cubicBezTo>
                    <a:pt x="1431" y="6"/>
                    <a:pt x="1404" y="0"/>
                    <a:pt x="13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1932;p48">
              <a:extLst>
                <a:ext uri="{FF2B5EF4-FFF2-40B4-BE49-F238E27FC236}">
                  <a16:creationId xmlns:a16="http://schemas.microsoft.com/office/drawing/2014/main" id="{178D695F-91D6-FB9C-DA40-A59A509B8B5C}"/>
                </a:ext>
              </a:extLst>
            </p:cNvPr>
            <p:cNvSpPr/>
            <p:nvPr/>
          </p:nvSpPr>
          <p:spPr>
            <a:xfrm rot="-293290">
              <a:off x="2185033" y="1568371"/>
              <a:ext cx="94002" cy="393345"/>
            </a:xfrm>
            <a:custGeom>
              <a:avLst/>
              <a:gdLst/>
              <a:ahLst/>
              <a:cxnLst/>
              <a:rect l="l" t="t" r="r" b="b"/>
              <a:pathLst>
                <a:path w="2400" h="10042" extrusionOk="0">
                  <a:moveTo>
                    <a:pt x="2180" y="0"/>
                  </a:moveTo>
                  <a:cubicBezTo>
                    <a:pt x="2107" y="0"/>
                    <a:pt x="2039" y="42"/>
                    <a:pt x="2007" y="113"/>
                  </a:cubicBezTo>
                  <a:cubicBezTo>
                    <a:pt x="598" y="3154"/>
                    <a:pt x="1" y="6526"/>
                    <a:pt x="274" y="9863"/>
                  </a:cubicBezTo>
                  <a:cubicBezTo>
                    <a:pt x="280" y="9966"/>
                    <a:pt x="363" y="10042"/>
                    <a:pt x="464" y="10042"/>
                  </a:cubicBezTo>
                  <a:cubicBezTo>
                    <a:pt x="472" y="10042"/>
                    <a:pt x="475" y="10042"/>
                    <a:pt x="478" y="10039"/>
                  </a:cubicBezTo>
                  <a:cubicBezTo>
                    <a:pt x="587" y="10030"/>
                    <a:pt x="667" y="9936"/>
                    <a:pt x="656" y="9832"/>
                  </a:cubicBezTo>
                  <a:cubicBezTo>
                    <a:pt x="391" y="6557"/>
                    <a:pt x="977" y="3254"/>
                    <a:pt x="2355" y="275"/>
                  </a:cubicBezTo>
                  <a:cubicBezTo>
                    <a:pt x="2400" y="177"/>
                    <a:pt x="2358" y="65"/>
                    <a:pt x="2260" y="18"/>
                  </a:cubicBezTo>
                  <a:cubicBezTo>
                    <a:pt x="2234" y="6"/>
                    <a:pt x="2206" y="0"/>
                    <a:pt x="2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1933;p48">
              <a:extLst>
                <a:ext uri="{FF2B5EF4-FFF2-40B4-BE49-F238E27FC236}">
                  <a16:creationId xmlns:a16="http://schemas.microsoft.com/office/drawing/2014/main" id="{36102350-2E5D-543C-AD7D-E0A82AE6A322}"/>
                </a:ext>
              </a:extLst>
            </p:cNvPr>
            <p:cNvSpPr/>
            <p:nvPr/>
          </p:nvSpPr>
          <p:spPr>
            <a:xfrm rot="-293290">
              <a:off x="2261784" y="1738624"/>
              <a:ext cx="31491" cy="85312"/>
            </a:xfrm>
            <a:custGeom>
              <a:avLst/>
              <a:gdLst/>
              <a:ahLst/>
              <a:cxnLst/>
              <a:rect l="l" t="t" r="r" b="b"/>
              <a:pathLst>
                <a:path w="804" h="2178" extrusionOk="0">
                  <a:moveTo>
                    <a:pt x="598" y="1"/>
                  </a:moveTo>
                  <a:cubicBezTo>
                    <a:pt x="509" y="1"/>
                    <a:pt x="429" y="59"/>
                    <a:pt x="407" y="152"/>
                  </a:cubicBezTo>
                  <a:lnTo>
                    <a:pt x="20" y="1940"/>
                  </a:lnTo>
                  <a:cubicBezTo>
                    <a:pt x="0" y="2043"/>
                    <a:pt x="61" y="2144"/>
                    <a:pt x="167" y="2169"/>
                  </a:cubicBezTo>
                  <a:cubicBezTo>
                    <a:pt x="181" y="2175"/>
                    <a:pt x="195" y="2177"/>
                    <a:pt x="209" y="2177"/>
                  </a:cubicBezTo>
                  <a:cubicBezTo>
                    <a:pt x="296" y="2177"/>
                    <a:pt x="377" y="2113"/>
                    <a:pt x="396" y="2024"/>
                  </a:cubicBezTo>
                  <a:lnTo>
                    <a:pt x="784" y="233"/>
                  </a:lnTo>
                  <a:cubicBezTo>
                    <a:pt x="804" y="130"/>
                    <a:pt x="742" y="29"/>
                    <a:pt x="636" y="4"/>
                  </a:cubicBezTo>
                  <a:cubicBezTo>
                    <a:pt x="623" y="2"/>
                    <a:pt x="611" y="1"/>
                    <a:pt x="5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1934;p48">
              <a:extLst>
                <a:ext uri="{FF2B5EF4-FFF2-40B4-BE49-F238E27FC236}">
                  <a16:creationId xmlns:a16="http://schemas.microsoft.com/office/drawing/2014/main" id="{7FDF6C9D-B117-7DCB-EE8E-0C3329B480D9}"/>
                </a:ext>
              </a:extLst>
            </p:cNvPr>
            <p:cNvSpPr/>
            <p:nvPr/>
          </p:nvSpPr>
          <p:spPr>
            <a:xfrm rot="-293290">
              <a:off x="2359889" y="1551283"/>
              <a:ext cx="68543" cy="393736"/>
            </a:xfrm>
            <a:custGeom>
              <a:avLst/>
              <a:gdLst/>
              <a:ahLst/>
              <a:cxnLst/>
              <a:rect l="l" t="t" r="r" b="b"/>
              <a:pathLst>
                <a:path w="1750" h="10052" extrusionOk="0">
                  <a:moveTo>
                    <a:pt x="1533" y="1"/>
                  </a:moveTo>
                  <a:cubicBezTo>
                    <a:pt x="1451" y="1"/>
                    <a:pt x="1378" y="53"/>
                    <a:pt x="1351" y="133"/>
                  </a:cubicBezTo>
                  <a:cubicBezTo>
                    <a:pt x="341" y="3250"/>
                    <a:pt x="1" y="6622"/>
                    <a:pt x="363" y="9881"/>
                  </a:cubicBezTo>
                  <a:cubicBezTo>
                    <a:pt x="372" y="9979"/>
                    <a:pt x="455" y="10051"/>
                    <a:pt x="553" y="10051"/>
                  </a:cubicBezTo>
                  <a:cubicBezTo>
                    <a:pt x="561" y="10051"/>
                    <a:pt x="567" y="10050"/>
                    <a:pt x="571" y="10050"/>
                  </a:cubicBezTo>
                  <a:cubicBezTo>
                    <a:pt x="573" y="10050"/>
                    <a:pt x="574" y="10050"/>
                    <a:pt x="575" y="10051"/>
                  </a:cubicBezTo>
                  <a:cubicBezTo>
                    <a:pt x="679" y="10040"/>
                    <a:pt x="757" y="9942"/>
                    <a:pt x="743" y="9839"/>
                  </a:cubicBezTo>
                  <a:cubicBezTo>
                    <a:pt x="383" y="6634"/>
                    <a:pt x="720" y="3317"/>
                    <a:pt x="1714" y="251"/>
                  </a:cubicBezTo>
                  <a:cubicBezTo>
                    <a:pt x="1750" y="150"/>
                    <a:pt x="1694" y="41"/>
                    <a:pt x="1594" y="11"/>
                  </a:cubicBezTo>
                  <a:cubicBezTo>
                    <a:pt x="1573" y="4"/>
                    <a:pt x="1553" y="1"/>
                    <a:pt x="1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1935;p48">
              <a:extLst>
                <a:ext uri="{FF2B5EF4-FFF2-40B4-BE49-F238E27FC236}">
                  <a16:creationId xmlns:a16="http://schemas.microsoft.com/office/drawing/2014/main" id="{F585343D-8DFC-C928-B346-5A928DBB1EAF}"/>
                </a:ext>
              </a:extLst>
            </p:cNvPr>
            <p:cNvSpPr/>
            <p:nvPr/>
          </p:nvSpPr>
          <p:spPr>
            <a:xfrm rot="-293290">
              <a:off x="2324908" y="1662876"/>
              <a:ext cx="34232" cy="225462"/>
            </a:xfrm>
            <a:custGeom>
              <a:avLst/>
              <a:gdLst/>
              <a:ahLst/>
              <a:cxnLst/>
              <a:rect l="l" t="t" r="r" b="b"/>
              <a:pathLst>
                <a:path w="874" h="5756" extrusionOk="0">
                  <a:moveTo>
                    <a:pt x="659" y="1"/>
                  </a:moveTo>
                  <a:cubicBezTo>
                    <a:pt x="569" y="1"/>
                    <a:pt x="494" y="65"/>
                    <a:pt x="477" y="154"/>
                  </a:cubicBezTo>
                  <a:cubicBezTo>
                    <a:pt x="120" y="1937"/>
                    <a:pt x="0" y="3761"/>
                    <a:pt x="117" y="5574"/>
                  </a:cubicBezTo>
                  <a:cubicBezTo>
                    <a:pt x="126" y="5678"/>
                    <a:pt x="209" y="5756"/>
                    <a:pt x="310" y="5756"/>
                  </a:cubicBezTo>
                  <a:lnTo>
                    <a:pt x="321" y="5756"/>
                  </a:lnTo>
                  <a:cubicBezTo>
                    <a:pt x="427" y="5747"/>
                    <a:pt x="508" y="5658"/>
                    <a:pt x="502" y="5549"/>
                  </a:cubicBezTo>
                  <a:cubicBezTo>
                    <a:pt x="385" y="3772"/>
                    <a:pt x="505" y="1981"/>
                    <a:pt x="854" y="232"/>
                  </a:cubicBezTo>
                  <a:cubicBezTo>
                    <a:pt x="873" y="126"/>
                    <a:pt x="809" y="26"/>
                    <a:pt x="703" y="6"/>
                  </a:cubicBezTo>
                  <a:cubicBezTo>
                    <a:pt x="688" y="3"/>
                    <a:pt x="673" y="1"/>
                    <a:pt x="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1936;p48">
              <a:extLst>
                <a:ext uri="{FF2B5EF4-FFF2-40B4-BE49-F238E27FC236}">
                  <a16:creationId xmlns:a16="http://schemas.microsoft.com/office/drawing/2014/main" id="{52AC09CE-83FE-2C7C-4D1B-16204462AD09}"/>
                </a:ext>
              </a:extLst>
            </p:cNvPr>
            <p:cNvSpPr/>
            <p:nvPr/>
          </p:nvSpPr>
          <p:spPr>
            <a:xfrm rot="-293290">
              <a:off x="2429549" y="1718614"/>
              <a:ext cx="21660" cy="112614"/>
            </a:xfrm>
            <a:custGeom>
              <a:avLst/>
              <a:gdLst/>
              <a:ahLst/>
              <a:cxnLst/>
              <a:rect l="l" t="t" r="r" b="b"/>
              <a:pathLst>
                <a:path w="553" h="2875" extrusionOk="0">
                  <a:moveTo>
                    <a:pt x="350" y="0"/>
                  </a:moveTo>
                  <a:cubicBezTo>
                    <a:pt x="249" y="0"/>
                    <a:pt x="167" y="79"/>
                    <a:pt x="159" y="182"/>
                  </a:cubicBezTo>
                  <a:lnTo>
                    <a:pt x="6" y="2668"/>
                  </a:lnTo>
                  <a:cubicBezTo>
                    <a:pt x="0" y="2777"/>
                    <a:pt x="79" y="2866"/>
                    <a:pt x="187" y="2875"/>
                  </a:cubicBezTo>
                  <a:lnTo>
                    <a:pt x="201" y="2875"/>
                  </a:lnTo>
                  <a:cubicBezTo>
                    <a:pt x="302" y="2875"/>
                    <a:pt x="385" y="2796"/>
                    <a:pt x="394" y="2690"/>
                  </a:cubicBezTo>
                  <a:lnTo>
                    <a:pt x="547" y="205"/>
                  </a:lnTo>
                  <a:cubicBezTo>
                    <a:pt x="553" y="99"/>
                    <a:pt x="475" y="7"/>
                    <a:pt x="366" y="1"/>
                  </a:cubicBezTo>
                  <a:cubicBezTo>
                    <a:pt x="361" y="1"/>
                    <a:pt x="356" y="0"/>
                    <a:pt x="3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1937;p48">
              <a:extLst>
                <a:ext uri="{FF2B5EF4-FFF2-40B4-BE49-F238E27FC236}">
                  <a16:creationId xmlns:a16="http://schemas.microsoft.com/office/drawing/2014/main" id="{20EEC1CE-3F8D-00A1-2234-3FBCB502A0F3}"/>
                </a:ext>
              </a:extLst>
            </p:cNvPr>
            <p:cNvSpPr/>
            <p:nvPr/>
          </p:nvSpPr>
          <p:spPr>
            <a:xfrm rot="-293290">
              <a:off x="2501221" y="1795389"/>
              <a:ext cx="15119" cy="127812"/>
            </a:xfrm>
            <a:custGeom>
              <a:avLst/>
              <a:gdLst/>
              <a:ahLst/>
              <a:cxnLst/>
              <a:rect l="l" t="t" r="r" b="b"/>
              <a:pathLst>
                <a:path w="386" h="3263" extrusionOk="0">
                  <a:moveTo>
                    <a:pt x="193" y="1"/>
                  </a:moveTo>
                  <a:cubicBezTo>
                    <a:pt x="85" y="1"/>
                    <a:pt x="1" y="84"/>
                    <a:pt x="1" y="193"/>
                  </a:cubicBezTo>
                  <a:lnTo>
                    <a:pt x="1" y="3070"/>
                  </a:lnTo>
                  <a:cubicBezTo>
                    <a:pt x="1" y="3178"/>
                    <a:pt x="85" y="3262"/>
                    <a:pt x="193" y="3262"/>
                  </a:cubicBezTo>
                  <a:cubicBezTo>
                    <a:pt x="297" y="3262"/>
                    <a:pt x="386" y="3176"/>
                    <a:pt x="386" y="3070"/>
                  </a:cubicBezTo>
                  <a:lnTo>
                    <a:pt x="386" y="193"/>
                  </a:lnTo>
                  <a:cubicBezTo>
                    <a:pt x="386" y="84"/>
                    <a:pt x="302"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1938;p48">
              <a:extLst>
                <a:ext uri="{FF2B5EF4-FFF2-40B4-BE49-F238E27FC236}">
                  <a16:creationId xmlns:a16="http://schemas.microsoft.com/office/drawing/2014/main" id="{F24FA4D4-A57A-E3FB-667E-C71F4A11FB76}"/>
                </a:ext>
              </a:extLst>
            </p:cNvPr>
            <p:cNvSpPr/>
            <p:nvPr/>
          </p:nvSpPr>
          <p:spPr>
            <a:xfrm rot="-293290">
              <a:off x="2486747" y="1597557"/>
              <a:ext cx="18840" cy="48727"/>
            </a:xfrm>
            <a:custGeom>
              <a:avLst/>
              <a:gdLst/>
              <a:ahLst/>
              <a:cxnLst/>
              <a:rect l="l" t="t" r="r" b="b"/>
              <a:pathLst>
                <a:path w="481" h="1244" extrusionOk="0">
                  <a:moveTo>
                    <a:pt x="277" y="1"/>
                  </a:moveTo>
                  <a:cubicBezTo>
                    <a:pt x="179" y="1"/>
                    <a:pt x="98" y="78"/>
                    <a:pt x="87" y="175"/>
                  </a:cubicBezTo>
                  <a:lnTo>
                    <a:pt x="9" y="1031"/>
                  </a:lnTo>
                  <a:cubicBezTo>
                    <a:pt x="1" y="1134"/>
                    <a:pt x="79" y="1229"/>
                    <a:pt x="185" y="1240"/>
                  </a:cubicBezTo>
                  <a:cubicBezTo>
                    <a:pt x="188" y="1243"/>
                    <a:pt x="196" y="1243"/>
                    <a:pt x="202" y="1243"/>
                  </a:cubicBezTo>
                  <a:cubicBezTo>
                    <a:pt x="299" y="1243"/>
                    <a:pt x="383" y="1171"/>
                    <a:pt x="394" y="1065"/>
                  </a:cubicBezTo>
                  <a:lnTo>
                    <a:pt x="469" y="211"/>
                  </a:lnTo>
                  <a:cubicBezTo>
                    <a:pt x="481" y="105"/>
                    <a:pt x="400" y="10"/>
                    <a:pt x="296" y="2"/>
                  </a:cubicBezTo>
                  <a:cubicBezTo>
                    <a:pt x="290" y="1"/>
                    <a:pt x="283" y="1"/>
                    <a:pt x="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1939;p48">
              <a:extLst>
                <a:ext uri="{FF2B5EF4-FFF2-40B4-BE49-F238E27FC236}">
                  <a16:creationId xmlns:a16="http://schemas.microsoft.com/office/drawing/2014/main" id="{64BB72FC-C8F9-C247-F8B0-2E0D60F00B4B}"/>
                </a:ext>
              </a:extLst>
            </p:cNvPr>
            <p:cNvSpPr/>
            <p:nvPr/>
          </p:nvSpPr>
          <p:spPr>
            <a:xfrm rot="-293290">
              <a:off x="2679971" y="1855441"/>
              <a:ext cx="31843" cy="76068"/>
            </a:xfrm>
            <a:custGeom>
              <a:avLst/>
              <a:gdLst/>
              <a:ahLst/>
              <a:cxnLst/>
              <a:rect l="l" t="t" r="r" b="b"/>
              <a:pathLst>
                <a:path w="813" h="1942" extrusionOk="0">
                  <a:moveTo>
                    <a:pt x="605" y="1"/>
                  </a:moveTo>
                  <a:cubicBezTo>
                    <a:pt x="518" y="1"/>
                    <a:pt x="436" y="56"/>
                    <a:pt x="417" y="145"/>
                  </a:cubicBezTo>
                  <a:lnTo>
                    <a:pt x="26" y="1702"/>
                  </a:lnTo>
                  <a:cubicBezTo>
                    <a:pt x="1" y="1805"/>
                    <a:pt x="59" y="1908"/>
                    <a:pt x="165" y="1936"/>
                  </a:cubicBezTo>
                  <a:cubicBezTo>
                    <a:pt x="179" y="1939"/>
                    <a:pt x="193" y="1942"/>
                    <a:pt x="210" y="1942"/>
                  </a:cubicBezTo>
                  <a:cubicBezTo>
                    <a:pt x="297" y="1942"/>
                    <a:pt x="375" y="1883"/>
                    <a:pt x="397" y="1797"/>
                  </a:cubicBezTo>
                  <a:lnTo>
                    <a:pt x="788" y="240"/>
                  </a:lnTo>
                  <a:cubicBezTo>
                    <a:pt x="813" y="137"/>
                    <a:pt x="754" y="33"/>
                    <a:pt x="648" y="5"/>
                  </a:cubicBezTo>
                  <a:cubicBezTo>
                    <a:pt x="634" y="2"/>
                    <a:pt x="619" y="1"/>
                    <a:pt x="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1940;p48">
              <a:extLst>
                <a:ext uri="{FF2B5EF4-FFF2-40B4-BE49-F238E27FC236}">
                  <a16:creationId xmlns:a16="http://schemas.microsoft.com/office/drawing/2014/main" id="{54B68DA6-2394-0F4E-E33C-80349649F855}"/>
                </a:ext>
              </a:extLst>
            </p:cNvPr>
            <p:cNvSpPr/>
            <p:nvPr/>
          </p:nvSpPr>
          <p:spPr>
            <a:xfrm rot="-293290">
              <a:off x="2787096" y="1590253"/>
              <a:ext cx="87774" cy="405566"/>
            </a:xfrm>
            <a:custGeom>
              <a:avLst/>
              <a:gdLst/>
              <a:ahLst/>
              <a:cxnLst/>
              <a:rect l="l" t="t" r="r" b="b"/>
              <a:pathLst>
                <a:path w="2241" h="10354" extrusionOk="0">
                  <a:moveTo>
                    <a:pt x="219" y="0"/>
                  </a:moveTo>
                  <a:cubicBezTo>
                    <a:pt x="194" y="0"/>
                    <a:pt x="168" y="5"/>
                    <a:pt x="143" y="17"/>
                  </a:cubicBezTo>
                  <a:cubicBezTo>
                    <a:pt x="45" y="59"/>
                    <a:pt x="0" y="170"/>
                    <a:pt x="42" y="268"/>
                  </a:cubicBezTo>
                  <a:cubicBezTo>
                    <a:pt x="1359" y="3370"/>
                    <a:pt x="1856" y="6785"/>
                    <a:pt x="1471" y="10135"/>
                  </a:cubicBezTo>
                  <a:cubicBezTo>
                    <a:pt x="1457" y="10241"/>
                    <a:pt x="1535" y="10334"/>
                    <a:pt x="1638" y="10347"/>
                  </a:cubicBezTo>
                  <a:cubicBezTo>
                    <a:pt x="1646" y="10353"/>
                    <a:pt x="1652" y="10353"/>
                    <a:pt x="1660" y="10353"/>
                  </a:cubicBezTo>
                  <a:cubicBezTo>
                    <a:pt x="1758" y="10353"/>
                    <a:pt x="1842" y="10278"/>
                    <a:pt x="1850" y="10180"/>
                  </a:cubicBezTo>
                  <a:cubicBezTo>
                    <a:pt x="2240" y="6763"/>
                    <a:pt x="1736" y="3284"/>
                    <a:pt x="394" y="117"/>
                  </a:cubicBezTo>
                  <a:cubicBezTo>
                    <a:pt x="363" y="45"/>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1941;p48">
              <a:extLst>
                <a:ext uri="{FF2B5EF4-FFF2-40B4-BE49-F238E27FC236}">
                  <a16:creationId xmlns:a16="http://schemas.microsoft.com/office/drawing/2014/main" id="{A14A56C0-1BFE-CD0F-284E-13C49595597F}"/>
                </a:ext>
              </a:extLst>
            </p:cNvPr>
            <p:cNvSpPr/>
            <p:nvPr/>
          </p:nvSpPr>
          <p:spPr>
            <a:xfrm rot="-293290">
              <a:off x="2774759" y="1799107"/>
              <a:ext cx="25185" cy="97337"/>
            </a:xfrm>
            <a:custGeom>
              <a:avLst/>
              <a:gdLst/>
              <a:ahLst/>
              <a:cxnLst/>
              <a:rect l="l" t="t" r="r" b="b"/>
              <a:pathLst>
                <a:path w="643" h="2485" extrusionOk="0">
                  <a:moveTo>
                    <a:pt x="204" y="1"/>
                  </a:moveTo>
                  <a:cubicBezTo>
                    <a:pt x="197" y="1"/>
                    <a:pt x="189" y="1"/>
                    <a:pt x="182" y="2"/>
                  </a:cubicBezTo>
                  <a:cubicBezTo>
                    <a:pt x="76" y="10"/>
                    <a:pt x="1" y="108"/>
                    <a:pt x="15" y="214"/>
                  </a:cubicBezTo>
                  <a:lnTo>
                    <a:pt x="249" y="2312"/>
                  </a:lnTo>
                  <a:cubicBezTo>
                    <a:pt x="257" y="2409"/>
                    <a:pt x="341" y="2485"/>
                    <a:pt x="439" y="2485"/>
                  </a:cubicBezTo>
                  <a:cubicBezTo>
                    <a:pt x="447" y="2485"/>
                    <a:pt x="453" y="2479"/>
                    <a:pt x="461" y="2479"/>
                  </a:cubicBezTo>
                  <a:cubicBezTo>
                    <a:pt x="564" y="2468"/>
                    <a:pt x="642" y="2373"/>
                    <a:pt x="628" y="2267"/>
                  </a:cubicBezTo>
                  <a:lnTo>
                    <a:pt x="394" y="166"/>
                  </a:lnTo>
                  <a:cubicBezTo>
                    <a:pt x="384" y="70"/>
                    <a:pt x="303"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1942;p48">
              <a:extLst>
                <a:ext uri="{FF2B5EF4-FFF2-40B4-BE49-F238E27FC236}">
                  <a16:creationId xmlns:a16="http://schemas.microsoft.com/office/drawing/2014/main" id="{90B4D5B9-BD78-00A5-B20D-1C6DBC9AEA29}"/>
                </a:ext>
              </a:extLst>
            </p:cNvPr>
            <p:cNvSpPr/>
            <p:nvPr/>
          </p:nvSpPr>
          <p:spPr>
            <a:xfrm rot="-293290">
              <a:off x="2665266" y="1547805"/>
              <a:ext cx="32391" cy="39405"/>
            </a:xfrm>
            <a:custGeom>
              <a:avLst/>
              <a:gdLst/>
              <a:ahLst/>
              <a:cxnLst/>
              <a:rect l="l" t="t" r="r" b="b"/>
              <a:pathLst>
                <a:path w="827" h="1006" extrusionOk="0">
                  <a:moveTo>
                    <a:pt x="218" y="1"/>
                  </a:moveTo>
                  <a:cubicBezTo>
                    <a:pt x="183" y="1"/>
                    <a:pt x="147" y="10"/>
                    <a:pt x="115" y="30"/>
                  </a:cubicBezTo>
                  <a:cubicBezTo>
                    <a:pt x="29" y="85"/>
                    <a:pt x="1" y="205"/>
                    <a:pt x="56" y="295"/>
                  </a:cubicBezTo>
                  <a:lnTo>
                    <a:pt x="447" y="917"/>
                  </a:lnTo>
                  <a:cubicBezTo>
                    <a:pt x="486" y="975"/>
                    <a:pt x="547" y="1006"/>
                    <a:pt x="612" y="1006"/>
                  </a:cubicBezTo>
                  <a:cubicBezTo>
                    <a:pt x="645" y="1006"/>
                    <a:pt x="681" y="1000"/>
                    <a:pt x="712" y="975"/>
                  </a:cubicBezTo>
                  <a:cubicBezTo>
                    <a:pt x="799" y="920"/>
                    <a:pt x="826" y="800"/>
                    <a:pt x="771" y="710"/>
                  </a:cubicBezTo>
                  <a:lnTo>
                    <a:pt x="380" y="88"/>
                  </a:lnTo>
                  <a:cubicBezTo>
                    <a:pt x="344" y="32"/>
                    <a:pt x="282" y="1"/>
                    <a:pt x="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1943;p48">
              <a:extLst>
                <a:ext uri="{FF2B5EF4-FFF2-40B4-BE49-F238E27FC236}">
                  <a16:creationId xmlns:a16="http://schemas.microsoft.com/office/drawing/2014/main" id="{4D3E762C-9B3D-80C0-4ED3-E8DCB1CC824C}"/>
                </a:ext>
              </a:extLst>
            </p:cNvPr>
            <p:cNvSpPr/>
            <p:nvPr/>
          </p:nvSpPr>
          <p:spPr>
            <a:xfrm rot="-293290">
              <a:off x="2597631" y="1610923"/>
              <a:ext cx="82643" cy="83393"/>
            </a:xfrm>
            <a:custGeom>
              <a:avLst/>
              <a:gdLst/>
              <a:ahLst/>
              <a:cxnLst/>
              <a:rect l="l" t="t" r="r" b="b"/>
              <a:pathLst>
                <a:path w="2110" h="2129" extrusionOk="0">
                  <a:moveTo>
                    <a:pt x="1111" y="1"/>
                  </a:moveTo>
                  <a:cubicBezTo>
                    <a:pt x="1043" y="1"/>
                    <a:pt x="976" y="8"/>
                    <a:pt x="910" y="22"/>
                  </a:cubicBezTo>
                  <a:cubicBezTo>
                    <a:pt x="530" y="106"/>
                    <a:pt x="218" y="424"/>
                    <a:pt x="109" y="795"/>
                  </a:cubicBezTo>
                  <a:cubicBezTo>
                    <a:pt x="0" y="1172"/>
                    <a:pt x="95" y="1590"/>
                    <a:pt x="327" y="1905"/>
                  </a:cubicBezTo>
                  <a:lnTo>
                    <a:pt x="1733" y="2129"/>
                  </a:lnTo>
                  <a:cubicBezTo>
                    <a:pt x="1867" y="1858"/>
                    <a:pt x="1998" y="1587"/>
                    <a:pt x="2054" y="1294"/>
                  </a:cubicBezTo>
                  <a:cubicBezTo>
                    <a:pt x="2109" y="1001"/>
                    <a:pt x="2090" y="681"/>
                    <a:pt x="1928" y="430"/>
                  </a:cubicBezTo>
                  <a:cubicBezTo>
                    <a:pt x="1755" y="160"/>
                    <a:pt x="1432" y="1"/>
                    <a:pt x="11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1944;p48">
              <a:extLst>
                <a:ext uri="{FF2B5EF4-FFF2-40B4-BE49-F238E27FC236}">
                  <a16:creationId xmlns:a16="http://schemas.microsoft.com/office/drawing/2014/main" id="{AF7850D5-D312-E010-BBE2-EAE538C63F29}"/>
                </a:ext>
              </a:extLst>
            </p:cNvPr>
            <p:cNvSpPr/>
            <p:nvPr/>
          </p:nvSpPr>
          <p:spPr>
            <a:xfrm rot="-293290">
              <a:off x="2589878" y="1603397"/>
              <a:ext cx="98271" cy="98473"/>
            </a:xfrm>
            <a:custGeom>
              <a:avLst/>
              <a:gdLst/>
              <a:ahLst/>
              <a:cxnLst/>
              <a:rect l="l" t="t" r="r" b="b"/>
              <a:pathLst>
                <a:path w="2509" h="2514" extrusionOk="0">
                  <a:moveTo>
                    <a:pt x="1310" y="380"/>
                  </a:moveTo>
                  <a:cubicBezTo>
                    <a:pt x="1571" y="380"/>
                    <a:pt x="1831" y="512"/>
                    <a:pt x="1964" y="722"/>
                  </a:cubicBezTo>
                  <a:cubicBezTo>
                    <a:pt x="2084" y="912"/>
                    <a:pt x="2121" y="1168"/>
                    <a:pt x="2065" y="1447"/>
                  </a:cubicBezTo>
                  <a:cubicBezTo>
                    <a:pt x="2023" y="1668"/>
                    <a:pt x="1931" y="1880"/>
                    <a:pt x="1825" y="2103"/>
                  </a:cubicBezTo>
                  <a:lnTo>
                    <a:pt x="639" y="1919"/>
                  </a:lnTo>
                  <a:cubicBezTo>
                    <a:pt x="466" y="1657"/>
                    <a:pt x="410" y="1327"/>
                    <a:pt x="489" y="1040"/>
                  </a:cubicBezTo>
                  <a:cubicBezTo>
                    <a:pt x="578" y="722"/>
                    <a:pt x="843" y="465"/>
                    <a:pt x="1147" y="398"/>
                  </a:cubicBezTo>
                  <a:cubicBezTo>
                    <a:pt x="1201" y="386"/>
                    <a:pt x="1255" y="380"/>
                    <a:pt x="1310" y="380"/>
                  </a:cubicBezTo>
                  <a:close/>
                  <a:moveTo>
                    <a:pt x="1310" y="1"/>
                  </a:moveTo>
                  <a:cubicBezTo>
                    <a:pt x="1227" y="1"/>
                    <a:pt x="1143" y="9"/>
                    <a:pt x="1060" y="27"/>
                  </a:cubicBezTo>
                  <a:cubicBezTo>
                    <a:pt x="617" y="128"/>
                    <a:pt x="246" y="485"/>
                    <a:pt x="118" y="940"/>
                  </a:cubicBezTo>
                  <a:cubicBezTo>
                    <a:pt x="0" y="1361"/>
                    <a:pt x="95" y="1849"/>
                    <a:pt x="369" y="2215"/>
                  </a:cubicBezTo>
                  <a:cubicBezTo>
                    <a:pt x="402" y="2254"/>
                    <a:pt x="447" y="2281"/>
                    <a:pt x="494" y="2290"/>
                  </a:cubicBezTo>
                  <a:lnTo>
                    <a:pt x="1900" y="2507"/>
                  </a:lnTo>
                  <a:cubicBezTo>
                    <a:pt x="1911" y="2513"/>
                    <a:pt x="1923" y="2513"/>
                    <a:pt x="1931" y="2513"/>
                  </a:cubicBezTo>
                  <a:cubicBezTo>
                    <a:pt x="2001" y="2513"/>
                    <a:pt x="2070" y="2471"/>
                    <a:pt x="2095" y="2407"/>
                  </a:cubicBezTo>
                  <a:cubicBezTo>
                    <a:pt x="2238" y="2117"/>
                    <a:pt x="2374" y="1835"/>
                    <a:pt x="2433" y="1525"/>
                  </a:cubicBezTo>
                  <a:cubicBezTo>
                    <a:pt x="2508" y="1149"/>
                    <a:pt x="2455" y="792"/>
                    <a:pt x="2285" y="521"/>
                  </a:cubicBezTo>
                  <a:cubicBezTo>
                    <a:pt x="2080" y="194"/>
                    <a:pt x="1701" y="1"/>
                    <a:pt x="1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1945;p48">
              <a:extLst>
                <a:ext uri="{FF2B5EF4-FFF2-40B4-BE49-F238E27FC236}">
                  <a16:creationId xmlns:a16="http://schemas.microsoft.com/office/drawing/2014/main" id="{B2C59FD8-CF7A-F3BC-FC04-8DC66AEC76A4}"/>
                </a:ext>
              </a:extLst>
            </p:cNvPr>
            <p:cNvSpPr/>
            <p:nvPr/>
          </p:nvSpPr>
          <p:spPr>
            <a:xfrm rot="-293290">
              <a:off x="2527944" y="1658477"/>
              <a:ext cx="90829" cy="81944"/>
            </a:xfrm>
            <a:custGeom>
              <a:avLst/>
              <a:gdLst/>
              <a:ahLst/>
              <a:cxnLst/>
              <a:rect l="l" t="t" r="r" b="b"/>
              <a:pathLst>
                <a:path w="2319" h="2092" extrusionOk="0">
                  <a:moveTo>
                    <a:pt x="980" y="1"/>
                  </a:moveTo>
                  <a:cubicBezTo>
                    <a:pt x="924" y="1"/>
                    <a:pt x="868" y="5"/>
                    <a:pt x="812" y="15"/>
                  </a:cubicBezTo>
                  <a:cubicBezTo>
                    <a:pt x="428" y="88"/>
                    <a:pt x="118" y="425"/>
                    <a:pt x="59" y="813"/>
                  </a:cubicBezTo>
                  <a:cubicBezTo>
                    <a:pt x="1" y="1201"/>
                    <a:pt x="176" y="1608"/>
                    <a:pt x="483" y="1843"/>
                  </a:cubicBezTo>
                  <a:cubicBezTo>
                    <a:pt x="699" y="2008"/>
                    <a:pt x="971" y="2092"/>
                    <a:pt x="1244" y="2092"/>
                  </a:cubicBezTo>
                  <a:cubicBezTo>
                    <a:pt x="1363" y="2092"/>
                    <a:pt x="1482" y="2076"/>
                    <a:pt x="1596" y="2044"/>
                  </a:cubicBezTo>
                  <a:lnTo>
                    <a:pt x="2319" y="824"/>
                  </a:lnTo>
                  <a:cubicBezTo>
                    <a:pt x="2121" y="601"/>
                    <a:pt x="1914" y="381"/>
                    <a:pt x="1663" y="216"/>
                  </a:cubicBezTo>
                  <a:cubicBezTo>
                    <a:pt x="1460" y="87"/>
                    <a:pt x="1220" y="1"/>
                    <a:pt x="9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1946;p48">
              <a:extLst>
                <a:ext uri="{FF2B5EF4-FFF2-40B4-BE49-F238E27FC236}">
                  <a16:creationId xmlns:a16="http://schemas.microsoft.com/office/drawing/2014/main" id="{41C39122-892E-39F1-BE4D-6138E393B1C4}"/>
                </a:ext>
              </a:extLst>
            </p:cNvPr>
            <p:cNvSpPr/>
            <p:nvPr/>
          </p:nvSpPr>
          <p:spPr>
            <a:xfrm rot="-293290">
              <a:off x="2519883" y="1650907"/>
              <a:ext cx="107201" cy="97259"/>
            </a:xfrm>
            <a:custGeom>
              <a:avLst/>
              <a:gdLst/>
              <a:ahLst/>
              <a:cxnLst/>
              <a:rect l="l" t="t" r="r" b="b"/>
              <a:pathLst>
                <a:path w="2737" h="2483" extrusionOk="0">
                  <a:moveTo>
                    <a:pt x="1189" y="387"/>
                  </a:moveTo>
                  <a:cubicBezTo>
                    <a:pt x="1373" y="387"/>
                    <a:pt x="1571" y="448"/>
                    <a:pt x="1769" y="574"/>
                  </a:cubicBezTo>
                  <a:cubicBezTo>
                    <a:pt x="1959" y="697"/>
                    <a:pt x="2123" y="856"/>
                    <a:pt x="2291" y="1040"/>
                  </a:cubicBezTo>
                  <a:lnTo>
                    <a:pt x="1680" y="2072"/>
                  </a:lnTo>
                  <a:cubicBezTo>
                    <a:pt x="1605" y="2087"/>
                    <a:pt x="1529" y="2094"/>
                    <a:pt x="1453" y="2094"/>
                  </a:cubicBezTo>
                  <a:cubicBezTo>
                    <a:pt x="1217" y="2094"/>
                    <a:pt x="987" y="2022"/>
                    <a:pt x="809" y="1885"/>
                  </a:cubicBezTo>
                  <a:cubicBezTo>
                    <a:pt x="547" y="1687"/>
                    <a:pt x="405" y="1344"/>
                    <a:pt x="452" y="1037"/>
                  </a:cubicBezTo>
                  <a:cubicBezTo>
                    <a:pt x="502" y="724"/>
                    <a:pt x="753" y="457"/>
                    <a:pt x="1052" y="401"/>
                  </a:cubicBezTo>
                  <a:cubicBezTo>
                    <a:pt x="1094" y="390"/>
                    <a:pt x="1144" y="387"/>
                    <a:pt x="1189" y="387"/>
                  </a:cubicBezTo>
                  <a:close/>
                  <a:moveTo>
                    <a:pt x="1187" y="0"/>
                  </a:moveTo>
                  <a:cubicBezTo>
                    <a:pt x="1118" y="0"/>
                    <a:pt x="1049" y="6"/>
                    <a:pt x="982" y="19"/>
                  </a:cubicBezTo>
                  <a:cubicBezTo>
                    <a:pt x="522" y="108"/>
                    <a:pt x="145" y="501"/>
                    <a:pt x="73" y="978"/>
                  </a:cubicBezTo>
                  <a:cubicBezTo>
                    <a:pt x="0" y="1428"/>
                    <a:pt x="196" y="1907"/>
                    <a:pt x="572" y="2192"/>
                  </a:cubicBezTo>
                  <a:cubicBezTo>
                    <a:pt x="820" y="2382"/>
                    <a:pt x="1136" y="2482"/>
                    <a:pt x="1456" y="2482"/>
                  </a:cubicBezTo>
                  <a:cubicBezTo>
                    <a:pt x="1590" y="2482"/>
                    <a:pt x="1722" y="2465"/>
                    <a:pt x="1858" y="2426"/>
                  </a:cubicBezTo>
                  <a:cubicBezTo>
                    <a:pt x="1908" y="2412"/>
                    <a:pt x="1950" y="2382"/>
                    <a:pt x="1973" y="2340"/>
                  </a:cubicBezTo>
                  <a:lnTo>
                    <a:pt x="2695" y="1112"/>
                  </a:lnTo>
                  <a:cubicBezTo>
                    <a:pt x="2737" y="1037"/>
                    <a:pt x="2726" y="948"/>
                    <a:pt x="2670" y="884"/>
                  </a:cubicBezTo>
                  <a:cubicBezTo>
                    <a:pt x="2455" y="644"/>
                    <a:pt x="2238" y="418"/>
                    <a:pt x="1973" y="247"/>
                  </a:cubicBezTo>
                  <a:cubicBezTo>
                    <a:pt x="1718" y="85"/>
                    <a:pt x="1445" y="0"/>
                    <a:pt x="1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1947;p48">
              <a:extLst>
                <a:ext uri="{FF2B5EF4-FFF2-40B4-BE49-F238E27FC236}">
                  <a16:creationId xmlns:a16="http://schemas.microsoft.com/office/drawing/2014/main" id="{58D8050E-A248-CB91-CBF1-19117F2C9E4E}"/>
                </a:ext>
              </a:extLst>
            </p:cNvPr>
            <p:cNvSpPr/>
            <p:nvPr/>
          </p:nvSpPr>
          <p:spPr>
            <a:xfrm rot="-293290">
              <a:off x="2549071" y="1738078"/>
              <a:ext cx="85816" cy="88837"/>
            </a:xfrm>
            <a:custGeom>
              <a:avLst/>
              <a:gdLst/>
              <a:ahLst/>
              <a:cxnLst/>
              <a:rect l="l" t="t" r="r" b="b"/>
              <a:pathLst>
                <a:path w="2191" h="2268" extrusionOk="0">
                  <a:moveTo>
                    <a:pt x="1178" y="1"/>
                  </a:moveTo>
                  <a:cubicBezTo>
                    <a:pt x="910" y="140"/>
                    <a:pt x="648" y="283"/>
                    <a:pt x="430" y="486"/>
                  </a:cubicBezTo>
                  <a:cubicBezTo>
                    <a:pt x="216" y="687"/>
                    <a:pt x="43" y="963"/>
                    <a:pt x="26" y="1259"/>
                  </a:cubicBezTo>
                  <a:cubicBezTo>
                    <a:pt x="1" y="1650"/>
                    <a:pt x="252" y="2035"/>
                    <a:pt x="612" y="2188"/>
                  </a:cubicBezTo>
                  <a:cubicBezTo>
                    <a:pt x="739" y="2242"/>
                    <a:pt x="876" y="2268"/>
                    <a:pt x="1014" y="2268"/>
                  </a:cubicBezTo>
                  <a:cubicBezTo>
                    <a:pt x="1265" y="2268"/>
                    <a:pt x="1517" y="2182"/>
                    <a:pt x="1714" y="2029"/>
                  </a:cubicBezTo>
                  <a:cubicBezTo>
                    <a:pt x="2021" y="1789"/>
                    <a:pt x="2191" y="1396"/>
                    <a:pt x="2188" y="1005"/>
                  </a:cubicBezTo>
                  <a:lnTo>
                    <a:pt x="117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1948;p48">
              <a:extLst>
                <a:ext uri="{FF2B5EF4-FFF2-40B4-BE49-F238E27FC236}">
                  <a16:creationId xmlns:a16="http://schemas.microsoft.com/office/drawing/2014/main" id="{FD428CE1-E83B-44DA-37E6-0A404134D89D}"/>
                </a:ext>
              </a:extLst>
            </p:cNvPr>
            <p:cNvSpPr/>
            <p:nvPr/>
          </p:nvSpPr>
          <p:spPr>
            <a:xfrm rot="-293290">
              <a:off x="2541217" y="1730688"/>
              <a:ext cx="101248" cy="104075"/>
            </a:xfrm>
            <a:custGeom>
              <a:avLst/>
              <a:gdLst/>
              <a:ahLst/>
              <a:cxnLst/>
              <a:rect l="l" t="t" r="r" b="b"/>
              <a:pathLst>
                <a:path w="2585" h="2657" extrusionOk="0">
                  <a:moveTo>
                    <a:pt x="1343" y="427"/>
                  </a:moveTo>
                  <a:lnTo>
                    <a:pt x="2194" y="1270"/>
                  </a:lnTo>
                  <a:cubicBezTo>
                    <a:pt x="2177" y="1585"/>
                    <a:pt x="2029" y="1883"/>
                    <a:pt x="1798" y="2070"/>
                  </a:cubicBezTo>
                  <a:cubicBezTo>
                    <a:pt x="1631" y="2199"/>
                    <a:pt x="1422" y="2267"/>
                    <a:pt x="1217" y="2267"/>
                  </a:cubicBezTo>
                  <a:cubicBezTo>
                    <a:pt x="1102" y="2267"/>
                    <a:pt x="989" y="2245"/>
                    <a:pt x="885" y="2201"/>
                  </a:cubicBezTo>
                  <a:cubicBezTo>
                    <a:pt x="592" y="2076"/>
                    <a:pt x="394" y="1766"/>
                    <a:pt x="417" y="1462"/>
                  </a:cubicBezTo>
                  <a:cubicBezTo>
                    <a:pt x="431" y="1239"/>
                    <a:pt x="550" y="1013"/>
                    <a:pt x="760" y="818"/>
                  </a:cubicBezTo>
                  <a:cubicBezTo>
                    <a:pt x="927" y="664"/>
                    <a:pt x="1122" y="544"/>
                    <a:pt x="1343" y="427"/>
                  </a:cubicBezTo>
                  <a:close/>
                  <a:moveTo>
                    <a:pt x="1375" y="0"/>
                  </a:moveTo>
                  <a:cubicBezTo>
                    <a:pt x="1345" y="0"/>
                    <a:pt x="1315" y="8"/>
                    <a:pt x="1287" y="22"/>
                  </a:cubicBezTo>
                  <a:cubicBezTo>
                    <a:pt x="1002" y="173"/>
                    <a:pt x="726" y="321"/>
                    <a:pt x="495" y="539"/>
                  </a:cubicBezTo>
                  <a:cubicBezTo>
                    <a:pt x="216" y="801"/>
                    <a:pt x="48" y="1122"/>
                    <a:pt x="29" y="1442"/>
                  </a:cubicBezTo>
                  <a:cubicBezTo>
                    <a:pt x="1" y="1906"/>
                    <a:pt x="291" y="2366"/>
                    <a:pt x="732" y="2558"/>
                  </a:cubicBezTo>
                  <a:cubicBezTo>
                    <a:pt x="885" y="2623"/>
                    <a:pt x="1053" y="2656"/>
                    <a:pt x="1217" y="2656"/>
                  </a:cubicBezTo>
                  <a:cubicBezTo>
                    <a:pt x="1507" y="2656"/>
                    <a:pt x="1798" y="2558"/>
                    <a:pt x="2029" y="2369"/>
                  </a:cubicBezTo>
                  <a:cubicBezTo>
                    <a:pt x="2375" y="2101"/>
                    <a:pt x="2584" y="1646"/>
                    <a:pt x="2579" y="1191"/>
                  </a:cubicBezTo>
                  <a:cubicBezTo>
                    <a:pt x="2579" y="1141"/>
                    <a:pt x="2556" y="1094"/>
                    <a:pt x="2523" y="1057"/>
                  </a:cubicBezTo>
                  <a:lnTo>
                    <a:pt x="1510" y="56"/>
                  </a:lnTo>
                  <a:cubicBezTo>
                    <a:pt x="1474" y="20"/>
                    <a:pt x="1425" y="0"/>
                    <a:pt x="1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1949;p48">
              <a:extLst>
                <a:ext uri="{FF2B5EF4-FFF2-40B4-BE49-F238E27FC236}">
                  <a16:creationId xmlns:a16="http://schemas.microsoft.com/office/drawing/2014/main" id="{C3D5BAD4-A6EF-2837-150D-566ABF135EE8}"/>
                </a:ext>
              </a:extLst>
            </p:cNvPr>
            <p:cNvSpPr/>
            <p:nvPr/>
          </p:nvSpPr>
          <p:spPr>
            <a:xfrm rot="-293290">
              <a:off x="2634461" y="1744143"/>
              <a:ext cx="86599" cy="86056"/>
            </a:xfrm>
            <a:custGeom>
              <a:avLst/>
              <a:gdLst/>
              <a:ahLst/>
              <a:cxnLst/>
              <a:rect l="l" t="t" r="r" b="b"/>
              <a:pathLst>
                <a:path w="2211" h="2197" extrusionOk="0">
                  <a:moveTo>
                    <a:pt x="1293" y="0"/>
                  </a:moveTo>
                  <a:lnTo>
                    <a:pt x="1" y="600"/>
                  </a:lnTo>
                  <a:cubicBezTo>
                    <a:pt x="40" y="899"/>
                    <a:pt x="82" y="1197"/>
                    <a:pt x="196" y="1473"/>
                  </a:cubicBezTo>
                  <a:cubicBezTo>
                    <a:pt x="313" y="1749"/>
                    <a:pt x="509" y="2003"/>
                    <a:pt x="779" y="2120"/>
                  </a:cubicBezTo>
                  <a:cubicBezTo>
                    <a:pt x="893" y="2172"/>
                    <a:pt x="1017" y="2197"/>
                    <a:pt x="1141" y="2197"/>
                  </a:cubicBezTo>
                  <a:cubicBezTo>
                    <a:pt x="1405" y="2197"/>
                    <a:pt x="1671" y="2086"/>
                    <a:pt x="1853" y="1894"/>
                  </a:cubicBezTo>
                  <a:cubicBezTo>
                    <a:pt x="2127" y="1613"/>
                    <a:pt x="2210" y="1178"/>
                    <a:pt x="2090" y="804"/>
                  </a:cubicBezTo>
                  <a:cubicBezTo>
                    <a:pt x="1973" y="430"/>
                    <a:pt x="1661" y="134"/>
                    <a:pt x="12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1950;p48">
              <a:extLst>
                <a:ext uri="{FF2B5EF4-FFF2-40B4-BE49-F238E27FC236}">
                  <a16:creationId xmlns:a16="http://schemas.microsoft.com/office/drawing/2014/main" id="{26E9B2A9-BC62-81CB-9A9F-F7421238C809}"/>
                </a:ext>
              </a:extLst>
            </p:cNvPr>
            <p:cNvSpPr/>
            <p:nvPr/>
          </p:nvSpPr>
          <p:spPr>
            <a:xfrm rot="-293290">
              <a:off x="2626401" y="1736708"/>
              <a:ext cx="102540" cy="101137"/>
            </a:xfrm>
            <a:custGeom>
              <a:avLst/>
              <a:gdLst/>
              <a:ahLst/>
              <a:cxnLst/>
              <a:rect l="l" t="t" r="r" b="b"/>
              <a:pathLst>
                <a:path w="2618" h="2582" extrusionOk="0">
                  <a:moveTo>
                    <a:pt x="1501" y="399"/>
                  </a:moveTo>
                  <a:cubicBezTo>
                    <a:pt x="1791" y="525"/>
                    <a:pt x="2020" y="770"/>
                    <a:pt x="2112" y="1052"/>
                  </a:cubicBezTo>
                  <a:cubicBezTo>
                    <a:pt x="2213" y="1368"/>
                    <a:pt x="2135" y="1730"/>
                    <a:pt x="1920" y="1953"/>
                  </a:cubicBezTo>
                  <a:cubicBezTo>
                    <a:pt x="1770" y="2109"/>
                    <a:pt x="1555" y="2197"/>
                    <a:pt x="1345" y="2197"/>
                  </a:cubicBezTo>
                  <a:cubicBezTo>
                    <a:pt x="1246" y="2197"/>
                    <a:pt x="1149" y="2177"/>
                    <a:pt x="1061" y="2137"/>
                  </a:cubicBezTo>
                  <a:cubicBezTo>
                    <a:pt x="860" y="2045"/>
                    <a:pt x="689" y="1856"/>
                    <a:pt x="578" y="1591"/>
                  </a:cubicBezTo>
                  <a:cubicBezTo>
                    <a:pt x="491" y="1384"/>
                    <a:pt x="450" y="1158"/>
                    <a:pt x="413" y="910"/>
                  </a:cubicBezTo>
                  <a:lnTo>
                    <a:pt x="1501" y="399"/>
                  </a:lnTo>
                  <a:close/>
                  <a:moveTo>
                    <a:pt x="1496" y="1"/>
                  </a:moveTo>
                  <a:cubicBezTo>
                    <a:pt x="1469" y="1"/>
                    <a:pt x="1440" y="7"/>
                    <a:pt x="1415" y="20"/>
                  </a:cubicBezTo>
                  <a:lnTo>
                    <a:pt x="123" y="617"/>
                  </a:lnTo>
                  <a:cubicBezTo>
                    <a:pt x="48" y="651"/>
                    <a:pt x="0" y="731"/>
                    <a:pt x="12" y="815"/>
                  </a:cubicBezTo>
                  <a:cubicBezTo>
                    <a:pt x="53" y="1136"/>
                    <a:pt x="98" y="1443"/>
                    <a:pt x="221" y="1736"/>
                  </a:cubicBezTo>
                  <a:cubicBezTo>
                    <a:pt x="369" y="2087"/>
                    <a:pt x="611" y="2352"/>
                    <a:pt x="904" y="2486"/>
                  </a:cubicBezTo>
                  <a:cubicBezTo>
                    <a:pt x="1044" y="2548"/>
                    <a:pt x="1197" y="2581"/>
                    <a:pt x="1348" y="2581"/>
                  </a:cubicBezTo>
                  <a:cubicBezTo>
                    <a:pt x="1663" y="2581"/>
                    <a:pt x="1973" y="2456"/>
                    <a:pt x="2193" y="2216"/>
                  </a:cubicBezTo>
                  <a:cubicBezTo>
                    <a:pt x="2508" y="1889"/>
                    <a:pt x="2617" y="1387"/>
                    <a:pt x="2475" y="938"/>
                  </a:cubicBezTo>
                  <a:cubicBezTo>
                    <a:pt x="2338" y="519"/>
                    <a:pt x="1987" y="165"/>
                    <a:pt x="1557" y="12"/>
                  </a:cubicBezTo>
                  <a:cubicBezTo>
                    <a:pt x="1538" y="5"/>
                    <a:pt x="1517" y="1"/>
                    <a:pt x="1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1951;p48">
              <a:extLst>
                <a:ext uri="{FF2B5EF4-FFF2-40B4-BE49-F238E27FC236}">
                  <a16:creationId xmlns:a16="http://schemas.microsoft.com/office/drawing/2014/main" id="{4B5C787F-4F54-7AE7-0E2E-7B61090EB88C}"/>
                </a:ext>
              </a:extLst>
            </p:cNvPr>
            <p:cNvSpPr/>
            <p:nvPr/>
          </p:nvSpPr>
          <p:spPr>
            <a:xfrm rot="-293290">
              <a:off x="2663157" y="1661416"/>
              <a:ext cx="88127" cy="81356"/>
            </a:xfrm>
            <a:custGeom>
              <a:avLst/>
              <a:gdLst/>
              <a:ahLst/>
              <a:cxnLst/>
              <a:rect l="l" t="t" r="r" b="b"/>
              <a:pathLst>
                <a:path w="2250" h="2077" extrusionOk="0">
                  <a:moveTo>
                    <a:pt x="1107" y="1"/>
                  </a:moveTo>
                  <a:cubicBezTo>
                    <a:pt x="1032" y="1"/>
                    <a:pt x="956" y="8"/>
                    <a:pt x="882" y="23"/>
                  </a:cubicBezTo>
                  <a:cubicBezTo>
                    <a:pt x="500" y="99"/>
                    <a:pt x="171" y="378"/>
                    <a:pt x="1" y="729"/>
                  </a:cubicBezTo>
                  <a:lnTo>
                    <a:pt x="461" y="2076"/>
                  </a:lnTo>
                  <a:cubicBezTo>
                    <a:pt x="760" y="2068"/>
                    <a:pt x="1061" y="2060"/>
                    <a:pt x="1346" y="1976"/>
                  </a:cubicBezTo>
                  <a:cubicBezTo>
                    <a:pt x="1633" y="1892"/>
                    <a:pt x="1904" y="1725"/>
                    <a:pt x="2054" y="1466"/>
                  </a:cubicBezTo>
                  <a:cubicBezTo>
                    <a:pt x="2249" y="1131"/>
                    <a:pt x="2196" y="670"/>
                    <a:pt x="1943" y="375"/>
                  </a:cubicBezTo>
                  <a:cubicBezTo>
                    <a:pt x="1740" y="131"/>
                    <a:pt x="1424" y="1"/>
                    <a:pt x="1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1952;p48">
              <a:extLst>
                <a:ext uri="{FF2B5EF4-FFF2-40B4-BE49-F238E27FC236}">
                  <a16:creationId xmlns:a16="http://schemas.microsoft.com/office/drawing/2014/main" id="{C056833D-D2AA-83BD-FD0B-752182A024EE}"/>
                </a:ext>
              </a:extLst>
            </p:cNvPr>
            <p:cNvSpPr/>
            <p:nvPr/>
          </p:nvSpPr>
          <p:spPr>
            <a:xfrm rot="-293290">
              <a:off x="2655510" y="1653677"/>
              <a:ext cx="103950" cy="96593"/>
            </a:xfrm>
            <a:custGeom>
              <a:avLst/>
              <a:gdLst/>
              <a:ahLst/>
              <a:cxnLst/>
              <a:rect l="l" t="t" r="r" b="b"/>
              <a:pathLst>
                <a:path w="2654" h="2466" extrusionOk="0">
                  <a:moveTo>
                    <a:pt x="1304" y="385"/>
                  </a:moveTo>
                  <a:cubicBezTo>
                    <a:pt x="1568" y="385"/>
                    <a:pt x="1828" y="497"/>
                    <a:pt x="1993" y="689"/>
                  </a:cubicBezTo>
                  <a:cubicBezTo>
                    <a:pt x="2196" y="932"/>
                    <a:pt x="2235" y="1300"/>
                    <a:pt x="2082" y="1562"/>
                  </a:cubicBezTo>
                  <a:cubicBezTo>
                    <a:pt x="1970" y="1755"/>
                    <a:pt x="1758" y="1902"/>
                    <a:pt x="1485" y="1983"/>
                  </a:cubicBezTo>
                  <a:cubicBezTo>
                    <a:pt x="1270" y="2050"/>
                    <a:pt x="1038" y="2067"/>
                    <a:pt x="793" y="2075"/>
                  </a:cubicBezTo>
                  <a:lnTo>
                    <a:pt x="408" y="937"/>
                  </a:lnTo>
                  <a:cubicBezTo>
                    <a:pt x="564" y="667"/>
                    <a:pt x="829" y="463"/>
                    <a:pt x="1119" y="404"/>
                  </a:cubicBezTo>
                  <a:cubicBezTo>
                    <a:pt x="1180" y="392"/>
                    <a:pt x="1243" y="385"/>
                    <a:pt x="1304" y="385"/>
                  </a:cubicBezTo>
                  <a:close/>
                  <a:moveTo>
                    <a:pt x="1309" y="1"/>
                  </a:moveTo>
                  <a:cubicBezTo>
                    <a:pt x="1221" y="1"/>
                    <a:pt x="1132" y="10"/>
                    <a:pt x="1044" y="28"/>
                  </a:cubicBezTo>
                  <a:cubicBezTo>
                    <a:pt x="614" y="114"/>
                    <a:pt x="227" y="429"/>
                    <a:pt x="29" y="840"/>
                  </a:cubicBezTo>
                  <a:cubicBezTo>
                    <a:pt x="3" y="881"/>
                    <a:pt x="1" y="934"/>
                    <a:pt x="17" y="982"/>
                  </a:cubicBezTo>
                  <a:lnTo>
                    <a:pt x="475" y="2332"/>
                  </a:lnTo>
                  <a:cubicBezTo>
                    <a:pt x="500" y="2413"/>
                    <a:pt x="575" y="2466"/>
                    <a:pt x="656" y="2466"/>
                  </a:cubicBezTo>
                  <a:cubicBezTo>
                    <a:pt x="980" y="2458"/>
                    <a:pt x="1295" y="2444"/>
                    <a:pt x="1596" y="2354"/>
                  </a:cubicBezTo>
                  <a:cubicBezTo>
                    <a:pt x="1965" y="2246"/>
                    <a:pt x="2255" y="2036"/>
                    <a:pt x="2417" y="1757"/>
                  </a:cubicBezTo>
                  <a:cubicBezTo>
                    <a:pt x="2654" y="1353"/>
                    <a:pt x="2598" y="812"/>
                    <a:pt x="2288" y="443"/>
                  </a:cubicBezTo>
                  <a:cubicBezTo>
                    <a:pt x="2051" y="161"/>
                    <a:pt x="1685" y="1"/>
                    <a:pt x="1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1953;p48">
              <a:extLst>
                <a:ext uri="{FF2B5EF4-FFF2-40B4-BE49-F238E27FC236}">
                  <a16:creationId xmlns:a16="http://schemas.microsoft.com/office/drawing/2014/main" id="{7771A4C1-AC66-1A39-2EE1-31797DF205E6}"/>
                </a:ext>
              </a:extLst>
            </p:cNvPr>
            <p:cNvSpPr/>
            <p:nvPr/>
          </p:nvSpPr>
          <p:spPr>
            <a:xfrm rot="-293290">
              <a:off x="2587354" y="1676445"/>
              <a:ext cx="105047" cy="98082"/>
            </a:xfrm>
            <a:custGeom>
              <a:avLst/>
              <a:gdLst/>
              <a:ahLst/>
              <a:cxnLst/>
              <a:rect l="l" t="t" r="r" b="b"/>
              <a:pathLst>
                <a:path w="2682" h="2504" extrusionOk="0">
                  <a:moveTo>
                    <a:pt x="1369" y="0"/>
                  </a:moveTo>
                  <a:cubicBezTo>
                    <a:pt x="840" y="0"/>
                    <a:pt x="325" y="371"/>
                    <a:pt x="165" y="879"/>
                  </a:cubicBezTo>
                  <a:cubicBezTo>
                    <a:pt x="0" y="1392"/>
                    <a:pt x="207" y="2001"/>
                    <a:pt x="653" y="2302"/>
                  </a:cubicBezTo>
                  <a:cubicBezTo>
                    <a:pt x="840" y="2433"/>
                    <a:pt x="1066" y="2497"/>
                    <a:pt x="1297" y="2503"/>
                  </a:cubicBezTo>
                  <a:cubicBezTo>
                    <a:pt x="1313" y="2503"/>
                    <a:pt x="1328" y="2504"/>
                    <a:pt x="1344" y="2504"/>
                  </a:cubicBezTo>
                  <a:cubicBezTo>
                    <a:pt x="1638" y="2504"/>
                    <a:pt x="1934" y="2403"/>
                    <a:pt x="2151" y="2210"/>
                  </a:cubicBezTo>
                  <a:cubicBezTo>
                    <a:pt x="2556" y="1855"/>
                    <a:pt x="2681" y="1217"/>
                    <a:pt x="2433" y="740"/>
                  </a:cubicBezTo>
                  <a:cubicBezTo>
                    <a:pt x="2243" y="368"/>
                    <a:pt x="2048" y="28"/>
                    <a:pt x="1387" y="0"/>
                  </a:cubicBezTo>
                  <a:cubicBezTo>
                    <a:pt x="1381" y="0"/>
                    <a:pt x="1375" y="0"/>
                    <a:pt x="13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1954;p48">
              <a:extLst>
                <a:ext uri="{FF2B5EF4-FFF2-40B4-BE49-F238E27FC236}">
                  <a16:creationId xmlns:a16="http://schemas.microsoft.com/office/drawing/2014/main" id="{1AD92A2B-E24A-7F5C-FEFC-1D25032F1205}"/>
                </a:ext>
              </a:extLst>
            </p:cNvPr>
            <p:cNvSpPr/>
            <p:nvPr/>
          </p:nvSpPr>
          <p:spPr>
            <a:xfrm rot="-293290">
              <a:off x="2579135" y="1668990"/>
              <a:ext cx="121772" cy="113123"/>
            </a:xfrm>
            <a:custGeom>
              <a:avLst/>
              <a:gdLst/>
              <a:ahLst/>
              <a:cxnLst/>
              <a:rect l="l" t="t" r="r" b="b"/>
              <a:pathLst>
                <a:path w="3109" h="2888" extrusionOk="0">
                  <a:moveTo>
                    <a:pt x="1591" y="386"/>
                  </a:moveTo>
                  <a:cubicBezTo>
                    <a:pt x="2132" y="405"/>
                    <a:pt x="2277" y="639"/>
                    <a:pt x="2473" y="1019"/>
                  </a:cubicBezTo>
                  <a:cubicBezTo>
                    <a:pt x="2679" y="1418"/>
                    <a:pt x="2573" y="1962"/>
                    <a:pt x="2236" y="2257"/>
                  </a:cubicBezTo>
                  <a:cubicBezTo>
                    <a:pt x="2051" y="2415"/>
                    <a:pt x="1801" y="2504"/>
                    <a:pt x="1545" y="2504"/>
                  </a:cubicBezTo>
                  <a:cubicBezTo>
                    <a:pt x="1533" y="2504"/>
                    <a:pt x="1522" y="2503"/>
                    <a:pt x="1510" y="2503"/>
                  </a:cubicBezTo>
                  <a:cubicBezTo>
                    <a:pt x="1312" y="2495"/>
                    <a:pt x="1122" y="2439"/>
                    <a:pt x="969" y="2336"/>
                  </a:cubicBezTo>
                  <a:cubicBezTo>
                    <a:pt x="592" y="2084"/>
                    <a:pt x="417" y="1568"/>
                    <a:pt x="556" y="1130"/>
                  </a:cubicBezTo>
                  <a:cubicBezTo>
                    <a:pt x="696" y="704"/>
                    <a:pt x="1134" y="386"/>
                    <a:pt x="1580" y="386"/>
                  </a:cubicBezTo>
                  <a:close/>
                  <a:moveTo>
                    <a:pt x="1573" y="0"/>
                  </a:moveTo>
                  <a:cubicBezTo>
                    <a:pt x="961" y="0"/>
                    <a:pt x="380" y="428"/>
                    <a:pt x="193" y="1013"/>
                  </a:cubicBezTo>
                  <a:cubicBezTo>
                    <a:pt x="1" y="1605"/>
                    <a:pt x="244" y="2310"/>
                    <a:pt x="757" y="2656"/>
                  </a:cubicBezTo>
                  <a:cubicBezTo>
                    <a:pt x="969" y="2799"/>
                    <a:pt x="1228" y="2880"/>
                    <a:pt x="1499" y="2888"/>
                  </a:cubicBezTo>
                  <a:lnTo>
                    <a:pt x="1549" y="2888"/>
                  </a:lnTo>
                  <a:cubicBezTo>
                    <a:pt x="1898" y="2888"/>
                    <a:pt x="2238" y="2768"/>
                    <a:pt x="2489" y="2550"/>
                  </a:cubicBezTo>
                  <a:cubicBezTo>
                    <a:pt x="2964" y="2135"/>
                    <a:pt x="3109" y="1404"/>
                    <a:pt x="2819" y="846"/>
                  </a:cubicBezTo>
                  <a:cubicBezTo>
                    <a:pt x="2629" y="483"/>
                    <a:pt x="2397" y="37"/>
                    <a:pt x="1602" y="1"/>
                  </a:cubicBezTo>
                  <a:cubicBezTo>
                    <a:pt x="1592" y="0"/>
                    <a:pt x="1583" y="0"/>
                    <a:pt x="15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1955;p48">
              <a:extLst>
                <a:ext uri="{FF2B5EF4-FFF2-40B4-BE49-F238E27FC236}">
                  <a16:creationId xmlns:a16="http://schemas.microsoft.com/office/drawing/2014/main" id="{02524447-0CD1-A132-BF66-D92DED589940}"/>
                </a:ext>
              </a:extLst>
            </p:cNvPr>
            <p:cNvSpPr/>
            <p:nvPr/>
          </p:nvSpPr>
          <p:spPr>
            <a:xfrm rot="-293290">
              <a:off x="1784299" y="1557816"/>
              <a:ext cx="125062" cy="82061"/>
            </a:xfrm>
            <a:custGeom>
              <a:avLst/>
              <a:gdLst/>
              <a:ahLst/>
              <a:cxnLst/>
              <a:rect l="l" t="t" r="r" b="b"/>
              <a:pathLst>
                <a:path w="3193" h="2095" extrusionOk="0">
                  <a:moveTo>
                    <a:pt x="838" y="0"/>
                  </a:moveTo>
                  <a:cubicBezTo>
                    <a:pt x="805" y="0"/>
                    <a:pt x="771" y="2"/>
                    <a:pt x="737" y="5"/>
                  </a:cubicBezTo>
                  <a:cubicBezTo>
                    <a:pt x="525" y="28"/>
                    <a:pt x="310" y="136"/>
                    <a:pt x="176" y="295"/>
                  </a:cubicBezTo>
                  <a:cubicBezTo>
                    <a:pt x="112" y="371"/>
                    <a:pt x="68" y="463"/>
                    <a:pt x="43" y="563"/>
                  </a:cubicBezTo>
                  <a:cubicBezTo>
                    <a:pt x="1" y="770"/>
                    <a:pt x="73" y="987"/>
                    <a:pt x="199" y="1155"/>
                  </a:cubicBezTo>
                  <a:cubicBezTo>
                    <a:pt x="324" y="1322"/>
                    <a:pt x="497" y="1448"/>
                    <a:pt x="676" y="1554"/>
                  </a:cubicBezTo>
                  <a:cubicBezTo>
                    <a:pt x="1260" y="1907"/>
                    <a:pt x="1940" y="2095"/>
                    <a:pt x="2622" y="2095"/>
                  </a:cubicBezTo>
                  <a:cubicBezTo>
                    <a:pt x="2812" y="2095"/>
                    <a:pt x="3003" y="2080"/>
                    <a:pt x="3192" y="2050"/>
                  </a:cubicBezTo>
                  <a:cubicBezTo>
                    <a:pt x="2913" y="1294"/>
                    <a:pt x="2352" y="641"/>
                    <a:pt x="1644" y="248"/>
                  </a:cubicBezTo>
                  <a:cubicBezTo>
                    <a:pt x="1397" y="111"/>
                    <a:pt x="1121"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1956;p48">
              <a:extLst>
                <a:ext uri="{FF2B5EF4-FFF2-40B4-BE49-F238E27FC236}">
                  <a16:creationId xmlns:a16="http://schemas.microsoft.com/office/drawing/2014/main" id="{3AF7C8CD-9736-AFB1-775E-003EC31D6FC9}"/>
                </a:ext>
              </a:extLst>
            </p:cNvPr>
            <p:cNvSpPr/>
            <p:nvPr/>
          </p:nvSpPr>
          <p:spPr>
            <a:xfrm rot="-293290">
              <a:off x="1776776" y="1550077"/>
              <a:ext cx="140650" cy="97455"/>
            </a:xfrm>
            <a:custGeom>
              <a:avLst/>
              <a:gdLst/>
              <a:ahLst/>
              <a:cxnLst/>
              <a:rect l="l" t="t" r="r" b="b"/>
              <a:pathLst>
                <a:path w="3591" h="2488" extrusionOk="0">
                  <a:moveTo>
                    <a:pt x="1032" y="389"/>
                  </a:moveTo>
                  <a:cubicBezTo>
                    <a:pt x="1242" y="389"/>
                    <a:pt x="1476" y="462"/>
                    <a:pt x="1741" y="607"/>
                  </a:cubicBezTo>
                  <a:cubicBezTo>
                    <a:pt x="2338" y="941"/>
                    <a:pt x="2826" y="1472"/>
                    <a:pt x="3108" y="2085"/>
                  </a:cubicBezTo>
                  <a:cubicBezTo>
                    <a:pt x="3010" y="2094"/>
                    <a:pt x="2912" y="2098"/>
                    <a:pt x="2813" y="2098"/>
                  </a:cubicBezTo>
                  <a:cubicBezTo>
                    <a:pt x="2174" y="2098"/>
                    <a:pt x="1525" y="1920"/>
                    <a:pt x="971" y="1589"/>
                  </a:cubicBezTo>
                  <a:cubicBezTo>
                    <a:pt x="767" y="1466"/>
                    <a:pt x="639" y="1357"/>
                    <a:pt x="550" y="1234"/>
                  </a:cubicBezTo>
                  <a:cubicBezTo>
                    <a:pt x="447" y="1095"/>
                    <a:pt x="399" y="930"/>
                    <a:pt x="427" y="796"/>
                  </a:cubicBezTo>
                  <a:cubicBezTo>
                    <a:pt x="441" y="729"/>
                    <a:pt x="472" y="668"/>
                    <a:pt x="516" y="612"/>
                  </a:cubicBezTo>
                  <a:cubicBezTo>
                    <a:pt x="620" y="492"/>
                    <a:pt x="781" y="409"/>
                    <a:pt x="949" y="392"/>
                  </a:cubicBezTo>
                  <a:cubicBezTo>
                    <a:pt x="977" y="392"/>
                    <a:pt x="1005" y="389"/>
                    <a:pt x="1032" y="389"/>
                  </a:cubicBezTo>
                  <a:close/>
                  <a:moveTo>
                    <a:pt x="1036" y="1"/>
                  </a:moveTo>
                  <a:cubicBezTo>
                    <a:pt x="994" y="1"/>
                    <a:pt x="953" y="3"/>
                    <a:pt x="912" y="7"/>
                  </a:cubicBezTo>
                  <a:cubicBezTo>
                    <a:pt x="642" y="35"/>
                    <a:pt x="385" y="169"/>
                    <a:pt x="221" y="367"/>
                  </a:cubicBezTo>
                  <a:cubicBezTo>
                    <a:pt x="134" y="476"/>
                    <a:pt x="76" y="593"/>
                    <a:pt x="50" y="724"/>
                  </a:cubicBezTo>
                  <a:cubicBezTo>
                    <a:pt x="0" y="967"/>
                    <a:pt x="76" y="1240"/>
                    <a:pt x="243" y="1466"/>
                  </a:cubicBezTo>
                  <a:cubicBezTo>
                    <a:pt x="399" y="1678"/>
                    <a:pt x="611" y="1817"/>
                    <a:pt x="776" y="1918"/>
                  </a:cubicBezTo>
                  <a:cubicBezTo>
                    <a:pt x="1395" y="2292"/>
                    <a:pt x="2101" y="2487"/>
                    <a:pt x="2812" y="2487"/>
                  </a:cubicBezTo>
                  <a:cubicBezTo>
                    <a:pt x="3013" y="2487"/>
                    <a:pt x="3217" y="2470"/>
                    <a:pt x="3418" y="2440"/>
                  </a:cubicBezTo>
                  <a:cubicBezTo>
                    <a:pt x="3479" y="2428"/>
                    <a:pt x="3526" y="2392"/>
                    <a:pt x="3554" y="2345"/>
                  </a:cubicBezTo>
                  <a:cubicBezTo>
                    <a:pt x="3582" y="2295"/>
                    <a:pt x="3591" y="2233"/>
                    <a:pt x="3568" y="2180"/>
                  </a:cubicBezTo>
                  <a:cubicBezTo>
                    <a:pt x="3275" y="1385"/>
                    <a:pt x="2678" y="690"/>
                    <a:pt x="1934" y="272"/>
                  </a:cubicBezTo>
                  <a:cubicBezTo>
                    <a:pt x="1606" y="90"/>
                    <a:pt x="1312" y="1"/>
                    <a:pt x="1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1957;p48">
              <a:extLst>
                <a:ext uri="{FF2B5EF4-FFF2-40B4-BE49-F238E27FC236}">
                  <a16:creationId xmlns:a16="http://schemas.microsoft.com/office/drawing/2014/main" id="{8C7786FF-996D-FC2B-5925-1F6C10DC467E}"/>
                </a:ext>
              </a:extLst>
            </p:cNvPr>
            <p:cNvSpPr/>
            <p:nvPr/>
          </p:nvSpPr>
          <p:spPr>
            <a:xfrm rot="-293290">
              <a:off x="1814578" y="1640125"/>
              <a:ext cx="99133" cy="110929"/>
            </a:xfrm>
            <a:custGeom>
              <a:avLst/>
              <a:gdLst/>
              <a:ahLst/>
              <a:cxnLst/>
              <a:rect l="l" t="t" r="r" b="b"/>
              <a:pathLst>
                <a:path w="2531" h="2832" extrusionOk="0">
                  <a:moveTo>
                    <a:pt x="2531" y="1"/>
                  </a:moveTo>
                  <a:lnTo>
                    <a:pt x="2531" y="1"/>
                  </a:lnTo>
                  <a:cubicBezTo>
                    <a:pt x="1727" y="118"/>
                    <a:pt x="977" y="537"/>
                    <a:pt x="447" y="1148"/>
                  </a:cubicBezTo>
                  <a:cubicBezTo>
                    <a:pt x="238" y="1388"/>
                    <a:pt x="62" y="1669"/>
                    <a:pt x="26" y="1987"/>
                  </a:cubicBezTo>
                  <a:cubicBezTo>
                    <a:pt x="0" y="2205"/>
                    <a:pt x="62" y="2434"/>
                    <a:pt x="193" y="2598"/>
                  </a:cubicBezTo>
                  <a:cubicBezTo>
                    <a:pt x="252" y="2679"/>
                    <a:pt x="332" y="2743"/>
                    <a:pt x="430" y="2782"/>
                  </a:cubicBezTo>
                  <a:cubicBezTo>
                    <a:pt x="511" y="2816"/>
                    <a:pt x="597" y="2831"/>
                    <a:pt x="684" y="2831"/>
                  </a:cubicBezTo>
                  <a:cubicBezTo>
                    <a:pt x="806" y="2831"/>
                    <a:pt x="929" y="2801"/>
                    <a:pt x="1041" y="2749"/>
                  </a:cubicBezTo>
                  <a:cubicBezTo>
                    <a:pt x="1231" y="2657"/>
                    <a:pt x="1390" y="2515"/>
                    <a:pt x="1532" y="2361"/>
                  </a:cubicBezTo>
                  <a:cubicBezTo>
                    <a:pt x="2126" y="1720"/>
                    <a:pt x="2489" y="871"/>
                    <a:pt x="25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1958;p48">
              <a:extLst>
                <a:ext uri="{FF2B5EF4-FFF2-40B4-BE49-F238E27FC236}">
                  <a16:creationId xmlns:a16="http://schemas.microsoft.com/office/drawing/2014/main" id="{9FFB3DE7-AEF2-9085-8164-E8D776A73356}"/>
                </a:ext>
              </a:extLst>
            </p:cNvPr>
            <p:cNvSpPr/>
            <p:nvPr/>
          </p:nvSpPr>
          <p:spPr>
            <a:xfrm rot="-293290">
              <a:off x="1806821" y="1632618"/>
              <a:ext cx="114330" cy="125931"/>
            </a:xfrm>
            <a:custGeom>
              <a:avLst/>
              <a:gdLst/>
              <a:ahLst/>
              <a:cxnLst/>
              <a:rect l="l" t="t" r="r" b="b"/>
              <a:pathLst>
                <a:path w="2919" h="3215" extrusionOk="0">
                  <a:moveTo>
                    <a:pt x="2506" y="430"/>
                  </a:moveTo>
                  <a:cubicBezTo>
                    <a:pt x="2416" y="1161"/>
                    <a:pt x="2087" y="1875"/>
                    <a:pt x="1579" y="2425"/>
                  </a:cubicBezTo>
                  <a:cubicBezTo>
                    <a:pt x="1423" y="2598"/>
                    <a:pt x="1286" y="2704"/>
                    <a:pt x="1153" y="2765"/>
                  </a:cubicBezTo>
                  <a:cubicBezTo>
                    <a:pt x="1060" y="2807"/>
                    <a:pt x="963" y="2829"/>
                    <a:pt x="874" y="2829"/>
                  </a:cubicBezTo>
                  <a:cubicBezTo>
                    <a:pt x="810" y="2829"/>
                    <a:pt x="750" y="2818"/>
                    <a:pt x="698" y="2796"/>
                  </a:cubicBezTo>
                  <a:cubicBezTo>
                    <a:pt x="639" y="2774"/>
                    <a:pt x="583" y="2726"/>
                    <a:pt x="539" y="2670"/>
                  </a:cubicBezTo>
                  <a:cubicBezTo>
                    <a:pt x="444" y="2550"/>
                    <a:pt x="394" y="2372"/>
                    <a:pt x="402" y="2202"/>
                  </a:cubicBezTo>
                  <a:cubicBezTo>
                    <a:pt x="427" y="1970"/>
                    <a:pt x="553" y="1733"/>
                    <a:pt x="779" y="1468"/>
                  </a:cubicBezTo>
                  <a:cubicBezTo>
                    <a:pt x="1228" y="952"/>
                    <a:pt x="1844" y="584"/>
                    <a:pt x="2506" y="430"/>
                  </a:cubicBezTo>
                  <a:close/>
                  <a:moveTo>
                    <a:pt x="2725" y="0"/>
                  </a:moveTo>
                  <a:cubicBezTo>
                    <a:pt x="2715" y="0"/>
                    <a:pt x="2705" y="1"/>
                    <a:pt x="2695" y="3"/>
                  </a:cubicBezTo>
                  <a:cubicBezTo>
                    <a:pt x="1858" y="129"/>
                    <a:pt x="1058" y="572"/>
                    <a:pt x="497" y="1217"/>
                  </a:cubicBezTo>
                  <a:cubicBezTo>
                    <a:pt x="212" y="1540"/>
                    <a:pt x="59" y="1853"/>
                    <a:pt x="28" y="2163"/>
                  </a:cubicBezTo>
                  <a:cubicBezTo>
                    <a:pt x="0" y="2430"/>
                    <a:pt x="78" y="2709"/>
                    <a:pt x="238" y="2913"/>
                  </a:cubicBezTo>
                  <a:cubicBezTo>
                    <a:pt x="324" y="3019"/>
                    <a:pt x="430" y="3100"/>
                    <a:pt x="553" y="3153"/>
                  </a:cubicBezTo>
                  <a:cubicBezTo>
                    <a:pt x="653" y="3195"/>
                    <a:pt x="765" y="3214"/>
                    <a:pt x="879" y="3214"/>
                  </a:cubicBezTo>
                  <a:cubicBezTo>
                    <a:pt x="1021" y="3214"/>
                    <a:pt x="1175" y="3184"/>
                    <a:pt x="1314" y="3111"/>
                  </a:cubicBezTo>
                  <a:cubicBezTo>
                    <a:pt x="1551" y="3002"/>
                    <a:pt x="1733" y="2824"/>
                    <a:pt x="1867" y="2681"/>
                  </a:cubicBezTo>
                  <a:cubicBezTo>
                    <a:pt x="2500" y="1998"/>
                    <a:pt x="2871" y="1119"/>
                    <a:pt x="2916" y="201"/>
                  </a:cubicBezTo>
                  <a:cubicBezTo>
                    <a:pt x="2918" y="146"/>
                    <a:pt x="2896" y="90"/>
                    <a:pt x="2854" y="54"/>
                  </a:cubicBezTo>
                  <a:cubicBezTo>
                    <a:pt x="2820" y="21"/>
                    <a:pt x="2772" y="0"/>
                    <a:pt x="2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1959;p48">
              <a:extLst>
                <a:ext uri="{FF2B5EF4-FFF2-40B4-BE49-F238E27FC236}">
                  <a16:creationId xmlns:a16="http://schemas.microsoft.com/office/drawing/2014/main" id="{529AEBE1-0CD7-255E-470A-05FD7246F228}"/>
                </a:ext>
              </a:extLst>
            </p:cNvPr>
            <p:cNvSpPr/>
            <p:nvPr/>
          </p:nvSpPr>
          <p:spPr>
            <a:xfrm rot="-293290">
              <a:off x="1914287" y="1628395"/>
              <a:ext cx="88088" cy="122406"/>
            </a:xfrm>
            <a:custGeom>
              <a:avLst/>
              <a:gdLst/>
              <a:ahLst/>
              <a:cxnLst/>
              <a:rect l="l" t="t" r="r" b="b"/>
              <a:pathLst>
                <a:path w="2249" h="3125" extrusionOk="0">
                  <a:moveTo>
                    <a:pt x="168" y="0"/>
                  </a:moveTo>
                  <a:lnTo>
                    <a:pt x="168" y="0"/>
                  </a:lnTo>
                  <a:cubicBezTo>
                    <a:pt x="0" y="792"/>
                    <a:pt x="137" y="1643"/>
                    <a:pt x="528" y="2349"/>
                  </a:cubicBezTo>
                  <a:cubicBezTo>
                    <a:pt x="681" y="2625"/>
                    <a:pt x="882" y="2893"/>
                    <a:pt x="1169" y="3033"/>
                  </a:cubicBezTo>
                  <a:cubicBezTo>
                    <a:pt x="1289" y="3093"/>
                    <a:pt x="1423" y="3124"/>
                    <a:pt x="1556" y="3124"/>
                  </a:cubicBezTo>
                  <a:cubicBezTo>
                    <a:pt x="1639" y="3124"/>
                    <a:pt x="1722" y="3112"/>
                    <a:pt x="1800" y="3086"/>
                  </a:cubicBezTo>
                  <a:cubicBezTo>
                    <a:pt x="1897" y="3055"/>
                    <a:pt x="1984" y="3002"/>
                    <a:pt x="2051" y="2927"/>
                  </a:cubicBezTo>
                  <a:cubicBezTo>
                    <a:pt x="2199" y="2773"/>
                    <a:pt x="2249" y="2553"/>
                    <a:pt x="2232" y="2344"/>
                  </a:cubicBezTo>
                  <a:cubicBezTo>
                    <a:pt x="2215" y="2134"/>
                    <a:pt x="2135" y="1939"/>
                    <a:pt x="2037" y="1749"/>
                  </a:cubicBezTo>
                  <a:cubicBezTo>
                    <a:pt x="1644" y="977"/>
                    <a:pt x="974" y="338"/>
                    <a:pt x="1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1960;p48">
              <a:extLst>
                <a:ext uri="{FF2B5EF4-FFF2-40B4-BE49-F238E27FC236}">
                  <a16:creationId xmlns:a16="http://schemas.microsoft.com/office/drawing/2014/main" id="{2E0A4917-6C75-8E0C-EAC9-256BA0448A1F}"/>
                </a:ext>
              </a:extLst>
            </p:cNvPr>
            <p:cNvSpPr/>
            <p:nvPr/>
          </p:nvSpPr>
          <p:spPr>
            <a:xfrm rot="-293290">
              <a:off x="1906723" y="1620739"/>
              <a:ext cx="103637" cy="137604"/>
            </a:xfrm>
            <a:custGeom>
              <a:avLst/>
              <a:gdLst/>
              <a:ahLst/>
              <a:cxnLst/>
              <a:rect l="l" t="t" r="r" b="b"/>
              <a:pathLst>
                <a:path w="2646" h="3513" extrusionOk="0">
                  <a:moveTo>
                    <a:pt x="511" y="474"/>
                  </a:moveTo>
                  <a:cubicBezTo>
                    <a:pt x="1167" y="812"/>
                    <a:pt x="1725" y="1367"/>
                    <a:pt x="2062" y="2034"/>
                  </a:cubicBezTo>
                  <a:cubicBezTo>
                    <a:pt x="2171" y="2243"/>
                    <a:pt x="2221" y="2405"/>
                    <a:pt x="2235" y="2555"/>
                  </a:cubicBezTo>
                  <a:cubicBezTo>
                    <a:pt x="2252" y="2725"/>
                    <a:pt x="2202" y="2890"/>
                    <a:pt x="2107" y="2991"/>
                  </a:cubicBezTo>
                  <a:cubicBezTo>
                    <a:pt x="2062" y="3041"/>
                    <a:pt x="2004" y="3074"/>
                    <a:pt x="1934" y="3099"/>
                  </a:cubicBezTo>
                  <a:cubicBezTo>
                    <a:pt x="1877" y="3118"/>
                    <a:pt x="1816" y="3127"/>
                    <a:pt x="1753" y="3127"/>
                  </a:cubicBezTo>
                  <a:cubicBezTo>
                    <a:pt x="1649" y="3127"/>
                    <a:pt x="1543" y="3103"/>
                    <a:pt x="1449" y="3057"/>
                  </a:cubicBezTo>
                  <a:cubicBezTo>
                    <a:pt x="1242" y="2954"/>
                    <a:pt x="1058" y="2759"/>
                    <a:pt x="891" y="2452"/>
                  </a:cubicBezTo>
                  <a:cubicBezTo>
                    <a:pt x="559" y="1852"/>
                    <a:pt x="428" y="1144"/>
                    <a:pt x="511" y="474"/>
                  </a:cubicBezTo>
                  <a:close/>
                  <a:moveTo>
                    <a:pt x="370" y="1"/>
                  </a:moveTo>
                  <a:cubicBezTo>
                    <a:pt x="339" y="1"/>
                    <a:pt x="307" y="9"/>
                    <a:pt x="277" y="25"/>
                  </a:cubicBezTo>
                  <a:cubicBezTo>
                    <a:pt x="224" y="53"/>
                    <a:pt x="191" y="100"/>
                    <a:pt x="177" y="156"/>
                  </a:cubicBezTo>
                  <a:cubicBezTo>
                    <a:pt x="1" y="982"/>
                    <a:pt x="140" y="1889"/>
                    <a:pt x="553" y="2639"/>
                  </a:cubicBezTo>
                  <a:cubicBezTo>
                    <a:pt x="760" y="3016"/>
                    <a:pt x="997" y="3264"/>
                    <a:pt x="1279" y="3403"/>
                  </a:cubicBezTo>
                  <a:cubicBezTo>
                    <a:pt x="1424" y="3473"/>
                    <a:pt x="1588" y="3512"/>
                    <a:pt x="1750" y="3512"/>
                  </a:cubicBezTo>
                  <a:cubicBezTo>
                    <a:pt x="1853" y="3512"/>
                    <a:pt x="1959" y="3493"/>
                    <a:pt x="2060" y="3470"/>
                  </a:cubicBezTo>
                  <a:cubicBezTo>
                    <a:pt x="2188" y="3423"/>
                    <a:pt x="2300" y="3353"/>
                    <a:pt x="2389" y="3256"/>
                  </a:cubicBezTo>
                  <a:cubicBezTo>
                    <a:pt x="2562" y="3074"/>
                    <a:pt x="2646" y="2806"/>
                    <a:pt x="2620" y="2525"/>
                  </a:cubicBezTo>
                  <a:cubicBezTo>
                    <a:pt x="2598" y="2262"/>
                    <a:pt x="2495" y="2034"/>
                    <a:pt x="2408" y="1858"/>
                  </a:cubicBezTo>
                  <a:cubicBezTo>
                    <a:pt x="1982" y="1029"/>
                    <a:pt x="1284" y="376"/>
                    <a:pt x="442" y="17"/>
                  </a:cubicBezTo>
                  <a:cubicBezTo>
                    <a:pt x="419" y="6"/>
                    <a:pt x="394" y="1"/>
                    <a:pt x="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1961;p48">
              <a:extLst>
                <a:ext uri="{FF2B5EF4-FFF2-40B4-BE49-F238E27FC236}">
                  <a16:creationId xmlns:a16="http://schemas.microsoft.com/office/drawing/2014/main" id="{B09F49A1-457B-63D1-38C0-5F30DAACF979}"/>
                </a:ext>
              </a:extLst>
            </p:cNvPr>
            <p:cNvSpPr/>
            <p:nvPr/>
          </p:nvSpPr>
          <p:spPr>
            <a:xfrm rot="-293290">
              <a:off x="1913949" y="1588974"/>
              <a:ext cx="137517" cy="63455"/>
            </a:xfrm>
            <a:custGeom>
              <a:avLst/>
              <a:gdLst/>
              <a:ahLst/>
              <a:cxnLst/>
              <a:rect l="l" t="t" r="r" b="b"/>
              <a:pathLst>
                <a:path w="3511" h="1620" extrusionOk="0">
                  <a:moveTo>
                    <a:pt x="2337" y="0"/>
                  </a:moveTo>
                  <a:cubicBezTo>
                    <a:pt x="1498" y="0"/>
                    <a:pt x="657" y="289"/>
                    <a:pt x="1" y="813"/>
                  </a:cubicBezTo>
                  <a:cubicBezTo>
                    <a:pt x="614" y="1333"/>
                    <a:pt x="1409" y="1620"/>
                    <a:pt x="2207" y="1620"/>
                  </a:cubicBezTo>
                  <a:cubicBezTo>
                    <a:pt x="2218" y="1620"/>
                    <a:pt x="2230" y="1620"/>
                    <a:pt x="2241" y="1619"/>
                  </a:cubicBezTo>
                  <a:cubicBezTo>
                    <a:pt x="2556" y="1619"/>
                    <a:pt x="2885" y="1566"/>
                    <a:pt x="3148" y="1382"/>
                  </a:cubicBezTo>
                  <a:cubicBezTo>
                    <a:pt x="3323" y="1257"/>
                    <a:pt x="3457" y="1062"/>
                    <a:pt x="3491" y="852"/>
                  </a:cubicBezTo>
                  <a:cubicBezTo>
                    <a:pt x="3510" y="752"/>
                    <a:pt x="3505" y="651"/>
                    <a:pt x="3471" y="548"/>
                  </a:cubicBezTo>
                  <a:cubicBezTo>
                    <a:pt x="3407" y="350"/>
                    <a:pt x="3237" y="197"/>
                    <a:pt x="3044" y="113"/>
                  </a:cubicBezTo>
                  <a:cubicBezTo>
                    <a:pt x="2855" y="29"/>
                    <a:pt x="2640" y="10"/>
                    <a:pt x="2431" y="1"/>
                  </a:cubicBezTo>
                  <a:cubicBezTo>
                    <a:pt x="2400" y="1"/>
                    <a:pt x="2368" y="0"/>
                    <a:pt x="23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1962;p48">
              <a:extLst>
                <a:ext uri="{FF2B5EF4-FFF2-40B4-BE49-F238E27FC236}">
                  <a16:creationId xmlns:a16="http://schemas.microsoft.com/office/drawing/2014/main" id="{E37F5900-EC5F-F257-19DD-E9A8A11D3DDC}"/>
                </a:ext>
              </a:extLst>
            </p:cNvPr>
            <p:cNvSpPr/>
            <p:nvPr/>
          </p:nvSpPr>
          <p:spPr>
            <a:xfrm rot="-293290">
              <a:off x="1906325" y="1581648"/>
              <a:ext cx="152792" cy="78418"/>
            </a:xfrm>
            <a:custGeom>
              <a:avLst/>
              <a:gdLst/>
              <a:ahLst/>
              <a:cxnLst/>
              <a:rect l="l" t="t" r="r" b="b"/>
              <a:pathLst>
                <a:path w="3901" h="2002" extrusionOk="0">
                  <a:moveTo>
                    <a:pt x="2545" y="383"/>
                  </a:moveTo>
                  <a:cubicBezTo>
                    <a:pt x="2571" y="383"/>
                    <a:pt x="2597" y="383"/>
                    <a:pt x="2623" y="384"/>
                  </a:cubicBezTo>
                  <a:cubicBezTo>
                    <a:pt x="2857" y="392"/>
                    <a:pt x="3025" y="423"/>
                    <a:pt x="3164" y="481"/>
                  </a:cubicBezTo>
                  <a:cubicBezTo>
                    <a:pt x="3320" y="551"/>
                    <a:pt x="3440" y="671"/>
                    <a:pt x="3485" y="802"/>
                  </a:cubicBezTo>
                  <a:cubicBezTo>
                    <a:pt x="3510" y="866"/>
                    <a:pt x="3513" y="936"/>
                    <a:pt x="3499" y="1009"/>
                  </a:cubicBezTo>
                  <a:cubicBezTo>
                    <a:pt x="3471" y="1162"/>
                    <a:pt x="3365" y="1315"/>
                    <a:pt x="3231" y="1413"/>
                  </a:cubicBezTo>
                  <a:cubicBezTo>
                    <a:pt x="3041" y="1544"/>
                    <a:pt x="2779" y="1611"/>
                    <a:pt x="2430" y="1614"/>
                  </a:cubicBezTo>
                  <a:lnTo>
                    <a:pt x="2408" y="1614"/>
                  </a:lnTo>
                  <a:cubicBezTo>
                    <a:pt x="1733" y="1614"/>
                    <a:pt x="1058" y="1396"/>
                    <a:pt x="514" y="1009"/>
                  </a:cubicBezTo>
                  <a:cubicBezTo>
                    <a:pt x="1098" y="607"/>
                    <a:pt x="1820" y="383"/>
                    <a:pt x="2545" y="383"/>
                  </a:cubicBezTo>
                  <a:close/>
                  <a:moveTo>
                    <a:pt x="2535" y="0"/>
                  </a:moveTo>
                  <a:cubicBezTo>
                    <a:pt x="1635" y="0"/>
                    <a:pt x="771" y="303"/>
                    <a:pt x="79" y="855"/>
                  </a:cubicBezTo>
                  <a:cubicBezTo>
                    <a:pt x="31" y="889"/>
                    <a:pt x="9" y="944"/>
                    <a:pt x="3" y="1000"/>
                  </a:cubicBezTo>
                  <a:cubicBezTo>
                    <a:pt x="1" y="1056"/>
                    <a:pt x="26" y="1112"/>
                    <a:pt x="70" y="1151"/>
                  </a:cubicBezTo>
                  <a:cubicBezTo>
                    <a:pt x="709" y="1692"/>
                    <a:pt x="1560" y="1999"/>
                    <a:pt x="2408" y="1999"/>
                  </a:cubicBezTo>
                  <a:cubicBezTo>
                    <a:pt x="2416" y="1999"/>
                    <a:pt x="2428" y="1999"/>
                    <a:pt x="2439" y="2002"/>
                  </a:cubicBezTo>
                  <a:cubicBezTo>
                    <a:pt x="2871" y="1999"/>
                    <a:pt x="3203" y="1907"/>
                    <a:pt x="3457" y="1726"/>
                  </a:cubicBezTo>
                  <a:cubicBezTo>
                    <a:pt x="3677" y="1569"/>
                    <a:pt x="3834" y="1327"/>
                    <a:pt x="3878" y="1076"/>
                  </a:cubicBezTo>
                  <a:cubicBezTo>
                    <a:pt x="3901" y="936"/>
                    <a:pt x="3892" y="805"/>
                    <a:pt x="3850" y="679"/>
                  </a:cubicBezTo>
                  <a:cubicBezTo>
                    <a:pt x="3770" y="442"/>
                    <a:pt x="3580" y="244"/>
                    <a:pt x="3318" y="130"/>
                  </a:cubicBezTo>
                  <a:cubicBezTo>
                    <a:pt x="3078" y="24"/>
                    <a:pt x="2827" y="7"/>
                    <a:pt x="2631" y="1"/>
                  </a:cubicBezTo>
                  <a:cubicBezTo>
                    <a:pt x="2599" y="1"/>
                    <a:pt x="2567" y="0"/>
                    <a:pt x="25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1963;p48">
              <a:extLst>
                <a:ext uri="{FF2B5EF4-FFF2-40B4-BE49-F238E27FC236}">
                  <a16:creationId xmlns:a16="http://schemas.microsoft.com/office/drawing/2014/main" id="{8F413AB6-EDE9-C2E2-E766-18659056264F}"/>
                </a:ext>
              </a:extLst>
            </p:cNvPr>
            <p:cNvSpPr/>
            <p:nvPr/>
          </p:nvSpPr>
          <p:spPr>
            <a:xfrm rot="-293290">
              <a:off x="1893426" y="1492996"/>
              <a:ext cx="73439" cy="133961"/>
            </a:xfrm>
            <a:custGeom>
              <a:avLst/>
              <a:gdLst/>
              <a:ahLst/>
              <a:cxnLst/>
              <a:rect l="l" t="t" r="r" b="b"/>
              <a:pathLst>
                <a:path w="1875" h="3420" extrusionOk="0">
                  <a:moveTo>
                    <a:pt x="1093" y="0"/>
                  </a:moveTo>
                  <a:cubicBezTo>
                    <a:pt x="1080" y="0"/>
                    <a:pt x="1066" y="1"/>
                    <a:pt x="1052" y="2"/>
                  </a:cubicBezTo>
                  <a:cubicBezTo>
                    <a:pt x="837" y="16"/>
                    <a:pt x="650" y="136"/>
                    <a:pt x="516" y="301"/>
                  </a:cubicBezTo>
                  <a:cubicBezTo>
                    <a:pt x="388" y="462"/>
                    <a:pt x="307" y="661"/>
                    <a:pt x="248" y="861"/>
                  </a:cubicBezTo>
                  <a:cubicBezTo>
                    <a:pt x="0" y="1696"/>
                    <a:pt x="47" y="2616"/>
                    <a:pt x="396" y="3420"/>
                  </a:cubicBezTo>
                  <a:cubicBezTo>
                    <a:pt x="1060" y="2959"/>
                    <a:pt x="1548" y="2254"/>
                    <a:pt x="1755" y="1470"/>
                  </a:cubicBezTo>
                  <a:cubicBezTo>
                    <a:pt x="1836" y="1163"/>
                    <a:pt x="1875" y="831"/>
                    <a:pt x="1763" y="532"/>
                  </a:cubicBezTo>
                  <a:cubicBezTo>
                    <a:pt x="1688" y="329"/>
                    <a:pt x="1532" y="150"/>
                    <a:pt x="1339" y="61"/>
                  </a:cubicBezTo>
                  <a:cubicBezTo>
                    <a:pt x="1262" y="22"/>
                    <a:pt x="1179" y="0"/>
                    <a:pt x="10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1964;p48">
              <a:extLst>
                <a:ext uri="{FF2B5EF4-FFF2-40B4-BE49-F238E27FC236}">
                  <a16:creationId xmlns:a16="http://schemas.microsoft.com/office/drawing/2014/main" id="{0786FB2C-857E-5DEE-816B-7A6388FCB755}"/>
                </a:ext>
              </a:extLst>
            </p:cNvPr>
            <p:cNvSpPr/>
            <p:nvPr/>
          </p:nvSpPr>
          <p:spPr>
            <a:xfrm rot="-293290">
              <a:off x="1885552" y="1485517"/>
              <a:ext cx="88205" cy="148924"/>
            </a:xfrm>
            <a:custGeom>
              <a:avLst/>
              <a:gdLst/>
              <a:ahLst/>
              <a:cxnLst/>
              <a:rect l="l" t="t" r="r" b="b"/>
              <a:pathLst>
                <a:path w="2252" h="3802" extrusionOk="0">
                  <a:moveTo>
                    <a:pt x="1281" y="384"/>
                  </a:moveTo>
                  <a:cubicBezTo>
                    <a:pt x="1339" y="384"/>
                    <a:pt x="1401" y="398"/>
                    <a:pt x="1459" y="426"/>
                  </a:cubicBezTo>
                  <a:cubicBezTo>
                    <a:pt x="1599" y="493"/>
                    <a:pt x="1721" y="632"/>
                    <a:pt x="1780" y="788"/>
                  </a:cubicBezTo>
                  <a:cubicBezTo>
                    <a:pt x="1861" y="1006"/>
                    <a:pt x="1858" y="1277"/>
                    <a:pt x="1766" y="1611"/>
                  </a:cubicBezTo>
                  <a:cubicBezTo>
                    <a:pt x="1593" y="2273"/>
                    <a:pt x="1203" y="2878"/>
                    <a:pt x="678" y="3305"/>
                  </a:cubicBezTo>
                  <a:cubicBezTo>
                    <a:pt x="438" y="2610"/>
                    <a:pt x="419" y="1821"/>
                    <a:pt x="631" y="1106"/>
                  </a:cubicBezTo>
                  <a:cubicBezTo>
                    <a:pt x="698" y="883"/>
                    <a:pt x="767" y="730"/>
                    <a:pt x="865" y="613"/>
                  </a:cubicBezTo>
                  <a:cubicBezTo>
                    <a:pt x="974" y="479"/>
                    <a:pt x="1122" y="392"/>
                    <a:pt x="1258" y="384"/>
                  </a:cubicBezTo>
                  <a:close/>
                  <a:moveTo>
                    <a:pt x="1285" y="0"/>
                  </a:moveTo>
                  <a:cubicBezTo>
                    <a:pt x="1269" y="0"/>
                    <a:pt x="1254" y="1"/>
                    <a:pt x="1239" y="2"/>
                  </a:cubicBezTo>
                  <a:cubicBezTo>
                    <a:pt x="991" y="16"/>
                    <a:pt x="745" y="150"/>
                    <a:pt x="569" y="370"/>
                  </a:cubicBezTo>
                  <a:cubicBezTo>
                    <a:pt x="405" y="574"/>
                    <a:pt x="321" y="814"/>
                    <a:pt x="265" y="998"/>
                  </a:cubicBezTo>
                  <a:cubicBezTo>
                    <a:pt x="0" y="1890"/>
                    <a:pt x="53" y="2847"/>
                    <a:pt x="419" y="3687"/>
                  </a:cubicBezTo>
                  <a:cubicBezTo>
                    <a:pt x="438" y="3740"/>
                    <a:pt x="486" y="3779"/>
                    <a:pt x="541" y="3796"/>
                  </a:cubicBezTo>
                  <a:cubicBezTo>
                    <a:pt x="558" y="3799"/>
                    <a:pt x="575" y="3801"/>
                    <a:pt x="592" y="3801"/>
                  </a:cubicBezTo>
                  <a:cubicBezTo>
                    <a:pt x="631" y="3801"/>
                    <a:pt x="670" y="3793"/>
                    <a:pt x="703" y="3771"/>
                  </a:cubicBezTo>
                  <a:cubicBezTo>
                    <a:pt x="1398" y="3294"/>
                    <a:pt x="1920" y="2540"/>
                    <a:pt x="2140" y="1712"/>
                  </a:cubicBezTo>
                  <a:cubicBezTo>
                    <a:pt x="2252" y="1293"/>
                    <a:pt x="2252" y="950"/>
                    <a:pt x="2146" y="657"/>
                  </a:cubicBezTo>
                  <a:cubicBezTo>
                    <a:pt x="2051" y="401"/>
                    <a:pt x="1858" y="186"/>
                    <a:pt x="1624" y="77"/>
                  </a:cubicBezTo>
                  <a:cubicBezTo>
                    <a:pt x="1513" y="28"/>
                    <a:pt x="1400" y="0"/>
                    <a:pt x="12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2" name="Google Shape;2154;p48">
            <a:extLst>
              <a:ext uri="{FF2B5EF4-FFF2-40B4-BE49-F238E27FC236}">
                <a16:creationId xmlns:a16="http://schemas.microsoft.com/office/drawing/2014/main" id="{F384FFD5-F152-C5D4-1657-799E532732E0}"/>
              </a:ext>
            </a:extLst>
          </p:cNvPr>
          <p:cNvGrpSpPr/>
          <p:nvPr/>
        </p:nvGrpSpPr>
        <p:grpSpPr>
          <a:xfrm>
            <a:off x="8089965" y="1268197"/>
            <a:ext cx="383249" cy="360047"/>
            <a:chOff x="1130114" y="2192815"/>
            <a:chExt cx="383249" cy="360047"/>
          </a:xfrm>
        </p:grpSpPr>
        <p:sp>
          <p:nvSpPr>
            <p:cNvPr id="2473" name="Google Shape;2155;p48">
              <a:extLst>
                <a:ext uri="{FF2B5EF4-FFF2-40B4-BE49-F238E27FC236}">
                  <a16:creationId xmlns:a16="http://schemas.microsoft.com/office/drawing/2014/main" id="{D20DC9BC-1359-DB7F-870A-7F17826BE24F}"/>
                </a:ext>
              </a:extLst>
            </p:cNvPr>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156;p48">
              <a:extLst>
                <a:ext uri="{FF2B5EF4-FFF2-40B4-BE49-F238E27FC236}">
                  <a16:creationId xmlns:a16="http://schemas.microsoft.com/office/drawing/2014/main" id="{1F2FCB9A-3380-3002-53CE-0BD67BC594F5}"/>
                </a:ext>
              </a:extLst>
            </p:cNvPr>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157;p48">
              <a:extLst>
                <a:ext uri="{FF2B5EF4-FFF2-40B4-BE49-F238E27FC236}">
                  <a16:creationId xmlns:a16="http://schemas.microsoft.com/office/drawing/2014/main" id="{FA7F167D-34A1-E334-54B9-A949374468EA}"/>
                </a:ext>
              </a:extLst>
            </p:cNvPr>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158;p48">
              <a:extLst>
                <a:ext uri="{FF2B5EF4-FFF2-40B4-BE49-F238E27FC236}">
                  <a16:creationId xmlns:a16="http://schemas.microsoft.com/office/drawing/2014/main" id="{4D62071C-89BC-7C0A-FF98-D530F996FC0F}"/>
                </a:ext>
              </a:extLst>
            </p:cNvPr>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159;p48">
              <a:extLst>
                <a:ext uri="{FF2B5EF4-FFF2-40B4-BE49-F238E27FC236}">
                  <a16:creationId xmlns:a16="http://schemas.microsoft.com/office/drawing/2014/main" id="{1FD529E6-8C46-8300-7932-1D7EA7E906BE}"/>
                </a:ext>
              </a:extLst>
            </p:cNvPr>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160;p48">
              <a:extLst>
                <a:ext uri="{FF2B5EF4-FFF2-40B4-BE49-F238E27FC236}">
                  <a16:creationId xmlns:a16="http://schemas.microsoft.com/office/drawing/2014/main" id="{267E6FAA-A6BC-7E42-A683-C187F0B1B98D}"/>
                </a:ext>
              </a:extLst>
            </p:cNvPr>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161;p48">
              <a:extLst>
                <a:ext uri="{FF2B5EF4-FFF2-40B4-BE49-F238E27FC236}">
                  <a16:creationId xmlns:a16="http://schemas.microsoft.com/office/drawing/2014/main" id="{F9510809-633E-3E1D-F23B-D6353F1349F2}"/>
                </a:ext>
              </a:extLst>
            </p:cNvPr>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162;p48">
              <a:extLst>
                <a:ext uri="{FF2B5EF4-FFF2-40B4-BE49-F238E27FC236}">
                  <a16:creationId xmlns:a16="http://schemas.microsoft.com/office/drawing/2014/main" id="{5BB26AF0-0013-0EFA-9477-DA2E138A4AE8}"/>
                </a:ext>
              </a:extLst>
            </p:cNvPr>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163;p48">
              <a:extLst>
                <a:ext uri="{FF2B5EF4-FFF2-40B4-BE49-F238E27FC236}">
                  <a16:creationId xmlns:a16="http://schemas.microsoft.com/office/drawing/2014/main" id="{1A740753-13D1-B488-FB0A-31E7C0C2947E}"/>
                </a:ext>
              </a:extLst>
            </p:cNvPr>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164;p48">
              <a:extLst>
                <a:ext uri="{FF2B5EF4-FFF2-40B4-BE49-F238E27FC236}">
                  <a16:creationId xmlns:a16="http://schemas.microsoft.com/office/drawing/2014/main" id="{FEDC0F91-731B-F3BF-9C62-7980D9A33A94}"/>
                </a:ext>
              </a:extLst>
            </p:cNvPr>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165;p48">
              <a:extLst>
                <a:ext uri="{FF2B5EF4-FFF2-40B4-BE49-F238E27FC236}">
                  <a16:creationId xmlns:a16="http://schemas.microsoft.com/office/drawing/2014/main" id="{DAB18124-F627-C3F0-08D2-C04355DBF0C5}"/>
                </a:ext>
              </a:extLst>
            </p:cNvPr>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166;p48">
              <a:extLst>
                <a:ext uri="{FF2B5EF4-FFF2-40B4-BE49-F238E27FC236}">
                  <a16:creationId xmlns:a16="http://schemas.microsoft.com/office/drawing/2014/main" id="{B083C6FF-4934-16D7-134D-838FA0A4E9F1}"/>
                </a:ext>
              </a:extLst>
            </p:cNvPr>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167;p48">
              <a:extLst>
                <a:ext uri="{FF2B5EF4-FFF2-40B4-BE49-F238E27FC236}">
                  <a16:creationId xmlns:a16="http://schemas.microsoft.com/office/drawing/2014/main" id="{A1DBFE43-8EB2-99EB-FB96-A6696654F6C4}"/>
                </a:ext>
              </a:extLst>
            </p:cNvPr>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6" name="Google Shape;2168;p48">
            <a:extLst>
              <a:ext uri="{FF2B5EF4-FFF2-40B4-BE49-F238E27FC236}">
                <a16:creationId xmlns:a16="http://schemas.microsoft.com/office/drawing/2014/main" id="{38BE7767-3C34-9F7A-DA0C-9D492154E93F}"/>
              </a:ext>
            </a:extLst>
          </p:cNvPr>
          <p:cNvGrpSpPr/>
          <p:nvPr/>
        </p:nvGrpSpPr>
        <p:grpSpPr>
          <a:xfrm>
            <a:off x="5999051" y="1133546"/>
            <a:ext cx="312879" cy="321425"/>
            <a:chOff x="8068650" y="2896252"/>
            <a:chExt cx="312879" cy="321425"/>
          </a:xfrm>
        </p:grpSpPr>
        <p:sp>
          <p:nvSpPr>
            <p:cNvPr id="2487" name="Google Shape;2169;p48">
              <a:extLst>
                <a:ext uri="{FF2B5EF4-FFF2-40B4-BE49-F238E27FC236}">
                  <a16:creationId xmlns:a16="http://schemas.microsoft.com/office/drawing/2014/main" id="{28082E0A-DF1E-B6A7-9240-4AE2D0025D15}"/>
                </a:ext>
              </a:extLst>
            </p:cNvPr>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170;p48">
              <a:extLst>
                <a:ext uri="{FF2B5EF4-FFF2-40B4-BE49-F238E27FC236}">
                  <a16:creationId xmlns:a16="http://schemas.microsoft.com/office/drawing/2014/main" id="{0B99B440-4D06-F20A-7688-EE29540F5BE8}"/>
                </a:ext>
              </a:extLst>
            </p:cNvPr>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171;p48">
              <a:extLst>
                <a:ext uri="{FF2B5EF4-FFF2-40B4-BE49-F238E27FC236}">
                  <a16:creationId xmlns:a16="http://schemas.microsoft.com/office/drawing/2014/main" id="{49B01DE0-F5FB-AF88-4E41-B6FDF5844755}"/>
                </a:ext>
              </a:extLst>
            </p:cNvPr>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172;p48">
              <a:extLst>
                <a:ext uri="{FF2B5EF4-FFF2-40B4-BE49-F238E27FC236}">
                  <a16:creationId xmlns:a16="http://schemas.microsoft.com/office/drawing/2014/main" id="{B5EF1ABF-D005-4652-FC2D-4B85360D55D9}"/>
                </a:ext>
              </a:extLst>
            </p:cNvPr>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173;p48">
              <a:extLst>
                <a:ext uri="{FF2B5EF4-FFF2-40B4-BE49-F238E27FC236}">
                  <a16:creationId xmlns:a16="http://schemas.microsoft.com/office/drawing/2014/main" id="{9D158BC5-0FAD-D364-D41D-2C25BAFEE71A}"/>
                </a:ext>
              </a:extLst>
            </p:cNvPr>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174;p48">
              <a:extLst>
                <a:ext uri="{FF2B5EF4-FFF2-40B4-BE49-F238E27FC236}">
                  <a16:creationId xmlns:a16="http://schemas.microsoft.com/office/drawing/2014/main" id="{E4DB324C-4953-3C85-AE80-8FEFDB7A3D7E}"/>
                </a:ext>
              </a:extLst>
            </p:cNvPr>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175;p48">
              <a:extLst>
                <a:ext uri="{FF2B5EF4-FFF2-40B4-BE49-F238E27FC236}">
                  <a16:creationId xmlns:a16="http://schemas.microsoft.com/office/drawing/2014/main" id="{176F1BEA-3693-3F7C-9A51-7D39469BF5BE}"/>
                </a:ext>
              </a:extLst>
            </p:cNvPr>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176;p48">
              <a:extLst>
                <a:ext uri="{FF2B5EF4-FFF2-40B4-BE49-F238E27FC236}">
                  <a16:creationId xmlns:a16="http://schemas.microsoft.com/office/drawing/2014/main" id="{A19ED1F2-9BBF-7178-BF34-C2058DA89344}"/>
                </a:ext>
              </a:extLst>
            </p:cNvPr>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177;p48">
              <a:extLst>
                <a:ext uri="{FF2B5EF4-FFF2-40B4-BE49-F238E27FC236}">
                  <a16:creationId xmlns:a16="http://schemas.microsoft.com/office/drawing/2014/main" id="{3F8C3D4A-5DDC-7E32-429F-C0479B55EE72}"/>
                </a:ext>
              </a:extLst>
            </p:cNvPr>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65"/>
        <p:cNvGrpSpPr/>
        <p:nvPr/>
      </p:nvGrpSpPr>
      <p:grpSpPr>
        <a:xfrm>
          <a:off x="0" y="0"/>
          <a:ext cx="0" cy="0"/>
          <a:chOff x="0" y="0"/>
          <a:chExt cx="0" cy="0"/>
        </a:xfrm>
      </p:grpSpPr>
      <p:cxnSp>
        <p:nvCxnSpPr>
          <p:cNvPr id="2366" name="Google Shape;2366;p51"/>
          <p:cNvCxnSpPr>
            <a:stCxn id="2367" idx="3"/>
            <a:endCxn id="2368" idx="2"/>
          </p:cNvCxnSpPr>
          <p:nvPr/>
        </p:nvCxnSpPr>
        <p:spPr>
          <a:xfrm>
            <a:off x="2372488" y="2628778"/>
            <a:ext cx="1025325" cy="658035"/>
          </a:xfrm>
          <a:prstGeom prst="bentConnector3">
            <a:avLst>
              <a:gd name="adj1" fmla="val 50000"/>
            </a:avLst>
          </a:prstGeom>
          <a:noFill/>
          <a:ln w="19050" cap="rnd" cmpd="sng">
            <a:solidFill>
              <a:schemeClr val="accent5"/>
            </a:solidFill>
            <a:prstDash val="dot"/>
            <a:round/>
            <a:headEnd type="none" w="med" len="med"/>
            <a:tailEnd type="none" w="med" len="med"/>
          </a:ln>
        </p:spPr>
      </p:cxnSp>
      <p:cxnSp>
        <p:nvCxnSpPr>
          <p:cNvPr id="2369" name="Google Shape;2369;p51"/>
          <p:cNvCxnSpPr>
            <a:stCxn id="2370" idx="3"/>
            <a:endCxn id="2371" idx="2"/>
          </p:cNvCxnSpPr>
          <p:nvPr/>
        </p:nvCxnSpPr>
        <p:spPr>
          <a:xfrm>
            <a:off x="2380500" y="3882758"/>
            <a:ext cx="1235400" cy="328930"/>
          </a:xfrm>
          <a:prstGeom prst="bentConnector3">
            <a:avLst>
              <a:gd name="adj1" fmla="val 50000"/>
            </a:avLst>
          </a:prstGeom>
          <a:noFill/>
          <a:ln w="19050" cap="rnd" cmpd="sng">
            <a:solidFill>
              <a:srgbClr val="D74B85"/>
            </a:solidFill>
            <a:prstDash val="dot"/>
            <a:round/>
            <a:headEnd type="none" w="med" len="med"/>
            <a:tailEnd type="none" w="med" len="med"/>
          </a:ln>
        </p:spPr>
      </p:cxnSp>
      <p:cxnSp>
        <p:nvCxnSpPr>
          <p:cNvPr id="2372" name="Google Shape;2372;p51"/>
          <p:cNvCxnSpPr>
            <a:cxnSpLocks/>
            <a:stCxn id="2373" idx="2"/>
            <a:endCxn id="2374" idx="2"/>
          </p:cNvCxnSpPr>
          <p:nvPr/>
        </p:nvCxnSpPr>
        <p:spPr>
          <a:xfrm rot="10800000">
            <a:off x="3706074" y="2301292"/>
            <a:ext cx="474126" cy="272609"/>
          </a:xfrm>
          <a:prstGeom prst="bentConnector2">
            <a:avLst/>
          </a:prstGeom>
          <a:noFill/>
          <a:ln w="19050" cap="rnd" cmpd="sng">
            <a:solidFill>
              <a:srgbClr val="D74B85"/>
            </a:solidFill>
            <a:prstDash val="dot"/>
            <a:round/>
            <a:headEnd type="none" w="med" len="med"/>
            <a:tailEnd type="none" w="med" len="med"/>
          </a:ln>
        </p:spPr>
      </p:cxnSp>
      <p:cxnSp>
        <p:nvCxnSpPr>
          <p:cNvPr id="2375" name="Google Shape;2375;p51"/>
          <p:cNvCxnSpPr>
            <a:stCxn id="2373" idx="6"/>
            <a:endCxn id="2376" idx="2"/>
          </p:cNvCxnSpPr>
          <p:nvPr/>
        </p:nvCxnSpPr>
        <p:spPr>
          <a:xfrm rot="10800000" flipH="1">
            <a:off x="4963800" y="2030600"/>
            <a:ext cx="474000" cy="543300"/>
          </a:xfrm>
          <a:prstGeom prst="bentConnector2">
            <a:avLst/>
          </a:prstGeom>
          <a:noFill/>
          <a:ln w="19050" cap="rnd" cmpd="sng">
            <a:solidFill>
              <a:srgbClr val="D74B85"/>
            </a:solidFill>
            <a:prstDash val="dot"/>
            <a:round/>
            <a:headEnd type="none" w="med" len="med"/>
            <a:tailEnd type="none" w="med" len="med"/>
          </a:ln>
        </p:spPr>
      </p:cxnSp>
      <p:cxnSp>
        <p:nvCxnSpPr>
          <p:cNvPr id="2377" name="Google Shape;2377;p51"/>
          <p:cNvCxnSpPr>
            <a:endCxn id="2378" idx="1"/>
          </p:cNvCxnSpPr>
          <p:nvPr/>
        </p:nvCxnSpPr>
        <p:spPr>
          <a:xfrm rot="10800000" flipH="1">
            <a:off x="5634375" y="2623887"/>
            <a:ext cx="1137000" cy="763200"/>
          </a:xfrm>
          <a:prstGeom prst="bentConnector3">
            <a:avLst>
              <a:gd name="adj1" fmla="val 50000"/>
            </a:avLst>
          </a:prstGeom>
          <a:noFill/>
          <a:ln w="19050" cap="rnd" cmpd="sng">
            <a:solidFill>
              <a:srgbClr val="D74B85"/>
            </a:solidFill>
            <a:prstDash val="dot"/>
            <a:round/>
            <a:headEnd type="none" w="med" len="med"/>
            <a:tailEnd type="none" w="med" len="med"/>
          </a:ln>
        </p:spPr>
      </p:cxnSp>
      <p:cxnSp>
        <p:nvCxnSpPr>
          <p:cNvPr id="2379" name="Google Shape;2379;p51"/>
          <p:cNvCxnSpPr>
            <a:cxnSpLocks/>
            <a:stCxn id="2380" idx="6"/>
            <a:endCxn id="2381" idx="1"/>
          </p:cNvCxnSpPr>
          <p:nvPr/>
        </p:nvCxnSpPr>
        <p:spPr>
          <a:xfrm flipV="1">
            <a:off x="5528100" y="3725164"/>
            <a:ext cx="1168984" cy="486524"/>
          </a:xfrm>
          <a:prstGeom prst="bentConnector3">
            <a:avLst>
              <a:gd name="adj1" fmla="val 50000"/>
            </a:avLst>
          </a:prstGeom>
          <a:noFill/>
          <a:ln w="19050" cap="rnd" cmpd="sng">
            <a:solidFill>
              <a:srgbClr val="D74B85"/>
            </a:solidFill>
            <a:prstDash val="dot"/>
            <a:round/>
            <a:headEnd type="none" w="med" len="med"/>
            <a:tailEnd type="none" w="med" len="med"/>
          </a:ln>
        </p:spPr>
      </p:cxnSp>
      <p:sp>
        <p:nvSpPr>
          <p:cNvPr id="2382" name="Google Shape;2382;p51"/>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grpSp>
        <p:nvGrpSpPr>
          <p:cNvPr id="2383" name="Google Shape;2383;p51"/>
          <p:cNvGrpSpPr/>
          <p:nvPr/>
        </p:nvGrpSpPr>
        <p:grpSpPr>
          <a:xfrm>
            <a:off x="720019" y="2303233"/>
            <a:ext cx="1675944" cy="440600"/>
            <a:chOff x="1836800" y="1520550"/>
            <a:chExt cx="1871100" cy="440600"/>
          </a:xfrm>
        </p:grpSpPr>
        <p:sp>
          <p:nvSpPr>
            <p:cNvPr id="2384" name="Google Shape;2384;p51"/>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85" name="Google Shape;2385;p51"/>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67" name="Google Shape;2367;p51"/>
          <p:cNvSpPr txBox="1"/>
          <p:nvPr/>
        </p:nvSpPr>
        <p:spPr>
          <a:xfrm>
            <a:off x="711988" y="2394178"/>
            <a:ext cx="1660500" cy="4692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1600"/>
              </a:spcAft>
              <a:buNone/>
            </a:pPr>
            <a:r>
              <a:rPr lang="ar-SA" b="1" dirty="0">
                <a:solidFill>
                  <a:srgbClr val="FFFFFF"/>
                </a:solidFill>
                <a:latin typeface="Dubai" panose="020B0503030403030204" pitchFamily="34" charset="-78"/>
                <a:ea typeface="Rubik"/>
                <a:cs typeface="Dubai" panose="020B0503030403030204" pitchFamily="34" charset="-78"/>
                <a:sym typeface="Rubik"/>
              </a:rPr>
              <a:t>دعم اتخاذ القرار الطبي</a:t>
            </a:r>
            <a:endParaRPr b="1" dirty="0">
              <a:solidFill>
                <a:srgbClr val="FFFFFF"/>
              </a:solidFill>
              <a:latin typeface="Dubai" panose="020B0503030403030204" pitchFamily="34" charset="-78"/>
              <a:ea typeface="Rubik"/>
              <a:cs typeface="Dubai" panose="020B0503030403030204" pitchFamily="34" charset="-78"/>
              <a:sym typeface="Rubik"/>
            </a:endParaRPr>
          </a:p>
        </p:txBody>
      </p:sp>
      <p:sp>
        <p:nvSpPr>
          <p:cNvPr id="2386" name="Google Shape;2386;p51"/>
          <p:cNvSpPr txBox="1"/>
          <p:nvPr/>
        </p:nvSpPr>
        <p:spPr>
          <a:xfrm>
            <a:off x="720000" y="2758125"/>
            <a:ext cx="1676100" cy="598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ea typeface="Nunito"/>
                <a:cs typeface="Dubai" panose="020B0503030403030204" pitchFamily="34" charset="-78"/>
                <a:sym typeface="Nunito"/>
              </a:rPr>
              <a:t>تقارير دقيقة تساعد الأطباء بمتابعة مستمرة.</a:t>
            </a:r>
            <a:endParaRPr dirty="0">
              <a:solidFill>
                <a:schemeClr val="tx1"/>
              </a:solidFill>
              <a:latin typeface="Dubai" panose="020B0503030403030204" pitchFamily="34" charset="-78"/>
              <a:ea typeface="Nunito"/>
              <a:cs typeface="Dubai" panose="020B0503030403030204" pitchFamily="34" charset="-78"/>
              <a:sym typeface="Nunito"/>
            </a:endParaRPr>
          </a:p>
        </p:txBody>
      </p:sp>
      <p:sp>
        <p:nvSpPr>
          <p:cNvPr id="2380" name="Google Shape;2380;p51"/>
          <p:cNvSpPr/>
          <p:nvPr/>
        </p:nvSpPr>
        <p:spPr>
          <a:xfrm>
            <a:off x="4744500" y="3819888"/>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68" name="Google Shape;2368;p51"/>
          <p:cNvSpPr/>
          <p:nvPr/>
        </p:nvSpPr>
        <p:spPr>
          <a:xfrm>
            <a:off x="3397813" y="2895013"/>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87" name="Google Shape;2387;p51"/>
          <p:cNvSpPr/>
          <p:nvPr/>
        </p:nvSpPr>
        <p:spPr>
          <a:xfrm flipH="1">
            <a:off x="4962588" y="2895013"/>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73" name="Google Shape;2373;p51"/>
          <p:cNvSpPr/>
          <p:nvPr/>
        </p:nvSpPr>
        <p:spPr>
          <a:xfrm>
            <a:off x="4180200" y="2182100"/>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71" name="Google Shape;2371;p51"/>
          <p:cNvSpPr/>
          <p:nvPr/>
        </p:nvSpPr>
        <p:spPr>
          <a:xfrm>
            <a:off x="3615900" y="3819888"/>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2388" name="Google Shape;2388;p51"/>
          <p:cNvGrpSpPr/>
          <p:nvPr/>
        </p:nvGrpSpPr>
        <p:grpSpPr>
          <a:xfrm>
            <a:off x="720019" y="3550408"/>
            <a:ext cx="1675944" cy="440600"/>
            <a:chOff x="1836800" y="1520550"/>
            <a:chExt cx="1871100" cy="440600"/>
          </a:xfrm>
        </p:grpSpPr>
        <p:sp>
          <p:nvSpPr>
            <p:cNvPr id="2389" name="Google Shape;2389;p51"/>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90" name="Google Shape;2390;p51"/>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70" name="Google Shape;2370;p51"/>
          <p:cNvSpPr txBox="1"/>
          <p:nvPr/>
        </p:nvSpPr>
        <p:spPr>
          <a:xfrm>
            <a:off x="720000" y="3648158"/>
            <a:ext cx="1660500" cy="4692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1600"/>
              </a:spcAft>
              <a:buNone/>
            </a:pPr>
            <a:r>
              <a:rPr lang="ar-SA" b="1" dirty="0">
                <a:solidFill>
                  <a:srgbClr val="FFFFFF"/>
                </a:solidFill>
                <a:latin typeface="Dubai" panose="020B0503030403030204" pitchFamily="34" charset="-78"/>
                <a:ea typeface="Rubik"/>
                <a:cs typeface="Dubai" panose="020B0503030403030204" pitchFamily="34" charset="-78"/>
                <a:sym typeface="Rubik"/>
              </a:rPr>
              <a:t>تعزيز شمولية التشخيص</a:t>
            </a:r>
            <a:endParaRPr b="1" dirty="0">
              <a:solidFill>
                <a:srgbClr val="FFFFFF"/>
              </a:solidFill>
              <a:latin typeface="Dubai" panose="020B0503030403030204" pitchFamily="34" charset="-78"/>
              <a:ea typeface="Rubik"/>
              <a:cs typeface="Dubai" panose="020B0503030403030204" pitchFamily="34" charset="-78"/>
              <a:sym typeface="Rubik"/>
            </a:endParaRPr>
          </a:p>
        </p:txBody>
      </p:sp>
      <p:sp>
        <p:nvSpPr>
          <p:cNvPr id="2391" name="Google Shape;2391;p51"/>
          <p:cNvSpPr txBox="1"/>
          <p:nvPr/>
        </p:nvSpPr>
        <p:spPr>
          <a:xfrm>
            <a:off x="720000" y="4005300"/>
            <a:ext cx="1676100" cy="598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ea typeface="Nunito"/>
                <a:cs typeface="Dubai" panose="020B0503030403030204" pitchFamily="34" charset="-78"/>
                <a:sym typeface="Nunito"/>
              </a:rPr>
              <a:t>الجمع بين البيانات يمنح رؤية أوضح.</a:t>
            </a:r>
            <a:endParaRPr dirty="0">
              <a:solidFill>
                <a:schemeClr val="tx1"/>
              </a:solidFill>
              <a:latin typeface="Dubai" panose="020B0503030403030204" pitchFamily="34" charset="-78"/>
              <a:ea typeface="Nunito"/>
              <a:cs typeface="Dubai" panose="020B0503030403030204" pitchFamily="34" charset="-78"/>
              <a:sym typeface="Nunito"/>
            </a:endParaRPr>
          </a:p>
        </p:txBody>
      </p:sp>
      <p:grpSp>
        <p:nvGrpSpPr>
          <p:cNvPr id="2392" name="Google Shape;2392;p51"/>
          <p:cNvGrpSpPr/>
          <p:nvPr/>
        </p:nvGrpSpPr>
        <p:grpSpPr>
          <a:xfrm>
            <a:off x="6747919" y="2303233"/>
            <a:ext cx="1675944" cy="440600"/>
            <a:chOff x="1836800" y="1520550"/>
            <a:chExt cx="1871100" cy="440600"/>
          </a:xfrm>
        </p:grpSpPr>
        <p:sp>
          <p:nvSpPr>
            <p:cNvPr id="2393" name="Google Shape;2393;p51"/>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94" name="Google Shape;2394;p51"/>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78" name="Google Shape;2378;p51"/>
          <p:cNvSpPr txBox="1"/>
          <p:nvPr/>
        </p:nvSpPr>
        <p:spPr>
          <a:xfrm>
            <a:off x="6771375" y="2389287"/>
            <a:ext cx="1660500" cy="4692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1600"/>
              </a:spcAft>
              <a:buNone/>
            </a:pPr>
            <a:r>
              <a:rPr lang="ar-SA" sz="1600" b="1" dirty="0">
                <a:solidFill>
                  <a:srgbClr val="FFFFFF"/>
                </a:solidFill>
                <a:latin typeface="Dubai" panose="020B0503030403030204" pitchFamily="34" charset="-78"/>
                <a:ea typeface="Rubik"/>
                <a:cs typeface="Dubai" panose="020B0503030403030204" pitchFamily="34" charset="-78"/>
                <a:sym typeface="Rubik"/>
              </a:rPr>
              <a:t>تسريع النتائج</a:t>
            </a:r>
            <a:endParaRPr sz="1600" b="1" dirty="0">
              <a:solidFill>
                <a:srgbClr val="FFFFFF"/>
              </a:solidFill>
              <a:latin typeface="Dubai" panose="020B0503030403030204" pitchFamily="34" charset="-78"/>
              <a:ea typeface="Rubik"/>
              <a:cs typeface="Dubai" panose="020B0503030403030204" pitchFamily="34" charset="-78"/>
              <a:sym typeface="Rubik"/>
            </a:endParaRPr>
          </a:p>
        </p:txBody>
      </p:sp>
      <p:sp>
        <p:nvSpPr>
          <p:cNvPr id="2395" name="Google Shape;2395;p51"/>
          <p:cNvSpPr txBox="1"/>
          <p:nvPr/>
        </p:nvSpPr>
        <p:spPr>
          <a:xfrm>
            <a:off x="6747900" y="2758125"/>
            <a:ext cx="1676100" cy="598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ea typeface="Nunito"/>
                <a:cs typeface="Dubai" panose="020B0503030403030204" pitchFamily="34" charset="-78"/>
                <a:sym typeface="Nunito"/>
              </a:rPr>
              <a:t>أتمتة التحليل تختصر الوقت وتزيد الكفاءة.</a:t>
            </a:r>
            <a:endParaRPr dirty="0">
              <a:solidFill>
                <a:schemeClr val="tx1"/>
              </a:solidFill>
              <a:latin typeface="Dubai" panose="020B0503030403030204" pitchFamily="34" charset="-78"/>
              <a:ea typeface="Nunito"/>
              <a:cs typeface="Dubai" panose="020B0503030403030204" pitchFamily="34" charset="-78"/>
              <a:sym typeface="Nunito"/>
            </a:endParaRPr>
          </a:p>
        </p:txBody>
      </p:sp>
      <p:grpSp>
        <p:nvGrpSpPr>
          <p:cNvPr id="2396" name="Google Shape;2396;p51"/>
          <p:cNvGrpSpPr/>
          <p:nvPr/>
        </p:nvGrpSpPr>
        <p:grpSpPr>
          <a:xfrm>
            <a:off x="6747919" y="3550408"/>
            <a:ext cx="1675944" cy="440600"/>
            <a:chOff x="1836800" y="1520550"/>
            <a:chExt cx="1871100" cy="440600"/>
          </a:xfrm>
        </p:grpSpPr>
        <p:sp>
          <p:nvSpPr>
            <p:cNvPr id="2397" name="Google Shape;2397;p51"/>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98" name="Google Shape;2398;p51"/>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81" name="Google Shape;2381;p51"/>
          <p:cNvSpPr txBox="1"/>
          <p:nvPr/>
        </p:nvSpPr>
        <p:spPr>
          <a:xfrm>
            <a:off x="6697084" y="3490564"/>
            <a:ext cx="1777613" cy="469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solidFill>
                  <a:srgbClr val="FFFFFF"/>
                </a:solidFill>
                <a:latin typeface="Dubai" panose="020B0503030403030204" pitchFamily="34" charset="-78"/>
                <a:ea typeface="Rubik"/>
                <a:cs typeface="Dubai" panose="020B0503030403030204" pitchFamily="34" charset="-78"/>
                <a:sym typeface="Rubik"/>
              </a:rPr>
              <a:t>تقليل التكلفة التشغيلية</a:t>
            </a:r>
            <a:endParaRPr b="1" dirty="0">
              <a:solidFill>
                <a:srgbClr val="FFFFFF"/>
              </a:solidFill>
              <a:latin typeface="Dubai" panose="020B0503030403030204" pitchFamily="34" charset="-78"/>
              <a:ea typeface="Rubik"/>
              <a:cs typeface="Dubai" panose="020B0503030403030204" pitchFamily="34" charset="-78"/>
              <a:sym typeface="Rubik"/>
            </a:endParaRPr>
          </a:p>
        </p:txBody>
      </p:sp>
      <p:sp>
        <p:nvSpPr>
          <p:cNvPr id="2399" name="Google Shape;2399;p51"/>
          <p:cNvSpPr txBox="1"/>
          <p:nvPr/>
        </p:nvSpPr>
        <p:spPr>
          <a:xfrm>
            <a:off x="6747900" y="4005300"/>
            <a:ext cx="1676100" cy="598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ea typeface="Nunito"/>
                <a:cs typeface="Dubai" panose="020B0503030403030204" pitchFamily="34" charset="-78"/>
                <a:sym typeface="Nunito"/>
              </a:rPr>
              <a:t>تقليل الاعتماد على الخبراء يخفض النفقات.</a:t>
            </a:r>
            <a:endParaRPr dirty="0">
              <a:solidFill>
                <a:schemeClr val="tx1"/>
              </a:solidFill>
              <a:latin typeface="Dubai" panose="020B0503030403030204" pitchFamily="34" charset="-78"/>
              <a:ea typeface="Nunito"/>
              <a:cs typeface="Dubai" panose="020B0503030403030204" pitchFamily="34" charset="-78"/>
              <a:sym typeface="Nunito"/>
            </a:endParaRPr>
          </a:p>
        </p:txBody>
      </p:sp>
      <p:grpSp>
        <p:nvGrpSpPr>
          <p:cNvPr id="2400" name="Google Shape;2400;p51"/>
          <p:cNvGrpSpPr/>
          <p:nvPr/>
        </p:nvGrpSpPr>
        <p:grpSpPr>
          <a:xfrm>
            <a:off x="2868294" y="1511058"/>
            <a:ext cx="1675944" cy="440600"/>
            <a:chOff x="1836800" y="1520550"/>
            <a:chExt cx="1871100" cy="440600"/>
          </a:xfrm>
        </p:grpSpPr>
        <p:sp>
          <p:nvSpPr>
            <p:cNvPr id="2401" name="Google Shape;2401;p51"/>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02" name="Google Shape;2402;p51"/>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74" name="Google Shape;2374;p51"/>
          <p:cNvSpPr txBox="1"/>
          <p:nvPr/>
        </p:nvSpPr>
        <p:spPr>
          <a:xfrm>
            <a:off x="2768577" y="1400941"/>
            <a:ext cx="1874993" cy="90035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1600"/>
              </a:spcAft>
              <a:buNone/>
            </a:pPr>
            <a:r>
              <a:rPr lang="ar-SA" sz="1600" b="1" dirty="0">
                <a:solidFill>
                  <a:srgbClr val="FFFFFF"/>
                </a:solidFill>
                <a:latin typeface="Dubai" panose="020B0503030403030204" pitchFamily="34" charset="-78"/>
                <a:ea typeface="Rubik"/>
                <a:cs typeface="Dubai" panose="020B0503030403030204" pitchFamily="34" charset="-78"/>
                <a:sym typeface="Rubik"/>
              </a:rPr>
              <a:t>رفع دقة التشخيص</a:t>
            </a:r>
            <a:endParaRPr sz="1600" b="1" dirty="0">
              <a:solidFill>
                <a:srgbClr val="FFFFFF"/>
              </a:solidFill>
              <a:latin typeface="Dubai" panose="020B0503030403030204" pitchFamily="34" charset="-78"/>
              <a:ea typeface="Rubik"/>
              <a:cs typeface="Dubai" panose="020B0503030403030204" pitchFamily="34" charset="-78"/>
              <a:sym typeface="Rubik"/>
            </a:endParaRPr>
          </a:p>
        </p:txBody>
      </p:sp>
      <p:sp>
        <p:nvSpPr>
          <p:cNvPr id="2376" name="Google Shape;2376;p51"/>
          <p:cNvSpPr txBox="1"/>
          <p:nvPr/>
        </p:nvSpPr>
        <p:spPr>
          <a:xfrm>
            <a:off x="4599600" y="1432250"/>
            <a:ext cx="1676100" cy="5982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ea typeface="Nunito"/>
                <a:cs typeface="Dubai" panose="020B0503030403030204" pitchFamily="34" charset="-78"/>
                <a:sym typeface="Nunito"/>
              </a:rPr>
              <a:t>دمج الصور والبيانات يقلل الأخطاء البشرية.</a:t>
            </a:r>
            <a:endParaRPr dirty="0">
              <a:solidFill>
                <a:schemeClr val="tx1"/>
              </a:solidFill>
              <a:latin typeface="Dubai" panose="020B0503030403030204" pitchFamily="34" charset="-78"/>
              <a:ea typeface="Nunito"/>
              <a:cs typeface="Dubai" panose="020B0503030403030204" pitchFamily="34" charset="-78"/>
              <a:sym typeface="Nunito"/>
            </a:endParaRPr>
          </a:p>
        </p:txBody>
      </p:sp>
      <p:sp>
        <p:nvSpPr>
          <p:cNvPr id="2403" name="Google Shape;2403;p51"/>
          <p:cNvSpPr/>
          <p:nvPr/>
        </p:nvSpPr>
        <p:spPr>
          <a:xfrm>
            <a:off x="4835950" y="2673475"/>
            <a:ext cx="357600" cy="357600"/>
          </a:xfrm>
          <a:prstGeom prst="arc">
            <a:avLst>
              <a:gd name="adj1" fmla="val 16200000"/>
              <a:gd name="adj2" fmla="val 0"/>
            </a:avLst>
          </a:prstGeom>
          <a:noFill/>
          <a:ln w="19050" cap="flat" cmpd="sng">
            <a:solidFill>
              <a:schemeClr val="accent5"/>
            </a:solidFill>
            <a:prstDash val="solid"/>
            <a:round/>
            <a:headEnd type="none" w="sm" len="sm"/>
            <a:tailEnd type="stealth"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04" name="Google Shape;2404;p51"/>
          <p:cNvSpPr/>
          <p:nvPr/>
        </p:nvSpPr>
        <p:spPr>
          <a:xfrm flipH="1">
            <a:off x="4785000" y="3653750"/>
            <a:ext cx="357600" cy="357600"/>
          </a:xfrm>
          <a:prstGeom prst="arc">
            <a:avLst>
              <a:gd name="adj1" fmla="val 16200000"/>
              <a:gd name="adj2" fmla="val 0"/>
            </a:avLst>
          </a:prstGeom>
          <a:noFill/>
          <a:ln w="19050" cap="flat" cmpd="sng">
            <a:solidFill>
              <a:schemeClr val="accent5"/>
            </a:solidFill>
            <a:prstDash val="solid"/>
            <a:round/>
            <a:headEnd type="none" w="sm" len="sm"/>
            <a:tailEnd type="stealth"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05" name="Google Shape;2405;p51"/>
          <p:cNvSpPr/>
          <p:nvPr/>
        </p:nvSpPr>
        <p:spPr>
          <a:xfrm>
            <a:off x="3938050" y="3653750"/>
            <a:ext cx="357600" cy="357600"/>
          </a:xfrm>
          <a:prstGeom prst="arc">
            <a:avLst>
              <a:gd name="adj1" fmla="val 16200000"/>
              <a:gd name="adj2" fmla="val 0"/>
            </a:avLst>
          </a:prstGeom>
          <a:noFill/>
          <a:ln w="19050" cap="flat" cmpd="sng">
            <a:solidFill>
              <a:schemeClr val="accent5"/>
            </a:solidFill>
            <a:prstDash val="solid"/>
            <a:round/>
            <a:headEnd type="stealth"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2406" name="Google Shape;2406;p51"/>
          <p:cNvGrpSpPr/>
          <p:nvPr/>
        </p:nvGrpSpPr>
        <p:grpSpPr>
          <a:xfrm>
            <a:off x="7495864" y="1551328"/>
            <a:ext cx="383249" cy="360047"/>
            <a:chOff x="1130114" y="2192815"/>
            <a:chExt cx="383249" cy="360047"/>
          </a:xfrm>
        </p:grpSpPr>
        <p:sp>
          <p:nvSpPr>
            <p:cNvPr id="2407" name="Google Shape;2407;p51"/>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08" name="Google Shape;2408;p51"/>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09" name="Google Shape;2409;p51"/>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0" name="Google Shape;2410;p51"/>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1" name="Google Shape;2411;p51"/>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2" name="Google Shape;2412;p51"/>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3" name="Google Shape;2413;p51"/>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4" name="Google Shape;2414;p51"/>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5" name="Google Shape;2415;p51"/>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6" name="Google Shape;2416;p51"/>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7" name="Google Shape;2417;p51"/>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8" name="Google Shape;2418;p51"/>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19" name="Google Shape;2419;p51"/>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420" name="Google Shape;2420;p51"/>
          <p:cNvGrpSpPr/>
          <p:nvPr/>
        </p:nvGrpSpPr>
        <p:grpSpPr>
          <a:xfrm>
            <a:off x="1473075" y="1543052"/>
            <a:ext cx="312879" cy="321425"/>
            <a:chOff x="8068650" y="2896252"/>
            <a:chExt cx="312879" cy="321425"/>
          </a:xfrm>
        </p:grpSpPr>
        <p:sp>
          <p:nvSpPr>
            <p:cNvPr id="2421" name="Google Shape;2421;p51"/>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2" name="Google Shape;2422;p51"/>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3" name="Google Shape;2423;p51"/>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4" name="Google Shape;2424;p51"/>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5" name="Google Shape;2425;p51"/>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6" name="Google Shape;2426;p51"/>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7" name="Google Shape;2427;p51"/>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8" name="Google Shape;2428;p51"/>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429" name="Google Shape;2429;p51"/>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430" name="Google Shape;2430;p51"/>
          <p:cNvSpPr txBox="1">
            <a:spLocks noGrp="1"/>
          </p:cNvSpPr>
          <p:nvPr>
            <p:ph type="title" idx="4294967295"/>
          </p:nvPr>
        </p:nvSpPr>
        <p:spPr>
          <a:xfrm>
            <a:off x="3284875" y="3031075"/>
            <a:ext cx="1009500" cy="511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1800">
                <a:solidFill>
                  <a:schemeClr val="accent1"/>
                </a:solidFill>
                <a:latin typeface="Dubai" panose="020B0503030403030204" pitchFamily="34" charset="-78"/>
                <a:cs typeface="Dubai" panose="020B0503030403030204" pitchFamily="34" charset="-78"/>
              </a:rPr>
              <a:t>05</a:t>
            </a:r>
            <a:endParaRPr sz="1800">
              <a:solidFill>
                <a:schemeClr val="accent1"/>
              </a:solidFill>
              <a:latin typeface="Dubai" panose="020B0503030403030204" pitchFamily="34" charset="-78"/>
              <a:cs typeface="Dubai" panose="020B0503030403030204" pitchFamily="34" charset="-78"/>
            </a:endParaRPr>
          </a:p>
        </p:txBody>
      </p:sp>
      <p:sp>
        <p:nvSpPr>
          <p:cNvPr id="2431" name="Google Shape;2431;p51"/>
          <p:cNvSpPr txBox="1">
            <a:spLocks noGrp="1"/>
          </p:cNvSpPr>
          <p:nvPr>
            <p:ph type="title" idx="4294967295"/>
          </p:nvPr>
        </p:nvSpPr>
        <p:spPr>
          <a:xfrm>
            <a:off x="4071113" y="2318150"/>
            <a:ext cx="1009500" cy="511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1800">
                <a:solidFill>
                  <a:schemeClr val="accent1"/>
                </a:solidFill>
                <a:latin typeface="Dubai" panose="020B0503030403030204" pitchFamily="34" charset="-78"/>
                <a:cs typeface="Dubai" panose="020B0503030403030204" pitchFamily="34" charset="-78"/>
              </a:rPr>
              <a:t>01</a:t>
            </a:r>
            <a:endParaRPr sz="1800">
              <a:solidFill>
                <a:schemeClr val="accent1"/>
              </a:solidFill>
              <a:latin typeface="Dubai" panose="020B0503030403030204" pitchFamily="34" charset="-78"/>
              <a:cs typeface="Dubai" panose="020B0503030403030204" pitchFamily="34" charset="-78"/>
            </a:endParaRPr>
          </a:p>
        </p:txBody>
      </p:sp>
      <p:sp>
        <p:nvSpPr>
          <p:cNvPr id="2432" name="Google Shape;2432;p51"/>
          <p:cNvSpPr txBox="1">
            <a:spLocks noGrp="1"/>
          </p:cNvSpPr>
          <p:nvPr>
            <p:ph type="title" idx="4294967295"/>
          </p:nvPr>
        </p:nvSpPr>
        <p:spPr>
          <a:xfrm>
            <a:off x="4849638" y="3044425"/>
            <a:ext cx="1009500" cy="511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1800">
                <a:solidFill>
                  <a:schemeClr val="accent1"/>
                </a:solidFill>
                <a:latin typeface="Dubai" panose="020B0503030403030204" pitchFamily="34" charset="-78"/>
                <a:cs typeface="Dubai" panose="020B0503030403030204" pitchFamily="34" charset="-78"/>
              </a:rPr>
              <a:t>02</a:t>
            </a:r>
            <a:endParaRPr sz="1800">
              <a:solidFill>
                <a:schemeClr val="accent1"/>
              </a:solidFill>
              <a:latin typeface="Dubai" panose="020B0503030403030204" pitchFamily="34" charset="-78"/>
              <a:cs typeface="Dubai" panose="020B0503030403030204" pitchFamily="34" charset="-78"/>
            </a:endParaRPr>
          </a:p>
        </p:txBody>
      </p:sp>
      <p:sp>
        <p:nvSpPr>
          <p:cNvPr id="2433" name="Google Shape;2433;p51"/>
          <p:cNvSpPr txBox="1">
            <a:spLocks noGrp="1"/>
          </p:cNvSpPr>
          <p:nvPr>
            <p:ph type="title" idx="4294967295"/>
          </p:nvPr>
        </p:nvSpPr>
        <p:spPr>
          <a:xfrm>
            <a:off x="4649071" y="3955950"/>
            <a:ext cx="1009500" cy="511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1800">
                <a:solidFill>
                  <a:schemeClr val="accent1"/>
                </a:solidFill>
                <a:latin typeface="Dubai" panose="020B0503030403030204" pitchFamily="34" charset="-78"/>
                <a:cs typeface="Dubai" panose="020B0503030403030204" pitchFamily="34" charset="-78"/>
              </a:rPr>
              <a:t>03</a:t>
            </a:r>
            <a:endParaRPr sz="1800">
              <a:solidFill>
                <a:schemeClr val="accent1"/>
              </a:solidFill>
              <a:latin typeface="Dubai" panose="020B0503030403030204" pitchFamily="34" charset="-78"/>
              <a:cs typeface="Dubai" panose="020B0503030403030204" pitchFamily="34" charset="-78"/>
            </a:endParaRPr>
          </a:p>
        </p:txBody>
      </p:sp>
      <p:sp>
        <p:nvSpPr>
          <p:cNvPr id="2434" name="Google Shape;2434;p51"/>
          <p:cNvSpPr txBox="1">
            <a:spLocks noGrp="1"/>
          </p:cNvSpPr>
          <p:nvPr>
            <p:ph type="title" idx="4294967295"/>
          </p:nvPr>
        </p:nvSpPr>
        <p:spPr>
          <a:xfrm>
            <a:off x="3502946" y="3955950"/>
            <a:ext cx="1009500" cy="511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1800">
                <a:solidFill>
                  <a:schemeClr val="accent1"/>
                </a:solidFill>
                <a:latin typeface="Dubai" panose="020B0503030403030204" pitchFamily="34" charset="-78"/>
                <a:cs typeface="Dubai" panose="020B0503030403030204" pitchFamily="34" charset="-78"/>
              </a:rPr>
              <a:t>04</a:t>
            </a:r>
            <a:endParaRPr sz="1800">
              <a:solidFill>
                <a:schemeClr val="accent1"/>
              </a:solidFill>
              <a:latin typeface="Dubai" panose="020B0503030403030204" pitchFamily="34" charset="-78"/>
              <a:cs typeface="Dubai" panose="020B0503030403030204" pitchFamily="34" charset="-78"/>
            </a:endParaRPr>
          </a:p>
        </p:txBody>
      </p:sp>
    </p:spTree>
  </p:cSld>
  <p:clrMapOvr>
    <a:masterClrMapping/>
  </p:clrMapOvr>
  <p:transition spd="med">
    <p:pull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46"/>
          <p:cNvSpPr txBox="1">
            <a:spLocks noGrp="1"/>
          </p:cNvSpPr>
          <p:nvPr>
            <p:ph type="title" idx="2"/>
          </p:nvPr>
        </p:nvSpPr>
        <p:spPr>
          <a:xfrm>
            <a:off x="3070025" y="1143413"/>
            <a:ext cx="3003900" cy="191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grpSp>
        <p:nvGrpSpPr>
          <p:cNvPr id="1363" name="Google Shape;1363;p46"/>
          <p:cNvGrpSpPr/>
          <p:nvPr/>
        </p:nvGrpSpPr>
        <p:grpSpPr>
          <a:xfrm>
            <a:off x="2486685" y="2520729"/>
            <a:ext cx="4214038" cy="1479358"/>
            <a:chOff x="1836800" y="1520550"/>
            <a:chExt cx="1871100" cy="440600"/>
          </a:xfrm>
        </p:grpSpPr>
        <p:sp>
          <p:nvSpPr>
            <p:cNvPr id="1364" name="Google Shape;1364;p46"/>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6"/>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6" name="Google Shape;1366;p46"/>
          <p:cNvSpPr txBox="1">
            <a:spLocks noGrp="1"/>
          </p:cNvSpPr>
          <p:nvPr>
            <p:ph type="title"/>
          </p:nvPr>
        </p:nvSpPr>
        <p:spPr>
          <a:xfrm>
            <a:off x="2632200" y="2890295"/>
            <a:ext cx="3879600" cy="8418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مراجعة الدراسات السابقة</a:t>
            </a:r>
            <a:endParaRPr dirty="0">
              <a:latin typeface="Dubai" panose="020B0503030403030204" pitchFamily="34" charset="-78"/>
              <a:cs typeface="Dubai" panose="020B0503030403030204" pitchFamily="34" charset="-78"/>
            </a:endParaRPr>
          </a:p>
        </p:txBody>
      </p:sp>
      <p:grpSp>
        <p:nvGrpSpPr>
          <p:cNvPr id="1368" name="Google Shape;1368;p46"/>
          <p:cNvGrpSpPr/>
          <p:nvPr/>
        </p:nvGrpSpPr>
        <p:grpSpPr>
          <a:xfrm>
            <a:off x="911155" y="463809"/>
            <a:ext cx="1890737" cy="2599323"/>
            <a:chOff x="2053650" y="1099350"/>
            <a:chExt cx="1341900" cy="1844800"/>
          </a:xfrm>
        </p:grpSpPr>
        <p:sp>
          <p:nvSpPr>
            <p:cNvPr id="1369" name="Google Shape;1369;p46"/>
            <p:cNvSpPr/>
            <p:nvPr/>
          </p:nvSpPr>
          <p:spPr>
            <a:xfrm>
              <a:off x="2053650" y="1099350"/>
              <a:ext cx="1341900" cy="1844800"/>
            </a:xfrm>
            <a:custGeom>
              <a:avLst/>
              <a:gdLst/>
              <a:ahLst/>
              <a:cxnLst/>
              <a:rect l="l" t="t" r="r" b="b"/>
              <a:pathLst>
                <a:path w="53676" h="73792" extrusionOk="0">
                  <a:moveTo>
                    <a:pt x="21975" y="1"/>
                  </a:moveTo>
                  <a:cubicBezTo>
                    <a:pt x="21505" y="1"/>
                    <a:pt x="20980" y="19"/>
                    <a:pt x="20438" y="77"/>
                  </a:cubicBezTo>
                  <a:cubicBezTo>
                    <a:pt x="19718" y="156"/>
                    <a:pt x="19121" y="270"/>
                    <a:pt x="18569" y="437"/>
                  </a:cubicBezTo>
                  <a:cubicBezTo>
                    <a:pt x="17046" y="895"/>
                    <a:pt x="15846" y="1852"/>
                    <a:pt x="15101" y="3210"/>
                  </a:cubicBezTo>
                  <a:cubicBezTo>
                    <a:pt x="14688" y="3955"/>
                    <a:pt x="14390" y="4764"/>
                    <a:pt x="14186" y="5685"/>
                  </a:cubicBezTo>
                  <a:cubicBezTo>
                    <a:pt x="13985" y="6594"/>
                    <a:pt x="13876" y="7576"/>
                    <a:pt x="13854" y="8684"/>
                  </a:cubicBezTo>
                  <a:cubicBezTo>
                    <a:pt x="13840" y="9351"/>
                    <a:pt x="13876" y="10037"/>
                    <a:pt x="13963" y="10854"/>
                  </a:cubicBezTo>
                  <a:cubicBezTo>
                    <a:pt x="14027" y="11429"/>
                    <a:pt x="14102" y="11995"/>
                    <a:pt x="14200" y="12542"/>
                  </a:cubicBezTo>
                  <a:cubicBezTo>
                    <a:pt x="12802" y="15112"/>
                    <a:pt x="12049" y="17907"/>
                    <a:pt x="11954" y="20861"/>
                  </a:cubicBezTo>
                  <a:cubicBezTo>
                    <a:pt x="11926" y="21709"/>
                    <a:pt x="11963" y="22563"/>
                    <a:pt x="12055" y="23417"/>
                  </a:cubicBezTo>
                  <a:cubicBezTo>
                    <a:pt x="11441" y="23846"/>
                    <a:pt x="10986" y="24402"/>
                    <a:pt x="10699" y="25068"/>
                  </a:cubicBezTo>
                  <a:cubicBezTo>
                    <a:pt x="10127" y="26402"/>
                    <a:pt x="10406" y="27875"/>
                    <a:pt x="11427" y="28904"/>
                  </a:cubicBezTo>
                  <a:cubicBezTo>
                    <a:pt x="11477" y="28952"/>
                    <a:pt x="11525" y="28996"/>
                    <a:pt x="11575" y="29044"/>
                  </a:cubicBezTo>
                  <a:cubicBezTo>
                    <a:pt x="11050" y="29169"/>
                    <a:pt x="10534" y="29323"/>
                    <a:pt x="10029" y="29504"/>
                  </a:cubicBezTo>
                  <a:cubicBezTo>
                    <a:pt x="8768" y="29959"/>
                    <a:pt x="7758" y="30467"/>
                    <a:pt x="6860" y="31089"/>
                  </a:cubicBezTo>
                  <a:cubicBezTo>
                    <a:pt x="5239" y="32221"/>
                    <a:pt x="3881" y="33691"/>
                    <a:pt x="2832" y="35466"/>
                  </a:cubicBezTo>
                  <a:cubicBezTo>
                    <a:pt x="2134" y="36646"/>
                    <a:pt x="1607" y="37940"/>
                    <a:pt x="1214" y="39424"/>
                  </a:cubicBezTo>
                  <a:cubicBezTo>
                    <a:pt x="921" y="40532"/>
                    <a:pt x="734" y="41584"/>
                    <a:pt x="636" y="42636"/>
                  </a:cubicBezTo>
                  <a:cubicBezTo>
                    <a:pt x="558" y="43467"/>
                    <a:pt x="533" y="44365"/>
                    <a:pt x="566" y="45378"/>
                  </a:cubicBezTo>
                  <a:cubicBezTo>
                    <a:pt x="575" y="45707"/>
                    <a:pt x="594" y="46078"/>
                    <a:pt x="631" y="46469"/>
                  </a:cubicBezTo>
                  <a:cubicBezTo>
                    <a:pt x="569" y="46625"/>
                    <a:pt x="505" y="46792"/>
                    <a:pt x="449" y="46971"/>
                  </a:cubicBezTo>
                  <a:cubicBezTo>
                    <a:pt x="268" y="47543"/>
                    <a:pt x="151" y="48148"/>
                    <a:pt x="98" y="48770"/>
                  </a:cubicBezTo>
                  <a:cubicBezTo>
                    <a:pt x="50" y="49359"/>
                    <a:pt x="0" y="50051"/>
                    <a:pt x="39" y="50796"/>
                  </a:cubicBezTo>
                  <a:cubicBezTo>
                    <a:pt x="81" y="51599"/>
                    <a:pt x="156" y="52397"/>
                    <a:pt x="268" y="53170"/>
                  </a:cubicBezTo>
                  <a:cubicBezTo>
                    <a:pt x="416" y="54182"/>
                    <a:pt x="628" y="55081"/>
                    <a:pt x="915" y="55918"/>
                  </a:cubicBezTo>
                  <a:cubicBezTo>
                    <a:pt x="1490" y="57603"/>
                    <a:pt x="2316" y="59224"/>
                    <a:pt x="3443" y="60870"/>
                  </a:cubicBezTo>
                  <a:cubicBezTo>
                    <a:pt x="4070" y="61790"/>
                    <a:pt x="4835" y="62705"/>
                    <a:pt x="5839" y="63749"/>
                  </a:cubicBezTo>
                  <a:cubicBezTo>
                    <a:pt x="7764" y="65738"/>
                    <a:pt x="9750" y="67308"/>
                    <a:pt x="11921" y="68547"/>
                  </a:cubicBezTo>
                  <a:cubicBezTo>
                    <a:pt x="14613" y="70081"/>
                    <a:pt x="17255" y="70946"/>
                    <a:pt x="20003" y="71186"/>
                  </a:cubicBezTo>
                  <a:cubicBezTo>
                    <a:pt x="20604" y="71239"/>
                    <a:pt x="21149" y="71264"/>
                    <a:pt x="21661" y="71264"/>
                  </a:cubicBezTo>
                  <a:cubicBezTo>
                    <a:pt x="21798" y="71264"/>
                    <a:pt x="21932" y="71262"/>
                    <a:pt x="22065" y="71259"/>
                  </a:cubicBezTo>
                  <a:cubicBezTo>
                    <a:pt x="23094" y="71231"/>
                    <a:pt x="24093" y="71150"/>
                    <a:pt x="25038" y="71022"/>
                  </a:cubicBezTo>
                  <a:cubicBezTo>
                    <a:pt x="26073" y="70879"/>
                    <a:pt x="27078" y="70667"/>
                    <a:pt x="28032" y="70394"/>
                  </a:cubicBezTo>
                  <a:cubicBezTo>
                    <a:pt x="28032" y="70452"/>
                    <a:pt x="28035" y="70517"/>
                    <a:pt x="28037" y="70575"/>
                  </a:cubicBezTo>
                  <a:cubicBezTo>
                    <a:pt x="28085" y="71507"/>
                    <a:pt x="28509" y="72389"/>
                    <a:pt x="29204" y="72988"/>
                  </a:cubicBezTo>
                  <a:cubicBezTo>
                    <a:pt x="29803" y="73513"/>
                    <a:pt x="30551" y="73792"/>
                    <a:pt x="31338" y="73792"/>
                  </a:cubicBezTo>
                  <a:cubicBezTo>
                    <a:pt x="31438" y="73792"/>
                    <a:pt x="31536" y="73783"/>
                    <a:pt x="31636" y="73778"/>
                  </a:cubicBezTo>
                  <a:cubicBezTo>
                    <a:pt x="32105" y="73736"/>
                    <a:pt x="32515" y="73627"/>
                    <a:pt x="32900" y="73449"/>
                  </a:cubicBezTo>
                  <a:cubicBezTo>
                    <a:pt x="33712" y="73069"/>
                    <a:pt x="34295" y="72391"/>
                    <a:pt x="34535" y="71549"/>
                  </a:cubicBezTo>
                  <a:cubicBezTo>
                    <a:pt x="34596" y="71337"/>
                    <a:pt x="34630" y="71116"/>
                    <a:pt x="34635" y="70899"/>
                  </a:cubicBezTo>
                  <a:cubicBezTo>
                    <a:pt x="35132" y="70564"/>
                    <a:pt x="35553" y="70171"/>
                    <a:pt x="35894" y="69727"/>
                  </a:cubicBezTo>
                  <a:cubicBezTo>
                    <a:pt x="36019" y="69565"/>
                    <a:pt x="36142" y="69401"/>
                    <a:pt x="36265" y="69236"/>
                  </a:cubicBezTo>
                  <a:cubicBezTo>
                    <a:pt x="36504" y="68912"/>
                    <a:pt x="36714" y="68567"/>
                    <a:pt x="36878" y="68218"/>
                  </a:cubicBezTo>
                  <a:cubicBezTo>
                    <a:pt x="37350" y="67222"/>
                    <a:pt x="37540" y="66204"/>
                    <a:pt x="37450" y="65194"/>
                  </a:cubicBezTo>
                  <a:cubicBezTo>
                    <a:pt x="37252" y="62987"/>
                    <a:pt x="35665" y="61171"/>
                    <a:pt x="33505" y="60680"/>
                  </a:cubicBezTo>
                  <a:cubicBezTo>
                    <a:pt x="33411" y="60658"/>
                    <a:pt x="33319" y="60638"/>
                    <a:pt x="33221" y="60618"/>
                  </a:cubicBezTo>
                  <a:cubicBezTo>
                    <a:pt x="34077" y="60242"/>
                    <a:pt x="34917" y="59829"/>
                    <a:pt x="35735" y="59377"/>
                  </a:cubicBezTo>
                  <a:cubicBezTo>
                    <a:pt x="37157" y="58593"/>
                    <a:pt x="38552" y="57695"/>
                    <a:pt x="39995" y="56635"/>
                  </a:cubicBezTo>
                  <a:cubicBezTo>
                    <a:pt x="42316" y="54925"/>
                    <a:pt x="44338" y="52924"/>
                    <a:pt x="45998" y="50684"/>
                  </a:cubicBezTo>
                  <a:cubicBezTo>
                    <a:pt x="47095" y="49203"/>
                    <a:pt x="48096" y="47615"/>
                    <a:pt x="49056" y="45833"/>
                  </a:cubicBezTo>
                  <a:cubicBezTo>
                    <a:pt x="50105" y="43885"/>
                    <a:pt x="50972" y="41835"/>
                    <a:pt x="51639" y="39743"/>
                  </a:cubicBezTo>
                  <a:cubicBezTo>
                    <a:pt x="52359" y="37486"/>
                    <a:pt x="52892" y="34992"/>
                    <a:pt x="53280" y="32112"/>
                  </a:cubicBezTo>
                  <a:cubicBezTo>
                    <a:pt x="53419" y="31069"/>
                    <a:pt x="53522" y="29950"/>
                    <a:pt x="53595" y="28695"/>
                  </a:cubicBezTo>
                  <a:cubicBezTo>
                    <a:pt x="53676" y="27300"/>
                    <a:pt x="53662" y="25930"/>
                    <a:pt x="53639" y="24893"/>
                  </a:cubicBezTo>
                  <a:cubicBezTo>
                    <a:pt x="53614" y="23852"/>
                    <a:pt x="53531" y="22764"/>
                    <a:pt x="53377" y="21564"/>
                  </a:cubicBezTo>
                  <a:cubicBezTo>
                    <a:pt x="53271" y="20750"/>
                    <a:pt x="53140" y="19946"/>
                    <a:pt x="52984" y="19168"/>
                  </a:cubicBezTo>
                  <a:cubicBezTo>
                    <a:pt x="52708" y="17806"/>
                    <a:pt x="52261" y="16423"/>
                    <a:pt x="51620" y="14930"/>
                  </a:cubicBezTo>
                  <a:cubicBezTo>
                    <a:pt x="51006" y="13510"/>
                    <a:pt x="50239" y="12065"/>
                    <a:pt x="49271" y="10511"/>
                  </a:cubicBezTo>
                  <a:cubicBezTo>
                    <a:pt x="48127" y="8670"/>
                    <a:pt x="46751" y="6968"/>
                    <a:pt x="45181" y="5459"/>
                  </a:cubicBezTo>
                  <a:cubicBezTo>
                    <a:pt x="43669" y="4003"/>
                    <a:pt x="41956" y="2853"/>
                    <a:pt x="40087" y="2055"/>
                  </a:cubicBezTo>
                  <a:cubicBezTo>
                    <a:pt x="38739" y="1481"/>
                    <a:pt x="37327" y="1009"/>
                    <a:pt x="35768" y="624"/>
                  </a:cubicBezTo>
                  <a:cubicBezTo>
                    <a:pt x="34814" y="387"/>
                    <a:pt x="33837" y="236"/>
                    <a:pt x="32867" y="169"/>
                  </a:cubicBezTo>
                  <a:cubicBezTo>
                    <a:pt x="32434" y="139"/>
                    <a:pt x="32023" y="123"/>
                    <a:pt x="31625" y="123"/>
                  </a:cubicBezTo>
                  <a:cubicBezTo>
                    <a:pt x="31363" y="123"/>
                    <a:pt x="31107" y="130"/>
                    <a:pt x="30852" y="144"/>
                  </a:cubicBezTo>
                  <a:cubicBezTo>
                    <a:pt x="30278" y="175"/>
                    <a:pt x="29692" y="236"/>
                    <a:pt x="29064" y="329"/>
                  </a:cubicBezTo>
                  <a:cubicBezTo>
                    <a:pt x="28696" y="384"/>
                    <a:pt x="28269" y="451"/>
                    <a:pt x="27828" y="546"/>
                  </a:cubicBezTo>
                  <a:cubicBezTo>
                    <a:pt x="27759" y="560"/>
                    <a:pt x="27692" y="577"/>
                    <a:pt x="27622" y="596"/>
                  </a:cubicBezTo>
                  <a:cubicBezTo>
                    <a:pt x="27042" y="493"/>
                    <a:pt x="26511" y="409"/>
                    <a:pt x="26001" y="342"/>
                  </a:cubicBezTo>
                  <a:cubicBezTo>
                    <a:pt x="25488" y="275"/>
                    <a:pt x="24971" y="211"/>
                    <a:pt x="24455" y="147"/>
                  </a:cubicBezTo>
                  <a:cubicBezTo>
                    <a:pt x="23814" y="75"/>
                    <a:pt x="23281" y="33"/>
                    <a:pt x="22776" y="16"/>
                  </a:cubicBezTo>
                  <a:cubicBezTo>
                    <a:pt x="22535" y="8"/>
                    <a:pt x="22266" y="1"/>
                    <a:pt x="21975" y="1"/>
                  </a:cubicBezTo>
                  <a:close/>
                </a:path>
              </a:pathLst>
            </a:custGeom>
            <a:solidFill>
              <a:srgbClr val="F9F9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6"/>
            <p:cNvSpPr/>
            <p:nvPr/>
          </p:nvSpPr>
          <p:spPr>
            <a:xfrm>
              <a:off x="2110750" y="1172100"/>
              <a:ext cx="1218475" cy="1645825"/>
            </a:xfrm>
            <a:custGeom>
              <a:avLst/>
              <a:gdLst/>
              <a:ahLst/>
              <a:cxnLst/>
              <a:rect l="l" t="t" r="r" b="b"/>
              <a:pathLst>
                <a:path w="48739" h="65833" extrusionOk="0">
                  <a:moveTo>
                    <a:pt x="22267" y="12963"/>
                  </a:moveTo>
                  <a:cubicBezTo>
                    <a:pt x="22316" y="12963"/>
                    <a:pt x="22366" y="12965"/>
                    <a:pt x="22417" y="12969"/>
                  </a:cubicBezTo>
                  <a:cubicBezTo>
                    <a:pt x="22612" y="12985"/>
                    <a:pt x="22696" y="13147"/>
                    <a:pt x="22685" y="13295"/>
                  </a:cubicBezTo>
                  <a:cubicBezTo>
                    <a:pt x="22699" y="13317"/>
                    <a:pt x="22718" y="13337"/>
                    <a:pt x="22724" y="13365"/>
                  </a:cubicBezTo>
                  <a:cubicBezTo>
                    <a:pt x="22735" y="13398"/>
                    <a:pt x="22749" y="13426"/>
                    <a:pt x="22763" y="13457"/>
                  </a:cubicBezTo>
                  <a:cubicBezTo>
                    <a:pt x="22969" y="13504"/>
                    <a:pt x="23165" y="13585"/>
                    <a:pt x="23354" y="13700"/>
                  </a:cubicBezTo>
                  <a:cubicBezTo>
                    <a:pt x="23731" y="13931"/>
                    <a:pt x="24049" y="14263"/>
                    <a:pt x="24359" y="14573"/>
                  </a:cubicBezTo>
                  <a:cubicBezTo>
                    <a:pt x="24721" y="14936"/>
                    <a:pt x="25092" y="15226"/>
                    <a:pt x="25516" y="15507"/>
                  </a:cubicBezTo>
                  <a:cubicBezTo>
                    <a:pt x="26501" y="16163"/>
                    <a:pt x="27505" y="16816"/>
                    <a:pt x="28554" y="17363"/>
                  </a:cubicBezTo>
                  <a:cubicBezTo>
                    <a:pt x="29651" y="17932"/>
                    <a:pt x="30786" y="18409"/>
                    <a:pt x="31916" y="18908"/>
                  </a:cubicBezTo>
                  <a:cubicBezTo>
                    <a:pt x="32664" y="19237"/>
                    <a:pt x="33384" y="19514"/>
                    <a:pt x="34173" y="19723"/>
                  </a:cubicBezTo>
                  <a:cubicBezTo>
                    <a:pt x="35426" y="20060"/>
                    <a:pt x="37245" y="20392"/>
                    <a:pt x="37800" y="21748"/>
                  </a:cubicBezTo>
                  <a:cubicBezTo>
                    <a:pt x="38374" y="23190"/>
                    <a:pt x="38455" y="25001"/>
                    <a:pt x="37772" y="26415"/>
                  </a:cubicBezTo>
                  <a:cubicBezTo>
                    <a:pt x="36991" y="28034"/>
                    <a:pt x="35281" y="28589"/>
                    <a:pt x="33607" y="28790"/>
                  </a:cubicBezTo>
                  <a:cubicBezTo>
                    <a:pt x="33039" y="28858"/>
                    <a:pt x="32465" y="28892"/>
                    <a:pt x="31891" y="28892"/>
                  </a:cubicBezTo>
                  <a:cubicBezTo>
                    <a:pt x="30604" y="28892"/>
                    <a:pt x="29313" y="28722"/>
                    <a:pt x="28075" y="28396"/>
                  </a:cubicBezTo>
                  <a:cubicBezTo>
                    <a:pt x="26013" y="27852"/>
                    <a:pt x="23932" y="27241"/>
                    <a:pt x="22079" y="26164"/>
                  </a:cubicBezTo>
                  <a:cubicBezTo>
                    <a:pt x="21203" y="25657"/>
                    <a:pt x="20392" y="25046"/>
                    <a:pt x="19806" y="24203"/>
                  </a:cubicBezTo>
                  <a:cubicBezTo>
                    <a:pt x="19239" y="23394"/>
                    <a:pt x="18899" y="22471"/>
                    <a:pt x="18659" y="21519"/>
                  </a:cubicBezTo>
                  <a:cubicBezTo>
                    <a:pt x="18414" y="20540"/>
                    <a:pt x="18263" y="19530"/>
                    <a:pt x="18146" y="18532"/>
                  </a:cubicBezTo>
                  <a:cubicBezTo>
                    <a:pt x="18034" y="17600"/>
                    <a:pt x="17909" y="16509"/>
                    <a:pt x="18260" y="15611"/>
                  </a:cubicBezTo>
                  <a:cubicBezTo>
                    <a:pt x="18567" y="14824"/>
                    <a:pt x="19365" y="14333"/>
                    <a:pt x="20060" y="13920"/>
                  </a:cubicBezTo>
                  <a:cubicBezTo>
                    <a:pt x="20768" y="13501"/>
                    <a:pt x="21429" y="12963"/>
                    <a:pt x="22267" y="12963"/>
                  </a:cubicBezTo>
                  <a:close/>
                  <a:moveTo>
                    <a:pt x="11065" y="31311"/>
                  </a:moveTo>
                  <a:cubicBezTo>
                    <a:pt x="11694" y="31311"/>
                    <a:pt x="12097" y="31379"/>
                    <a:pt x="12097" y="31379"/>
                  </a:cubicBezTo>
                  <a:cubicBezTo>
                    <a:pt x="12097" y="31379"/>
                    <a:pt x="9271" y="33231"/>
                    <a:pt x="8122" y="34202"/>
                  </a:cubicBezTo>
                  <a:cubicBezTo>
                    <a:pt x="6973" y="35175"/>
                    <a:pt x="4013" y="38783"/>
                    <a:pt x="4013" y="38783"/>
                  </a:cubicBezTo>
                  <a:cubicBezTo>
                    <a:pt x="4013" y="38783"/>
                    <a:pt x="3524" y="35761"/>
                    <a:pt x="5960" y="33262"/>
                  </a:cubicBezTo>
                  <a:cubicBezTo>
                    <a:pt x="7593" y="31588"/>
                    <a:pt x="9791" y="31311"/>
                    <a:pt x="11065" y="31311"/>
                  </a:cubicBezTo>
                  <a:close/>
                  <a:moveTo>
                    <a:pt x="29103" y="0"/>
                  </a:moveTo>
                  <a:cubicBezTo>
                    <a:pt x="26729" y="0"/>
                    <a:pt x="26072" y="699"/>
                    <a:pt x="26072" y="699"/>
                  </a:cubicBezTo>
                  <a:lnTo>
                    <a:pt x="23257" y="272"/>
                  </a:lnTo>
                  <a:cubicBezTo>
                    <a:pt x="23257" y="272"/>
                    <a:pt x="21676" y="145"/>
                    <a:pt x="19993" y="145"/>
                  </a:cubicBezTo>
                  <a:cubicBezTo>
                    <a:pt x="19151" y="145"/>
                    <a:pt x="18284" y="177"/>
                    <a:pt x="17577" y="272"/>
                  </a:cubicBezTo>
                  <a:cubicBezTo>
                    <a:pt x="15454" y="557"/>
                    <a:pt x="14940" y="1812"/>
                    <a:pt x="14572" y="4438"/>
                  </a:cubicBezTo>
                  <a:cubicBezTo>
                    <a:pt x="14201" y="7063"/>
                    <a:pt x="14968" y="10014"/>
                    <a:pt x="14968" y="10014"/>
                  </a:cubicBezTo>
                  <a:lnTo>
                    <a:pt x="17016" y="29384"/>
                  </a:lnTo>
                  <a:lnTo>
                    <a:pt x="15956" y="29152"/>
                  </a:lnTo>
                  <a:cubicBezTo>
                    <a:pt x="15956" y="29152"/>
                    <a:pt x="13688" y="28642"/>
                    <a:pt x="12000" y="28617"/>
                  </a:cubicBezTo>
                  <a:cubicBezTo>
                    <a:pt x="11968" y="28616"/>
                    <a:pt x="11937" y="28616"/>
                    <a:pt x="11906" y="28616"/>
                  </a:cubicBezTo>
                  <a:cubicBezTo>
                    <a:pt x="10265" y="28616"/>
                    <a:pt x="9034" y="29253"/>
                    <a:pt x="9034" y="29253"/>
                  </a:cubicBezTo>
                  <a:lnTo>
                    <a:pt x="7935" y="29663"/>
                  </a:lnTo>
                  <a:lnTo>
                    <a:pt x="5965" y="30762"/>
                  </a:lnTo>
                  <a:lnTo>
                    <a:pt x="4200" y="32296"/>
                  </a:lnTo>
                  <a:cubicBezTo>
                    <a:pt x="4200" y="32296"/>
                    <a:pt x="1814" y="35926"/>
                    <a:pt x="1385" y="38844"/>
                  </a:cubicBezTo>
                  <a:cubicBezTo>
                    <a:pt x="952" y="41762"/>
                    <a:pt x="1281" y="43935"/>
                    <a:pt x="1281" y="43935"/>
                  </a:cubicBezTo>
                  <a:lnTo>
                    <a:pt x="922" y="45188"/>
                  </a:lnTo>
                  <a:cubicBezTo>
                    <a:pt x="922" y="45188"/>
                    <a:pt x="1" y="48204"/>
                    <a:pt x="1689" y="52838"/>
                  </a:cubicBezTo>
                  <a:cubicBezTo>
                    <a:pt x="3377" y="57469"/>
                    <a:pt x="7266" y="60334"/>
                    <a:pt x="7266" y="60334"/>
                  </a:cubicBezTo>
                  <a:cubicBezTo>
                    <a:pt x="7266" y="60334"/>
                    <a:pt x="11950" y="64912"/>
                    <a:pt x="17755" y="65294"/>
                  </a:cubicBezTo>
                  <a:cubicBezTo>
                    <a:pt x="18383" y="65336"/>
                    <a:pt x="18982" y="65354"/>
                    <a:pt x="19551" y="65354"/>
                  </a:cubicBezTo>
                  <a:cubicBezTo>
                    <a:pt x="24239" y="65354"/>
                    <a:pt x="26864" y="64091"/>
                    <a:pt x="26864" y="64091"/>
                  </a:cubicBezTo>
                  <a:lnTo>
                    <a:pt x="28091" y="63531"/>
                  </a:lnTo>
                  <a:cubicBezTo>
                    <a:pt x="28091" y="63531"/>
                    <a:pt x="28219" y="63528"/>
                    <a:pt x="28409" y="63528"/>
                  </a:cubicBezTo>
                  <a:cubicBezTo>
                    <a:pt x="28790" y="63528"/>
                    <a:pt x="29420" y="63539"/>
                    <a:pt x="29779" y="63606"/>
                  </a:cubicBezTo>
                  <a:cubicBezTo>
                    <a:pt x="30315" y="63712"/>
                    <a:pt x="30393" y="63891"/>
                    <a:pt x="30546" y="64552"/>
                  </a:cubicBezTo>
                  <a:cubicBezTo>
                    <a:pt x="30700" y="65219"/>
                    <a:pt x="30139" y="65832"/>
                    <a:pt x="30139" y="65832"/>
                  </a:cubicBezTo>
                  <a:cubicBezTo>
                    <a:pt x="30139" y="65832"/>
                    <a:pt x="31397" y="65431"/>
                    <a:pt x="31980" y="64220"/>
                  </a:cubicBezTo>
                  <a:cubicBezTo>
                    <a:pt x="32561" y="63012"/>
                    <a:pt x="32616" y="61455"/>
                    <a:pt x="31082" y="60766"/>
                  </a:cubicBezTo>
                  <a:cubicBezTo>
                    <a:pt x="30757" y="60619"/>
                    <a:pt x="30354" y="60560"/>
                    <a:pt x="29910" y="60560"/>
                  </a:cubicBezTo>
                  <a:cubicBezTo>
                    <a:pt x="28260" y="60560"/>
                    <a:pt x="26046" y="61381"/>
                    <a:pt x="25196" y="61583"/>
                  </a:cubicBezTo>
                  <a:cubicBezTo>
                    <a:pt x="24850" y="61666"/>
                    <a:pt x="24364" y="61749"/>
                    <a:pt x="23880" y="61749"/>
                  </a:cubicBezTo>
                  <a:cubicBezTo>
                    <a:pt x="22860" y="61749"/>
                    <a:pt x="21849" y="61382"/>
                    <a:pt x="22180" y="59873"/>
                  </a:cubicBezTo>
                  <a:cubicBezTo>
                    <a:pt x="22665" y="57647"/>
                    <a:pt x="24202" y="57212"/>
                    <a:pt x="29854" y="54986"/>
                  </a:cubicBezTo>
                  <a:cubicBezTo>
                    <a:pt x="35509" y="52762"/>
                    <a:pt x="38759" y="49281"/>
                    <a:pt x="42010" y="45188"/>
                  </a:cubicBezTo>
                  <a:cubicBezTo>
                    <a:pt x="45260" y="41093"/>
                    <a:pt x="46663" y="35926"/>
                    <a:pt x="47330" y="33164"/>
                  </a:cubicBezTo>
                  <a:cubicBezTo>
                    <a:pt x="47996" y="30399"/>
                    <a:pt x="48275" y="27099"/>
                    <a:pt x="48504" y="25029"/>
                  </a:cubicBezTo>
                  <a:cubicBezTo>
                    <a:pt x="48739" y="22959"/>
                    <a:pt x="48499" y="18755"/>
                    <a:pt x="47305" y="14877"/>
                  </a:cubicBezTo>
                  <a:cubicBezTo>
                    <a:pt x="46113" y="10999"/>
                    <a:pt x="43086" y="6569"/>
                    <a:pt x="40219" y="4002"/>
                  </a:cubicBezTo>
                  <a:cubicBezTo>
                    <a:pt x="37353" y="1436"/>
                    <a:pt x="32385" y="119"/>
                    <a:pt x="29601" y="10"/>
                  </a:cubicBezTo>
                  <a:cubicBezTo>
                    <a:pt x="29427" y="4"/>
                    <a:pt x="29261" y="0"/>
                    <a:pt x="29103" y="0"/>
                  </a:cubicBezTo>
                  <a:close/>
                </a:path>
              </a:pathLst>
            </a:custGeom>
            <a:solidFill>
              <a:srgbClr val="FF7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6"/>
            <p:cNvSpPr/>
            <p:nvPr/>
          </p:nvSpPr>
          <p:spPr>
            <a:xfrm>
              <a:off x="2370850" y="1343225"/>
              <a:ext cx="829775" cy="947775"/>
            </a:xfrm>
            <a:custGeom>
              <a:avLst/>
              <a:gdLst/>
              <a:ahLst/>
              <a:cxnLst/>
              <a:rect l="l" t="t" r="r" b="b"/>
              <a:pathLst>
                <a:path w="33191" h="37911" extrusionOk="0">
                  <a:moveTo>
                    <a:pt x="7187" y="0"/>
                  </a:moveTo>
                  <a:lnTo>
                    <a:pt x="5320" y="2093"/>
                  </a:lnTo>
                  <a:lnTo>
                    <a:pt x="4174" y="3652"/>
                  </a:lnTo>
                  <a:lnTo>
                    <a:pt x="3194" y="6160"/>
                  </a:lnTo>
                  <a:cubicBezTo>
                    <a:pt x="3194" y="6160"/>
                    <a:pt x="2357" y="9195"/>
                    <a:pt x="2212" y="11742"/>
                  </a:cubicBezTo>
                  <a:cubicBezTo>
                    <a:pt x="2070" y="14287"/>
                    <a:pt x="2662" y="15199"/>
                    <a:pt x="2662" y="15199"/>
                  </a:cubicBezTo>
                  <a:lnTo>
                    <a:pt x="1900" y="15539"/>
                  </a:lnTo>
                  <a:cubicBezTo>
                    <a:pt x="1900" y="15539"/>
                    <a:pt x="0" y="16262"/>
                    <a:pt x="865" y="17060"/>
                  </a:cubicBezTo>
                  <a:cubicBezTo>
                    <a:pt x="1235" y="17401"/>
                    <a:pt x="1729" y="17499"/>
                    <a:pt x="2172" y="17499"/>
                  </a:cubicBezTo>
                  <a:cubicBezTo>
                    <a:pt x="2764" y="17499"/>
                    <a:pt x="3267" y="17325"/>
                    <a:pt x="3267" y="17325"/>
                  </a:cubicBezTo>
                  <a:cubicBezTo>
                    <a:pt x="4480" y="20416"/>
                    <a:pt x="6712" y="23144"/>
                    <a:pt x="9837" y="25223"/>
                  </a:cubicBezTo>
                  <a:cubicBezTo>
                    <a:pt x="12961" y="27301"/>
                    <a:pt x="17509" y="27312"/>
                    <a:pt x="17509" y="27312"/>
                  </a:cubicBezTo>
                  <a:lnTo>
                    <a:pt x="18114" y="27351"/>
                  </a:lnTo>
                  <a:lnTo>
                    <a:pt x="18496" y="28833"/>
                  </a:lnTo>
                  <a:lnTo>
                    <a:pt x="18268" y="28947"/>
                  </a:lnTo>
                  <a:lnTo>
                    <a:pt x="15645" y="29438"/>
                  </a:lnTo>
                  <a:lnTo>
                    <a:pt x="15570" y="29820"/>
                  </a:lnTo>
                  <a:lnTo>
                    <a:pt x="16597" y="34340"/>
                  </a:lnTo>
                  <a:lnTo>
                    <a:pt x="19484" y="33692"/>
                  </a:lnTo>
                  <a:lnTo>
                    <a:pt x="20469" y="37911"/>
                  </a:lnTo>
                  <a:lnTo>
                    <a:pt x="26626" y="36390"/>
                  </a:lnTo>
                  <a:lnTo>
                    <a:pt x="25750" y="32549"/>
                  </a:lnTo>
                  <a:lnTo>
                    <a:pt x="28671" y="31678"/>
                  </a:lnTo>
                  <a:lnTo>
                    <a:pt x="27569" y="26894"/>
                  </a:lnTo>
                  <a:lnTo>
                    <a:pt x="24681" y="27538"/>
                  </a:lnTo>
                  <a:lnTo>
                    <a:pt x="24302" y="25878"/>
                  </a:lnTo>
                  <a:cubicBezTo>
                    <a:pt x="32239" y="23342"/>
                    <a:pt x="33190" y="14317"/>
                    <a:pt x="33190" y="14317"/>
                  </a:cubicBezTo>
                  <a:lnTo>
                    <a:pt x="31444" y="14242"/>
                  </a:lnTo>
                  <a:lnTo>
                    <a:pt x="28138" y="13899"/>
                  </a:lnTo>
                  <a:lnTo>
                    <a:pt x="25404" y="13254"/>
                  </a:lnTo>
                  <a:lnTo>
                    <a:pt x="24983" y="14814"/>
                  </a:lnTo>
                  <a:lnTo>
                    <a:pt x="24227" y="16030"/>
                  </a:lnTo>
                  <a:lnTo>
                    <a:pt x="22556" y="17816"/>
                  </a:lnTo>
                  <a:cubicBezTo>
                    <a:pt x="22556" y="17816"/>
                    <a:pt x="20255" y="19375"/>
                    <a:pt x="17549" y="19375"/>
                  </a:cubicBezTo>
                  <a:cubicBezTo>
                    <a:pt x="16903" y="19375"/>
                    <a:pt x="16234" y="19286"/>
                    <a:pt x="15567" y="19066"/>
                  </a:cubicBezTo>
                  <a:cubicBezTo>
                    <a:pt x="12111" y="17922"/>
                    <a:pt x="9985" y="15118"/>
                    <a:pt x="10060" y="11661"/>
                  </a:cubicBezTo>
                  <a:cubicBezTo>
                    <a:pt x="10138" y="8205"/>
                    <a:pt x="12342" y="6193"/>
                    <a:pt x="12342" y="6193"/>
                  </a:cubicBezTo>
                  <a:lnTo>
                    <a:pt x="11276" y="5128"/>
                  </a:lnTo>
                  <a:lnTo>
                    <a:pt x="8542" y="2355"/>
                  </a:lnTo>
                  <a:lnTo>
                    <a:pt x="7187" y="0"/>
                  </a:lnTo>
                  <a:close/>
                </a:path>
              </a:pathLst>
            </a:custGeom>
            <a:solidFill>
              <a:srgbClr val="BFB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6"/>
            <p:cNvSpPr/>
            <p:nvPr/>
          </p:nvSpPr>
          <p:spPr>
            <a:xfrm>
              <a:off x="2463100" y="1478050"/>
              <a:ext cx="103675" cy="57050"/>
            </a:xfrm>
            <a:custGeom>
              <a:avLst/>
              <a:gdLst/>
              <a:ahLst/>
              <a:cxnLst/>
              <a:rect l="l" t="t" r="r" b="b"/>
              <a:pathLst>
                <a:path w="4147" h="2282" extrusionOk="0">
                  <a:moveTo>
                    <a:pt x="2193" y="0"/>
                  </a:moveTo>
                  <a:cubicBezTo>
                    <a:pt x="2088" y="0"/>
                    <a:pt x="1976" y="10"/>
                    <a:pt x="1859" y="31"/>
                  </a:cubicBezTo>
                  <a:cubicBezTo>
                    <a:pt x="456" y="273"/>
                    <a:pt x="1" y="1888"/>
                    <a:pt x="478" y="2282"/>
                  </a:cubicBezTo>
                  <a:lnTo>
                    <a:pt x="4147" y="1955"/>
                  </a:lnTo>
                  <a:lnTo>
                    <a:pt x="3801" y="1135"/>
                  </a:lnTo>
                  <a:cubicBezTo>
                    <a:pt x="3801" y="1135"/>
                    <a:pt x="3344" y="0"/>
                    <a:pt x="2193" y="0"/>
                  </a:cubicBezTo>
                  <a:close/>
                </a:path>
              </a:pathLst>
            </a:custGeom>
            <a:solidFill>
              <a:srgbClr val="FF7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6"/>
            <p:cNvSpPr/>
            <p:nvPr/>
          </p:nvSpPr>
          <p:spPr>
            <a:xfrm>
              <a:off x="2509625" y="1579500"/>
              <a:ext cx="38100" cy="82400"/>
            </a:xfrm>
            <a:custGeom>
              <a:avLst/>
              <a:gdLst/>
              <a:ahLst/>
              <a:cxnLst/>
              <a:rect l="l" t="t" r="r" b="b"/>
              <a:pathLst>
                <a:path w="1524" h="3296" extrusionOk="0">
                  <a:moveTo>
                    <a:pt x="639" y="1"/>
                  </a:moveTo>
                  <a:cubicBezTo>
                    <a:pt x="625" y="1"/>
                    <a:pt x="612" y="2"/>
                    <a:pt x="598" y="4"/>
                  </a:cubicBezTo>
                  <a:cubicBezTo>
                    <a:pt x="598" y="4"/>
                    <a:pt x="1" y="163"/>
                    <a:pt x="146" y="1064"/>
                  </a:cubicBezTo>
                  <a:cubicBezTo>
                    <a:pt x="287" y="1919"/>
                    <a:pt x="460" y="3295"/>
                    <a:pt x="893" y="3295"/>
                  </a:cubicBezTo>
                  <a:cubicBezTo>
                    <a:pt x="915" y="3295"/>
                    <a:pt x="937" y="3292"/>
                    <a:pt x="960" y="3285"/>
                  </a:cubicBezTo>
                  <a:cubicBezTo>
                    <a:pt x="1440" y="3137"/>
                    <a:pt x="1524" y="2166"/>
                    <a:pt x="1524" y="2166"/>
                  </a:cubicBezTo>
                  <a:lnTo>
                    <a:pt x="1214" y="799"/>
                  </a:lnTo>
                  <a:cubicBezTo>
                    <a:pt x="1214" y="799"/>
                    <a:pt x="1214" y="799"/>
                    <a:pt x="1214" y="799"/>
                  </a:cubicBezTo>
                  <a:cubicBezTo>
                    <a:pt x="1214" y="799"/>
                    <a:pt x="1031" y="1"/>
                    <a:pt x="639" y="1"/>
                  </a:cubicBezTo>
                  <a:close/>
                </a:path>
              </a:pathLst>
            </a:custGeom>
            <a:solidFill>
              <a:srgbClr val="F9F9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6"/>
            <p:cNvSpPr/>
            <p:nvPr/>
          </p:nvSpPr>
          <p:spPr>
            <a:xfrm>
              <a:off x="2118350" y="1164100"/>
              <a:ext cx="1212350" cy="1715475"/>
            </a:xfrm>
            <a:custGeom>
              <a:avLst/>
              <a:gdLst/>
              <a:ahLst/>
              <a:cxnLst/>
              <a:rect l="l" t="t" r="r" b="b"/>
              <a:pathLst>
                <a:path w="48494" h="68619" extrusionOk="0">
                  <a:moveTo>
                    <a:pt x="22445" y="13855"/>
                  </a:moveTo>
                  <a:cubicBezTo>
                    <a:pt x="22526" y="13919"/>
                    <a:pt x="22601" y="13989"/>
                    <a:pt x="22682" y="14064"/>
                  </a:cubicBezTo>
                  <a:cubicBezTo>
                    <a:pt x="23809" y="15046"/>
                    <a:pt x="25014" y="15922"/>
                    <a:pt x="26295" y="16703"/>
                  </a:cubicBezTo>
                  <a:cubicBezTo>
                    <a:pt x="28050" y="17769"/>
                    <a:pt x="29866" y="18712"/>
                    <a:pt x="31749" y="19524"/>
                  </a:cubicBezTo>
                  <a:cubicBezTo>
                    <a:pt x="32801" y="19979"/>
                    <a:pt x="33883" y="20358"/>
                    <a:pt x="34982" y="20682"/>
                  </a:cubicBezTo>
                  <a:cubicBezTo>
                    <a:pt x="35016" y="20693"/>
                    <a:pt x="35055" y="20696"/>
                    <a:pt x="35085" y="20721"/>
                  </a:cubicBezTo>
                  <a:cubicBezTo>
                    <a:pt x="34606" y="22810"/>
                    <a:pt x="32675" y="25477"/>
                    <a:pt x="29291" y="26105"/>
                  </a:cubicBezTo>
                  <a:cubicBezTo>
                    <a:pt x="28828" y="26190"/>
                    <a:pt x="28368" y="26232"/>
                    <a:pt x="27916" y="26232"/>
                  </a:cubicBezTo>
                  <a:cubicBezTo>
                    <a:pt x="25045" y="26232"/>
                    <a:pt x="22475" y="24571"/>
                    <a:pt x="21251" y="22024"/>
                  </a:cubicBezTo>
                  <a:cubicBezTo>
                    <a:pt x="19856" y="19125"/>
                    <a:pt x="20576" y="15839"/>
                    <a:pt x="22445" y="13855"/>
                  </a:cubicBezTo>
                  <a:close/>
                  <a:moveTo>
                    <a:pt x="17128" y="7868"/>
                  </a:moveTo>
                  <a:cubicBezTo>
                    <a:pt x="17158" y="7868"/>
                    <a:pt x="17164" y="7893"/>
                    <a:pt x="17178" y="7916"/>
                  </a:cubicBezTo>
                  <a:cubicBezTo>
                    <a:pt x="17909" y="9124"/>
                    <a:pt x="18790" y="10220"/>
                    <a:pt x="19761" y="11244"/>
                  </a:cubicBezTo>
                  <a:cubicBezTo>
                    <a:pt x="20453" y="11975"/>
                    <a:pt x="21156" y="12689"/>
                    <a:pt x="21895" y="13370"/>
                  </a:cubicBezTo>
                  <a:cubicBezTo>
                    <a:pt x="21920" y="13389"/>
                    <a:pt x="21946" y="13406"/>
                    <a:pt x="21976" y="13431"/>
                  </a:cubicBezTo>
                  <a:cubicBezTo>
                    <a:pt x="20701" y="14882"/>
                    <a:pt x="20001" y="16553"/>
                    <a:pt x="19912" y="18467"/>
                  </a:cubicBezTo>
                  <a:cubicBezTo>
                    <a:pt x="19842" y="19987"/>
                    <a:pt x="20182" y="21424"/>
                    <a:pt x="20936" y="22752"/>
                  </a:cubicBezTo>
                  <a:cubicBezTo>
                    <a:pt x="22369" y="25286"/>
                    <a:pt x="25008" y="26839"/>
                    <a:pt x="27920" y="26839"/>
                  </a:cubicBezTo>
                  <a:cubicBezTo>
                    <a:pt x="28107" y="26839"/>
                    <a:pt x="28296" y="26832"/>
                    <a:pt x="28485" y="26819"/>
                  </a:cubicBezTo>
                  <a:cubicBezTo>
                    <a:pt x="30192" y="26699"/>
                    <a:pt x="31713" y="26091"/>
                    <a:pt x="33032" y="24997"/>
                  </a:cubicBezTo>
                  <a:cubicBezTo>
                    <a:pt x="34346" y="23909"/>
                    <a:pt x="35219" y="22537"/>
                    <a:pt x="35674" y="20894"/>
                  </a:cubicBezTo>
                  <a:cubicBezTo>
                    <a:pt x="35690" y="20887"/>
                    <a:pt x="35704" y="20885"/>
                    <a:pt x="35717" y="20885"/>
                  </a:cubicBezTo>
                  <a:cubicBezTo>
                    <a:pt x="35744" y="20885"/>
                    <a:pt x="35767" y="20895"/>
                    <a:pt x="35791" y="20902"/>
                  </a:cubicBezTo>
                  <a:cubicBezTo>
                    <a:pt x="36868" y="21181"/>
                    <a:pt x="37959" y="21393"/>
                    <a:pt x="39064" y="21535"/>
                  </a:cubicBezTo>
                  <a:cubicBezTo>
                    <a:pt x="39850" y="21636"/>
                    <a:pt x="40637" y="21703"/>
                    <a:pt x="41427" y="21745"/>
                  </a:cubicBezTo>
                  <a:cubicBezTo>
                    <a:pt x="41948" y="21772"/>
                    <a:pt x="42473" y="21798"/>
                    <a:pt x="42994" y="21809"/>
                  </a:cubicBezTo>
                  <a:cubicBezTo>
                    <a:pt x="43050" y="22144"/>
                    <a:pt x="42375" y="24253"/>
                    <a:pt x="41876" y="25324"/>
                  </a:cubicBezTo>
                  <a:cubicBezTo>
                    <a:pt x="41351" y="26443"/>
                    <a:pt x="40701" y="27486"/>
                    <a:pt x="39926" y="28451"/>
                  </a:cubicBezTo>
                  <a:cubicBezTo>
                    <a:pt x="39145" y="29419"/>
                    <a:pt x="38263" y="30281"/>
                    <a:pt x="37275" y="31037"/>
                  </a:cubicBezTo>
                  <a:cubicBezTo>
                    <a:pt x="36296" y="31791"/>
                    <a:pt x="35236" y="32415"/>
                    <a:pt x="34092" y="32918"/>
                  </a:cubicBezTo>
                  <a:cubicBezTo>
                    <a:pt x="34251" y="33640"/>
                    <a:pt x="34413" y="34360"/>
                    <a:pt x="34572" y="35094"/>
                  </a:cubicBezTo>
                  <a:cubicBezTo>
                    <a:pt x="35568" y="34873"/>
                    <a:pt x="36550" y="34656"/>
                    <a:pt x="37549" y="34435"/>
                  </a:cubicBezTo>
                  <a:cubicBezTo>
                    <a:pt x="37858" y="35847"/>
                    <a:pt x="38137" y="37264"/>
                    <a:pt x="38500" y="38679"/>
                  </a:cubicBezTo>
                  <a:cubicBezTo>
                    <a:pt x="37496" y="38868"/>
                    <a:pt x="36497" y="39108"/>
                    <a:pt x="35487" y="39317"/>
                  </a:cubicBezTo>
                  <a:cubicBezTo>
                    <a:pt x="35791" y="40723"/>
                    <a:pt x="36093" y="42118"/>
                    <a:pt x="36399" y="43527"/>
                  </a:cubicBezTo>
                  <a:cubicBezTo>
                    <a:pt x="34539" y="43937"/>
                    <a:pt x="32675" y="44353"/>
                    <a:pt x="30806" y="44763"/>
                  </a:cubicBezTo>
                  <a:cubicBezTo>
                    <a:pt x="30499" y="43374"/>
                    <a:pt x="30198" y="41984"/>
                    <a:pt x="29885" y="40584"/>
                  </a:cubicBezTo>
                  <a:cubicBezTo>
                    <a:pt x="28887" y="40768"/>
                    <a:pt x="27899" y="41005"/>
                    <a:pt x="26897" y="41228"/>
                  </a:cubicBezTo>
                  <a:cubicBezTo>
                    <a:pt x="26588" y="39817"/>
                    <a:pt x="26272" y="38411"/>
                    <a:pt x="25960" y="36991"/>
                  </a:cubicBezTo>
                  <a:cubicBezTo>
                    <a:pt x="26950" y="36742"/>
                    <a:pt x="27946" y="36539"/>
                    <a:pt x="28951" y="36302"/>
                  </a:cubicBezTo>
                  <a:cubicBezTo>
                    <a:pt x="28797" y="35599"/>
                    <a:pt x="28644" y="34901"/>
                    <a:pt x="28488" y="34190"/>
                  </a:cubicBezTo>
                  <a:cubicBezTo>
                    <a:pt x="28299" y="34196"/>
                    <a:pt x="28111" y="34199"/>
                    <a:pt x="27924" y="34199"/>
                  </a:cubicBezTo>
                  <a:cubicBezTo>
                    <a:pt x="26491" y="34199"/>
                    <a:pt x="25085" y="34010"/>
                    <a:pt x="23703" y="33612"/>
                  </a:cubicBezTo>
                  <a:cubicBezTo>
                    <a:pt x="22138" y="33166"/>
                    <a:pt x="20679" y="32485"/>
                    <a:pt x="19331" y="31573"/>
                  </a:cubicBezTo>
                  <a:cubicBezTo>
                    <a:pt x="17984" y="30663"/>
                    <a:pt x="16812" y="29559"/>
                    <a:pt x="15808" y="28284"/>
                  </a:cubicBezTo>
                  <a:cubicBezTo>
                    <a:pt x="14801" y="27006"/>
                    <a:pt x="14048" y="25589"/>
                    <a:pt x="13453" y="24074"/>
                  </a:cubicBezTo>
                  <a:cubicBezTo>
                    <a:pt x="13216" y="24169"/>
                    <a:pt x="13004" y="24250"/>
                    <a:pt x="12781" y="24297"/>
                  </a:cubicBezTo>
                  <a:cubicBezTo>
                    <a:pt x="12545" y="24348"/>
                    <a:pt x="12309" y="24382"/>
                    <a:pt x="12073" y="24382"/>
                  </a:cubicBezTo>
                  <a:cubicBezTo>
                    <a:pt x="11885" y="24382"/>
                    <a:pt x="11697" y="24361"/>
                    <a:pt x="11509" y="24311"/>
                  </a:cubicBezTo>
                  <a:cubicBezTo>
                    <a:pt x="11372" y="24278"/>
                    <a:pt x="11244" y="24227"/>
                    <a:pt x="11132" y="24144"/>
                  </a:cubicBezTo>
                  <a:cubicBezTo>
                    <a:pt x="10951" y="24010"/>
                    <a:pt x="10912" y="23848"/>
                    <a:pt x="11021" y="23647"/>
                  </a:cubicBezTo>
                  <a:cubicBezTo>
                    <a:pt x="11088" y="23524"/>
                    <a:pt x="11185" y="23432"/>
                    <a:pt x="11297" y="23360"/>
                  </a:cubicBezTo>
                  <a:cubicBezTo>
                    <a:pt x="11442" y="23265"/>
                    <a:pt x="11595" y="23187"/>
                    <a:pt x="11749" y="23117"/>
                  </a:cubicBezTo>
                  <a:cubicBezTo>
                    <a:pt x="12042" y="22983"/>
                    <a:pt x="12332" y="22855"/>
                    <a:pt x="12622" y="22721"/>
                  </a:cubicBezTo>
                  <a:cubicBezTo>
                    <a:pt x="12736" y="22665"/>
                    <a:pt x="12851" y="22609"/>
                    <a:pt x="12960" y="22531"/>
                  </a:cubicBezTo>
                  <a:cubicBezTo>
                    <a:pt x="12884" y="22099"/>
                    <a:pt x="12809" y="21675"/>
                    <a:pt x="12739" y="21256"/>
                  </a:cubicBezTo>
                  <a:cubicBezTo>
                    <a:pt x="12566" y="20182"/>
                    <a:pt x="12510" y="19103"/>
                    <a:pt x="12569" y="18015"/>
                  </a:cubicBezTo>
                  <a:cubicBezTo>
                    <a:pt x="12725" y="15116"/>
                    <a:pt x="13629" y="12471"/>
                    <a:pt x="15267" y="10080"/>
                  </a:cubicBezTo>
                  <a:cubicBezTo>
                    <a:pt x="15797" y="9302"/>
                    <a:pt x="16402" y="8588"/>
                    <a:pt x="17066" y="7924"/>
                  </a:cubicBezTo>
                  <a:cubicBezTo>
                    <a:pt x="17088" y="7904"/>
                    <a:pt x="17108" y="7888"/>
                    <a:pt x="17128" y="7868"/>
                  </a:cubicBezTo>
                  <a:close/>
                  <a:moveTo>
                    <a:pt x="19404" y="588"/>
                  </a:moveTo>
                  <a:cubicBezTo>
                    <a:pt x="19993" y="588"/>
                    <a:pt x="20583" y="624"/>
                    <a:pt x="21173" y="682"/>
                  </a:cubicBezTo>
                  <a:cubicBezTo>
                    <a:pt x="22713" y="832"/>
                    <a:pt x="24242" y="1069"/>
                    <a:pt x="25756" y="1365"/>
                  </a:cubicBezTo>
                  <a:cubicBezTo>
                    <a:pt x="27109" y="1630"/>
                    <a:pt x="28460" y="1918"/>
                    <a:pt x="29810" y="2191"/>
                  </a:cubicBezTo>
                  <a:cubicBezTo>
                    <a:pt x="30360" y="2303"/>
                    <a:pt x="30906" y="2414"/>
                    <a:pt x="31461" y="2506"/>
                  </a:cubicBezTo>
                  <a:cubicBezTo>
                    <a:pt x="31796" y="2559"/>
                    <a:pt x="32131" y="2540"/>
                    <a:pt x="32485" y="2576"/>
                  </a:cubicBezTo>
                  <a:cubicBezTo>
                    <a:pt x="32438" y="2520"/>
                    <a:pt x="32388" y="2512"/>
                    <a:pt x="32340" y="2492"/>
                  </a:cubicBezTo>
                  <a:cubicBezTo>
                    <a:pt x="31587" y="2116"/>
                    <a:pt x="30775" y="1934"/>
                    <a:pt x="29975" y="1722"/>
                  </a:cubicBezTo>
                  <a:cubicBezTo>
                    <a:pt x="28831" y="1415"/>
                    <a:pt x="27676" y="1159"/>
                    <a:pt x="26515" y="922"/>
                  </a:cubicBezTo>
                  <a:cubicBezTo>
                    <a:pt x="26468" y="913"/>
                    <a:pt x="26420" y="916"/>
                    <a:pt x="26384" y="877"/>
                  </a:cubicBezTo>
                  <a:cubicBezTo>
                    <a:pt x="27258" y="735"/>
                    <a:pt x="28135" y="647"/>
                    <a:pt x="29017" y="647"/>
                  </a:cubicBezTo>
                  <a:cubicBezTo>
                    <a:pt x="29275" y="647"/>
                    <a:pt x="29534" y="655"/>
                    <a:pt x="29793" y="671"/>
                  </a:cubicBezTo>
                  <a:cubicBezTo>
                    <a:pt x="30909" y="740"/>
                    <a:pt x="32000" y="947"/>
                    <a:pt x="33074" y="1256"/>
                  </a:cubicBezTo>
                  <a:cubicBezTo>
                    <a:pt x="34148" y="1569"/>
                    <a:pt x="35208" y="1918"/>
                    <a:pt x="36232" y="2364"/>
                  </a:cubicBezTo>
                  <a:cubicBezTo>
                    <a:pt x="37914" y="3089"/>
                    <a:pt x="39376" y="4130"/>
                    <a:pt x="40665" y="5427"/>
                  </a:cubicBezTo>
                  <a:cubicBezTo>
                    <a:pt x="41959" y="6724"/>
                    <a:pt x="43087" y="8147"/>
                    <a:pt x="44049" y="9707"/>
                  </a:cubicBezTo>
                  <a:cubicBezTo>
                    <a:pt x="44755" y="10850"/>
                    <a:pt x="45405" y="12022"/>
                    <a:pt x="45954" y="13247"/>
                  </a:cubicBezTo>
                  <a:cubicBezTo>
                    <a:pt x="46465" y="14380"/>
                    <a:pt x="46897" y="15543"/>
                    <a:pt x="47179" y="16754"/>
                  </a:cubicBezTo>
                  <a:cubicBezTo>
                    <a:pt x="47347" y="17462"/>
                    <a:pt x="47469" y="18176"/>
                    <a:pt x="47573" y="18899"/>
                  </a:cubicBezTo>
                  <a:cubicBezTo>
                    <a:pt x="47684" y="19672"/>
                    <a:pt x="47765" y="20445"/>
                    <a:pt x="47818" y="21226"/>
                  </a:cubicBezTo>
                  <a:cubicBezTo>
                    <a:pt x="47893" y="22344"/>
                    <a:pt x="47910" y="23460"/>
                    <a:pt x="47888" y="24582"/>
                  </a:cubicBezTo>
                  <a:cubicBezTo>
                    <a:pt x="47868" y="25394"/>
                    <a:pt x="47824" y="26205"/>
                    <a:pt x="47759" y="27017"/>
                  </a:cubicBezTo>
                  <a:cubicBezTo>
                    <a:pt x="47653" y="28284"/>
                    <a:pt x="47500" y="29548"/>
                    <a:pt x="47285" y="30797"/>
                  </a:cubicBezTo>
                  <a:cubicBezTo>
                    <a:pt x="47054" y="32148"/>
                    <a:pt x="46783" y="33487"/>
                    <a:pt x="46426" y="34812"/>
                  </a:cubicBezTo>
                  <a:cubicBezTo>
                    <a:pt x="45807" y="37113"/>
                    <a:pt x="44933" y="39315"/>
                    <a:pt x="43831" y="41424"/>
                  </a:cubicBezTo>
                  <a:cubicBezTo>
                    <a:pt x="42981" y="43053"/>
                    <a:pt x="42018" y="44618"/>
                    <a:pt x="40930" y="46099"/>
                  </a:cubicBezTo>
                  <a:cubicBezTo>
                    <a:pt x="39396" y="48189"/>
                    <a:pt x="37568" y="49983"/>
                    <a:pt x="35479" y="51512"/>
                  </a:cubicBezTo>
                  <a:cubicBezTo>
                    <a:pt x="34279" y="52390"/>
                    <a:pt x="33043" y="53205"/>
                    <a:pt x="31746" y="53930"/>
                  </a:cubicBezTo>
                  <a:cubicBezTo>
                    <a:pt x="30184" y="54798"/>
                    <a:pt x="28555" y="55512"/>
                    <a:pt x="26856" y="56070"/>
                  </a:cubicBezTo>
                  <a:cubicBezTo>
                    <a:pt x="26200" y="56285"/>
                    <a:pt x="25547" y="56505"/>
                    <a:pt x="24917" y="56784"/>
                  </a:cubicBezTo>
                  <a:cubicBezTo>
                    <a:pt x="23999" y="57186"/>
                    <a:pt x="23190" y="57749"/>
                    <a:pt x="22526" y="58500"/>
                  </a:cubicBezTo>
                  <a:cubicBezTo>
                    <a:pt x="22163" y="58904"/>
                    <a:pt x="21865" y="59351"/>
                    <a:pt x="21706" y="59878"/>
                  </a:cubicBezTo>
                  <a:cubicBezTo>
                    <a:pt x="21641" y="60085"/>
                    <a:pt x="21586" y="60291"/>
                    <a:pt x="21572" y="60506"/>
                  </a:cubicBezTo>
                  <a:cubicBezTo>
                    <a:pt x="21530" y="61290"/>
                    <a:pt x="21959" y="62107"/>
                    <a:pt x="22975" y="62322"/>
                  </a:cubicBezTo>
                  <a:cubicBezTo>
                    <a:pt x="23200" y="62372"/>
                    <a:pt x="23425" y="62390"/>
                    <a:pt x="23652" y="62390"/>
                  </a:cubicBezTo>
                  <a:cubicBezTo>
                    <a:pt x="23804" y="62390"/>
                    <a:pt x="23957" y="62382"/>
                    <a:pt x="24110" y="62369"/>
                  </a:cubicBezTo>
                  <a:cubicBezTo>
                    <a:pt x="25056" y="62291"/>
                    <a:pt x="25957" y="62023"/>
                    <a:pt x="26850" y="61717"/>
                  </a:cubicBezTo>
                  <a:cubicBezTo>
                    <a:pt x="27400" y="61524"/>
                    <a:pt x="27955" y="61346"/>
                    <a:pt x="28529" y="61228"/>
                  </a:cubicBezTo>
                  <a:cubicBezTo>
                    <a:pt x="28854" y="61163"/>
                    <a:pt x="29180" y="61126"/>
                    <a:pt x="29508" y="61126"/>
                  </a:cubicBezTo>
                  <a:cubicBezTo>
                    <a:pt x="29673" y="61126"/>
                    <a:pt x="29839" y="61135"/>
                    <a:pt x="30005" y="61156"/>
                  </a:cubicBezTo>
                  <a:cubicBezTo>
                    <a:pt x="30792" y="61248"/>
                    <a:pt x="31598" y="61873"/>
                    <a:pt x="31690" y="62866"/>
                  </a:cubicBezTo>
                  <a:cubicBezTo>
                    <a:pt x="31746" y="63469"/>
                    <a:pt x="31573" y="64018"/>
                    <a:pt x="31272" y="64526"/>
                  </a:cubicBezTo>
                  <a:cubicBezTo>
                    <a:pt x="31110" y="64799"/>
                    <a:pt x="30912" y="65042"/>
                    <a:pt x="30686" y="65262"/>
                  </a:cubicBezTo>
                  <a:cubicBezTo>
                    <a:pt x="30664" y="65279"/>
                    <a:pt x="30641" y="65301"/>
                    <a:pt x="30622" y="65318"/>
                  </a:cubicBezTo>
                  <a:cubicBezTo>
                    <a:pt x="30616" y="65327"/>
                    <a:pt x="30605" y="65327"/>
                    <a:pt x="30580" y="65332"/>
                  </a:cubicBezTo>
                  <a:cubicBezTo>
                    <a:pt x="30597" y="65159"/>
                    <a:pt x="30622" y="64995"/>
                    <a:pt x="30622" y="64830"/>
                  </a:cubicBezTo>
                  <a:cubicBezTo>
                    <a:pt x="30619" y="64721"/>
                    <a:pt x="30608" y="64612"/>
                    <a:pt x="30588" y="64506"/>
                  </a:cubicBezTo>
                  <a:cubicBezTo>
                    <a:pt x="30524" y="64194"/>
                    <a:pt x="30340" y="63976"/>
                    <a:pt x="30064" y="63828"/>
                  </a:cubicBezTo>
                  <a:cubicBezTo>
                    <a:pt x="29751" y="63661"/>
                    <a:pt x="29408" y="63577"/>
                    <a:pt x="29054" y="63566"/>
                  </a:cubicBezTo>
                  <a:cubicBezTo>
                    <a:pt x="29009" y="63565"/>
                    <a:pt x="28964" y="63564"/>
                    <a:pt x="28919" y="63564"/>
                  </a:cubicBezTo>
                  <a:cubicBezTo>
                    <a:pt x="28303" y="63564"/>
                    <a:pt x="27706" y="63687"/>
                    <a:pt x="27123" y="63895"/>
                  </a:cubicBezTo>
                  <a:cubicBezTo>
                    <a:pt x="26537" y="64105"/>
                    <a:pt x="25957" y="64325"/>
                    <a:pt x="25371" y="64529"/>
                  </a:cubicBezTo>
                  <a:cubicBezTo>
                    <a:pt x="24384" y="64875"/>
                    <a:pt x="23368" y="65101"/>
                    <a:pt x="22336" y="65254"/>
                  </a:cubicBezTo>
                  <a:cubicBezTo>
                    <a:pt x="21270" y="65413"/>
                    <a:pt x="20199" y="65497"/>
                    <a:pt x="19122" y="65499"/>
                  </a:cubicBezTo>
                  <a:cubicBezTo>
                    <a:pt x="19106" y="65500"/>
                    <a:pt x="19090" y="65500"/>
                    <a:pt x="19075" y="65500"/>
                  </a:cubicBezTo>
                  <a:cubicBezTo>
                    <a:pt x="17312" y="65500"/>
                    <a:pt x="15606" y="65193"/>
                    <a:pt x="13947" y="64604"/>
                  </a:cubicBezTo>
                  <a:cubicBezTo>
                    <a:pt x="12628" y="64133"/>
                    <a:pt x="11381" y="63519"/>
                    <a:pt x="10198" y="62777"/>
                  </a:cubicBezTo>
                  <a:cubicBezTo>
                    <a:pt x="7957" y="61368"/>
                    <a:pt x="6010" y="59627"/>
                    <a:pt x="4317" y="57596"/>
                  </a:cubicBezTo>
                  <a:cubicBezTo>
                    <a:pt x="2989" y="56000"/>
                    <a:pt x="1982" y="54206"/>
                    <a:pt x="1312" y="52237"/>
                  </a:cubicBezTo>
                  <a:cubicBezTo>
                    <a:pt x="1064" y="51512"/>
                    <a:pt x="919" y="50761"/>
                    <a:pt x="810" y="50002"/>
                  </a:cubicBezTo>
                  <a:cubicBezTo>
                    <a:pt x="715" y="49316"/>
                    <a:pt x="643" y="48624"/>
                    <a:pt x="626" y="47927"/>
                  </a:cubicBezTo>
                  <a:cubicBezTo>
                    <a:pt x="604" y="47201"/>
                    <a:pt x="634" y="46476"/>
                    <a:pt x="782" y="45765"/>
                  </a:cubicBezTo>
                  <a:cubicBezTo>
                    <a:pt x="871" y="45329"/>
                    <a:pt x="1016" y="44911"/>
                    <a:pt x="1192" y="44506"/>
                  </a:cubicBezTo>
                  <a:cubicBezTo>
                    <a:pt x="1245" y="44386"/>
                    <a:pt x="1262" y="44275"/>
                    <a:pt x="1248" y="44147"/>
                  </a:cubicBezTo>
                  <a:cubicBezTo>
                    <a:pt x="1159" y="43276"/>
                    <a:pt x="1134" y="42403"/>
                    <a:pt x="1150" y="41524"/>
                  </a:cubicBezTo>
                  <a:cubicBezTo>
                    <a:pt x="1184" y="39914"/>
                    <a:pt x="1457" y="38347"/>
                    <a:pt x="1954" y="36818"/>
                  </a:cubicBezTo>
                  <a:cubicBezTo>
                    <a:pt x="2537" y="35024"/>
                    <a:pt x="3485" y="33462"/>
                    <a:pt x="4838" y="32139"/>
                  </a:cubicBezTo>
                  <a:cubicBezTo>
                    <a:pt x="5790" y="31213"/>
                    <a:pt x="6897" y="30541"/>
                    <a:pt x="8130" y="30055"/>
                  </a:cubicBezTo>
                  <a:cubicBezTo>
                    <a:pt x="9029" y="29704"/>
                    <a:pt x="9949" y="29447"/>
                    <a:pt x="10909" y="29322"/>
                  </a:cubicBezTo>
                  <a:cubicBezTo>
                    <a:pt x="11366" y="29263"/>
                    <a:pt x="11825" y="29232"/>
                    <a:pt x="12283" y="29232"/>
                  </a:cubicBezTo>
                  <a:cubicBezTo>
                    <a:pt x="12675" y="29232"/>
                    <a:pt x="13067" y="29255"/>
                    <a:pt x="13459" y="29302"/>
                  </a:cubicBezTo>
                  <a:cubicBezTo>
                    <a:pt x="14352" y="29411"/>
                    <a:pt x="15222" y="29592"/>
                    <a:pt x="16076" y="29863"/>
                  </a:cubicBezTo>
                  <a:cubicBezTo>
                    <a:pt x="16150" y="29885"/>
                    <a:pt x="16222" y="29913"/>
                    <a:pt x="16298" y="29913"/>
                  </a:cubicBezTo>
                  <a:cubicBezTo>
                    <a:pt x="16317" y="29913"/>
                    <a:pt x="16335" y="29911"/>
                    <a:pt x="16355" y="29907"/>
                  </a:cubicBezTo>
                  <a:cubicBezTo>
                    <a:pt x="16363" y="29906"/>
                    <a:pt x="16370" y="29905"/>
                    <a:pt x="16377" y="29905"/>
                  </a:cubicBezTo>
                  <a:cubicBezTo>
                    <a:pt x="16428" y="29905"/>
                    <a:pt x="16454" y="29948"/>
                    <a:pt x="16486" y="29977"/>
                  </a:cubicBezTo>
                  <a:cubicBezTo>
                    <a:pt x="16913" y="30421"/>
                    <a:pt x="17370" y="30839"/>
                    <a:pt x="17853" y="31230"/>
                  </a:cubicBezTo>
                  <a:cubicBezTo>
                    <a:pt x="19800" y="32806"/>
                    <a:pt x="21996" y="33877"/>
                    <a:pt x="24440" y="34430"/>
                  </a:cubicBezTo>
                  <a:cubicBezTo>
                    <a:pt x="25561" y="34684"/>
                    <a:pt x="26699" y="34804"/>
                    <a:pt x="27849" y="34815"/>
                  </a:cubicBezTo>
                  <a:lnTo>
                    <a:pt x="28027" y="34815"/>
                  </a:lnTo>
                  <a:cubicBezTo>
                    <a:pt x="28108" y="35180"/>
                    <a:pt x="28183" y="35537"/>
                    <a:pt x="28262" y="35905"/>
                  </a:cubicBezTo>
                  <a:cubicBezTo>
                    <a:pt x="28077" y="35947"/>
                    <a:pt x="27891" y="35986"/>
                    <a:pt x="27706" y="36025"/>
                  </a:cubicBezTo>
                  <a:cubicBezTo>
                    <a:pt x="27059" y="36162"/>
                    <a:pt x="26409" y="36313"/>
                    <a:pt x="25754" y="36433"/>
                  </a:cubicBezTo>
                  <a:cubicBezTo>
                    <a:pt x="25477" y="36486"/>
                    <a:pt x="25385" y="36622"/>
                    <a:pt x="25430" y="36901"/>
                  </a:cubicBezTo>
                  <a:cubicBezTo>
                    <a:pt x="25514" y="37434"/>
                    <a:pt x="25645" y="37962"/>
                    <a:pt x="25762" y="38492"/>
                  </a:cubicBezTo>
                  <a:cubicBezTo>
                    <a:pt x="25985" y="39513"/>
                    <a:pt x="26211" y="40534"/>
                    <a:pt x="26437" y="41558"/>
                  </a:cubicBezTo>
                  <a:cubicBezTo>
                    <a:pt x="26448" y="41599"/>
                    <a:pt x="26454" y="41641"/>
                    <a:pt x="26473" y="41678"/>
                  </a:cubicBezTo>
                  <a:cubicBezTo>
                    <a:pt x="26521" y="41789"/>
                    <a:pt x="26614" y="41848"/>
                    <a:pt x="26725" y="41848"/>
                  </a:cubicBezTo>
                  <a:cubicBezTo>
                    <a:pt x="26745" y="41848"/>
                    <a:pt x="26765" y="41846"/>
                    <a:pt x="26786" y="41842"/>
                  </a:cubicBezTo>
                  <a:cubicBezTo>
                    <a:pt x="27667" y="41683"/>
                    <a:pt x="28543" y="41468"/>
                    <a:pt x="29422" y="41281"/>
                  </a:cubicBezTo>
                  <a:cubicBezTo>
                    <a:pt x="29475" y="41340"/>
                    <a:pt x="29472" y="41418"/>
                    <a:pt x="29486" y="41482"/>
                  </a:cubicBezTo>
                  <a:cubicBezTo>
                    <a:pt x="29757" y="42724"/>
                    <a:pt x="30025" y="43962"/>
                    <a:pt x="30298" y="45204"/>
                  </a:cubicBezTo>
                  <a:cubicBezTo>
                    <a:pt x="30333" y="45367"/>
                    <a:pt x="30400" y="45436"/>
                    <a:pt x="30529" y="45436"/>
                  </a:cubicBezTo>
                  <a:cubicBezTo>
                    <a:pt x="30564" y="45436"/>
                    <a:pt x="30603" y="45431"/>
                    <a:pt x="30647" y="45421"/>
                  </a:cubicBezTo>
                  <a:cubicBezTo>
                    <a:pt x="32390" y="45031"/>
                    <a:pt x="34134" y="44643"/>
                    <a:pt x="35878" y="44255"/>
                  </a:cubicBezTo>
                  <a:cubicBezTo>
                    <a:pt x="36134" y="44197"/>
                    <a:pt x="36394" y="44138"/>
                    <a:pt x="36656" y="44077"/>
                  </a:cubicBezTo>
                  <a:cubicBezTo>
                    <a:pt x="36692" y="44071"/>
                    <a:pt x="36731" y="44060"/>
                    <a:pt x="36768" y="44046"/>
                  </a:cubicBezTo>
                  <a:cubicBezTo>
                    <a:pt x="36991" y="43962"/>
                    <a:pt x="37088" y="43812"/>
                    <a:pt x="37038" y="43580"/>
                  </a:cubicBezTo>
                  <a:cubicBezTo>
                    <a:pt x="36952" y="43153"/>
                    <a:pt x="36857" y="42732"/>
                    <a:pt x="36762" y="42311"/>
                  </a:cubicBezTo>
                  <a:cubicBezTo>
                    <a:pt x="36589" y="41510"/>
                    <a:pt x="36411" y="40712"/>
                    <a:pt x="36238" y="39914"/>
                  </a:cubicBezTo>
                  <a:cubicBezTo>
                    <a:pt x="36226" y="39875"/>
                    <a:pt x="36224" y="39831"/>
                    <a:pt x="36212" y="39778"/>
                  </a:cubicBezTo>
                  <a:cubicBezTo>
                    <a:pt x="36408" y="39733"/>
                    <a:pt x="36595" y="39691"/>
                    <a:pt x="36784" y="39649"/>
                  </a:cubicBezTo>
                  <a:cubicBezTo>
                    <a:pt x="37418" y="39510"/>
                    <a:pt x="38054" y="39370"/>
                    <a:pt x="38684" y="39203"/>
                  </a:cubicBezTo>
                  <a:cubicBezTo>
                    <a:pt x="38734" y="39189"/>
                    <a:pt x="38785" y="39181"/>
                    <a:pt x="38838" y="39170"/>
                  </a:cubicBezTo>
                  <a:cubicBezTo>
                    <a:pt x="39013" y="39142"/>
                    <a:pt x="39097" y="39038"/>
                    <a:pt x="39069" y="38860"/>
                  </a:cubicBezTo>
                  <a:cubicBezTo>
                    <a:pt x="39036" y="38673"/>
                    <a:pt x="38994" y="38486"/>
                    <a:pt x="38960" y="38299"/>
                  </a:cubicBezTo>
                  <a:cubicBezTo>
                    <a:pt x="38715" y="37002"/>
                    <a:pt x="38402" y="35716"/>
                    <a:pt x="38110" y="34427"/>
                  </a:cubicBezTo>
                  <a:cubicBezTo>
                    <a:pt x="38065" y="34229"/>
                    <a:pt x="38001" y="34034"/>
                    <a:pt x="37948" y="33835"/>
                  </a:cubicBezTo>
                  <a:cubicBezTo>
                    <a:pt x="37904" y="33813"/>
                    <a:pt x="37861" y="33805"/>
                    <a:pt x="37818" y="33805"/>
                  </a:cubicBezTo>
                  <a:cubicBezTo>
                    <a:pt x="37767" y="33805"/>
                    <a:pt x="37716" y="33816"/>
                    <a:pt x="37666" y="33827"/>
                  </a:cubicBezTo>
                  <a:lnTo>
                    <a:pt x="35615" y="34268"/>
                  </a:lnTo>
                  <a:cubicBezTo>
                    <a:pt x="35429" y="34310"/>
                    <a:pt x="35236" y="34349"/>
                    <a:pt x="35030" y="34393"/>
                  </a:cubicBezTo>
                  <a:cubicBezTo>
                    <a:pt x="34943" y="34028"/>
                    <a:pt x="34859" y="33665"/>
                    <a:pt x="34767" y="33283"/>
                  </a:cubicBezTo>
                  <a:cubicBezTo>
                    <a:pt x="37069" y="32181"/>
                    <a:pt x="39016" y="30627"/>
                    <a:pt x="40581" y="28607"/>
                  </a:cubicBezTo>
                  <a:cubicBezTo>
                    <a:pt x="42144" y="26593"/>
                    <a:pt x="43162" y="24325"/>
                    <a:pt x="43653" y="21803"/>
                  </a:cubicBezTo>
                  <a:cubicBezTo>
                    <a:pt x="44640" y="21800"/>
                    <a:pt x="45617" y="21706"/>
                    <a:pt x="46540" y="21312"/>
                  </a:cubicBezTo>
                  <a:cubicBezTo>
                    <a:pt x="46437" y="21307"/>
                    <a:pt x="46325" y="21307"/>
                    <a:pt x="46217" y="21295"/>
                  </a:cubicBezTo>
                  <a:cubicBezTo>
                    <a:pt x="45798" y="21256"/>
                    <a:pt x="45380" y="21226"/>
                    <a:pt x="44961" y="21226"/>
                  </a:cubicBezTo>
                  <a:cubicBezTo>
                    <a:pt x="44378" y="21223"/>
                    <a:pt x="43798" y="21212"/>
                    <a:pt x="43218" y="21201"/>
                  </a:cubicBezTo>
                  <a:cubicBezTo>
                    <a:pt x="42743" y="21195"/>
                    <a:pt x="42269" y="21175"/>
                    <a:pt x="41795" y="21156"/>
                  </a:cubicBezTo>
                  <a:cubicBezTo>
                    <a:pt x="41022" y="21120"/>
                    <a:pt x="40247" y="21061"/>
                    <a:pt x="39477" y="20972"/>
                  </a:cubicBezTo>
                  <a:cubicBezTo>
                    <a:pt x="38277" y="20835"/>
                    <a:pt x="37097" y="20609"/>
                    <a:pt x="35931" y="20308"/>
                  </a:cubicBezTo>
                  <a:cubicBezTo>
                    <a:pt x="35652" y="20235"/>
                    <a:pt x="35364" y="20177"/>
                    <a:pt x="35088" y="20087"/>
                  </a:cubicBezTo>
                  <a:cubicBezTo>
                    <a:pt x="34315" y="19845"/>
                    <a:pt x="33545" y="19582"/>
                    <a:pt x="32787" y="19290"/>
                  </a:cubicBezTo>
                  <a:cubicBezTo>
                    <a:pt x="31643" y="18852"/>
                    <a:pt x="30538" y="18316"/>
                    <a:pt x="29444" y="17766"/>
                  </a:cubicBezTo>
                  <a:cubicBezTo>
                    <a:pt x="28122" y="17102"/>
                    <a:pt x="26844" y="16355"/>
                    <a:pt x="25608" y="15546"/>
                  </a:cubicBezTo>
                  <a:cubicBezTo>
                    <a:pt x="24666" y="14926"/>
                    <a:pt x="23784" y="14221"/>
                    <a:pt x="22936" y="13476"/>
                  </a:cubicBezTo>
                  <a:cubicBezTo>
                    <a:pt x="21823" y="12505"/>
                    <a:pt x="20785" y="11459"/>
                    <a:pt x="19792" y="10365"/>
                  </a:cubicBezTo>
                  <a:cubicBezTo>
                    <a:pt x="18991" y="9492"/>
                    <a:pt x="18285" y="8543"/>
                    <a:pt x="17652" y="7533"/>
                  </a:cubicBezTo>
                  <a:cubicBezTo>
                    <a:pt x="17214" y="6833"/>
                    <a:pt x="16773" y="6133"/>
                    <a:pt x="16346" y="5424"/>
                  </a:cubicBezTo>
                  <a:cubicBezTo>
                    <a:pt x="16335" y="5405"/>
                    <a:pt x="16318" y="5385"/>
                    <a:pt x="16299" y="5363"/>
                  </a:cubicBezTo>
                  <a:cubicBezTo>
                    <a:pt x="16199" y="5436"/>
                    <a:pt x="16165" y="5530"/>
                    <a:pt x="16185" y="5642"/>
                  </a:cubicBezTo>
                  <a:cubicBezTo>
                    <a:pt x="16207" y="5754"/>
                    <a:pt x="16240" y="5860"/>
                    <a:pt x="16279" y="5968"/>
                  </a:cubicBezTo>
                  <a:cubicBezTo>
                    <a:pt x="16422" y="6384"/>
                    <a:pt x="16592" y="6789"/>
                    <a:pt x="16787" y="7179"/>
                  </a:cubicBezTo>
                  <a:lnTo>
                    <a:pt x="16843" y="7291"/>
                  </a:lnTo>
                  <a:cubicBezTo>
                    <a:pt x="16059" y="8047"/>
                    <a:pt x="15359" y="8873"/>
                    <a:pt x="14737" y="9776"/>
                  </a:cubicBezTo>
                  <a:cubicBezTo>
                    <a:pt x="14703" y="9749"/>
                    <a:pt x="14703" y="9718"/>
                    <a:pt x="14695" y="9687"/>
                  </a:cubicBezTo>
                  <a:cubicBezTo>
                    <a:pt x="14567" y="8951"/>
                    <a:pt x="14466" y="8211"/>
                    <a:pt x="14413" y="7464"/>
                  </a:cubicBezTo>
                  <a:cubicBezTo>
                    <a:pt x="14346" y="6526"/>
                    <a:pt x="14360" y="5592"/>
                    <a:pt x="14483" y="4657"/>
                  </a:cubicBezTo>
                  <a:cubicBezTo>
                    <a:pt x="14578" y="3954"/>
                    <a:pt x="14723" y="3262"/>
                    <a:pt x="15002" y="2604"/>
                  </a:cubicBezTo>
                  <a:cubicBezTo>
                    <a:pt x="15066" y="2453"/>
                    <a:pt x="15138" y="2311"/>
                    <a:pt x="15211" y="2169"/>
                  </a:cubicBezTo>
                  <a:cubicBezTo>
                    <a:pt x="15551" y="1533"/>
                    <a:pt x="16076" y="1131"/>
                    <a:pt x="16754" y="916"/>
                  </a:cubicBezTo>
                  <a:cubicBezTo>
                    <a:pt x="17161" y="782"/>
                    <a:pt x="17582" y="707"/>
                    <a:pt x="18009" y="662"/>
                  </a:cubicBezTo>
                  <a:cubicBezTo>
                    <a:pt x="18473" y="611"/>
                    <a:pt x="18938" y="588"/>
                    <a:pt x="19404" y="588"/>
                  </a:cubicBezTo>
                  <a:close/>
                  <a:moveTo>
                    <a:pt x="19426" y="1"/>
                  </a:moveTo>
                  <a:cubicBezTo>
                    <a:pt x="18994" y="1"/>
                    <a:pt x="18562" y="17"/>
                    <a:pt x="18132" y="62"/>
                  </a:cubicBezTo>
                  <a:cubicBezTo>
                    <a:pt x="17652" y="110"/>
                    <a:pt x="17186" y="188"/>
                    <a:pt x="16729" y="325"/>
                  </a:cubicBezTo>
                  <a:cubicBezTo>
                    <a:pt x="15875" y="581"/>
                    <a:pt x="15217" y="1072"/>
                    <a:pt x="14779" y="1865"/>
                  </a:cubicBezTo>
                  <a:cubicBezTo>
                    <a:pt x="14469" y="2431"/>
                    <a:pt x="14262" y="3031"/>
                    <a:pt x="14123" y="3653"/>
                  </a:cubicBezTo>
                  <a:cubicBezTo>
                    <a:pt x="13942" y="4473"/>
                    <a:pt x="13869" y="5310"/>
                    <a:pt x="13852" y="6147"/>
                  </a:cubicBezTo>
                  <a:cubicBezTo>
                    <a:pt x="13838" y="6761"/>
                    <a:pt x="13880" y="7374"/>
                    <a:pt x="13944" y="7985"/>
                  </a:cubicBezTo>
                  <a:cubicBezTo>
                    <a:pt x="14028" y="8744"/>
                    <a:pt x="14145" y="9495"/>
                    <a:pt x="14301" y="10242"/>
                  </a:cubicBezTo>
                  <a:cubicBezTo>
                    <a:pt x="14329" y="10362"/>
                    <a:pt x="14307" y="10454"/>
                    <a:pt x="14246" y="10558"/>
                  </a:cubicBezTo>
                  <a:cubicBezTo>
                    <a:pt x="12801" y="12957"/>
                    <a:pt x="12042" y="15560"/>
                    <a:pt x="11955" y="18355"/>
                  </a:cubicBezTo>
                  <a:cubicBezTo>
                    <a:pt x="11922" y="19290"/>
                    <a:pt x="11978" y="20221"/>
                    <a:pt x="12114" y="21145"/>
                  </a:cubicBezTo>
                  <a:cubicBezTo>
                    <a:pt x="12170" y="21521"/>
                    <a:pt x="12243" y="21895"/>
                    <a:pt x="12318" y="22269"/>
                  </a:cubicBezTo>
                  <a:cubicBezTo>
                    <a:pt x="12279" y="22311"/>
                    <a:pt x="12223" y="22322"/>
                    <a:pt x="12178" y="22342"/>
                  </a:cubicBezTo>
                  <a:cubicBezTo>
                    <a:pt x="12003" y="22420"/>
                    <a:pt x="11824" y="22495"/>
                    <a:pt x="11654" y="22573"/>
                  </a:cubicBezTo>
                  <a:cubicBezTo>
                    <a:pt x="11445" y="22665"/>
                    <a:pt x="11238" y="22763"/>
                    <a:pt x="11043" y="22883"/>
                  </a:cubicBezTo>
                  <a:cubicBezTo>
                    <a:pt x="10800" y="23033"/>
                    <a:pt x="10602" y="23223"/>
                    <a:pt x="10485" y="23494"/>
                  </a:cubicBezTo>
                  <a:cubicBezTo>
                    <a:pt x="10332" y="23851"/>
                    <a:pt x="10399" y="24211"/>
                    <a:pt x="10675" y="24490"/>
                  </a:cubicBezTo>
                  <a:cubicBezTo>
                    <a:pt x="10817" y="24638"/>
                    <a:pt x="10987" y="24730"/>
                    <a:pt x="11180" y="24799"/>
                  </a:cubicBezTo>
                  <a:cubicBezTo>
                    <a:pt x="11464" y="24904"/>
                    <a:pt x="11755" y="24943"/>
                    <a:pt x="12051" y="24943"/>
                  </a:cubicBezTo>
                  <a:cubicBezTo>
                    <a:pt x="12173" y="24943"/>
                    <a:pt x="12295" y="24936"/>
                    <a:pt x="12418" y="24925"/>
                  </a:cubicBezTo>
                  <a:cubicBezTo>
                    <a:pt x="12644" y="24905"/>
                    <a:pt x="12868" y="24852"/>
                    <a:pt x="13085" y="24797"/>
                  </a:cubicBezTo>
                  <a:cubicBezTo>
                    <a:pt x="13121" y="24838"/>
                    <a:pt x="13133" y="24889"/>
                    <a:pt x="13149" y="24930"/>
                  </a:cubicBezTo>
                  <a:cubicBezTo>
                    <a:pt x="13730" y="26320"/>
                    <a:pt x="14486" y="27609"/>
                    <a:pt x="15429" y="28786"/>
                  </a:cubicBezTo>
                  <a:cubicBezTo>
                    <a:pt x="15515" y="28898"/>
                    <a:pt x="15602" y="29009"/>
                    <a:pt x="15694" y="29121"/>
                  </a:cubicBezTo>
                  <a:cubicBezTo>
                    <a:pt x="15713" y="29132"/>
                    <a:pt x="15733" y="29149"/>
                    <a:pt x="15713" y="29154"/>
                  </a:cubicBezTo>
                  <a:cubicBezTo>
                    <a:pt x="15707" y="29159"/>
                    <a:pt x="15700" y="29161"/>
                    <a:pt x="15693" y="29161"/>
                  </a:cubicBezTo>
                  <a:cubicBezTo>
                    <a:pt x="15679" y="29161"/>
                    <a:pt x="15663" y="29153"/>
                    <a:pt x="15652" y="29140"/>
                  </a:cubicBezTo>
                  <a:cubicBezTo>
                    <a:pt x="15635" y="29137"/>
                    <a:pt x="15613" y="29137"/>
                    <a:pt x="15596" y="29132"/>
                  </a:cubicBezTo>
                  <a:cubicBezTo>
                    <a:pt x="15049" y="28970"/>
                    <a:pt x="14486" y="28867"/>
                    <a:pt x="13922" y="28775"/>
                  </a:cubicBezTo>
                  <a:cubicBezTo>
                    <a:pt x="13362" y="28686"/>
                    <a:pt x="12799" y="28643"/>
                    <a:pt x="12235" y="28643"/>
                  </a:cubicBezTo>
                  <a:cubicBezTo>
                    <a:pt x="11831" y="28643"/>
                    <a:pt x="11425" y="28665"/>
                    <a:pt x="11021" y="28708"/>
                  </a:cubicBezTo>
                  <a:cubicBezTo>
                    <a:pt x="10097" y="28806"/>
                    <a:pt x="9193" y="29015"/>
                    <a:pt x="8317" y="29333"/>
                  </a:cubicBezTo>
                  <a:cubicBezTo>
                    <a:pt x="7411" y="29656"/>
                    <a:pt x="6540" y="30058"/>
                    <a:pt x="5745" y="30610"/>
                  </a:cubicBezTo>
                  <a:cubicBezTo>
                    <a:pt x="4387" y="31553"/>
                    <a:pt x="3307" y="32761"/>
                    <a:pt x="2470" y="34181"/>
                  </a:cubicBezTo>
                  <a:cubicBezTo>
                    <a:pt x="1856" y="35214"/>
                    <a:pt x="1429" y="36324"/>
                    <a:pt x="1122" y="37487"/>
                  </a:cubicBezTo>
                  <a:cubicBezTo>
                    <a:pt x="883" y="38402"/>
                    <a:pt x="704" y="39331"/>
                    <a:pt x="618" y="40277"/>
                  </a:cubicBezTo>
                  <a:cubicBezTo>
                    <a:pt x="545" y="41086"/>
                    <a:pt x="534" y="41895"/>
                    <a:pt x="559" y="42704"/>
                  </a:cubicBezTo>
                  <a:cubicBezTo>
                    <a:pt x="573" y="43198"/>
                    <a:pt x="601" y="43695"/>
                    <a:pt x="690" y="44183"/>
                  </a:cubicBezTo>
                  <a:cubicBezTo>
                    <a:pt x="701" y="44241"/>
                    <a:pt x="684" y="44294"/>
                    <a:pt x="659" y="44345"/>
                  </a:cubicBezTo>
                  <a:cubicBezTo>
                    <a:pt x="534" y="44610"/>
                    <a:pt x="411" y="44880"/>
                    <a:pt x="322" y="45162"/>
                  </a:cubicBezTo>
                  <a:cubicBezTo>
                    <a:pt x="196" y="45564"/>
                    <a:pt x="118" y="45974"/>
                    <a:pt x="85" y="46392"/>
                  </a:cubicBezTo>
                  <a:cubicBezTo>
                    <a:pt x="40" y="46950"/>
                    <a:pt x="1" y="47511"/>
                    <a:pt x="29" y="48075"/>
                  </a:cubicBezTo>
                  <a:cubicBezTo>
                    <a:pt x="68" y="48789"/>
                    <a:pt x="132" y="49497"/>
                    <a:pt x="238" y="50203"/>
                  </a:cubicBezTo>
                  <a:cubicBezTo>
                    <a:pt x="353" y="50981"/>
                    <a:pt x="517" y="51746"/>
                    <a:pt x="771" y="52491"/>
                  </a:cubicBezTo>
                  <a:cubicBezTo>
                    <a:pt x="1298" y="54045"/>
                    <a:pt x="2065" y="55473"/>
                    <a:pt x="2986" y="56823"/>
                  </a:cubicBezTo>
                  <a:cubicBezTo>
                    <a:pt x="3611" y="57741"/>
                    <a:pt x="4339" y="58567"/>
                    <a:pt x="5106" y="59362"/>
                  </a:cubicBezTo>
                  <a:cubicBezTo>
                    <a:pt x="6744" y="61061"/>
                    <a:pt x="8555" y="62540"/>
                    <a:pt x="10608" y="63711"/>
                  </a:cubicBezTo>
                  <a:cubicBezTo>
                    <a:pt x="12792" y="64955"/>
                    <a:pt x="15111" y="65798"/>
                    <a:pt x="17635" y="66018"/>
                  </a:cubicBezTo>
                  <a:cubicBezTo>
                    <a:pt x="18115" y="66062"/>
                    <a:pt x="18596" y="66090"/>
                    <a:pt x="19076" y="66090"/>
                  </a:cubicBezTo>
                  <a:cubicBezTo>
                    <a:pt x="19185" y="66090"/>
                    <a:pt x="19295" y="66088"/>
                    <a:pt x="19404" y="66085"/>
                  </a:cubicBezTo>
                  <a:cubicBezTo>
                    <a:pt x="20302" y="66060"/>
                    <a:pt x="21201" y="65993"/>
                    <a:pt x="22093" y="65868"/>
                  </a:cubicBezTo>
                  <a:cubicBezTo>
                    <a:pt x="23070" y="65734"/>
                    <a:pt x="24024" y="65533"/>
                    <a:pt x="24961" y="65248"/>
                  </a:cubicBezTo>
                  <a:cubicBezTo>
                    <a:pt x="25670" y="65036"/>
                    <a:pt x="26353" y="64763"/>
                    <a:pt x="27045" y="64509"/>
                  </a:cubicBezTo>
                  <a:cubicBezTo>
                    <a:pt x="27639" y="64289"/>
                    <a:pt x="28248" y="64130"/>
                    <a:pt x="28889" y="64110"/>
                  </a:cubicBezTo>
                  <a:cubicBezTo>
                    <a:pt x="28907" y="64110"/>
                    <a:pt x="28926" y="64110"/>
                    <a:pt x="28944" y="64110"/>
                  </a:cubicBezTo>
                  <a:cubicBezTo>
                    <a:pt x="29245" y="64110"/>
                    <a:pt x="29531" y="64155"/>
                    <a:pt x="29802" y="64297"/>
                  </a:cubicBezTo>
                  <a:cubicBezTo>
                    <a:pt x="29991" y="64395"/>
                    <a:pt x="30086" y="64543"/>
                    <a:pt x="30094" y="64752"/>
                  </a:cubicBezTo>
                  <a:cubicBezTo>
                    <a:pt x="30108" y="65050"/>
                    <a:pt x="30072" y="65332"/>
                    <a:pt x="29963" y="65608"/>
                  </a:cubicBezTo>
                  <a:cubicBezTo>
                    <a:pt x="29869" y="65848"/>
                    <a:pt x="29726" y="66046"/>
                    <a:pt x="29472" y="66147"/>
                  </a:cubicBezTo>
                  <a:cubicBezTo>
                    <a:pt x="29425" y="66166"/>
                    <a:pt x="29383" y="66189"/>
                    <a:pt x="29341" y="66211"/>
                  </a:cubicBezTo>
                  <a:cubicBezTo>
                    <a:pt x="29059" y="66350"/>
                    <a:pt x="28778" y="66493"/>
                    <a:pt x="28541" y="66702"/>
                  </a:cubicBezTo>
                  <a:cubicBezTo>
                    <a:pt x="28192" y="67006"/>
                    <a:pt x="28011" y="67388"/>
                    <a:pt x="28036" y="67860"/>
                  </a:cubicBezTo>
                  <a:cubicBezTo>
                    <a:pt x="28054" y="68252"/>
                    <a:pt x="28339" y="68619"/>
                    <a:pt x="28755" y="68619"/>
                  </a:cubicBezTo>
                  <a:cubicBezTo>
                    <a:pt x="28777" y="68619"/>
                    <a:pt x="28800" y="68618"/>
                    <a:pt x="28822" y="68616"/>
                  </a:cubicBezTo>
                  <a:cubicBezTo>
                    <a:pt x="28959" y="68602"/>
                    <a:pt x="29096" y="68579"/>
                    <a:pt x="29221" y="68518"/>
                  </a:cubicBezTo>
                  <a:cubicBezTo>
                    <a:pt x="29341" y="68462"/>
                    <a:pt x="29433" y="68379"/>
                    <a:pt x="29472" y="68245"/>
                  </a:cubicBezTo>
                  <a:lnTo>
                    <a:pt x="29472" y="68245"/>
                  </a:lnTo>
                  <a:cubicBezTo>
                    <a:pt x="29380" y="68253"/>
                    <a:pt x="29297" y="68267"/>
                    <a:pt x="29213" y="68273"/>
                  </a:cubicBezTo>
                  <a:cubicBezTo>
                    <a:pt x="29203" y="68273"/>
                    <a:pt x="29193" y="68273"/>
                    <a:pt x="29183" y="68273"/>
                  </a:cubicBezTo>
                  <a:cubicBezTo>
                    <a:pt x="29113" y="68273"/>
                    <a:pt x="29042" y="68267"/>
                    <a:pt x="28973" y="68267"/>
                  </a:cubicBezTo>
                  <a:cubicBezTo>
                    <a:pt x="28962" y="68267"/>
                    <a:pt x="28952" y="68267"/>
                    <a:pt x="28942" y="68267"/>
                  </a:cubicBezTo>
                  <a:cubicBezTo>
                    <a:pt x="28938" y="68267"/>
                    <a:pt x="28934" y="68267"/>
                    <a:pt x="28931" y="68267"/>
                  </a:cubicBezTo>
                  <a:cubicBezTo>
                    <a:pt x="28731" y="68267"/>
                    <a:pt x="28538" y="68059"/>
                    <a:pt x="28566" y="67854"/>
                  </a:cubicBezTo>
                  <a:cubicBezTo>
                    <a:pt x="28602" y="67539"/>
                    <a:pt x="28719" y="67271"/>
                    <a:pt x="28987" y="67079"/>
                  </a:cubicBezTo>
                  <a:cubicBezTo>
                    <a:pt x="29182" y="66939"/>
                    <a:pt x="29391" y="66830"/>
                    <a:pt x="29603" y="66724"/>
                  </a:cubicBezTo>
                  <a:cubicBezTo>
                    <a:pt x="29922" y="66565"/>
                    <a:pt x="30242" y="66406"/>
                    <a:pt x="30541" y="66211"/>
                  </a:cubicBezTo>
                  <a:cubicBezTo>
                    <a:pt x="30814" y="66032"/>
                    <a:pt x="31063" y="65826"/>
                    <a:pt x="31261" y="65566"/>
                  </a:cubicBezTo>
                  <a:cubicBezTo>
                    <a:pt x="31375" y="65416"/>
                    <a:pt x="31487" y="65262"/>
                    <a:pt x="31601" y="65109"/>
                  </a:cubicBezTo>
                  <a:cubicBezTo>
                    <a:pt x="31740" y="64925"/>
                    <a:pt x="31860" y="64730"/>
                    <a:pt x="31958" y="64523"/>
                  </a:cubicBezTo>
                  <a:cubicBezTo>
                    <a:pt x="32209" y="63993"/>
                    <a:pt x="32346" y="63435"/>
                    <a:pt x="32293" y="62838"/>
                  </a:cubicBezTo>
                  <a:cubicBezTo>
                    <a:pt x="32192" y="61736"/>
                    <a:pt x="31428" y="60857"/>
                    <a:pt x="30346" y="60609"/>
                  </a:cubicBezTo>
                  <a:cubicBezTo>
                    <a:pt x="30076" y="60548"/>
                    <a:pt x="29805" y="60522"/>
                    <a:pt x="29534" y="60522"/>
                  </a:cubicBezTo>
                  <a:cubicBezTo>
                    <a:pt x="29238" y="60522"/>
                    <a:pt x="28941" y="60553"/>
                    <a:pt x="28644" y="60601"/>
                  </a:cubicBezTo>
                  <a:cubicBezTo>
                    <a:pt x="28091" y="60690"/>
                    <a:pt x="27553" y="60855"/>
                    <a:pt x="27020" y="61027"/>
                  </a:cubicBezTo>
                  <a:cubicBezTo>
                    <a:pt x="26440" y="61217"/>
                    <a:pt x="25868" y="61429"/>
                    <a:pt x="25277" y="61569"/>
                  </a:cubicBezTo>
                  <a:cubicBezTo>
                    <a:pt x="24731" y="61694"/>
                    <a:pt x="24178" y="61789"/>
                    <a:pt x="23614" y="61789"/>
                  </a:cubicBezTo>
                  <a:cubicBezTo>
                    <a:pt x="23598" y="61789"/>
                    <a:pt x="23582" y="61789"/>
                    <a:pt x="23566" y="61789"/>
                  </a:cubicBezTo>
                  <a:cubicBezTo>
                    <a:pt x="23352" y="61786"/>
                    <a:pt x="23140" y="61761"/>
                    <a:pt x="22933" y="61694"/>
                  </a:cubicBezTo>
                  <a:cubicBezTo>
                    <a:pt x="22303" y="61493"/>
                    <a:pt x="22102" y="60885"/>
                    <a:pt x="22180" y="60439"/>
                  </a:cubicBezTo>
                  <a:cubicBezTo>
                    <a:pt x="22238" y="60098"/>
                    <a:pt x="22358" y="59780"/>
                    <a:pt x="22540" y="59485"/>
                  </a:cubicBezTo>
                  <a:cubicBezTo>
                    <a:pt x="22715" y="59195"/>
                    <a:pt x="22922" y="58927"/>
                    <a:pt x="23162" y="58690"/>
                  </a:cubicBezTo>
                  <a:cubicBezTo>
                    <a:pt x="23731" y="58132"/>
                    <a:pt x="24373" y="57677"/>
                    <a:pt x="25106" y="57356"/>
                  </a:cubicBezTo>
                  <a:cubicBezTo>
                    <a:pt x="25756" y="57072"/>
                    <a:pt x="26434" y="56840"/>
                    <a:pt x="27109" y="56617"/>
                  </a:cubicBezTo>
                  <a:cubicBezTo>
                    <a:pt x="28769" y="56067"/>
                    <a:pt x="30368" y="55370"/>
                    <a:pt x="31899" y="54524"/>
                  </a:cubicBezTo>
                  <a:cubicBezTo>
                    <a:pt x="33283" y="53763"/>
                    <a:pt x="34606" y="52898"/>
                    <a:pt x="35878" y="51963"/>
                  </a:cubicBezTo>
                  <a:cubicBezTo>
                    <a:pt x="37962" y="50429"/>
                    <a:pt x="39795" y="48635"/>
                    <a:pt x="41335" y="46554"/>
                  </a:cubicBezTo>
                  <a:cubicBezTo>
                    <a:pt x="42406" y="45115"/>
                    <a:pt x="43346" y="43594"/>
                    <a:pt x="44194" y="42018"/>
                  </a:cubicBezTo>
                  <a:cubicBezTo>
                    <a:pt x="45168" y="40207"/>
                    <a:pt x="45966" y="38324"/>
                    <a:pt x="46591" y="36369"/>
                  </a:cubicBezTo>
                  <a:cubicBezTo>
                    <a:pt x="47333" y="34025"/>
                    <a:pt x="47804" y="31618"/>
                    <a:pt x="48128" y="29179"/>
                  </a:cubicBezTo>
                  <a:cubicBezTo>
                    <a:pt x="48270" y="28111"/>
                    <a:pt x="48362" y="27031"/>
                    <a:pt x="48423" y="25954"/>
                  </a:cubicBezTo>
                  <a:cubicBezTo>
                    <a:pt x="48493" y="24755"/>
                    <a:pt x="48490" y="23555"/>
                    <a:pt x="48462" y="22356"/>
                  </a:cubicBezTo>
                  <a:cubicBezTo>
                    <a:pt x="48443" y="21334"/>
                    <a:pt x="48351" y="20313"/>
                    <a:pt x="48223" y="19298"/>
                  </a:cubicBezTo>
                  <a:cubicBezTo>
                    <a:pt x="48128" y="18556"/>
                    <a:pt x="48005" y="17819"/>
                    <a:pt x="47860" y="17086"/>
                  </a:cubicBezTo>
                  <a:cubicBezTo>
                    <a:pt x="47600" y="15800"/>
                    <a:pt x="47176" y="14566"/>
                    <a:pt x="46657" y="13361"/>
                  </a:cubicBezTo>
                  <a:cubicBezTo>
                    <a:pt x="46047" y="11944"/>
                    <a:pt x="45304" y="10597"/>
                    <a:pt x="44487" y="9285"/>
                  </a:cubicBezTo>
                  <a:cubicBezTo>
                    <a:pt x="43449" y="7614"/>
                    <a:pt x="42216" y="6099"/>
                    <a:pt x="40799" y="4727"/>
                  </a:cubicBezTo>
                  <a:cubicBezTo>
                    <a:pt x="39530" y="3505"/>
                    <a:pt x="38098" y="2534"/>
                    <a:pt x="36480" y="1839"/>
                  </a:cubicBezTo>
                  <a:cubicBezTo>
                    <a:pt x="35211" y="1295"/>
                    <a:pt x="33900" y="874"/>
                    <a:pt x="32561" y="542"/>
                  </a:cubicBezTo>
                  <a:cubicBezTo>
                    <a:pt x="31752" y="344"/>
                    <a:pt x="30929" y="216"/>
                    <a:pt x="30100" y="157"/>
                  </a:cubicBezTo>
                  <a:cubicBezTo>
                    <a:pt x="29746" y="133"/>
                    <a:pt x="29390" y="118"/>
                    <a:pt x="29036" y="118"/>
                  </a:cubicBezTo>
                  <a:cubicBezTo>
                    <a:pt x="28824" y="118"/>
                    <a:pt x="28612" y="123"/>
                    <a:pt x="28401" y="135"/>
                  </a:cubicBezTo>
                  <a:cubicBezTo>
                    <a:pt x="27885" y="163"/>
                    <a:pt x="27369" y="219"/>
                    <a:pt x="26856" y="297"/>
                  </a:cubicBezTo>
                  <a:cubicBezTo>
                    <a:pt x="26501" y="347"/>
                    <a:pt x="26144" y="403"/>
                    <a:pt x="25790" y="481"/>
                  </a:cubicBezTo>
                  <a:cubicBezTo>
                    <a:pt x="25650" y="512"/>
                    <a:pt x="25528" y="565"/>
                    <a:pt x="25475" y="710"/>
                  </a:cubicBezTo>
                  <a:cubicBezTo>
                    <a:pt x="25455" y="710"/>
                    <a:pt x="25441" y="710"/>
                    <a:pt x="25427" y="707"/>
                  </a:cubicBezTo>
                  <a:cubicBezTo>
                    <a:pt x="24646" y="556"/>
                    <a:pt x="23865" y="422"/>
                    <a:pt x="23075" y="316"/>
                  </a:cubicBezTo>
                  <a:cubicBezTo>
                    <a:pt x="22576" y="249"/>
                    <a:pt x="22074" y="185"/>
                    <a:pt x="21577" y="129"/>
                  </a:cubicBezTo>
                  <a:cubicBezTo>
                    <a:pt x="21092" y="74"/>
                    <a:pt x="20601" y="26"/>
                    <a:pt x="20113" y="12"/>
                  </a:cubicBezTo>
                  <a:cubicBezTo>
                    <a:pt x="19884" y="5"/>
                    <a:pt x="19655" y="1"/>
                    <a:pt x="19426" y="1"/>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6"/>
            <p:cNvSpPr/>
            <p:nvPr/>
          </p:nvSpPr>
          <p:spPr>
            <a:xfrm>
              <a:off x="2509500" y="1892100"/>
              <a:ext cx="2050" cy="1225"/>
            </a:xfrm>
            <a:custGeom>
              <a:avLst/>
              <a:gdLst/>
              <a:ahLst/>
              <a:cxnLst/>
              <a:rect l="l" t="t" r="r" b="b"/>
              <a:pathLst>
                <a:path w="82" h="49" extrusionOk="0">
                  <a:moveTo>
                    <a:pt x="48" y="1"/>
                  </a:moveTo>
                  <a:cubicBezTo>
                    <a:pt x="34" y="12"/>
                    <a:pt x="20" y="17"/>
                    <a:pt x="0" y="29"/>
                  </a:cubicBezTo>
                  <a:cubicBezTo>
                    <a:pt x="13" y="40"/>
                    <a:pt x="31" y="49"/>
                    <a:pt x="46" y="49"/>
                  </a:cubicBezTo>
                  <a:cubicBezTo>
                    <a:pt x="53" y="49"/>
                    <a:pt x="59" y="47"/>
                    <a:pt x="64" y="43"/>
                  </a:cubicBezTo>
                  <a:cubicBezTo>
                    <a:pt x="81" y="29"/>
                    <a:pt x="64" y="12"/>
                    <a:pt x="48" y="1"/>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6"/>
            <p:cNvSpPr/>
            <p:nvPr/>
          </p:nvSpPr>
          <p:spPr>
            <a:xfrm>
              <a:off x="2201075" y="1946850"/>
              <a:ext cx="225525" cy="216800"/>
            </a:xfrm>
            <a:custGeom>
              <a:avLst/>
              <a:gdLst/>
              <a:ahLst/>
              <a:cxnLst/>
              <a:rect l="l" t="t" r="r" b="b"/>
              <a:pathLst>
                <a:path w="9021" h="8672" extrusionOk="0">
                  <a:moveTo>
                    <a:pt x="7370" y="579"/>
                  </a:moveTo>
                  <a:cubicBezTo>
                    <a:pt x="7437" y="579"/>
                    <a:pt x="7505" y="579"/>
                    <a:pt x="7572" y="581"/>
                  </a:cubicBezTo>
                  <a:cubicBezTo>
                    <a:pt x="7588" y="581"/>
                    <a:pt x="7605" y="580"/>
                    <a:pt x="7622" y="580"/>
                  </a:cubicBezTo>
                  <a:cubicBezTo>
                    <a:pt x="7657" y="580"/>
                    <a:pt x="7694" y="583"/>
                    <a:pt x="7731" y="598"/>
                  </a:cubicBezTo>
                  <a:cubicBezTo>
                    <a:pt x="7712" y="654"/>
                    <a:pt x="7656" y="665"/>
                    <a:pt x="7614" y="687"/>
                  </a:cubicBezTo>
                  <a:cubicBezTo>
                    <a:pt x="6459" y="1368"/>
                    <a:pt x="5371" y="2146"/>
                    <a:pt x="4375" y="3042"/>
                  </a:cubicBezTo>
                  <a:cubicBezTo>
                    <a:pt x="3558" y="3775"/>
                    <a:pt x="2804" y="4565"/>
                    <a:pt x="2079" y="5388"/>
                  </a:cubicBezTo>
                  <a:cubicBezTo>
                    <a:pt x="1591" y="5943"/>
                    <a:pt x="1114" y="6504"/>
                    <a:pt x="665" y="7090"/>
                  </a:cubicBezTo>
                  <a:cubicBezTo>
                    <a:pt x="642" y="7115"/>
                    <a:pt x="631" y="7151"/>
                    <a:pt x="587" y="7157"/>
                  </a:cubicBezTo>
                  <a:cubicBezTo>
                    <a:pt x="584" y="7028"/>
                    <a:pt x="617" y="6905"/>
                    <a:pt x="645" y="6777"/>
                  </a:cubicBezTo>
                  <a:cubicBezTo>
                    <a:pt x="799" y="5982"/>
                    <a:pt x="1013" y="5204"/>
                    <a:pt x="1334" y="4459"/>
                  </a:cubicBezTo>
                  <a:cubicBezTo>
                    <a:pt x="1920" y="3109"/>
                    <a:pt x="2863" y="2087"/>
                    <a:pt x="4141" y="1368"/>
                  </a:cubicBezTo>
                  <a:cubicBezTo>
                    <a:pt x="4872" y="952"/>
                    <a:pt x="5661" y="701"/>
                    <a:pt x="6501" y="623"/>
                  </a:cubicBezTo>
                  <a:cubicBezTo>
                    <a:pt x="6791" y="593"/>
                    <a:pt x="7079" y="579"/>
                    <a:pt x="7370" y="579"/>
                  </a:cubicBezTo>
                  <a:close/>
                  <a:moveTo>
                    <a:pt x="7246" y="1"/>
                  </a:moveTo>
                  <a:cubicBezTo>
                    <a:pt x="6754" y="1"/>
                    <a:pt x="6264" y="52"/>
                    <a:pt x="5776" y="151"/>
                  </a:cubicBezTo>
                  <a:cubicBezTo>
                    <a:pt x="4489" y="414"/>
                    <a:pt x="3385" y="1022"/>
                    <a:pt x="2425" y="1915"/>
                  </a:cubicBezTo>
                  <a:cubicBezTo>
                    <a:pt x="1560" y="2721"/>
                    <a:pt x="969" y="3706"/>
                    <a:pt x="584" y="4813"/>
                  </a:cubicBezTo>
                  <a:cubicBezTo>
                    <a:pt x="269" y="5714"/>
                    <a:pt x="68" y="6635"/>
                    <a:pt x="17" y="7586"/>
                  </a:cubicBezTo>
                  <a:cubicBezTo>
                    <a:pt x="1" y="7952"/>
                    <a:pt x="51" y="8303"/>
                    <a:pt x="204" y="8671"/>
                  </a:cubicBezTo>
                  <a:cubicBezTo>
                    <a:pt x="238" y="8624"/>
                    <a:pt x="255" y="8604"/>
                    <a:pt x="271" y="8579"/>
                  </a:cubicBezTo>
                  <a:cubicBezTo>
                    <a:pt x="419" y="8364"/>
                    <a:pt x="564" y="8144"/>
                    <a:pt x="718" y="7935"/>
                  </a:cubicBezTo>
                  <a:cubicBezTo>
                    <a:pt x="1594" y="6749"/>
                    <a:pt x="2567" y="5639"/>
                    <a:pt x="3594" y="4576"/>
                  </a:cubicBezTo>
                  <a:cubicBezTo>
                    <a:pt x="4841" y="3282"/>
                    <a:pt x="6236" y="2171"/>
                    <a:pt x="7779" y="1242"/>
                  </a:cubicBezTo>
                  <a:cubicBezTo>
                    <a:pt x="8136" y="1027"/>
                    <a:pt x="8504" y="827"/>
                    <a:pt x="8875" y="640"/>
                  </a:cubicBezTo>
                  <a:cubicBezTo>
                    <a:pt x="8973" y="587"/>
                    <a:pt x="9020" y="511"/>
                    <a:pt x="8992" y="422"/>
                  </a:cubicBezTo>
                  <a:cubicBezTo>
                    <a:pt x="8967" y="347"/>
                    <a:pt x="8928" y="280"/>
                    <a:pt x="8847" y="238"/>
                  </a:cubicBezTo>
                  <a:cubicBezTo>
                    <a:pt x="8727" y="179"/>
                    <a:pt x="8604" y="135"/>
                    <a:pt x="8471" y="110"/>
                  </a:cubicBezTo>
                  <a:cubicBezTo>
                    <a:pt x="8062" y="36"/>
                    <a:pt x="7653" y="1"/>
                    <a:pt x="7246" y="1"/>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6"/>
            <p:cNvSpPr/>
            <p:nvPr/>
          </p:nvSpPr>
          <p:spPr>
            <a:xfrm>
              <a:off x="2464650" y="1471550"/>
              <a:ext cx="108050" cy="69800"/>
            </a:xfrm>
            <a:custGeom>
              <a:avLst/>
              <a:gdLst/>
              <a:ahLst/>
              <a:cxnLst/>
              <a:rect l="l" t="t" r="r" b="b"/>
              <a:pathLst>
                <a:path w="4322" h="2792" extrusionOk="0">
                  <a:moveTo>
                    <a:pt x="1967" y="481"/>
                  </a:moveTo>
                  <a:cubicBezTo>
                    <a:pt x="2275" y="481"/>
                    <a:pt x="2570" y="569"/>
                    <a:pt x="2849" y="734"/>
                  </a:cubicBezTo>
                  <a:cubicBezTo>
                    <a:pt x="3281" y="988"/>
                    <a:pt x="3571" y="1356"/>
                    <a:pt x="3744" y="1825"/>
                  </a:cubicBezTo>
                  <a:cubicBezTo>
                    <a:pt x="3778" y="1909"/>
                    <a:pt x="3806" y="1995"/>
                    <a:pt x="3839" y="2095"/>
                  </a:cubicBezTo>
                  <a:cubicBezTo>
                    <a:pt x="2681" y="2109"/>
                    <a:pt x="1554" y="2260"/>
                    <a:pt x="422" y="2383"/>
                  </a:cubicBezTo>
                  <a:cubicBezTo>
                    <a:pt x="405" y="2305"/>
                    <a:pt x="430" y="2243"/>
                    <a:pt x="438" y="2179"/>
                  </a:cubicBezTo>
                  <a:cubicBezTo>
                    <a:pt x="489" y="1892"/>
                    <a:pt x="547" y="1602"/>
                    <a:pt x="667" y="1328"/>
                  </a:cubicBezTo>
                  <a:cubicBezTo>
                    <a:pt x="862" y="879"/>
                    <a:pt x="1197" y="589"/>
                    <a:pt x="1685" y="505"/>
                  </a:cubicBezTo>
                  <a:cubicBezTo>
                    <a:pt x="1780" y="489"/>
                    <a:pt x="1874" y="481"/>
                    <a:pt x="1967" y="481"/>
                  </a:cubicBezTo>
                  <a:close/>
                  <a:moveTo>
                    <a:pt x="1999" y="0"/>
                  </a:moveTo>
                  <a:cubicBezTo>
                    <a:pt x="1869" y="0"/>
                    <a:pt x="1738" y="13"/>
                    <a:pt x="1604" y="39"/>
                  </a:cubicBezTo>
                  <a:cubicBezTo>
                    <a:pt x="913" y="171"/>
                    <a:pt x="463" y="600"/>
                    <a:pt x="212" y="1242"/>
                  </a:cubicBezTo>
                  <a:cubicBezTo>
                    <a:pt x="84" y="1571"/>
                    <a:pt x="34" y="1920"/>
                    <a:pt x="6" y="2271"/>
                  </a:cubicBezTo>
                  <a:cubicBezTo>
                    <a:pt x="0" y="2352"/>
                    <a:pt x="3" y="2430"/>
                    <a:pt x="9" y="2511"/>
                  </a:cubicBezTo>
                  <a:cubicBezTo>
                    <a:pt x="17" y="2612"/>
                    <a:pt x="70" y="2679"/>
                    <a:pt x="159" y="2734"/>
                  </a:cubicBezTo>
                  <a:cubicBezTo>
                    <a:pt x="240" y="2783"/>
                    <a:pt x="322" y="2792"/>
                    <a:pt x="408" y="2792"/>
                  </a:cubicBezTo>
                  <a:cubicBezTo>
                    <a:pt x="434" y="2792"/>
                    <a:pt x="461" y="2791"/>
                    <a:pt x="489" y="2790"/>
                  </a:cubicBezTo>
                  <a:cubicBezTo>
                    <a:pt x="667" y="2787"/>
                    <a:pt x="840" y="2762"/>
                    <a:pt x="1019" y="2757"/>
                  </a:cubicBezTo>
                  <a:cubicBezTo>
                    <a:pt x="1521" y="2704"/>
                    <a:pt x="2020" y="2651"/>
                    <a:pt x="2522" y="2598"/>
                  </a:cubicBezTo>
                  <a:cubicBezTo>
                    <a:pt x="3030" y="2547"/>
                    <a:pt x="3541" y="2497"/>
                    <a:pt x="4046" y="2400"/>
                  </a:cubicBezTo>
                  <a:cubicBezTo>
                    <a:pt x="4299" y="2347"/>
                    <a:pt x="4322" y="2215"/>
                    <a:pt x="4297" y="2037"/>
                  </a:cubicBezTo>
                  <a:cubicBezTo>
                    <a:pt x="4294" y="2012"/>
                    <a:pt x="4288" y="1992"/>
                    <a:pt x="4283" y="1967"/>
                  </a:cubicBezTo>
                  <a:cubicBezTo>
                    <a:pt x="4129" y="1270"/>
                    <a:pt x="3758" y="723"/>
                    <a:pt x="3144" y="346"/>
                  </a:cubicBezTo>
                  <a:cubicBezTo>
                    <a:pt x="2785" y="124"/>
                    <a:pt x="2402" y="0"/>
                    <a:pt x="1999" y="0"/>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6"/>
            <p:cNvSpPr/>
            <p:nvPr/>
          </p:nvSpPr>
          <p:spPr>
            <a:xfrm>
              <a:off x="2483550" y="1573150"/>
              <a:ext cx="69000" cy="94125"/>
            </a:xfrm>
            <a:custGeom>
              <a:avLst/>
              <a:gdLst/>
              <a:ahLst/>
              <a:cxnLst/>
              <a:rect l="l" t="t" r="r" b="b"/>
              <a:pathLst>
                <a:path w="2760" h="3765" extrusionOk="0">
                  <a:moveTo>
                    <a:pt x="1646" y="578"/>
                  </a:moveTo>
                  <a:cubicBezTo>
                    <a:pt x="1720" y="578"/>
                    <a:pt x="1756" y="641"/>
                    <a:pt x="1794" y="693"/>
                  </a:cubicBezTo>
                  <a:cubicBezTo>
                    <a:pt x="1967" y="941"/>
                    <a:pt x="2090" y="1212"/>
                    <a:pt x="2157" y="1510"/>
                  </a:cubicBezTo>
                  <a:cubicBezTo>
                    <a:pt x="2271" y="2007"/>
                    <a:pt x="2291" y="2506"/>
                    <a:pt x="2193" y="3008"/>
                  </a:cubicBezTo>
                  <a:cubicBezTo>
                    <a:pt x="2171" y="3134"/>
                    <a:pt x="2135" y="3257"/>
                    <a:pt x="2048" y="3360"/>
                  </a:cubicBezTo>
                  <a:cubicBezTo>
                    <a:pt x="1962" y="3318"/>
                    <a:pt x="1925" y="3246"/>
                    <a:pt x="1883" y="3176"/>
                  </a:cubicBezTo>
                  <a:cubicBezTo>
                    <a:pt x="1727" y="2905"/>
                    <a:pt x="1635" y="2612"/>
                    <a:pt x="1571" y="2308"/>
                  </a:cubicBezTo>
                  <a:cubicBezTo>
                    <a:pt x="1504" y="2004"/>
                    <a:pt x="1448" y="1694"/>
                    <a:pt x="1434" y="1379"/>
                  </a:cubicBezTo>
                  <a:cubicBezTo>
                    <a:pt x="1423" y="1156"/>
                    <a:pt x="1440" y="933"/>
                    <a:pt x="1521" y="721"/>
                  </a:cubicBezTo>
                  <a:cubicBezTo>
                    <a:pt x="1540" y="662"/>
                    <a:pt x="1554" y="581"/>
                    <a:pt x="1641" y="579"/>
                  </a:cubicBezTo>
                  <a:cubicBezTo>
                    <a:pt x="1642" y="579"/>
                    <a:pt x="1644" y="578"/>
                    <a:pt x="1646" y="578"/>
                  </a:cubicBezTo>
                  <a:close/>
                  <a:moveTo>
                    <a:pt x="1350" y="0"/>
                  </a:moveTo>
                  <a:cubicBezTo>
                    <a:pt x="1163" y="0"/>
                    <a:pt x="973" y="61"/>
                    <a:pt x="795" y="188"/>
                  </a:cubicBezTo>
                  <a:cubicBezTo>
                    <a:pt x="299" y="540"/>
                    <a:pt x="31" y="1025"/>
                    <a:pt x="3" y="1636"/>
                  </a:cubicBezTo>
                  <a:cubicBezTo>
                    <a:pt x="0" y="1711"/>
                    <a:pt x="20" y="1792"/>
                    <a:pt x="31" y="1873"/>
                  </a:cubicBezTo>
                  <a:cubicBezTo>
                    <a:pt x="42" y="1873"/>
                    <a:pt x="53" y="1876"/>
                    <a:pt x="65" y="1876"/>
                  </a:cubicBezTo>
                  <a:cubicBezTo>
                    <a:pt x="148" y="1594"/>
                    <a:pt x="260" y="1323"/>
                    <a:pt x="458" y="1109"/>
                  </a:cubicBezTo>
                  <a:cubicBezTo>
                    <a:pt x="653" y="897"/>
                    <a:pt x="826" y="651"/>
                    <a:pt x="1111" y="526"/>
                  </a:cubicBezTo>
                  <a:lnTo>
                    <a:pt x="1111" y="526"/>
                  </a:lnTo>
                  <a:cubicBezTo>
                    <a:pt x="1013" y="821"/>
                    <a:pt x="985" y="1120"/>
                    <a:pt x="1005" y="1418"/>
                  </a:cubicBezTo>
                  <a:cubicBezTo>
                    <a:pt x="1024" y="1739"/>
                    <a:pt x="1074" y="2060"/>
                    <a:pt x="1144" y="2378"/>
                  </a:cubicBezTo>
                  <a:cubicBezTo>
                    <a:pt x="1214" y="2688"/>
                    <a:pt x="1309" y="2992"/>
                    <a:pt x="1454" y="3276"/>
                  </a:cubicBezTo>
                  <a:cubicBezTo>
                    <a:pt x="1524" y="3410"/>
                    <a:pt x="1604" y="3530"/>
                    <a:pt x="1716" y="3633"/>
                  </a:cubicBezTo>
                  <a:cubicBezTo>
                    <a:pt x="1814" y="3722"/>
                    <a:pt x="1921" y="3765"/>
                    <a:pt x="2025" y="3765"/>
                  </a:cubicBezTo>
                  <a:cubicBezTo>
                    <a:pt x="2151" y="3765"/>
                    <a:pt x="2274" y="3701"/>
                    <a:pt x="2374" y="3578"/>
                  </a:cubicBezTo>
                  <a:cubicBezTo>
                    <a:pt x="2419" y="3522"/>
                    <a:pt x="2455" y="3458"/>
                    <a:pt x="2483" y="3393"/>
                  </a:cubicBezTo>
                  <a:cubicBezTo>
                    <a:pt x="2528" y="3282"/>
                    <a:pt x="2570" y="3170"/>
                    <a:pt x="2595" y="3053"/>
                  </a:cubicBezTo>
                  <a:cubicBezTo>
                    <a:pt x="2759" y="2308"/>
                    <a:pt x="2676" y="1580"/>
                    <a:pt x="2400" y="871"/>
                  </a:cubicBezTo>
                  <a:cubicBezTo>
                    <a:pt x="2319" y="662"/>
                    <a:pt x="2196" y="470"/>
                    <a:pt x="2040" y="311"/>
                  </a:cubicBezTo>
                  <a:cubicBezTo>
                    <a:pt x="1838" y="106"/>
                    <a:pt x="1597" y="0"/>
                    <a:pt x="1350" y="0"/>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6"/>
            <p:cNvSpPr/>
            <p:nvPr/>
          </p:nvSpPr>
          <p:spPr>
            <a:xfrm>
              <a:off x="2514650" y="1758300"/>
              <a:ext cx="96625" cy="90025"/>
            </a:xfrm>
            <a:custGeom>
              <a:avLst/>
              <a:gdLst/>
              <a:ahLst/>
              <a:cxnLst/>
              <a:rect l="l" t="t" r="r" b="b"/>
              <a:pathLst>
                <a:path w="3865" h="3601" extrusionOk="0">
                  <a:moveTo>
                    <a:pt x="2531" y="1"/>
                  </a:moveTo>
                  <a:cubicBezTo>
                    <a:pt x="2483" y="1"/>
                    <a:pt x="2440" y="15"/>
                    <a:pt x="2397" y="41"/>
                  </a:cubicBezTo>
                  <a:cubicBezTo>
                    <a:pt x="2227" y="150"/>
                    <a:pt x="2177" y="314"/>
                    <a:pt x="2191" y="499"/>
                  </a:cubicBezTo>
                  <a:cubicBezTo>
                    <a:pt x="2202" y="638"/>
                    <a:pt x="2230" y="778"/>
                    <a:pt x="2246" y="920"/>
                  </a:cubicBezTo>
                  <a:cubicBezTo>
                    <a:pt x="2294" y="1333"/>
                    <a:pt x="2324" y="1748"/>
                    <a:pt x="2260" y="2158"/>
                  </a:cubicBezTo>
                  <a:cubicBezTo>
                    <a:pt x="2224" y="2410"/>
                    <a:pt x="2163" y="2655"/>
                    <a:pt x="2037" y="2878"/>
                  </a:cubicBezTo>
                  <a:cubicBezTo>
                    <a:pt x="1953" y="3034"/>
                    <a:pt x="1823" y="3111"/>
                    <a:pt x="1662" y="3111"/>
                  </a:cubicBezTo>
                  <a:cubicBezTo>
                    <a:pt x="1621" y="3111"/>
                    <a:pt x="1577" y="3106"/>
                    <a:pt x="1532" y="3096"/>
                  </a:cubicBezTo>
                  <a:cubicBezTo>
                    <a:pt x="1429" y="3073"/>
                    <a:pt x="1334" y="3032"/>
                    <a:pt x="1239" y="2981"/>
                  </a:cubicBezTo>
                  <a:cubicBezTo>
                    <a:pt x="838" y="2775"/>
                    <a:pt x="416" y="2616"/>
                    <a:pt x="15" y="2396"/>
                  </a:cubicBezTo>
                  <a:lnTo>
                    <a:pt x="15" y="2396"/>
                  </a:lnTo>
                  <a:cubicBezTo>
                    <a:pt x="1" y="2446"/>
                    <a:pt x="15" y="2471"/>
                    <a:pt x="28" y="2496"/>
                  </a:cubicBezTo>
                  <a:cubicBezTo>
                    <a:pt x="51" y="2543"/>
                    <a:pt x="70" y="2591"/>
                    <a:pt x="104" y="2633"/>
                  </a:cubicBezTo>
                  <a:cubicBezTo>
                    <a:pt x="413" y="3054"/>
                    <a:pt x="807" y="3366"/>
                    <a:pt x="1303" y="3539"/>
                  </a:cubicBezTo>
                  <a:cubicBezTo>
                    <a:pt x="1420" y="3580"/>
                    <a:pt x="1541" y="3601"/>
                    <a:pt x="1662" y="3601"/>
                  </a:cubicBezTo>
                  <a:cubicBezTo>
                    <a:pt x="2009" y="3601"/>
                    <a:pt x="2347" y="3424"/>
                    <a:pt x="2531" y="3009"/>
                  </a:cubicBezTo>
                  <a:cubicBezTo>
                    <a:pt x="2665" y="2700"/>
                    <a:pt x="2743" y="2379"/>
                    <a:pt x="2776" y="2047"/>
                  </a:cubicBezTo>
                  <a:cubicBezTo>
                    <a:pt x="2824" y="1631"/>
                    <a:pt x="2782" y="1221"/>
                    <a:pt x="2735" y="808"/>
                  </a:cubicBezTo>
                  <a:cubicBezTo>
                    <a:pt x="2726" y="716"/>
                    <a:pt x="2715" y="621"/>
                    <a:pt x="2704" y="521"/>
                  </a:cubicBezTo>
                  <a:cubicBezTo>
                    <a:pt x="2774" y="510"/>
                    <a:pt x="2843" y="508"/>
                    <a:pt x="2910" y="508"/>
                  </a:cubicBezTo>
                  <a:cubicBezTo>
                    <a:pt x="2973" y="508"/>
                    <a:pt x="3035" y="510"/>
                    <a:pt x="3097" y="510"/>
                  </a:cubicBezTo>
                  <a:cubicBezTo>
                    <a:pt x="3111" y="510"/>
                    <a:pt x="3125" y="510"/>
                    <a:pt x="3139" y="510"/>
                  </a:cubicBezTo>
                  <a:cubicBezTo>
                    <a:pt x="3348" y="507"/>
                    <a:pt x="3544" y="465"/>
                    <a:pt x="3722" y="348"/>
                  </a:cubicBezTo>
                  <a:cubicBezTo>
                    <a:pt x="3781" y="314"/>
                    <a:pt x="3837" y="273"/>
                    <a:pt x="3864" y="206"/>
                  </a:cubicBezTo>
                  <a:cubicBezTo>
                    <a:pt x="3848" y="194"/>
                    <a:pt x="3842" y="189"/>
                    <a:pt x="3831" y="186"/>
                  </a:cubicBezTo>
                  <a:cubicBezTo>
                    <a:pt x="3413" y="125"/>
                    <a:pt x="2994" y="63"/>
                    <a:pt x="2576" y="5"/>
                  </a:cubicBezTo>
                  <a:cubicBezTo>
                    <a:pt x="2560" y="2"/>
                    <a:pt x="2546" y="1"/>
                    <a:pt x="2531" y="1"/>
                  </a:cubicBezTo>
                  <a:close/>
                </a:path>
              </a:pathLst>
            </a:custGeom>
            <a:solidFill>
              <a:srgbClr val="3D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6"/>
            <p:cNvSpPr/>
            <p:nvPr/>
          </p:nvSpPr>
          <p:spPr>
            <a:xfrm>
              <a:off x="2590125" y="1292250"/>
              <a:ext cx="252625" cy="145075"/>
            </a:xfrm>
            <a:custGeom>
              <a:avLst/>
              <a:gdLst/>
              <a:ahLst/>
              <a:cxnLst/>
              <a:rect l="l" t="t" r="r" b="b"/>
              <a:pathLst>
                <a:path w="10105" h="5803" extrusionOk="0">
                  <a:moveTo>
                    <a:pt x="219" y="1"/>
                  </a:moveTo>
                  <a:cubicBezTo>
                    <a:pt x="183" y="1"/>
                    <a:pt x="147" y="11"/>
                    <a:pt x="115" y="33"/>
                  </a:cubicBezTo>
                  <a:cubicBezTo>
                    <a:pt x="22" y="95"/>
                    <a:pt x="0" y="212"/>
                    <a:pt x="59" y="304"/>
                  </a:cubicBezTo>
                  <a:cubicBezTo>
                    <a:pt x="2212" y="3574"/>
                    <a:pt x="5987" y="5683"/>
                    <a:pt x="9904" y="5803"/>
                  </a:cubicBezTo>
                  <a:cubicBezTo>
                    <a:pt x="10007" y="5803"/>
                    <a:pt x="10099" y="5722"/>
                    <a:pt x="10102" y="5613"/>
                  </a:cubicBezTo>
                  <a:cubicBezTo>
                    <a:pt x="10105" y="5510"/>
                    <a:pt x="10021" y="5418"/>
                    <a:pt x="9912" y="5415"/>
                  </a:cubicBezTo>
                  <a:cubicBezTo>
                    <a:pt x="6118" y="5300"/>
                    <a:pt x="2469" y="3256"/>
                    <a:pt x="380" y="86"/>
                  </a:cubicBezTo>
                  <a:cubicBezTo>
                    <a:pt x="354" y="53"/>
                    <a:pt x="324" y="28"/>
                    <a:pt x="287" y="14"/>
                  </a:cubicBezTo>
                  <a:cubicBezTo>
                    <a:pt x="266" y="5"/>
                    <a:pt x="242" y="1"/>
                    <a:pt x="219"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6"/>
            <p:cNvSpPr/>
            <p:nvPr/>
          </p:nvSpPr>
          <p:spPr>
            <a:xfrm>
              <a:off x="2622975" y="1289850"/>
              <a:ext cx="158825" cy="73950"/>
            </a:xfrm>
            <a:custGeom>
              <a:avLst/>
              <a:gdLst/>
              <a:ahLst/>
              <a:cxnLst/>
              <a:rect l="l" t="t" r="r" b="b"/>
              <a:pathLst>
                <a:path w="6353" h="2958" extrusionOk="0">
                  <a:moveTo>
                    <a:pt x="214" y="1"/>
                  </a:moveTo>
                  <a:cubicBezTo>
                    <a:pt x="159" y="1"/>
                    <a:pt x="105" y="25"/>
                    <a:pt x="64" y="74"/>
                  </a:cubicBezTo>
                  <a:cubicBezTo>
                    <a:pt x="0" y="157"/>
                    <a:pt x="14" y="280"/>
                    <a:pt x="98" y="347"/>
                  </a:cubicBezTo>
                  <a:cubicBezTo>
                    <a:pt x="1833" y="1742"/>
                    <a:pt x="3920" y="2646"/>
                    <a:pt x="6124" y="2955"/>
                  </a:cubicBezTo>
                  <a:cubicBezTo>
                    <a:pt x="6132" y="2957"/>
                    <a:pt x="6141" y="2957"/>
                    <a:pt x="6149" y="2957"/>
                  </a:cubicBezTo>
                  <a:cubicBezTo>
                    <a:pt x="6243" y="2957"/>
                    <a:pt x="6326" y="2888"/>
                    <a:pt x="6339" y="2791"/>
                  </a:cubicBezTo>
                  <a:cubicBezTo>
                    <a:pt x="6352" y="2688"/>
                    <a:pt x="6280" y="2587"/>
                    <a:pt x="6177" y="2576"/>
                  </a:cubicBezTo>
                  <a:cubicBezTo>
                    <a:pt x="4037" y="2272"/>
                    <a:pt x="2017" y="1399"/>
                    <a:pt x="338" y="46"/>
                  </a:cubicBezTo>
                  <a:cubicBezTo>
                    <a:pt x="321" y="32"/>
                    <a:pt x="304" y="23"/>
                    <a:pt x="285" y="15"/>
                  </a:cubicBezTo>
                  <a:cubicBezTo>
                    <a:pt x="262" y="6"/>
                    <a:pt x="238" y="1"/>
                    <a:pt x="214"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6"/>
            <p:cNvSpPr/>
            <p:nvPr/>
          </p:nvSpPr>
          <p:spPr>
            <a:xfrm>
              <a:off x="2721100" y="1370725"/>
              <a:ext cx="51075" cy="23150"/>
            </a:xfrm>
            <a:custGeom>
              <a:avLst/>
              <a:gdLst/>
              <a:ahLst/>
              <a:cxnLst/>
              <a:rect l="l" t="t" r="r" b="b"/>
              <a:pathLst>
                <a:path w="2043" h="926" extrusionOk="0">
                  <a:moveTo>
                    <a:pt x="219" y="1"/>
                  </a:moveTo>
                  <a:cubicBezTo>
                    <a:pt x="159" y="1"/>
                    <a:pt x="100" y="29"/>
                    <a:pt x="65" y="83"/>
                  </a:cubicBezTo>
                  <a:cubicBezTo>
                    <a:pt x="0" y="170"/>
                    <a:pt x="23" y="292"/>
                    <a:pt x="109" y="351"/>
                  </a:cubicBezTo>
                  <a:cubicBezTo>
                    <a:pt x="611" y="702"/>
                    <a:pt x="1225" y="906"/>
                    <a:pt x="1839" y="926"/>
                  </a:cubicBezTo>
                  <a:cubicBezTo>
                    <a:pt x="1945" y="926"/>
                    <a:pt x="2034" y="847"/>
                    <a:pt x="2037" y="739"/>
                  </a:cubicBezTo>
                  <a:cubicBezTo>
                    <a:pt x="2043" y="655"/>
                    <a:pt x="1990" y="582"/>
                    <a:pt x="1917" y="555"/>
                  </a:cubicBezTo>
                  <a:cubicBezTo>
                    <a:pt x="1901" y="548"/>
                    <a:pt x="1885" y="543"/>
                    <a:pt x="1866" y="543"/>
                  </a:cubicBezTo>
                  <a:cubicBezTo>
                    <a:pt x="1862" y="543"/>
                    <a:pt x="1857" y="543"/>
                    <a:pt x="1853" y="543"/>
                  </a:cubicBezTo>
                  <a:cubicBezTo>
                    <a:pt x="1312" y="527"/>
                    <a:pt x="776" y="348"/>
                    <a:pt x="332" y="38"/>
                  </a:cubicBezTo>
                  <a:cubicBezTo>
                    <a:pt x="298" y="13"/>
                    <a:pt x="258" y="1"/>
                    <a:pt x="219"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6"/>
            <p:cNvSpPr/>
            <p:nvPr/>
          </p:nvSpPr>
          <p:spPr>
            <a:xfrm>
              <a:off x="2641175" y="1264275"/>
              <a:ext cx="25750" cy="11650"/>
            </a:xfrm>
            <a:custGeom>
              <a:avLst/>
              <a:gdLst/>
              <a:ahLst/>
              <a:cxnLst/>
              <a:rect l="l" t="t" r="r" b="b"/>
              <a:pathLst>
                <a:path w="1030" h="466" extrusionOk="0">
                  <a:moveTo>
                    <a:pt x="806" y="1"/>
                  </a:moveTo>
                  <a:cubicBezTo>
                    <a:pt x="775" y="1"/>
                    <a:pt x="743" y="8"/>
                    <a:pt x="712" y="25"/>
                  </a:cubicBezTo>
                  <a:cubicBezTo>
                    <a:pt x="646" y="63"/>
                    <a:pt x="569" y="82"/>
                    <a:pt x="492" y="82"/>
                  </a:cubicBezTo>
                  <a:cubicBezTo>
                    <a:pt x="426" y="82"/>
                    <a:pt x="360" y="68"/>
                    <a:pt x="302" y="39"/>
                  </a:cubicBezTo>
                  <a:cubicBezTo>
                    <a:pt x="274" y="26"/>
                    <a:pt x="246" y="20"/>
                    <a:pt x="218" y="20"/>
                  </a:cubicBezTo>
                  <a:cubicBezTo>
                    <a:pt x="146" y="20"/>
                    <a:pt x="79" y="61"/>
                    <a:pt x="45" y="131"/>
                  </a:cubicBezTo>
                  <a:cubicBezTo>
                    <a:pt x="0" y="226"/>
                    <a:pt x="39" y="340"/>
                    <a:pt x="137" y="385"/>
                  </a:cubicBezTo>
                  <a:cubicBezTo>
                    <a:pt x="248" y="439"/>
                    <a:pt x="370" y="466"/>
                    <a:pt x="493" y="466"/>
                  </a:cubicBezTo>
                  <a:cubicBezTo>
                    <a:pt x="637" y="466"/>
                    <a:pt x="781" y="429"/>
                    <a:pt x="907" y="357"/>
                  </a:cubicBezTo>
                  <a:cubicBezTo>
                    <a:pt x="999" y="304"/>
                    <a:pt x="1030" y="190"/>
                    <a:pt x="977" y="95"/>
                  </a:cubicBezTo>
                  <a:cubicBezTo>
                    <a:pt x="952" y="59"/>
                    <a:pt x="918" y="31"/>
                    <a:pt x="879" y="14"/>
                  </a:cubicBezTo>
                  <a:cubicBezTo>
                    <a:pt x="856" y="5"/>
                    <a:pt x="831" y="1"/>
                    <a:pt x="806"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6"/>
            <p:cNvSpPr/>
            <p:nvPr/>
          </p:nvSpPr>
          <p:spPr>
            <a:xfrm>
              <a:off x="2855925" y="1514075"/>
              <a:ext cx="173050" cy="49850"/>
            </a:xfrm>
            <a:custGeom>
              <a:avLst/>
              <a:gdLst/>
              <a:ahLst/>
              <a:cxnLst/>
              <a:rect l="l" t="t" r="r" b="b"/>
              <a:pathLst>
                <a:path w="6922" h="1994" extrusionOk="0">
                  <a:moveTo>
                    <a:pt x="219" y="0"/>
                  </a:moveTo>
                  <a:cubicBezTo>
                    <a:pt x="155" y="0"/>
                    <a:pt x="92" y="33"/>
                    <a:pt x="56" y="93"/>
                  </a:cubicBezTo>
                  <a:cubicBezTo>
                    <a:pt x="0" y="182"/>
                    <a:pt x="28" y="302"/>
                    <a:pt x="117" y="358"/>
                  </a:cubicBezTo>
                  <a:cubicBezTo>
                    <a:pt x="1876" y="1423"/>
                    <a:pt x="3935" y="1993"/>
                    <a:pt x="5990" y="1993"/>
                  </a:cubicBezTo>
                  <a:cubicBezTo>
                    <a:pt x="6240" y="1993"/>
                    <a:pt x="6489" y="1985"/>
                    <a:pt x="6737" y="1968"/>
                  </a:cubicBezTo>
                  <a:cubicBezTo>
                    <a:pt x="6841" y="1962"/>
                    <a:pt x="6922" y="1870"/>
                    <a:pt x="6916" y="1761"/>
                  </a:cubicBezTo>
                  <a:cubicBezTo>
                    <a:pt x="6910" y="1683"/>
                    <a:pt x="6852" y="1616"/>
                    <a:pt x="6779" y="1591"/>
                  </a:cubicBezTo>
                  <a:cubicBezTo>
                    <a:pt x="6763" y="1589"/>
                    <a:pt x="6748" y="1587"/>
                    <a:pt x="6733" y="1587"/>
                  </a:cubicBezTo>
                  <a:cubicBezTo>
                    <a:pt x="6727" y="1587"/>
                    <a:pt x="6721" y="1588"/>
                    <a:pt x="6715" y="1589"/>
                  </a:cubicBezTo>
                  <a:cubicBezTo>
                    <a:pt x="6475" y="1605"/>
                    <a:pt x="6235" y="1613"/>
                    <a:pt x="5995" y="1613"/>
                  </a:cubicBezTo>
                  <a:cubicBezTo>
                    <a:pt x="4008" y="1613"/>
                    <a:pt x="2018" y="1062"/>
                    <a:pt x="321" y="29"/>
                  </a:cubicBezTo>
                  <a:cubicBezTo>
                    <a:pt x="289" y="10"/>
                    <a:pt x="254" y="0"/>
                    <a:pt x="219"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6"/>
            <p:cNvSpPr/>
            <p:nvPr/>
          </p:nvSpPr>
          <p:spPr>
            <a:xfrm>
              <a:off x="2945825" y="1479075"/>
              <a:ext cx="129400" cy="74400"/>
            </a:xfrm>
            <a:custGeom>
              <a:avLst/>
              <a:gdLst/>
              <a:ahLst/>
              <a:cxnLst/>
              <a:rect l="l" t="t" r="r" b="b"/>
              <a:pathLst>
                <a:path w="5176" h="2976" extrusionOk="0">
                  <a:moveTo>
                    <a:pt x="214" y="1"/>
                  </a:moveTo>
                  <a:cubicBezTo>
                    <a:pt x="156" y="1"/>
                    <a:pt x="99" y="26"/>
                    <a:pt x="61" y="79"/>
                  </a:cubicBezTo>
                  <a:cubicBezTo>
                    <a:pt x="0" y="162"/>
                    <a:pt x="20" y="285"/>
                    <a:pt x="103" y="349"/>
                  </a:cubicBezTo>
                  <a:cubicBezTo>
                    <a:pt x="1571" y="1437"/>
                    <a:pt x="3178" y="2316"/>
                    <a:pt x="4888" y="2961"/>
                  </a:cubicBezTo>
                  <a:cubicBezTo>
                    <a:pt x="4911" y="2970"/>
                    <a:pt x="4935" y="2975"/>
                    <a:pt x="4959" y="2975"/>
                  </a:cubicBezTo>
                  <a:cubicBezTo>
                    <a:pt x="5035" y="2975"/>
                    <a:pt x="5106" y="2926"/>
                    <a:pt x="5136" y="2849"/>
                  </a:cubicBezTo>
                  <a:cubicBezTo>
                    <a:pt x="5175" y="2749"/>
                    <a:pt x="5125" y="2640"/>
                    <a:pt x="5025" y="2601"/>
                  </a:cubicBezTo>
                  <a:cubicBezTo>
                    <a:pt x="3348" y="1967"/>
                    <a:pt x="1766" y="1108"/>
                    <a:pt x="329" y="43"/>
                  </a:cubicBezTo>
                  <a:cubicBezTo>
                    <a:pt x="313" y="29"/>
                    <a:pt x="293" y="17"/>
                    <a:pt x="271" y="9"/>
                  </a:cubicBezTo>
                  <a:cubicBezTo>
                    <a:pt x="252" y="3"/>
                    <a:pt x="233" y="1"/>
                    <a:pt x="214"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6"/>
            <p:cNvSpPr/>
            <p:nvPr/>
          </p:nvSpPr>
          <p:spPr>
            <a:xfrm>
              <a:off x="3133300" y="1828275"/>
              <a:ext cx="109100" cy="268325"/>
            </a:xfrm>
            <a:custGeom>
              <a:avLst/>
              <a:gdLst/>
              <a:ahLst/>
              <a:cxnLst/>
              <a:rect l="l" t="t" r="r" b="b"/>
              <a:pathLst>
                <a:path w="4364" h="10733" extrusionOk="0">
                  <a:moveTo>
                    <a:pt x="3447" y="0"/>
                  </a:moveTo>
                  <a:cubicBezTo>
                    <a:pt x="3387" y="0"/>
                    <a:pt x="3328" y="29"/>
                    <a:pt x="3289" y="82"/>
                  </a:cubicBezTo>
                  <a:cubicBezTo>
                    <a:pt x="2645" y="983"/>
                    <a:pt x="2968" y="2202"/>
                    <a:pt x="3272" y="3039"/>
                  </a:cubicBezTo>
                  <a:lnTo>
                    <a:pt x="3317" y="3168"/>
                  </a:lnTo>
                  <a:cubicBezTo>
                    <a:pt x="3627" y="4030"/>
                    <a:pt x="3948" y="4914"/>
                    <a:pt x="3655" y="5715"/>
                  </a:cubicBezTo>
                  <a:cubicBezTo>
                    <a:pt x="3429" y="6331"/>
                    <a:pt x="2860" y="6777"/>
                    <a:pt x="2335" y="7132"/>
                  </a:cubicBezTo>
                  <a:cubicBezTo>
                    <a:pt x="2251" y="7188"/>
                    <a:pt x="2162" y="7249"/>
                    <a:pt x="2076" y="7305"/>
                  </a:cubicBezTo>
                  <a:cubicBezTo>
                    <a:pt x="1568" y="7640"/>
                    <a:pt x="1043" y="7983"/>
                    <a:pt x="667" y="8482"/>
                  </a:cubicBezTo>
                  <a:cubicBezTo>
                    <a:pt x="234" y="9057"/>
                    <a:pt x="0" y="9983"/>
                    <a:pt x="511" y="10655"/>
                  </a:cubicBezTo>
                  <a:cubicBezTo>
                    <a:pt x="516" y="10666"/>
                    <a:pt x="525" y="10672"/>
                    <a:pt x="536" y="10683"/>
                  </a:cubicBezTo>
                  <a:cubicBezTo>
                    <a:pt x="569" y="10715"/>
                    <a:pt x="613" y="10733"/>
                    <a:pt x="660" y="10733"/>
                  </a:cubicBezTo>
                  <a:cubicBezTo>
                    <a:pt x="702" y="10733"/>
                    <a:pt x="747" y="10718"/>
                    <a:pt x="787" y="10686"/>
                  </a:cubicBezTo>
                  <a:cubicBezTo>
                    <a:pt x="873" y="10625"/>
                    <a:pt x="887" y="10502"/>
                    <a:pt x="823" y="10418"/>
                  </a:cubicBezTo>
                  <a:cubicBezTo>
                    <a:pt x="452" y="9930"/>
                    <a:pt x="622" y="9188"/>
                    <a:pt x="982" y="8708"/>
                  </a:cubicBezTo>
                  <a:cubicBezTo>
                    <a:pt x="1317" y="8262"/>
                    <a:pt x="1813" y="7935"/>
                    <a:pt x="2293" y="7620"/>
                  </a:cubicBezTo>
                  <a:cubicBezTo>
                    <a:pt x="2380" y="7561"/>
                    <a:pt x="2466" y="7506"/>
                    <a:pt x="2553" y="7447"/>
                  </a:cubicBezTo>
                  <a:cubicBezTo>
                    <a:pt x="3130" y="7059"/>
                    <a:pt x="3758" y="6565"/>
                    <a:pt x="4023" y="5843"/>
                  </a:cubicBezTo>
                  <a:cubicBezTo>
                    <a:pt x="4363" y="4914"/>
                    <a:pt x="4001" y="3918"/>
                    <a:pt x="3683" y="3036"/>
                  </a:cubicBezTo>
                  <a:lnTo>
                    <a:pt x="3638" y="2905"/>
                  </a:lnTo>
                  <a:cubicBezTo>
                    <a:pt x="3367" y="2149"/>
                    <a:pt x="3063" y="1058"/>
                    <a:pt x="3604" y="305"/>
                  </a:cubicBezTo>
                  <a:cubicBezTo>
                    <a:pt x="3666" y="219"/>
                    <a:pt x="3646" y="96"/>
                    <a:pt x="3557" y="37"/>
                  </a:cubicBezTo>
                  <a:cubicBezTo>
                    <a:pt x="3523" y="12"/>
                    <a:pt x="3485" y="0"/>
                    <a:pt x="3447"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6"/>
            <p:cNvSpPr/>
            <p:nvPr/>
          </p:nvSpPr>
          <p:spPr>
            <a:xfrm>
              <a:off x="3110625" y="1937225"/>
              <a:ext cx="80225" cy="119000"/>
            </a:xfrm>
            <a:custGeom>
              <a:avLst/>
              <a:gdLst/>
              <a:ahLst/>
              <a:cxnLst/>
              <a:rect l="l" t="t" r="r" b="b"/>
              <a:pathLst>
                <a:path w="3209" h="4760" extrusionOk="0">
                  <a:moveTo>
                    <a:pt x="2591" y="0"/>
                  </a:moveTo>
                  <a:cubicBezTo>
                    <a:pt x="2546" y="0"/>
                    <a:pt x="2501" y="16"/>
                    <a:pt x="2464" y="48"/>
                  </a:cubicBezTo>
                  <a:cubicBezTo>
                    <a:pt x="2383" y="118"/>
                    <a:pt x="2372" y="241"/>
                    <a:pt x="2441" y="319"/>
                  </a:cubicBezTo>
                  <a:cubicBezTo>
                    <a:pt x="2762" y="690"/>
                    <a:pt x="2606" y="1323"/>
                    <a:pt x="2268" y="1722"/>
                  </a:cubicBezTo>
                  <a:cubicBezTo>
                    <a:pt x="2042" y="1990"/>
                    <a:pt x="1755" y="2196"/>
                    <a:pt x="1451" y="2417"/>
                  </a:cubicBezTo>
                  <a:cubicBezTo>
                    <a:pt x="1264" y="2548"/>
                    <a:pt x="1072" y="2687"/>
                    <a:pt x="890" y="2844"/>
                  </a:cubicBezTo>
                  <a:cubicBezTo>
                    <a:pt x="277" y="3379"/>
                    <a:pt x="0" y="4040"/>
                    <a:pt x="151" y="4615"/>
                  </a:cubicBezTo>
                  <a:cubicBezTo>
                    <a:pt x="162" y="4654"/>
                    <a:pt x="179" y="4685"/>
                    <a:pt x="207" y="4710"/>
                  </a:cubicBezTo>
                  <a:cubicBezTo>
                    <a:pt x="246" y="4740"/>
                    <a:pt x="292" y="4759"/>
                    <a:pt x="344" y="4759"/>
                  </a:cubicBezTo>
                  <a:cubicBezTo>
                    <a:pt x="358" y="4759"/>
                    <a:pt x="373" y="4758"/>
                    <a:pt x="388" y="4755"/>
                  </a:cubicBezTo>
                  <a:cubicBezTo>
                    <a:pt x="489" y="4732"/>
                    <a:pt x="553" y="4626"/>
                    <a:pt x="525" y="4523"/>
                  </a:cubicBezTo>
                  <a:cubicBezTo>
                    <a:pt x="391" y="4015"/>
                    <a:pt x="759" y="3471"/>
                    <a:pt x="1144" y="3136"/>
                  </a:cubicBezTo>
                  <a:cubicBezTo>
                    <a:pt x="1312" y="2994"/>
                    <a:pt x="1498" y="2857"/>
                    <a:pt x="1680" y="2729"/>
                  </a:cubicBezTo>
                  <a:cubicBezTo>
                    <a:pt x="1989" y="2506"/>
                    <a:pt x="2308" y="2274"/>
                    <a:pt x="2564" y="1973"/>
                  </a:cubicBezTo>
                  <a:cubicBezTo>
                    <a:pt x="2999" y="1457"/>
                    <a:pt x="3209" y="617"/>
                    <a:pt x="2734" y="68"/>
                  </a:cubicBezTo>
                  <a:cubicBezTo>
                    <a:pt x="2697" y="22"/>
                    <a:pt x="2644" y="0"/>
                    <a:pt x="2591"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6"/>
            <p:cNvSpPr/>
            <p:nvPr/>
          </p:nvSpPr>
          <p:spPr>
            <a:xfrm>
              <a:off x="2757575" y="2323650"/>
              <a:ext cx="108975" cy="78975"/>
            </a:xfrm>
            <a:custGeom>
              <a:avLst/>
              <a:gdLst/>
              <a:ahLst/>
              <a:cxnLst/>
              <a:rect l="l" t="t" r="r" b="b"/>
              <a:pathLst>
                <a:path w="4359" h="3159" extrusionOk="0">
                  <a:moveTo>
                    <a:pt x="4159" y="1"/>
                  </a:moveTo>
                  <a:cubicBezTo>
                    <a:pt x="4069" y="1"/>
                    <a:pt x="3990" y="65"/>
                    <a:pt x="3973" y="158"/>
                  </a:cubicBezTo>
                  <a:cubicBezTo>
                    <a:pt x="3811" y="981"/>
                    <a:pt x="3326" y="1726"/>
                    <a:pt x="2634" y="2206"/>
                  </a:cubicBezTo>
                  <a:cubicBezTo>
                    <a:pt x="2092" y="2576"/>
                    <a:pt x="1442" y="2772"/>
                    <a:pt x="791" y="2772"/>
                  </a:cubicBezTo>
                  <a:cubicBezTo>
                    <a:pt x="607" y="2772"/>
                    <a:pt x="422" y="2757"/>
                    <a:pt x="240" y="2725"/>
                  </a:cubicBezTo>
                  <a:cubicBezTo>
                    <a:pt x="230" y="2723"/>
                    <a:pt x="220" y="2722"/>
                    <a:pt x="210" y="2722"/>
                  </a:cubicBezTo>
                  <a:cubicBezTo>
                    <a:pt x="117" y="2722"/>
                    <a:pt x="32" y="2788"/>
                    <a:pt x="17" y="2881"/>
                  </a:cubicBezTo>
                  <a:cubicBezTo>
                    <a:pt x="0" y="2987"/>
                    <a:pt x="70" y="3087"/>
                    <a:pt x="173" y="3104"/>
                  </a:cubicBezTo>
                  <a:cubicBezTo>
                    <a:pt x="380" y="3141"/>
                    <a:pt x="588" y="3159"/>
                    <a:pt x="796" y="3159"/>
                  </a:cubicBezTo>
                  <a:cubicBezTo>
                    <a:pt x="1526" y="3159"/>
                    <a:pt x="2250" y="2938"/>
                    <a:pt x="2852" y="2521"/>
                  </a:cubicBezTo>
                  <a:cubicBezTo>
                    <a:pt x="3627" y="1988"/>
                    <a:pt x="4174" y="1154"/>
                    <a:pt x="4353" y="231"/>
                  </a:cubicBezTo>
                  <a:cubicBezTo>
                    <a:pt x="4358" y="206"/>
                    <a:pt x="4358" y="186"/>
                    <a:pt x="4355" y="164"/>
                  </a:cubicBezTo>
                  <a:cubicBezTo>
                    <a:pt x="4341" y="86"/>
                    <a:pt x="4286" y="19"/>
                    <a:pt x="4199" y="5"/>
                  </a:cubicBezTo>
                  <a:cubicBezTo>
                    <a:pt x="4186" y="2"/>
                    <a:pt x="4172" y="1"/>
                    <a:pt x="4159"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6"/>
            <p:cNvSpPr/>
            <p:nvPr/>
          </p:nvSpPr>
          <p:spPr>
            <a:xfrm>
              <a:off x="2727025" y="2353400"/>
              <a:ext cx="164975" cy="114000"/>
            </a:xfrm>
            <a:custGeom>
              <a:avLst/>
              <a:gdLst/>
              <a:ahLst/>
              <a:cxnLst/>
              <a:rect l="l" t="t" r="r" b="b"/>
              <a:pathLst>
                <a:path w="6599" h="4560" extrusionOk="0">
                  <a:moveTo>
                    <a:pt x="6406" y="0"/>
                  </a:moveTo>
                  <a:cubicBezTo>
                    <a:pt x="6300" y="0"/>
                    <a:pt x="6216" y="84"/>
                    <a:pt x="6216" y="193"/>
                  </a:cubicBezTo>
                  <a:cubicBezTo>
                    <a:pt x="6216" y="1392"/>
                    <a:pt x="5388" y="2612"/>
                    <a:pt x="4115" y="3298"/>
                  </a:cubicBezTo>
                  <a:cubicBezTo>
                    <a:pt x="2902" y="3953"/>
                    <a:pt x="1448" y="4112"/>
                    <a:pt x="190" y="4174"/>
                  </a:cubicBezTo>
                  <a:cubicBezTo>
                    <a:pt x="84" y="4182"/>
                    <a:pt x="1" y="4269"/>
                    <a:pt x="9" y="4378"/>
                  </a:cubicBezTo>
                  <a:cubicBezTo>
                    <a:pt x="14" y="4477"/>
                    <a:pt x="98" y="4559"/>
                    <a:pt x="200" y="4559"/>
                  </a:cubicBezTo>
                  <a:cubicBezTo>
                    <a:pt x="203" y="4559"/>
                    <a:pt x="206" y="4559"/>
                    <a:pt x="210" y="4559"/>
                  </a:cubicBezTo>
                  <a:cubicBezTo>
                    <a:pt x="1515" y="4492"/>
                    <a:pt x="3022" y="4330"/>
                    <a:pt x="4302" y="3638"/>
                  </a:cubicBezTo>
                  <a:cubicBezTo>
                    <a:pt x="5697" y="2885"/>
                    <a:pt x="6598" y="1532"/>
                    <a:pt x="6598" y="196"/>
                  </a:cubicBezTo>
                  <a:cubicBezTo>
                    <a:pt x="6598" y="184"/>
                    <a:pt x="6598" y="173"/>
                    <a:pt x="6596" y="165"/>
                  </a:cubicBezTo>
                  <a:cubicBezTo>
                    <a:pt x="6582" y="70"/>
                    <a:pt x="6506" y="0"/>
                    <a:pt x="6406"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6"/>
            <p:cNvSpPr/>
            <p:nvPr/>
          </p:nvSpPr>
          <p:spPr>
            <a:xfrm>
              <a:off x="2835475" y="2397425"/>
              <a:ext cx="90775" cy="100550"/>
            </a:xfrm>
            <a:custGeom>
              <a:avLst/>
              <a:gdLst/>
              <a:ahLst/>
              <a:cxnLst/>
              <a:rect l="l" t="t" r="r" b="b"/>
              <a:pathLst>
                <a:path w="3631" h="4022" extrusionOk="0">
                  <a:moveTo>
                    <a:pt x="3429" y="0"/>
                  </a:moveTo>
                  <a:cubicBezTo>
                    <a:pt x="3352" y="0"/>
                    <a:pt x="3281" y="48"/>
                    <a:pt x="3251" y="125"/>
                  </a:cubicBezTo>
                  <a:cubicBezTo>
                    <a:pt x="2687" y="1626"/>
                    <a:pt x="1549" y="2915"/>
                    <a:pt x="132" y="3657"/>
                  </a:cubicBezTo>
                  <a:cubicBezTo>
                    <a:pt x="37" y="3710"/>
                    <a:pt x="1" y="3825"/>
                    <a:pt x="51" y="3919"/>
                  </a:cubicBezTo>
                  <a:cubicBezTo>
                    <a:pt x="88" y="3985"/>
                    <a:pt x="154" y="4022"/>
                    <a:pt x="223" y="4022"/>
                  </a:cubicBezTo>
                  <a:cubicBezTo>
                    <a:pt x="254" y="4022"/>
                    <a:pt x="284" y="4015"/>
                    <a:pt x="313" y="4000"/>
                  </a:cubicBezTo>
                  <a:cubicBezTo>
                    <a:pt x="1814" y="3211"/>
                    <a:pt x="3019" y="1849"/>
                    <a:pt x="3613" y="259"/>
                  </a:cubicBezTo>
                  <a:cubicBezTo>
                    <a:pt x="3627" y="223"/>
                    <a:pt x="3630" y="192"/>
                    <a:pt x="3625" y="162"/>
                  </a:cubicBezTo>
                  <a:cubicBezTo>
                    <a:pt x="3613" y="95"/>
                    <a:pt x="3569" y="39"/>
                    <a:pt x="3499" y="14"/>
                  </a:cubicBezTo>
                  <a:cubicBezTo>
                    <a:pt x="3476" y="5"/>
                    <a:pt x="3452" y="0"/>
                    <a:pt x="3429"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6"/>
            <p:cNvSpPr/>
            <p:nvPr/>
          </p:nvSpPr>
          <p:spPr>
            <a:xfrm>
              <a:off x="2675000" y="2489475"/>
              <a:ext cx="22975" cy="31400"/>
            </a:xfrm>
            <a:custGeom>
              <a:avLst/>
              <a:gdLst/>
              <a:ahLst/>
              <a:cxnLst/>
              <a:rect l="l" t="t" r="r" b="b"/>
              <a:pathLst>
                <a:path w="919" h="1256" extrusionOk="0">
                  <a:moveTo>
                    <a:pt x="717" y="0"/>
                  </a:moveTo>
                  <a:cubicBezTo>
                    <a:pt x="650" y="0"/>
                    <a:pt x="586" y="35"/>
                    <a:pt x="553" y="98"/>
                  </a:cubicBezTo>
                  <a:lnTo>
                    <a:pt x="56" y="963"/>
                  </a:lnTo>
                  <a:cubicBezTo>
                    <a:pt x="0" y="1060"/>
                    <a:pt x="31" y="1175"/>
                    <a:pt x="126" y="1228"/>
                  </a:cubicBezTo>
                  <a:cubicBezTo>
                    <a:pt x="158" y="1247"/>
                    <a:pt x="192" y="1256"/>
                    <a:pt x="226" y="1256"/>
                  </a:cubicBezTo>
                  <a:cubicBezTo>
                    <a:pt x="292" y="1256"/>
                    <a:pt x="356" y="1221"/>
                    <a:pt x="391" y="1158"/>
                  </a:cubicBezTo>
                  <a:lnTo>
                    <a:pt x="887" y="293"/>
                  </a:lnTo>
                  <a:cubicBezTo>
                    <a:pt x="910" y="251"/>
                    <a:pt x="918" y="209"/>
                    <a:pt x="910" y="168"/>
                  </a:cubicBezTo>
                  <a:cubicBezTo>
                    <a:pt x="904" y="112"/>
                    <a:pt x="874" y="59"/>
                    <a:pt x="818" y="28"/>
                  </a:cubicBezTo>
                  <a:cubicBezTo>
                    <a:pt x="786" y="9"/>
                    <a:pt x="751" y="0"/>
                    <a:pt x="717"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6"/>
            <p:cNvSpPr/>
            <p:nvPr/>
          </p:nvSpPr>
          <p:spPr>
            <a:xfrm>
              <a:off x="2337225" y="2492775"/>
              <a:ext cx="16275" cy="40725"/>
            </a:xfrm>
            <a:custGeom>
              <a:avLst/>
              <a:gdLst/>
              <a:ahLst/>
              <a:cxnLst/>
              <a:rect l="l" t="t" r="r" b="b"/>
              <a:pathLst>
                <a:path w="651" h="1629" extrusionOk="0">
                  <a:moveTo>
                    <a:pt x="437" y="1"/>
                  </a:moveTo>
                  <a:cubicBezTo>
                    <a:pt x="350" y="1"/>
                    <a:pt x="271" y="66"/>
                    <a:pt x="251" y="158"/>
                  </a:cubicBezTo>
                  <a:lnTo>
                    <a:pt x="20" y="1403"/>
                  </a:lnTo>
                  <a:cubicBezTo>
                    <a:pt x="0" y="1503"/>
                    <a:pt x="67" y="1606"/>
                    <a:pt x="173" y="1626"/>
                  </a:cubicBezTo>
                  <a:cubicBezTo>
                    <a:pt x="184" y="1626"/>
                    <a:pt x="193" y="1629"/>
                    <a:pt x="207" y="1629"/>
                  </a:cubicBezTo>
                  <a:cubicBezTo>
                    <a:pt x="299" y="1629"/>
                    <a:pt x="383" y="1564"/>
                    <a:pt x="397" y="1472"/>
                  </a:cubicBezTo>
                  <a:lnTo>
                    <a:pt x="628" y="228"/>
                  </a:lnTo>
                  <a:cubicBezTo>
                    <a:pt x="650" y="128"/>
                    <a:pt x="581" y="24"/>
                    <a:pt x="475" y="5"/>
                  </a:cubicBezTo>
                  <a:cubicBezTo>
                    <a:pt x="462" y="2"/>
                    <a:pt x="449" y="1"/>
                    <a:pt x="437"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6"/>
            <p:cNvSpPr/>
            <p:nvPr/>
          </p:nvSpPr>
          <p:spPr>
            <a:xfrm>
              <a:off x="2358575" y="2500575"/>
              <a:ext cx="16550" cy="31050"/>
            </a:xfrm>
            <a:custGeom>
              <a:avLst/>
              <a:gdLst/>
              <a:ahLst/>
              <a:cxnLst/>
              <a:rect l="l" t="t" r="r" b="b"/>
              <a:pathLst>
                <a:path w="662" h="1242" extrusionOk="0">
                  <a:moveTo>
                    <a:pt x="451" y="1"/>
                  </a:moveTo>
                  <a:cubicBezTo>
                    <a:pt x="364" y="1"/>
                    <a:pt x="283" y="54"/>
                    <a:pt x="259" y="142"/>
                  </a:cubicBezTo>
                  <a:lnTo>
                    <a:pt x="28" y="996"/>
                  </a:lnTo>
                  <a:cubicBezTo>
                    <a:pt x="0" y="1102"/>
                    <a:pt x="59" y="1205"/>
                    <a:pt x="162" y="1233"/>
                  </a:cubicBezTo>
                  <a:cubicBezTo>
                    <a:pt x="176" y="1238"/>
                    <a:pt x="195" y="1241"/>
                    <a:pt x="212" y="1241"/>
                  </a:cubicBezTo>
                  <a:cubicBezTo>
                    <a:pt x="296" y="1241"/>
                    <a:pt x="371" y="1183"/>
                    <a:pt x="399" y="1099"/>
                  </a:cubicBezTo>
                  <a:lnTo>
                    <a:pt x="633" y="243"/>
                  </a:lnTo>
                  <a:cubicBezTo>
                    <a:pt x="661" y="139"/>
                    <a:pt x="603" y="33"/>
                    <a:pt x="497" y="5"/>
                  </a:cubicBezTo>
                  <a:cubicBezTo>
                    <a:pt x="481" y="2"/>
                    <a:pt x="466" y="1"/>
                    <a:pt x="451"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6"/>
            <p:cNvSpPr/>
            <p:nvPr/>
          </p:nvSpPr>
          <p:spPr>
            <a:xfrm>
              <a:off x="2988425" y="2146425"/>
              <a:ext cx="192525" cy="229100"/>
            </a:xfrm>
            <a:custGeom>
              <a:avLst/>
              <a:gdLst/>
              <a:ahLst/>
              <a:cxnLst/>
              <a:rect l="l" t="t" r="r" b="b"/>
              <a:pathLst>
                <a:path w="7701" h="9164" extrusionOk="0">
                  <a:moveTo>
                    <a:pt x="7244" y="1"/>
                  </a:moveTo>
                  <a:cubicBezTo>
                    <a:pt x="7224" y="1"/>
                    <a:pt x="7204" y="4"/>
                    <a:pt x="7184" y="10"/>
                  </a:cubicBezTo>
                  <a:cubicBezTo>
                    <a:pt x="7084" y="47"/>
                    <a:pt x="7028" y="153"/>
                    <a:pt x="7062" y="256"/>
                  </a:cubicBezTo>
                  <a:cubicBezTo>
                    <a:pt x="7271" y="864"/>
                    <a:pt x="6791" y="1528"/>
                    <a:pt x="6222" y="1910"/>
                  </a:cubicBezTo>
                  <a:cubicBezTo>
                    <a:pt x="6001" y="2058"/>
                    <a:pt x="5762" y="2189"/>
                    <a:pt x="5527" y="2315"/>
                  </a:cubicBezTo>
                  <a:cubicBezTo>
                    <a:pt x="5098" y="2546"/>
                    <a:pt x="4660" y="2783"/>
                    <a:pt x="4308" y="3146"/>
                  </a:cubicBezTo>
                  <a:cubicBezTo>
                    <a:pt x="3655" y="3821"/>
                    <a:pt x="3435" y="4778"/>
                    <a:pt x="3270" y="5699"/>
                  </a:cubicBezTo>
                  <a:lnTo>
                    <a:pt x="3262" y="5743"/>
                  </a:lnTo>
                  <a:cubicBezTo>
                    <a:pt x="3111" y="6592"/>
                    <a:pt x="2955" y="7470"/>
                    <a:pt x="2428" y="8112"/>
                  </a:cubicBezTo>
                  <a:cubicBezTo>
                    <a:pt x="2124" y="8477"/>
                    <a:pt x="1652" y="8729"/>
                    <a:pt x="1189" y="8768"/>
                  </a:cubicBezTo>
                  <a:cubicBezTo>
                    <a:pt x="1152" y="8771"/>
                    <a:pt x="1111" y="8773"/>
                    <a:pt x="1069" y="8773"/>
                  </a:cubicBezTo>
                  <a:cubicBezTo>
                    <a:pt x="848" y="8773"/>
                    <a:pt x="573" y="8720"/>
                    <a:pt x="338" y="8514"/>
                  </a:cubicBezTo>
                  <a:cubicBezTo>
                    <a:pt x="301" y="8481"/>
                    <a:pt x="255" y="8465"/>
                    <a:pt x="210" y="8465"/>
                  </a:cubicBezTo>
                  <a:cubicBezTo>
                    <a:pt x="157" y="8465"/>
                    <a:pt x="105" y="8487"/>
                    <a:pt x="68" y="8530"/>
                  </a:cubicBezTo>
                  <a:cubicBezTo>
                    <a:pt x="1" y="8611"/>
                    <a:pt x="6" y="8731"/>
                    <a:pt x="84" y="8801"/>
                  </a:cubicBezTo>
                  <a:cubicBezTo>
                    <a:pt x="350" y="9042"/>
                    <a:pt x="694" y="9164"/>
                    <a:pt x="1077" y="9164"/>
                  </a:cubicBezTo>
                  <a:cubicBezTo>
                    <a:pt x="1124" y="9164"/>
                    <a:pt x="1172" y="9162"/>
                    <a:pt x="1220" y="9158"/>
                  </a:cubicBezTo>
                  <a:cubicBezTo>
                    <a:pt x="1786" y="9108"/>
                    <a:pt x="2358" y="8807"/>
                    <a:pt x="2723" y="8360"/>
                  </a:cubicBezTo>
                  <a:cubicBezTo>
                    <a:pt x="3312" y="7641"/>
                    <a:pt x="3480" y="6714"/>
                    <a:pt x="3641" y="5816"/>
                  </a:cubicBezTo>
                  <a:lnTo>
                    <a:pt x="3650" y="5771"/>
                  </a:lnTo>
                  <a:cubicBezTo>
                    <a:pt x="3806" y="4907"/>
                    <a:pt x="4007" y="4014"/>
                    <a:pt x="4587" y="3417"/>
                  </a:cubicBezTo>
                  <a:cubicBezTo>
                    <a:pt x="4897" y="3102"/>
                    <a:pt x="5293" y="2884"/>
                    <a:pt x="5711" y="2658"/>
                  </a:cubicBezTo>
                  <a:cubicBezTo>
                    <a:pt x="5954" y="2524"/>
                    <a:pt x="6205" y="2390"/>
                    <a:pt x="6437" y="2231"/>
                  </a:cubicBezTo>
                  <a:cubicBezTo>
                    <a:pt x="7126" y="1765"/>
                    <a:pt x="7700" y="934"/>
                    <a:pt x="7427" y="133"/>
                  </a:cubicBezTo>
                  <a:cubicBezTo>
                    <a:pt x="7400" y="53"/>
                    <a:pt x="7325" y="1"/>
                    <a:pt x="7244"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6"/>
            <p:cNvSpPr/>
            <p:nvPr/>
          </p:nvSpPr>
          <p:spPr>
            <a:xfrm>
              <a:off x="2547375" y="2485450"/>
              <a:ext cx="59225" cy="38525"/>
            </a:xfrm>
            <a:custGeom>
              <a:avLst/>
              <a:gdLst/>
              <a:ahLst/>
              <a:cxnLst/>
              <a:rect l="l" t="t" r="r" b="b"/>
              <a:pathLst>
                <a:path w="2369" h="1541" extrusionOk="0">
                  <a:moveTo>
                    <a:pt x="2152" y="0"/>
                  </a:moveTo>
                  <a:cubicBezTo>
                    <a:pt x="2142" y="0"/>
                    <a:pt x="2133" y="1"/>
                    <a:pt x="2123" y="2"/>
                  </a:cubicBezTo>
                  <a:cubicBezTo>
                    <a:pt x="1317" y="136"/>
                    <a:pt x="564" y="582"/>
                    <a:pt x="61" y="1230"/>
                  </a:cubicBezTo>
                  <a:cubicBezTo>
                    <a:pt x="0" y="1313"/>
                    <a:pt x="14" y="1433"/>
                    <a:pt x="98" y="1500"/>
                  </a:cubicBezTo>
                  <a:cubicBezTo>
                    <a:pt x="133" y="1527"/>
                    <a:pt x="175" y="1540"/>
                    <a:pt x="217" y="1540"/>
                  </a:cubicBezTo>
                  <a:cubicBezTo>
                    <a:pt x="274" y="1540"/>
                    <a:pt x="331" y="1515"/>
                    <a:pt x="368" y="1467"/>
                  </a:cubicBezTo>
                  <a:cubicBezTo>
                    <a:pt x="817" y="898"/>
                    <a:pt x="1479" y="504"/>
                    <a:pt x="2193" y="382"/>
                  </a:cubicBezTo>
                  <a:cubicBezTo>
                    <a:pt x="2299" y="365"/>
                    <a:pt x="2369" y="262"/>
                    <a:pt x="2352" y="158"/>
                  </a:cubicBezTo>
                  <a:cubicBezTo>
                    <a:pt x="2346" y="142"/>
                    <a:pt x="2341" y="119"/>
                    <a:pt x="2329" y="103"/>
                  </a:cubicBezTo>
                  <a:cubicBezTo>
                    <a:pt x="2300" y="40"/>
                    <a:pt x="2230" y="0"/>
                    <a:pt x="2152"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6"/>
            <p:cNvSpPr/>
            <p:nvPr/>
          </p:nvSpPr>
          <p:spPr>
            <a:xfrm>
              <a:off x="2277875" y="2427600"/>
              <a:ext cx="22625" cy="52400"/>
            </a:xfrm>
            <a:custGeom>
              <a:avLst/>
              <a:gdLst/>
              <a:ahLst/>
              <a:cxnLst/>
              <a:rect l="l" t="t" r="r" b="b"/>
              <a:pathLst>
                <a:path w="905" h="2096" extrusionOk="0">
                  <a:moveTo>
                    <a:pt x="229" y="1"/>
                  </a:moveTo>
                  <a:cubicBezTo>
                    <a:pt x="126" y="3"/>
                    <a:pt x="37" y="76"/>
                    <a:pt x="28" y="185"/>
                  </a:cubicBezTo>
                  <a:cubicBezTo>
                    <a:pt x="0" y="826"/>
                    <a:pt x="176" y="1471"/>
                    <a:pt x="525" y="2009"/>
                  </a:cubicBezTo>
                  <a:cubicBezTo>
                    <a:pt x="558" y="2065"/>
                    <a:pt x="622" y="2096"/>
                    <a:pt x="684" y="2096"/>
                  </a:cubicBezTo>
                  <a:cubicBezTo>
                    <a:pt x="720" y="2096"/>
                    <a:pt x="753" y="2085"/>
                    <a:pt x="793" y="2060"/>
                  </a:cubicBezTo>
                  <a:cubicBezTo>
                    <a:pt x="879" y="2004"/>
                    <a:pt x="904" y="1887"/>
                    <a:pt x="848" y="1795"/>
                  </a:cubicBezTo>
                  <a:cubicBezTo>
                    <a:pt x="544" y="1329"/>
                    <a:pt x="388" y="760"/>
                    <a:pt x="413" y="199"/>
                  </a:cubicBezTo>
                  <a:cubicBezTo>
                    <a:pt x="416" y="93"/>
                    <a:pt x="335" y="6"/>
                    <a:pt x="229"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6"/>
            <p:cNvSpPr/>
            <p:nvPr/>
          </p:nvSpPr>
          <p:spPr>
            <a:xfrm>
              <a:off x="2218450" y="2017600"/>
              <a:ext cx="264975" cy="254775"/>
            </a:xfrm>
            <a:custGeom>
              <a:avLst/>
              <a:gdLst/>
              <a:ahLst/>
              <a:cxnLst/>
              <a:rect l="l" t="t" r="r" b="b"/>
              <a:pathLst>
                <a:path w="10599" h="10191" extrusionOk="0">
                  <a:moveTo>
                    <a:pt x="10395" y="1"/>
                  </a:moveTo>
                  <a:cubicBezTo>
                    <a:pt x="10386" y="1"/>
                    <a:pt x="10378" y="1"/>
                    <a:pt x="10370" y="2"/>
                  </a:cubicBezTo>
                  <a:cubicBezTo>
                    <a:pt x="8314" y="253"/>
                    <a:pt x="6417" y="1643"/>
                    <a:pt x="4567" y="4254"/>
                  </a:cubicBezTo>
                  <a:cubicBezTo>
                    <a:pt x="4246" y="4706"/>
                    <a:pt x="3934" y="5177"/>
                    <a:pt x="3630" y="5635"/>
                  </a:cubicBezTo>
                  <a:cubicBezTo>
                    <a:pt x="2614" y="7161"/>
                    <a:pt x="1563" y="8746"/>
                    <a:pt x="101" y="9847"/>
                  </a:cubicBezTo>
                  <a:cubicBezTo>
                    <a:pt x="17" y="9909"/>
                    <a:pt x="0" y="10032"/>
                    <a:pt x="62" y="10115"/>
                  </a:cubicBezTo>
                  <a:cubicBezTo>
                    <a:pt x="84" y="10143"/>
                    <a:pt x="109" y="10160"/>
                    <a:pt x="137" y="10174"/>
                  </a:cubicBezTo>
                  <a:cubicBezTo>
                    <a:pt x="161" y="10185"/>
                    <a:pt x="188" y="10191"/>
                    <a:pt x="214" y="10191"/>
                  </a:cubicBezTo>
                  <a:cubicBezTo>
                    <a:pt x="255" y="10191"/>
                    <a:pt x="296" y="10177"/>
                    <a:pt x="335" y="10149"/>
                  </a:cubicBezTo>
                  <a:cubicBezTo>
                    <a:pt x="1847" y="9008"/>
                    <a:pt x="2918" y="7398"/>
                    <a:pt x="3951" y="5844"/>
                  </a:cubicBezTo>
                  <a:cubicBezTo>
                    <a:pt x="4252" y="5389"/>
                    <a:pt x="4564" y="4924"/>
                    <a:pt x="4882" y="4474"/>
                  </a:cubicBezTo>
                  <a:cubicBezTo>
                    <a:pt x="6660" y="1955"/>
                    <a:pt x="8473" y="619"/>
                    <a:pt x="10415" y="382"/>
                  </a:cubicBezTo>
                  <a:cubicBezTo>
                    <a:pt x="10521" y="373"/>
                    <a:pt x="10599" y="276"/>
                    <a:pt x="10585" y="170"/>
                  </a:cubicBezTo>
                  <a:cubicBezTo>
                    <a:pt x="10575" y="75"/>
                    <a:pt x="10491" y="1"/>
                    <a:pt x="10395"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6"/>
            <p:cNvSpPr/>
            <p:nvPr/>
          </p:nvSpPr>
          <p:spPr>
            <a:xfrm>
              <a:off x="2239450" y="2207500"/>
              <a:ext cx="82450" cy="81650"/>
            </a:xfrm>
            <a:custGeom>
              <a:avLst/>
              <a:gdLst/>
              <a:ahLst/>
              <a:cxnLst/>
              <a:rect l="l" t="t" r="r" b="b"/>
              <a:pathLst>
                <a:path w="3298" h="3266" extrusionOk="0">
                  <a:moveTo>
                    <a:pt x="3080" y="0"/>
                  </a:moveTo>
                  <a:cubicBezTo>
                    <a:pt x="3014" y="0"/>
                    <a:pt x="2950" y="33"/>
                    <a:pt x="2913" y="92"/>
                  </a:cubicBezTo>
                  <a:cubicBezTo>
                    <a:pt x="2221" y="1233"/>
                    <a:pt x="1255" y="2210"/>
                    <a:pt x="120" y="2910"/>
                  </a:cubicBezTo>
                  <a:cubicBezTo>
                    <a:pt x="28" y="2966"/>
                    <a:pt x="0" y="3086"/>
                    <a:pt x="56" y="3175"/>
                  </a:cubicBezTo>
                  <a:cubicBezTo>
                    <a:pt x="75" y="3206"/>
                    <a:pt x="106" y="3231"/>
                    <a:pt x="140" y="3247"/>
                  </a:cubicBezTo>
                  <a:cubicBezTo>
                    <a:pt x="167" y="3259"/>
                    <a:pt x="196" y="3265"/>
                    <a:pt x="225" y="3265"/>
                  </a:cubicBezTo>
                  <a:cubicBezTo>
                    <a:pt x="258" y="3265"/>
                    <a:pt x="292" y="3257"/>
                    <a:pt x="324" y="3239"/>
                  </a:cubicBezTo>
                  <a:cubicBezTo>
                    <a:pt x="1509" y="2505"/>
                    <a:pt x="2522" y="1487"/>
                    <a:pt x="3245" y="290"/>
                  </a:cubicBezTo>
                  <a:cubicBezTo>
                    <a:pt x="3298" y="198"/>
                    <a:pt x="3267" y="81"/>
                    <a:pt x="3178" y="25"/>
                  </a:cubicBezTo>
                  <a:cubicBezTo>
                    <a:pt x="3147" y="9"/>
                    <a:pt x="3113" y="0"/>
                    <a:pt x="3080"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6"/>
            <p:cNvSpPr/>
            <p:nvPr/>
          </p:nvSpPr>
          <p:spPr>
            <a:xfrm>
              <a:off x="2523725" y="2016075"/>
              <a:ext cx="32600" cy="11825"/>
            </a:xfrm>
            <a:custGeom>
              <a:avLst/>
              <a:gdLst/>
              <a:ahLst/>
              <a:cxnLst/>
              <a:rect l="l" t="t" r="r" b="b"/>
              <a:pathLst>
                <a:path w="1304" h="473" extrusionOk="0">
                  <a:moveTo>
                    <a:pt x="195" y="1"/>
                  </a:moveTo>
                  <a:cubicBezTo>
                    <a:pt x="98" y="1"/>
                    <a:pt x="14" y="78"/>
                    <a:pt x="6" y="175"/>
                  </a:cubicBezTo>
                  <a:cubicBezTo>
                    <a:pt x="0" y="211"/>
                    <a:pt x="9" y="245"/>
                    <a:pt x="23" y="275"/>
                  </a:cubicBezTo>
                  <a:cubicBezTo>
                    <a:pt x="50" y="337"/>
                    <a:pt x="106" y="381"/>
                    <a:pt x="176" y="381"/>
                  </a:cubicBezTo>
                  <a:lnTo>
                    <a:pt x="1080" y="471"/>
                  </a:lnTo>
                  <a:cubicBezTo>
                    <a:pt x="1088" y="472"/>
                    <a:pt x="1096" y="472"/>
                    <a:pt x="1103" y="472"/>
                  </a:cubicBezTo>
                  <a:cubicBezTo>
                    <a:pt x="1197" y="472"/>
                    <a:pt x="1279" y="396"/>
                    <a:pt x="1289" y="300"/>
                  </a:cubicBezTo>
                  <a:cubicBezTo>
                    <a:pt x="1303" y="194"/>
                    <a:pt x="1222" y="102"/>
                    <a:pt x="1116" y="91"/>
                  </a:cubicBezTo>
                  <a:lnTo>
                    <a:pt x="215" y="2"/>
                  </a:lnTo>
                  <a:cubicBezTo>
                    <a:pt x="209" y="1"/>
                    <a:pt x="202" y="1"/>
                    <a:pt x="195"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6"/>
            <p:cNvSpPr/>
            <p:nvPr/>
          </p:nvSpPr>
          <p:spPr>
            <a:xfrm>
              <a:off x="2521775" y="2038525"/>
              <a:ext cx="37600" cy="15900"/>
            </a:xfrm>
            <a:custGeom>
              <a:avLst/>
              <a:gdLst/>
              <a:ahLst/>
              <a:cxnLst/>
              <a:rect l="l" t="t" r="r" b="b"/>
              <a:pathLst>
                <a:path w="1504" h="636" extrusionOk="0">
                  <a:moveTo>
                    <a:pt x="1292" y="1"/>
                  </a:moveTo>
                  <a:cubicBezTo>
                    <a:pt x="1278" y="1"/>
                    <a:pt x="1264" y="2"/>
                    <a:pt x="1250" y="5"/>
                  </a:cubicBezTo>
                  <a:lnTo>
                    <a:pt x="168" y="256"/>
                  </a:lnTo>
                  <a:cubicBezTo>
                    <a:pt x="64" y="281"/>
                    <a:pt x="0" y="382"/>
                    <a:pt x="22" y="488"/>
                  </a:cubicBezTo>
                  <a:cubicBezTo>
                    <a:pt x="25" y="502"/>
                    <a:pt x="31" y="513"/>
                    <a:pt x="36" y="527"/>
                  </a:cubicBezTo>
                  <a:cubicBezTo>
                    <a:pt x="69" y="592"/>
                    <a:pt x="134" y="636"/>
                    <a:pt x="208" y="636"/>
                  </a:cubicBezTo>
                  <a:cubicBezTo>
                    <a:pt x="223" y="636"/>
                    <a:pt x="239" y="634"/>
                    <a:pt x="254" y="630"/>
                  </a:cubicBezTo>
                  <a:lnTo>
                    <a:pt x="1339" y="379"/>
                  </a:lnTo>
                  <a:cubicBezTo>
                    <a:pt x="1440" y="354"/>
                    <a:pt x="1504" y="253"/>
                    <a:pt x="1482" y="150"/>
                  </a:cubicBezTo>
                  <a:cubicBezTo>
                    <a:pt x="1462" y="61"/>
                    <a:pt x="1382" y="1"/>
                    <a:pt x="1292"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6"/>
            <p:cNvSpPr/>
            <p:nvPr/>
          </p:nvSpPr>
          <p:spPr>
            <a:xfrm>
              <a:off x="2381450" y="2061400"/>
              <a:ext cx="117050" cy="130475"/>
            </a:xfrm>
            <a:custGeom>
              <a:avLst/>
              <a:gdLst/>
              <a:ahLst/>
              <a:cxnLst/>
              <a:rect l="l" t="t" r="r" b="b"/>
              <a:pathLst>
                <a:path w="4682" h="5219" extrusionOk="0">
                  <a:moveTo>
                    <a:pt x="4462" y="1"/>
                  </a:moveTo>
                  <a:cubicBezTo>
                    <a:pt x="4442" y="1"/>
                    <a:pt x="4422" y="4"/>
                    <a:pt x="4402" y="11"/>
                  </a:cubicBezTo>
                  <a:cubicBezTo>
                    <a:pt x="2218" y="775"/>
                    <a:pt x="497" y="2728"/>
                    <a:pt x="11" y="4988"/>
                  </a:cubicBezTo>
                  <a:cubicBezTo>
                    <a:pt x="0" y="5030"/>
                    <a:pt x="8" y="5071"/>
                    <a:pt x="25" y="5110"/>
                  </a:cubicBezTo>
                  <a:cubicBezTo>
                    <a:pt x="50" y="5163"/>
                    <a:pt x="98" y="5205"/>
                    <a:pt x="156" y="5214"/>
                  </a:cubicBezTo>
                  <a:cubicBezTo>
                    <a:pt x="171" y="5217"/>
                    <a:pt x="186" y="5219"/>
                    <a:pt x="200" y="5219"/>
                  </a:cubicBezTo>
                  <a:cubicBezTo>
                    <a:pt x="287" y="5219"/>
                    <a:pt x="364" y="5157"/>
                    <a:pt x="385" y="5069"/>
                  </a:cubicBezTo>
                  <a:cubicBezTo>
                    <a:pt x="845" y="2934"/>
                    <a:pt x="2469" y="1093"/>
                    <a:pt x="4528" y="373"/>
                  </a:cubicBezTo>
                  <a:cubicBezTo>
                    <a:pt x="4628" y="340"/>
                    <a:pt x="4681" y="231"/>
                    <a:pt x="4645" y="131"/>
                  </a:cubicBezTo>
                  <a:cubicBezTo>
                    <a:pt x="4618" y="52"/>
                    <a:pt x="4543" y="1"/>
                    <a:pt x="4462"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6"/>
            <p:cNvSpPr/>
            <p:nvPr/>
          </p:nvSpPr>
          <p:spPr>
            <a:xfrm>
              <a:off x="2329350" y="2233300"/>
              <a:ext cx="36425" cy="63100"/>
            </a:xfrm>
            <a:custGeom>
              <a:avLst/>
              <a:gdLst/>
              <a:ahLst/>
              <a:cxnLst/>
              <a:rect l="l" t="t" r="r" b="b"/>
              <a:pathLst>
                <a:path w="1457" h="2524" extrusionOk="0">
                  <a:moveTo>
                    <a:pt x="1244" y="1"/>
                  </a:moveTo>
                  <a:cubicBezTo>
                    <a:pt x="1197" y="1"/>
                    <a:pt x="1150" y="18"/>
                    <a:pt x="1113" y="53"/>
                  </a:cubicBezTo>
                  <a:cubicBezTo>
                    <a:pt x="491" y="639"/>
                    <a:pt x="87" y="1462"/>
                    <a:pt x="3" y="2310"/>
                  </a:cubicBezTo>
                  <a:cubicBezTo>
                    <a:pt x="0" y="2347"/>
                    <a:pt x="6" y="2380"/>
                    <a:pt x="20" y="2411"/>
                  </a:cubicBezTo>
                  <a:cubicBezTo>
                    <a:pt x="45" y="2472"/>
                    <a:pt x="103" y="2514"/>
                    <a:pt x="179" y="2522"/>
                  </a:cubicBezTo>
                  <a:cubicBezTo>
                    <a:pt x="185" y="2523"/>
                    <a:pt x="191" y="2523"/>
                    <a:pt x="198" y="2523"/>
                  </a:cubicBezTo>
                  <a:cubicBezTo>
                    <a:pt x="293" y="2523"/>
                    <a:pt x="377" y="2446"/>
                    <a:pt x="388" y="2349"/>
                  </a:cubicBezTo>
                  <a:cubicBezTo>
                    <a:pt x="463" y="1591"/>
                    <a:pt x="826" y="857"/>
                    <a:pt x="1378" y="332"/>
                  </a:cubicBezTo>
                  <a:cubicBezTo>
                    <a:pt x="1454" y="260"/>
                    <a:pt x="1456" y="137"/>
                    <a:pt x="1384" y="62"/>
                  </a:cubicBezTo>
                  <a:cubicBezTo>
                    <a:pt x="1346" y="21"/>
                    <a:pt x="1295" y="1"/>
                    <a:pt x="1244"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6"/>
            <p:cNvSpPr/>
            <p:nvPr/>
          </p:nvSpPr>
          <p:spPr>
            <a:xfrm>
              <a:off x="2227175" y="2394550"/>
              <a:ext cx="107425" cy="187550"/>
            </a:xfrm>
            <a:custGeom>
              <a:avLst/>
              <a:gdLst/>
              <a:ahLst/>
              <a:cxnLst/>
              <a:rect l="l" t="t" r="r" b="b"/>
              <a:pathLst>
                <a:path w="4297" h="7502" extrusionOk="0">
                  <a:moveTo>
                    <a:pt x="212" y="0"/>
                  </a:moveTo>
                  <a:cubicBezTo>
                    <a:pt x="109" y="0"/>
                    <a:pt x="20" y="84"/>
                    <a:pt x="17" y="193"/>
                  </a:cubicBezTo>
                  <a:cubicBezTo>
                    <a:pt x="0" y="1786"/>
                    <a:pt x="299" y="3214"/>
                    <a:pt x="912" y="4442"/>
                  </a:cubicBezTo>
                  <a:cubicBezTo>
                    <a:pt x="1381" y="5385"/>
                    <a:pt x="2034" y="6182"/>
                    <a:pt x="2801" y="6777"/>
                  </a:cubicBezTo>
                  <a:cubicBezTo>
                    <a:pt x="3172" y="7064"/>
                    <a:pt x="3574" y="7307"/>
                    <a:pt x="4003" y="7485"/>
                  </a:cubicBezTo>
                  <a:cubicBezTo>
                    <a:pt x="4028" y="7496"/>
                    <a:pt x="4054" y="7501"/>
                    <a:pt x="4080" y="7501"/>
                  </a:cubicBezTo>
                  <a:cubicBezTo>
                    <a:pt x="4153" y="7501"/>
                    <a:pt x="4224" y="7460"/>
                    <a:pt x="4255" y="7388"/>
                  </a:cubicBezTo>
                  <a:cubicBezTo>
                    <a:pt x="4296" y="7296"/>
                    <a:pt x="4255" y="7178"/>
                    <a:pt x="4157" y="7137"/>
                  </a:cubicBezTo>
                  <a:cubicBezTo>
                    <a:pt x="2943" y="6604"/>
                    <a:pt x="1914" y="5585"/>
                    <a:pt x="1258" y="4269"/>
                  </a:cubicBezTo>
                  <a:cubicBezTo>
                    <a:pt x="675" y="3097"/>
                    <a:pt x="388" y="1727"/>
                    <a:pt x="405" y="196"/>
                  </a:cubicBezTo>
                  <a:cubicBezTo>
                    <a:pt x="405" y="90"/>
                    <a:pt x="318" y="3"/>
                    <a:pt x="212"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6"/>
            <p:cNvSpPr/>
            <p:nvPr/>
          </p:nvSpPr>
          <p:spPr>
            <a:xfrm>
              <a:off x="2578600" y="2552525"/>
              <a:ext cx="62100" cy="112200"/>
            </a:xfrm>
            <a:custGeom>
              <a:avLst/>
              <a:gdLst/>
              <a:ahLst/>
              <a:cxnLst/>
              <a:rect l="l" t="t" r="r" b="b"/>
              <a:pathLst>
                <a:path w="2484" h="4488" extrusionOk="0">
                  <a:moveTo>
                    <a:pt x="2262" y="1"/>
                  </a:moveTo>
                  <a:cubicBezTo>
                    <a:pt x="2224" y="1"/>
                    <a:pt x="2186" y="11"/>
                    <a:pt x="2152" y="31"/>
                  </a:cubicBezTo>
                  <a:cubicBezTo>
                    <a:pt x="796" y="979"/>
                    <a:pt x="1" y="2656"/>
                    <a:pt x="132" y="4310"/>
                  </a:cubicBezTo>
                  <a:cubicBezTo>
                    <a:pt x="140" y="4410"/>
                    <a:pt x="219" y="4487"/>
                    <a:pt x="318" y="4487"/>
                  </a:cubicBezTo>
                  <a:cubicBezTo>
                    <a:pt x="325" y="4487"/>
                    <a:pt x="332" y="4487"/>
                    <a:pt x="338" y="4486"/>
                  </a:cubicBezTo>
                  <a:cubicBezTo>
                    <a:pt x="447" y="4481"/>
                    <a:pt x="525" y="4386"/>
                    <a:pt x="517" y="4283"/>
                  </a:cubicBezTo>
                  <a:cubicBezTo>
                    <a:pt x="397" y="2765"/>
                    <a:pt x="1125" y="1222"/>
                    <a:pt x="2375" y="352"/>
                  </a:cubicBezTo>
                  <a:cubicBezTo>
                    <a:pt x="2461" y="290"/>
                    <a:pt x="2484" y="170"/>
                    <a:pt x="2422" y="84"/>
                  </a:cubicBezTo>
                  <a:cubicBezTo>
                    <a:pt x="2400" y="48"/>
                    <a:pt x="2364" y="25"/>
                    <a:pt x="2325" y="11"/>
                  </a:cubicBezTo>
                  <a:cubicBezTo>
                    <a:pt x="2304" y="4"/>
                    <a:pt x="2283" y="1"/>
                    <a:pt x="2262"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6"/>
            <p:cNvSpPr/>
            <p:nvPr/>
          </p:nvSpPr>
          <p:spPr>
            <a:xfrm>
              <a:off x="2533475" y="2504700"/>
              <a:ext cx="105900" cy="203300"/>
            </a:xfrm>
            <a:custGeom>
              <a:avLst/>
              <a:gdLst/>
              <a:ahLst/>
              <a:cxnLst/>
              <a:rect l="l" t="t" r="r" b="b"/>
              <a:pathLst>
                <a:path w="4236" h="8132" extrusionOk="0">
                  <a:moveTo>
                    <a:pt x="4026" y="0"/>
                  </a:moveTo>
                  <a:cubicBezTo>
                    <a:pt x="3995" y="0"/>
                    <a:pt x="3965" y="7"/>
                    <a:pt x="3932" y="19"/>
                  </a:cubicBezTo>
                  <a:cubicBezTo>
                    <a:pt x="2517" y="705"/>
                    <a:pt x="1348" y="1927"/>
                    <a:pt x="721" y="3367"/>
                  </a:cubicBezTo>
                  <a:cubicBezTo>
                    <a:pt x="96" y="4806"/>
                    <a:pt x="1" y="6494"/>
                    <a:pt x="467" y="7998"/>
                  </a:cubicBezTo>
                  <a:cubicBezTo>
                    <a:pt x="492" y="8079"/>
                    <a:pt x="568" y="8132"/>
                    <a:pt x="650" y="8132"/>
                  </a:cubicBezTo>
                  <a:cubicBezTo>
                    <a:pt x="669" y="8132"/>
                    <a:pt x="688" y="8129"/>
                    <a:pt x="707" y="8123"/>
                  </a:cubicBezTo>
                  <a:cubicBezTo>
                    <a:pt x="807" y="8093"/>
                    <a:pt x="863" y="7984"/>
                    <a:pt x="832" y="7883"/>
                  </a:cubicBezTo>
                  <a:cubicBezTo>
                    <a:pt x="397" y="6466"/>
                    <a:pt x="483" y="4876"/>
                    <a:pt x="1072" y="3517"/>
                  </a:cubicBezTo>
                  <a:cubicBezTo>
                    <a:pt x="1666" y="2156"/>
                    <a:pt x="2768" y="1009"/>
                    <a:pt x="4099" y="359"/>
                  </a:cubicBezTo>
                  <a:cubicBezTo>
                    <a:pt x="4197" y="315"/>
                    <a:pt x="4236" y="203"/>
                    <a:pt x="4191" y="105"/>
                  </a:cubicBezTo>
                  <a:cubicBezTo>
                    <a:pt x="4169" y="58"/>
                    <a:pt x="4127" y="27"/>
                    <a:pt x="4080" y="8"/>
                  </a:cubicBezTo>
                  <a:cubicBezTo>
                    <a:pt x="4062" y="2"/>
                    <a:pt x="4044" y="0"/>
                    <a:pt x="4026"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6"/>
            <p:cNvSpPr/>
            <p:nvPr/>
          </p:nvSpPr>
          <p:spPr>
            <a:xfrm>
              <a:off x="2509000" y="2568600"/>
              <a:ext cx="25475" cy="64075"/>
            </a:xfrm>
            <a:custGeom>
              <a:avLst/>
              <a:gdLst/>
              <a:ahLst/>
              <a:cxnLst/>
              <a:rect l="l" t="t" r="r" b="b"/>
              <a:pathLst>
                <a:path w="1019" h="2563" extrusionOk="0">
                  <a:moveTo>
                    <a:pt x="800" y="0"/>
                  </a:moveTo>
                  <a:cubicBezTo>
                    <a:pt x="735" y="0"/>
                    <a:pt x="671" y="34"/>
                    <a:pt x="637" y="96"/>
                  </a:cubicBezTo>
                  <a:cubicBezTo>
                    <a:pt x="235" y="786"/>
                    <a:pt x="17" y="1567"/>
                    <a:pt x="3" y="2367"/>
                  </a:cubicBezTo>
                  <a:cubicBezTo>
                    <a:pt x="1" y="2471"/>
                    <a:pt x="84" y="2557"/>
                    <a:pt x="193" y="2563"/>
                  </a:cubicBezTo>
                  <a:cubicBezTo>
                    <a:pt x="195" y="2563"/>
                    <a:pt x="196" y="2563"/>
                    <a:pt x="198" y="2563"/>
                  </a:cubicBezTo>
                  <a:cubicBezTo>
                    <a:pt x="299" y="2563"/>
                    <a:pt x="386" y="2480"/>
                    <a:pt x="388" y="2373"/>
                  </a:cubicBezTo>
                  <a:cubicBezTo>
                    <a:pt x="397" y="1639"/>
                    <a:pt x="598" y="922"/>
                    <a:pt x="966" y="292"/>
                  </a:cubicBezTo>
                  <a:cubicBezTo>
                    <a:pt x="1019" y="197"/>
                    <a:pt x="991" y="80"/>
                    <a:pt x="896" y="27"/>
                  </a:cubicBezTo>
                  <a:cubicBezTo>
                    <a:pt x="882" y="18"/>
                    <a:pt x="874" y="13"/>
                    <a:pt x="860" y="10"/>
                  </a:cubicBezTo>
                  <a:cubicBezTo>
                    <a:pt x="840" y="3"/>
                    <a:pt x="820" y="0"/>
                    <a:pt x="800" y="0"/>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6"/>
            <p:cNvSpPr/>
            <p:nvPr/>
          </p:nvSpPr>
          <p:spPr>
            <a:xfrm>
              <a:off x="2484600" y="2576925"/>
              <a:ext cx="12075" cy="21350"/>
            </a:xfrm>
            <a:custGeom>
              <a:avLst/>
              <a:gdLst/>
              <a:ahLst/>
              <a:cxnLst/>
              <a:rect l="l" t="t" r="r" b="b"/>
              <a:pathLst>
                <a:path w="483" h="854" extrusionOk="0">
                  <a:moveTo>
                    <a:pt x="277" y="1"/>
                  </a:moveTo>
                  <a:cubicBezTo>
                    <a:pt x="185" y="1"/>
                    <a:pt x="102" y="69"/>
                    <a:pt x="87" y="162"/>
                  </a:cubicBezTo>
                  <a:lnTo>
                    <a:pt x="17" y="631"/>
                  </a:lnTo>
                  <a:cubicBezTo>
                    <a:pt x="0" y="734"/>
                    <a:pt x="73" y="835"/>
                    <a:pt x="179" y="851"/>
                  </a:cubicBezTo>
                  <a:cubicBezTo>
                    <a:pt x="189" y="853"/>
                    <a:pt x="199" y="854"/>
                    <a:pt x="208" y="854"/>
                  </a:cubicBezTo>
                  <a:cubicBezTo>
                    <a:pt x="300" y="854"/>
                    <a:pt x="381" y="785"/>
                    <a:pt x="396" y="690"/>
                  </a:cubicBezTo>
                  <a:lnTo>
                    <a:pt x="466" y="224"/>
                  </a:lnTo>
                  <a:cubicBezTo>
                    <a:pt x="483" y="129"/>
                    <a:pt x="427" y="40"/>
                    <a:pt x="338" y="12"/>
                  </a:cubicBezTo>
                  <a:cubicBezTo>
                    <a:pt x="327" y="6"/>
                    <a:pt x="318" y="3"/>
                    <a:pt x="307" y="3"/>
                  </a:cubicBezTo>
                  <a:cubicBezTo>
                    <a:pt x="297" y="2"/>
                    <a:pt x="287" y="1"/>
                    <a:pt x="277" y="1"/>
                  </a:cubicBezTo>
                  <a:close/>
                </a:path>
              </a:pathLst>
            </a:custGeom>
            <a:solidFill>
              <a:srgbClr val="473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8" name="Google Shape;1408;p46"/>
          <p:cNvGrpSpPr/>
          <p:nvPr/>
        </p:nvGrpSpPr>
        <p:grpSpPr>
          <a:xfrm>
            <a:off x="6811824" y="3252962"/>
            <a:ext cx="1067629" cy="1061461"/>
            <a:chOff x="6223624" y="3063137"/>
            <a:chExt cx="1067629" cy="1061461"/>
          </a:xfrm>
        </p:grpSpPr>
        <p:sp>
          <p:nvSpPr>
            <p:cNvPr id="1409" name="Google Shape;1409;p46"/>
            <p:cNvSpPr/>
            <p:nvPr/>
          </p:nvSpPr>
          <p:spPr>
            <a:xfrm>
              <a:off x="6223624" y="3063137"/>
              <a:ext cx="1067629" cy="1061461"/>
            </a:xfrm>
            <a:custGeom>
              <a:avLst/>
              <a:gdLst/>
              <a:ahLst/>
              <a:cxnLst/>
              <a:rect l="l" t="t" r="r" b="b"/>
              <a:pathLst>
                <a:path w="36351" h="36141" extrusionOk="0">
                  <a:moveTo>
                    <a:pt x="12527" y="0"/>
                  </a:moveTo>
                  <a:cubicBezTo>
                    <a:pt x="12342" y="0"/>
                    <a:pt x="12154" y="22"/>
                    <a:pt x="11956" y="72"/>
                  </a:cubicBezTo>
                  <a:cubicBezTo>
                    <a:pt x="11270" y="247"/>
                    <a:pt x="10693" y="738"/>
                    <a:pt x="10413" y="1390"/>
                  </a:cubicBezTo>
                  <a:cubicBezTo>
                    <a:pt x="10336" y="1568"/>
                    <a:pt x="8973" y="4804"/>
                    <a:pt x="9305" y="8813"/>
                  </a:cubicBezTo>
                  <a:cubicBezTo>
                    <a:pt x="8100" y="8578"/>
                    <a:pt x="6841" y="8461"/>
                    <a:pt x="5535" y="8461"/>
                  </a:cubicBezTo>
                  <a:cubicBezTo>
                    <a:pt x="4636" y="8461"/>
                    <a:pt x="3703" y="8518"/>
                    <a:pt x="2764" y="8628"/>
                  </a:cubicBezTo>
                  <a:cubicBezTo>
                    <a:pt x="2060" y="8712"/>
                    <a:pt x="1421" y="9123"/>
                    <a:pt x="1050" y="9741"/>
                  </a:cubicBezTo>
                  <a:cubicBezTo>
                    <a:pt x="689" y="10351"/>
                    <a:pt x="630" y="11110"/>
                    <a:pt x="894" y="11772"/>
                  </a:cubicBezTo>
                  <a:cubicBezTo>
                    <a:pt x="965" y="11952"/>
                    <a:pt x="2296" y="15200"/>
                    <a:pt x="5358" y="17796"/>
                  </a:cubicBezTo>
                  <a:cubicBezTo>
                    <a:pt x="3639" y="18955"/>
                    <a:pt x="2047" y="20459"/>
                    <a:pt x="602" y="22292"/>
                  </a:cubicBezTo>
                  <a:cubicBezTo>
                    <a:pt x="160" y="22850"/>
                    <a:pt x="1" y="23594"/>
                    <a:pt x="174" y="24286"/>
                  </a:cubicBezTo>
                  <a:cubicBezTo>
                    <a:pt x="351" y="24977"/>
                    <a:pt x="845" y="25558"/>
                    <a:pt x="1496" y="25835"/>
                  </a:cubicBezTo>
                  <a:cubicBezTo>
                    <a:pt x="1604" y="25881"/>
                    <a:pt x="4223" y="26995"/>
                    <a:pt x="7663" y="26995"/>
                  </a:cubicBezTo>
                  <a:cubicBezTo>
                    <a:pt x="8085" y="26995"/>
                    <a:pt x="8506" y="26976"/>
                    <a:pt x="8919" y="26942"/>
                  </a:cubicBezTo>
                  <a:lnTo>
                    <a:pt x="8919" y="26942"/>
                  </a:lnTo>
                  <a:cubicBezTo>
                    <a:pt x="8524" y="28975"/>
                    <a:pt x="8461" y="31161"/>
                    <a:pt x="8735" y="33476"/>
                  </a:cubicBezTo>
                  <a:cubicBezTo>
                    <a:pt x="8817" y="34182"/>
                    <a:pt x="9230" y="34823"/>
                    <a:pt x="9839" y="35187"/>
                  </a:cubicBezTo>
                  <a:cubicBezTo>
                    <a:pt x="10197" y="35401"/>
                    <a:pt x="10606" y="35515"/>
                    <a:pt x="11023" y="35515"/>
                  </a:cubicBezTo>
                  <a:cubicBezTo>
                    <a:pt x="11313" y="35515"/>
                    <a:pt x="11596" y="35462"/>
                    <a:pt x="11875" y="35351"/>
                  </a:cubicBezTo>
                  <a:cubicBezTo>
                    <a:pt x="12056" y="35280"/>
                    <a:pt x="15304" y="33953"/>
                    <a:pt x="17903" y="30887"/>
                  </a:cubicBezTo>
                  <a:cubicBezTo>
                    <a:pt x="19063" y="32607"/>
                    <a:pt x="20566" y="34198"/>
                    <a:pt x="22399" y="35643"/>
                  </a:cubicBezTo>
                  <a:cubicBezTo>
                    <a:pt x="22805" y="35964"/>
                    <a:pt x="23314" y="36140"/>
                    <a:pt x="23829" y="36140"/>
                  </a:cubicBezTo>
                  <a:cubicBezTo>
                    <a:pt x="24027" y="36140"/>
                    <a:pt x="24222" y="36115"/>
                    <a:pt x="24390" y="36070"/>
                  </a:cubicBezTo>
                  <a:cubicBezTo>
                    <a:pt x="25078" y="35897"/>
                    <a:pt x="25658" y="35404"/>
                    <a:pt x="25940" y="34749"/>
                  </a:cubicBezTo>
                  <a:cubicBezTo>
                    <a:pt x="26017" y="34571"/>
                    <a:pt x="27377" y="31331"/>
                    <a:pt x="27046" y="27325"/>
                  </a:cubicBezTo>
                  <a:lnTo>
                    <a:pt x="27046" y="27325"/>
                  </a:lnTo>
                  <a:cubicBezTo>
                    <a:pt x="28251" y="27561"/>
                    <a:pt x="29507" y="27680"/>
                    <a:pt x="30810" y="27680"/>
                  </a:cubicBezTo>
                  <a:cubicBezTo>
                    <a:pt x="31712" y="27680"/>
                    <a:pt x="32646" y="27624"/>
                    <a:pt x="33590" y="27511"/>
                  </a:cubicBezTo>
                  <a:cubicBezTo>
                    <a:pt x="34298" y="27429"/>
                    <a:pt x="34939" y="27013"/>
                    <a:pt x="35303" y="26398"/>
                  </a:cubicBezTo>
                  <a:cubicBezTo>
                    <a:pt x="35664" y="25788"/>
                    <a:pt x="35722" y="25032"/>
                    <a:pt x="35459" y="24370"/>
                  </a:cubicBezTo>
                  <a:cubicBezTo>
                    <a:pt x="35386" y="24190"/>
                    <a:pt x="34054" y="20943"/>
                    <a:pt x="30992" y="18346"/>
                  </a:cubicBezTo>
                  <a:cubicBezTo>
                    <a:pt x="32711" y="17187"/>
                    <a:pt x="34304" y="15684"/>
                    <a:pt x="35749" y="13851"/>
                  </a:cubicBezTo>
                  <a:cubicBezTo>
                    <a:pt x="36191" y="13295"/>
                    <a:pt x="36350" y="12550"/>
                    <a:pt x="36176" y="11858"/>
                  </a:cubicBezTo>
                  <a:cubicBezTo>
                    <a:pt x="36001" y="11167"/>
                    <a:pt x="35507" y="10589"/>
                    <a:pt x="34855" y="10308"/>
                  </a:cubicBezTo>
                  <a:cubicBezTo>
                    <a:pt x="34746" y="10261"/>
                    <a:pt x="32132" y="9153"/>
                    <a:pt x="28698" y="9153"/>
                  </a:cubicBezTo>
                  <a:cubicBezTo>
                    <a:pt x="28271" y="9153"/>
                    <a:pt x="27849" y="9172"/>
                    <a:pt x="27434" y="9204"/>
                  </a:cubicBezTo>
                  <a:cubicBezTo>
                    <a:pt x="27831" y="7168"/>
                    <a:pt x="27895" y="4982"/>
                    <a:pt x="27622" y="2666"/>
                  </a:cubicBezTo>
                  <a:cubicBezTo>
                    <a:pt x="27539" y="1956"/>
                    <a:pt x="27125" y="1313"/>
                    <a:pt x="26501" y="943"/>
                  </a:cubicBezTo>
                  <a:cubicBezTo>
                    <a:pt x="26146" y="735"/>
                    <a:pt x="25743" y="624"/>
                    <a:pt x="25333" y="624"/>
                  </a:cubicBezTo>
                  <a:cubicBezTo>
                    <a:pt x="25043" y="624"/>
                    <a:pt x="24758" y="678"/>
                    <a:pt x="24489" y="785"/>
                  </a:cubicBezTo>
                  <a:cubicBezTo>
                    <a:pt x="24308" y="856"/>
                    <a:pt x="21054" y="2174"/>
                    <a:pt x="18450" y="5251"/>
                  </a:cubicBezTo>
                  <a:cubicBezTo>
                    <a:pt x="17290" y="3532"/>
                    <a:pt x="15784" y="1940"/>
                    <a:pt x="13947" y="492"/>
                  </a:cubicBezTo>
                  <a:cubicBezTo>
                    <a:pt x="13544" y="174"/>
                    <a:pt x="13040" y="0"/>
                    <a:pt x="12527"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6"/>
            <p:cNvSpPr/>
            <p:nvPr/>
          </p:nvSpPr>
          <p:spPr>
            <a:xfrm>
              <a:off x="6536708" y="3134800"/>
              <a:ext cx="242479" cy="407274"/>
            </a:xfrm>
            <a:custGeom>
              <a:avLst/>
              <a:gdLst/>
              <a:ahLst/>
              <a:cxnLst/>
              <a:rect l="l" t="t" r="r" b="b"/>
              <a:pathLst>
                <a:path w="8256" h="13867" extrusionOk="0">
                  <a:moveTo>
                    <a:pt x="1925" y="0"/>
                  </a:moveTo>
                  <a:cubicBezTo>
                    <a:pt x="1920" y="0"/>
                    <a:pt x="1915" y="1"/>
                    <a:pt x="1910" y="3"/>
                  </a:cubicBezTo>
                  <a:lnTo>
                    <a:pt x="1907" y="3"/>
                  </a:lnTo>
                  <a:cubicBezTo>
                    <a:pt x="1889" y="7"/>
                    <a:pt x="1874" y="20"/>
                    <a:pt x="1867" y="40"/>
                  </a:cubicBezTo>
                  <a:cubicBezTo>
                    <a:pt x="1538" y="907"/>
                    <a:pt x="0" y="5431"/>
                    <a:pt x="1892" y="9769"/>
                  </a:cubicBezTo>
                  <a:cubicBezTo>
                    <a:pt x="1897" y="9784"/>
                    <a:pt x="1909" y="9796"/>
                    <a:pt x="1920" y="9804"/>
                  </a:cubicBezTo>
                  <a:cubicBezTo>
                    <a:pt x="1998" y="9841"/>
                    <a:pt x="2072" y="9882"/>
                    <a:pt x="2146" y="9919"/>
                  </a:cubicBezTo>
                  <a:cubicBezTo>
                    <a:pt x="2146" y="9919"/>
                    <a:pt x="2350" y="10024"/>
                    <a:pt x="2380" y="10040"/>
                  </a:cubicBezTo>
                  <a:cubicBezTo>
                    <a:pt x="2508" y="10111"/>
                    <a:pt x="2632" y="10182"/>
                    <a:pt x="2757" y="10256"/>
                  </a:cubicBezTo>
                  <a:lnTo>
                    <a:pt x="2836" y="10301"/>
                  </a:lnTo>
                  <a:cubicBezTo>
                    <a:pt x="2985" y="10387"/>
                    <a:pt x="3129" y="10479"/>
                    <a:pt x="3269" y="10567"/>
                  </a:cubicBezTo>
                  <a:lnTo>
                    <a:pt x="3366" y="10634"/>
                  </a:lnTo>
                  <a:cubicBezTo>
                    <a:pt x="3469" y="10702"/>
                    <a:pt x="3576" y="10772"/>
                    <a:pt x="3675" y="10843"/>
                  </a:cubicBezTo>
                  <a:lnTo>
                    <a:pt x="3848" y="10968"/>
                  </a:lnTo>
                  <a:cubicBezTo>
                    <a:pt x="3918" y="11018"/>
                    <a:pt x="3989" y="11071"/>
                    <a:pt x="4056" y="11121"/>
                  </a:cubicBezTo>
                  <a:lnTo>
                    <a:pt x="4224" y="11249"/>
                  </a:lnTo>
                  <a:cubicBezTo>
                    <a:pt x="4288" y="11300"/>
                    <a:pt x="4351" y="11350"/>
                    <a:pt x="4415" y="11400"/>
                  </a:cubicBezTo>
                  <a:lnTo>
                    <a:pt x="4583" y="11542"/>
                  </a:lnTo>
                  <a:cubicBezTo>
                    <a:pt x="4640" y="11589"/>
                    <a:pt x="4694" y="11633"/>
                    <a:pt x="4747" y="11680"/>
                  </a:cubicBezTo>
                  <a:cubicBezTo>
                    <a:pt x="4747" y="11680"/>
                    <a:pt x="5010" y="11917"/>
                    <a:pt x="5057" y="11960"/>
                  </a:cubicBezTo>
                  <a:lnTo>
                    <a:pt x="5188" y="12084"/>
                  </a:lnTo>
                  <a:cubicBezTo>
                    <a:pt x="5252" y="12146"/>
                    <a:pt x="5301" y="12190"/>
                    <a:pt x="5344" y="12232"/>
                  </a:cubicBezTo>
                  <a:cubicBezTo>
                    <a:pt x="5344" y="12232"/>
                    <a:pt x="5571" y="12461"/>
                    <a:pt x="5608" y="12501"/>
                  </a:cubicBezTo>
                  <a:cubicBezTo>
                    <a:pt x="5608" y="12501"/>
                    <a:pt x="5660" y="12553"/>
                    <a:pt x="5712" y="12615"/>
                  </a:cubicBezTo>
                  <a:cubicBezTo>
                    <a:pt x="5759" y="12666"/>
                    <a:pt x="5806" y="12716"/>
                    <a:pt x="5851" y="12763"/>
                  </a:cubicBezTo>
                  <a:lnTo>
                    <a:pt x="5942" y="12864"/>
                  </a:lnTo>
                  <a:lnTo>
                    <a:pt x="5943" y="12864"/>
                  </a:lnTo>
                  <a:lnTo>
                    <a:pt x="6019" y="12855"/>
                  </a:lnTo>
                  <a:lnTo>
                    <a:pt x="5972" y="12895"/>
                  </a:lnTo>
                  <a:lnTo>
                    <a:pt x="5970" y="12895"/>
                  </a:lnTo>
                  <a:lnTo>
                    <a:pt x="6073" y="13015"/>
                  </a:lnTo>
                  <a:lnTo>
                    <a:pt x="6271" y="13254"/>
                  </a:lnTo>
                  <a:lnTo>
                    <a:pt x="6452" y="13482"/>
                  </a:lnTo>
                  <a:lnTo>
                    <a:pt x="6610" y="13693"/>
                  </a:lnTo>
                  <a:lnTo>
                    <a:pt x="6716" y="13841"/>
                  </a:lnTo>
                  <a:cubicBezTo>
                    <a:pt x="6722" y="13848"/>
                    <a:pt x="6725" y="13852"/>
                    <a:pt x="6728" y="13855"/>
                  </a:cubicBezTo>
                  <a:cubicBezTo>
                    <a:pt x="6739" y="13863"/>
                    <a:pt x="6753" y="13867"/>
                    <a:pt x="6767" y="13867"/>
                  </a:cubicBezTo>
                  <a:cubicBezTo>
                    <a:pt x="6774" y="13867"/>
                    <a:pt x="6781" y="13866"/>
                    <a:pt x="6788" y="13864"/>
                  </a:cubicBezTo>
                  <a:lnTo>
                    <a:pt x="6795" y="13862"/>
                  </a:lnTo>
                  <a:lnTo>
                    <a:pt x="6799" y="13791"/>
                  </a:lnTo>
                  <a:lnTo>
                    <a:pt x="6823" y="13849"/>
                  </a:lnTo>
                  <a:lnTo>
                    <a:pt x="6862" y="13832"/>
                  </a:lnTo>
                  <a:cubicBezTo>
                    <a:pt x="6912" y="13814"/>
                    <a:pt x="6941" y="13802"/>
                    <a:pt x="6980" y="13791"/>
                  </a:cubicBezTo>
                  <a:lnTo>
                    <a:pt x="7072" y="13763"/>
                  </a:lnTo>
                  <a:cubicBezTo>
                    <a:pt x="7154" y="13743"/>
                    <a:pt x="7238" y="13726"/>
                    <a:pt x="7330" y="13714"/>
                  </a:cubicBezTo>
                  <a:cubicBezTo>
                    <a:pt x="7340" y="13713"/>
                    <a:pt x="7348" y="13712"/>
                    <a:pt x="7356" y="13712"/>
                  </a:cubicBezTo>
                  <a:cubicBezTo>
                    <a:pt x="7364" y="13712"/>
                    <a:pt x="7372" y="13713"/>
                    <a:pt x="7380" y="13713"/>
                  </a:cubicBezTo>
                  <a:lnTo>
                    <a:pt x="7391" y="13713"/>
                  </a:lnTo>
                  <a:lnTo>
                    <a:pt x="7414" y="13711"/>
                  </a:lnTo>
                  <a:cubicBezTo>
                    <a:pt x="7473" y="13706"/>
                    <a:pt x="7531" y="13704"/>
                    <a:pt x="7591" y="13704"/>
                  </a:cubicBezTo>
                  <a:cubicBezTo>
                    <a:pt x="7617" y="13704"/>
                    <a:pt x="7644" y="13706"/>
                    <a:pt x="7671" y="13707"/>
                  </a:cubicBezTo>
                  <a:cubicBezTo>
                    <a:pt x="7740" y="13714"/>
                    <a:pt x="7793" y="13720"/>
                    <a:pt x="7847" y="13731"/>
                  </a:cubicBezTo>
                  <a:cubicBezTo>
                    <a:pt x="7880" y="13735"/>
                    <a:pt x="7914" y="13741"/>
                    <a:pt x="7947" y="13750"/>
                  </a:cubicBezTo>
                  <a:lnTo>
                    <a:pt x="7984" y="13757"/>
                  </a:lnTo>
                  <a:cubicBezTo>
                    <a:pt x="7994" y="13760"/>
                    <a:pt x="8008" y="13761"/>
                    <a:pt x="8022" y="13764"/>
                  </a:cubicBezTo>
                  <a:cubicBezTo>
                    <a:pt x="8029" y="13766"/>
                    <a:pt x="8035" y="13767"/>
                    <a:pt x="8041" y="13767"/>
                  </a:cubicBezTo>
                  <a:cubicBezTo>
                    <a:pt x="8046" y="13767"/>
                    <a:pt x="8052" y="13766"/>
                    <a:pt x="8057" y="13764"/>
                  </a:cubicBezTo>
                  <a:cubicBezTo>
                    <a:pt x="8062" y="13763"/>
                    <a:pt x="8065" y="13761"/>
                    <a:pt x="8072" y="13757"/>
                  </a:cubicBezTo>
                  <a:cubicBezTo>
                    <a:pt x="8085" y="13748"/>
                    <a:pt x="8098" y="13734"/>
                    <a:pt x="8099" y="13714"/>
                  </a:cubicBezTo>
                  <a:lnTo>
                    <a:pt x="8037" y="13704"/>
                  </a:lnTo>
                  <a:lnTo>
                    <a:pt x="8102" y="13696"/>
                  </a:lnTo>
                  <a:lnTo>
                    <a:pt x="8122" y="13576"/>
                  </a:lnTo>
                  <a:lnTo>
                    <a:pt x="8146" y="13428"/>
                  </a:lnTo>
                  <a:lnTo>
                    <a:pt x="8179" y="13152"/>
                  </a:lnTo>
                  <a:lnTo>
                    <a:pt x="8195" y="13015"/>
                  </a:lnTo>
                  <a:lnTo>
                    <a:pt x="8209" y="12857"/>
                  </a:lnTo>
                  <a:lnTo>
                    <a:pt x="8222" y="12707"/>
                  </a:lnTo>
                  <a:lnTo>
                    <a:pt x="8233" y="12536"/>
                  </a:lnTo>
                  <a:lnTo>
                    <a:pt x="8242" y="12375"/>
                  </a:lnTo>
                  <a:cubicBezTo>
                    <a:pt x="8245" y="12317"/>
                    <a:pt x="8247" y="12254"/>
                    <a:pt x="8249" y="12193"/>
                  </a:cubicBezTo>
                  <a:lnTo>
                    <a:pt x="8252" y="12024"/>
                  </a:lnTo>
                  <a:cubicBezTo>
                    <a:pt x="8255" y="11960"/>
                    <a:pt x="8256" y="11896"/>
                    <a:pt x="8256" y="11830"/>
                  </a:cubicBezTo>
                  <a:lnTo>
                    <a:pt x="8255" y="11652"/>
                  </a:lnTo>
                  <a:cubicBezTo>
                    <a:pt x="8255" y="11582"/>
                    <a:pt x="8252" y="11514"/>
                    <a:pt x="8249" y="11447"/>
                  </a:cubicBezTo>
                  <a:lnTo>
                    <a:pt x="8243" y="11260"/>
                  </a:lnTo>
                  <a:cubicBezTo>
                    <a:pt x="8240" y="11193"/>
                    <a:pt x="8229" y="11014"/>
                    <a:pt x="8229" y="11014"/>
                  </a:cubicBezTo>
                  <a:cubicBezTo>
                    <a:pt x="8227" y="10958"/>
                    <a:pt x="8223" y="10904"/>
                    <a:pt x="8220" y="10850"/>
                  </a:cubicBezTo>
                  <a:cubicBezTo>
                    <a:pt x="8215" y="10780"/>
                    <a:pt x="8209" y="10709"/>
                    <a:pt x="8200" y="10638"/>
                  </a:cubicBezTo>
                  <a:cubicBezTo>
                    <a:pt x="8200" y="10638"/>
                    <a:pt x="8188" y="10474"/>
                    <a:pt x="8180" y="10422"/>
                  </a:cubicBezTo>
                  <a:cubicBezTo>
                    <a:pt x="8173" y="10357"/>
                    <a:pt x="8165" y="10293"/>
                    <a:pt x="8159" y="10229"/>
                  </a:cubicBezTo>
                  <a:lnTo>
                    <a:pt x="8128" y="9979"/>
                  </a:lnTo>
                  <a:cubicBezTo>
                    <a:pt x="8116" y="9910"/>
                    <a:pt x="8106" y="9841"/>
                    <a:pt x="8094" y="9774"/>
                  </a:cubicBezTo>
                  <a:cubicBezTo>
                    <a:pt x="8094" y="9774"/>
                    <a:pt x="8062" y="9569"/>
                    <a:pt x="8052" y="9519"/>
                  </a:cubicBezTo>
                  <a:cubicBezTo>
                    <a:pt x="8042" y="9447"/>
                    <a:pt x="8027" y="9373"/>
                    <a:pt x="8012" y="9299"/>
                  </a:cubicBezTo>
                  <a:cubicBezTo>
                    <a:pt x="8012" y="9299"/>
                    <a:pt x="7971" y="9091"/>
                    <a:pt x="7960" y="9046"/>
                  </a:cubicBezTo>
                  <a:cubicBezTo>
                    <a:pt x="7944" y="8969"/>
                    <a:pt x="7924" y="8889"/>
                    <a:pt x="7907" y="8812"/>
                  </a:cubicBezTo>
                  <a:cubicBezTo>
                    <a:pt x="7907" y="8812"/>
                    <a:pt x="7857" y="8602"/>
                    <a:pt x="7846" y="8557"/>
                  </a:cubicBezTo>
                  <a:cubicBezTo>
                    <a:pt x="7820" y="8463"/>
                    <a:pt x="7793" y="8365"/>
                    <a:pt x="7765" y="8267"/>
                  </a:cubicBezTo>
                  <a:cubicBezTo>
                    <a:pt x="7765" y="8267"/>
                    <a:pt x="7718" y="8099"/>
                    <a:pt x="7709" y="8060"/>
                  </a:cubicBezTo>
                  <a:cubicBezTo>
                    <a:pt x="7658" y="7894"/>
                    <a:pt x="7604" y="7721"/>
                    <a:pt x="7547" y="7552"/>
                  </a:cubicBezTo>
                  <a:cubicBezTo>
                    <a:pt x="6654" y="4933"/>
                    <a:pt x="4955" y="2549"/>
                    <a:pt x="2497" y="453"/>
                  </a:cubicBezTo>
                  <a:lnTo>
                    <a:pt x="2494" y="451"/>
                  </a:lnTo>
                  <a:cubicBezTo>
                    <a:pt x="2320" y="303"/>
                    <a:pt x="2146" y="157"/>
                    <a:pt x="1967" y="14"/>
                  </a:cubicBezTo>
                  <a:cubicBezTo>
                    <a:pt x="1953" y="6"/>
                    <a:pt x="1939" y="0"/>
                    <a:pt x="19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6"/>
            <p:cNvSpPr/>
            <p:nvPr/>
          </p:nvSpPr>
          <p:spPr>
            <a:xfrm>
              <a:off x="6808733" y="3401303"/>
              <a:ext cx="407979" cy="214078"/>
            </a:xfrm>
            <a:custGeom>
              <a:avLst/>
              <a:gdLst/>
              <a:ahLst/>
              <a:cxnLst/>
              <a:rect l="l" t="t" r="r" b="b"/>
              <a:pathLst>
                <a:path w="13891" h="7289" extrusionOk="0">
                  <a:moveTo>
                    <a:pt x="8772" y="1"/>
                  </a:moveTo>
                  <a:cubicBezTo>
                    <a:pt x="7660" y="1"/>
                    <a:pt x="6451" y="137"/>
                    <a:pt x="5233" y="513"/>
                  </a:cubicBezTo>
                  <a:cubicBezTo>
                    <a:pt x="4853" y="630"/>
                    <a:pt x="4477" y="769"/>
                    <a:pt x="4117" y="925"/>
                  </a:cubicBezTo>
                  <a:cubicBezTo>
                    <a:pt x="4102" y="933"/>
                    <a:pt x="4091" y="943"/>
                    <a:pt x="4085" y="957"/>
                  </a:cubicBezTo>
                  <a:cubicBezTo>
                    <a:pt x="4045" y="1036"/>
                    <a:pt x="4005" y="1113"/>
                    <a:pt x="3966" y="1189"/>
                  </a:cubicBezTo>
                  <a:lnTo>
                    <a:pt x="3846" y="1420"/>
                  </a:lnTo>
                  <a:cubicBezTo>
                    <a:pt x="3778" y="1548"/>
                    <a:pt x="3706" y="1671"/>
                    <a:pt x="3635" y="1792"/>
                  </a:cubicBezTo>
                  <a:lnTo>
                    <a:pt x="3587" y="1876"/>
                  </a:lnTo>
                  <a:cubicBezTo>
                    <a:pt x="3497" y="2025"/>
                    <a:pt x="3409" y="2169"/>
                    <a:pt x="3318" y="2309"/>
                  </a:cubicBezTo>
                  <a:lnTo>
                    <a:pt x="3265" y="2386"/>
                  </a:lnTo>
                  <a:cubicBezTo>
                    <a:pt x="3194" y="2497"/>
                    <a:pt x="3118" y="2608"/>
                    <a:pt x="3044" y="2716"/>
                  </a:cubicBezTo>
                  <a:lnTo>
                    <a:pt x="2932" y="2870"/>
                  </a:lnTo>
                  <a:cubicBezTo>
                    <a:pt x="2875" y="2945"/>
                    <a:pt x="2819" y="3022"/>
                    <a:pt x="2766" y="3095"/>
                  </a:cubicBezTo>
                  <a:lnTo>
                    <a:pt x="2614" y="3291"/>
                  </a:lnTo>
                  <a:cubicBezTo>
                    <a:pt x="2570" y="3346"/>
                    <a:pt x="2529" y="3401"/>
                    <a:pt x="2484" y="3452"/>
                  </a:cubicBezTo>
                  <a:cubicBezTo>
                    <a:pt x="2462" y="3487"/>
                    <a:pt x="2247" y="3740"/>
                    <a:pt x="2207" y="3789"/>
                  </a:cubicBezTo>
                  <a:cubicBezTo>
                    <a:pt x="2207" y="3789"/>
                    <a:pt x="1969" y="4055"/>
                    <a:pt x="1928" y="4098"/>
                  </a:cubicBezTo>
                  <a:cubicBezTo>
                    <a:pt x="1893" y="4135"/>
                    <a:pt x="1650" y="4384"/>
                    <a:pt x="1650" y="4384"/>
                  </a:cubicBezTo>
                  <a:lnTo>
                    <a:pt x="1381" y="4650"/>
                  </a:lnTo>
                  <a:cubicBezTo>
                    <a:pt x="1381" y="4650"/>
                    <a:pt x="1166" y="4851"/>
                    <a:pt x="1119" y="4892"/>
                  </a:cubicBezTo>
                  <a:cubicBezTo>
                    <a:pt x="1119" y="4892"/>
                    <a:pt x="911" y="5074"/>
                    <a:pt x="868" y="5113"/>
                  </a:cubicBezTo>
                  <a:lnTo>
                    <a:pt x="627" y="5312"/>
                  </a:lnTo>
                  <a:lnTo>
                    <a:pt x="402" y="5490"/>
                  </a:lnTo>
                  <a:lnTo>
                    <a:pt x="190" y="5648"/>
                  </a:lnTo>
                  <a:lnTo>
                    <a:pt x="35" y="5757"/>
                  </a:lnTo>
                  <a:cubicBezTo>
                    <a:pt x="12" y="5775"/>
                    <a:pt x="1" y="5805"/>
                    <a:pt x="12" y="5829"/>
                  </a:cubicBezTo>
                  <a:cubicBezTo>
                    <a:pt x="21" y="5862"/>
                    <a:pt x="34" y="5892"/>
                    <a:pt x="44" y="5925"/>
                  </a:cubicBezTo>
                  <a:cubicBezTo>
                    <a:pt x="62" y="5984"/>
                    <a:pt x="78" y="6049"/>
                    <a:pt x="92" y="6113"/>
                  </a:cubicBezTo>
                  <a:cubicBezTo>
                    <a:pt x="105" y="6185"/>
                    <a:pt x="115" y="6258"/>
                    <a:pt x="120" y="6342"/>
                  </a:cubicBezTo>
                  <a:cubicBezTo>
                    <a:pt x="119" y="6348"/>
                    <a:pt x="122" y="6355"/>
                    <a:pt x="122" y="6363"/>
                  </a:cubicBezTo>
                  <a:cubicBezTo>
                    <a:pt x="122" y="6382"/>
                    <a:pt x="125" y="6446"/>
                    <a:pt x="125" y="6446"/>
                  </a:cubicBezTo>
                  <a:cubicBezTo>
                    <a:pt x="125" y="6504"/>
                    <a:pt x="122" y="6560"/>
                    <a:pt x="119" y="6617"/>
                  </a:cubicBezTo>
                  <a:cubicBezTo>
                    <a:pt x="115" y="6641"/>
                    <a:pt x="113" y="6667"/>
                    <a:pt x="110" y="6688"/>
                  </a:cubicBezTo>
                  <a:cubicBezTo>
                    <a:pt x="100" y="6763"/>
                    <a:pt x="91" y="6816"/>
                    <a:pt x="79" y="6867"/>
                  </a:cubicBezTo>
                  <a:cubicBezTo>
                    <a:pt x="75" y="6902"/>
                    <a:pt x="65" y="6933"/>
                    <a:pt x="56" y="6966"/>
                  </a:cubicBezTo>
                  <a:cubicBezTo>
                    <a:pt x="56" y="6966"/>
                    <a:pt x="42" y="7020"/>
                    <a:pt x="36" y="7033"/>
                  </a:cubicBezTo>
                  <a:cubicBezTo>
                    <a:pt x="25" y="7053"/>
                    <a:pt x="26" y="7071"/>
                    <a:pt x="35" y="7087"/>
                  </a:cubicBezTo>
                  <a:cubicBezTo>
                    <a:pt x="46" y="7102"/>
                    <a:pt x="62" y="7114"/>
                    <a:pt x="81" y="7118"/>
                  </a:cubicBezTo>
                  <a:lnTo>
                    <a:pt x="247" y="7147"/>
                  </a:lnTo>
                  <a:lnTo>
                    <a:pt x="370" y="7167"/>
                  </a:lnTo>
                  <a:cubicBezTo>
                    <a:pt x="370" y="7167"/>
                    <a:pt x="603" y="7199"/>
                    <a:pt x="660" y="7204"/>
                  </a:cubicBezTo>
                  <a:lnTo>
                    <a:pt x="771" y="7218"/>
                  </a:lnTo>
                  <a:cubicBezTo>
                    <a:pt x="837" y="7225"/>
                    <a:pt x="908" y="7232"/>
                    <a:pt x="979" y="7239"/>
                  </a:cubicBezTo>
                  <a:lnTo>
                    <a:pt x="1066" y="7246"/>
                  </a:lnTo>
                  <a:cubicBezTo>
                    <a:pt x="1151" y="7256"/>
                    <a:pt x="1237" y="7261"/>
                    <a:pt x="1328" y="7266"/>
                  </a:cubicBezTo>
                  <a:lnTo>
                    <a:pt x="1375" y="7268"/>
                  </a:lnTo>
                  <a:cubicBezTo>
                    <a:pt x="1489" y="7275"/>
                    <a:pt x="1594" y="7280"/>
                    <a:pt x="1701" y="7285"/>
                  </a:cubicBezTo>
                  <a:lnTo>
                    <a:pt x="1734" y="7285"/>
                  </a:lnTo>
                  <a:cubicBezTo>
                    <a:pt x="1851" y="7288"/>
                    <a:pt x="1973" y="7289"/>
                    <a:pt x="2101" y="7289"/>
                  </a:cubicBezTo>
                  <a:cubicBezTo>
                    <a:pt x="3367" y="7289"/>
                    <a:pt x="4639" y="7100"/>
                    <a:pt x="5882" y="6724"/>
                  </a:cubicBezTo>
                  <a:lnTo>
                    <a:pt x="5931" y="6709"/>
                  </a:lnTo>
                  <a:cubicBezTo>
                    <a:pt x="5986" y="6689"/>
                    <a:pt x="6042" y="6672"/>
                    <a:pt x="6100" y="6654"/>
                  </a:cubicBezTo>
                  <a:cubicBezTo>
                    <a:pt x="6174" y="6631"/>
                    <a:pt x="6248" y="6608"/>
                    <a:pt x="6322" y="6583"/>
                  </a:cubicBezTo>
                  <a:cubicBezTo>
                    <a:pt x="6481" y="6530"/>
                    <a:pt x="6641" y="6470"/>
                    <a:pt x="6798" y="6410"/>
                  </a:cubicBezTo>
                  <a:cubicBezTo>
                    <a:pt x="6899" y="6370"/>
                    <a:pt x="7005" y="6331"/>
                    <a:pt x="7107" y="6288"/>
                  </a:cubicBezTo>
                  <a:cubicBezTo>
                    <a:pt x="9505" y="5307"/>
                    <a:pt x="11686" y="3639"/>
                    <a:pt x="13614" y="1313"/>
                  </a:cubicBezTo>
                  <a:cubicBezTo>
                    <a:pt x="13615" y="1313"/>
                    <a:pt x="13618" y="1311"/>
                    <a:pt x="13618" y="1311"/>
                  </a:cubicBezTo>
                  <a:cubicBezTo>
                    <a:pt x="13704" y="1207"/>
                    <a:pt x="13786" y="1104"/>
                    <a:pt x="13872" y="999"/>
                  </a:cubicBezTo>
                  <a:cubicBezTo>
                    <a:pt x="13886" y="984"/>
                    <a:pt x="13890" y="962"/>
                    <a:pt x="13885" y="942"/>
                  </a:cubicBezTo>
                  <a:cubicBezTo>
                    <a:pt x="13879" y="922"/>
                    <a:pt x="13867" y="908"/>
                    <a:pt x="13848" y="900"/>
                  </a:cubicBezTo>
                  <a:cubicBezTo>
                    <a:pt x="13334" y="706"/>
                    <a:pt x="11302" y="1"/>
                    <a:pt x="8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6"/>
            <p:cNvSpPr/>
            <p:nvPr/>
          </p:nvSpPr>
          <p:spPr>
            <a:xfrm>
              <a:off x="6762094" y="3152481"/>
              <a:ext cx="213344" cy="414528"/>
            </a:xfrm>
            <a:custGeom>
              <a:avLst/>
              <a:gdLst/>
              <a:ahLst/>
              <a:cxnLst/>
              <a:rect l="l" t="t" r="r" b="b"/>
              <a:pathLst>
                <a:path w="7264" h="14114" extrusionOk="0">
                  <a:moveTo>
                    <a:pt x="6897" y="0"/>
                  </a:moveTo>
                  <a:cubicBezTo>
                    <a:pt x="6891" y="0"/>
                    <a:pt x="6885" y="1"/>
                    <a:pt x="6878" y="3"/>
                  </a:cubicBezTo>
                  <a:lnTo>
                    <a:pt x="6871" y="5"/>
                  </a:lnTo>
                  <a:cubicBezTo>
                    <a:pt x="6028" y="385"/>
                    <a:pt x="1735" y="2500"/>
                    <a:pt x="8" y="6909"/>
                  </a:cubicBezTo>
                  <a:cubicBezTo>
                    <a:pt x="4" y="6923"/>
                    <a:pt x="1" y="6939"/>
                    <a:pt x="7" y="6954"/>
                  </a:cubicBezTo>
                  <a:cubicBezTo>
                    <a:pt x="32" y="7025"/>
                    <a:pt x="54" y="7097"/>
                    <a:pt x="76" y="7171"/>
                  </a:cubicBezTo>
                  <a:cubicBezTo>
                    <a:pt x="76" y="7171"/>
                    <a:pt x="150" y="7407"/>
                    <a:pt x="162" y="7448"/>
                  </a:cubicBezTo>
                  <a:cubicBezTo>
                    <a:pt x="200" y="7577"/>
                    <a:pt x="234" y="7705"/>
                    <a:pt x="269" y="7830"/>
                  </a:cubicBezTo>
                  <a:lnTo>
                    <a:pt x="300" y="7951"/>
                  </a:lnTo>
                  <a:cubicBezTo>
                    <a:pt x="343" y="8115"/>
                    <a:pt x="381" y="8283"/>
                    <a:pt x="414" y="8445"/>
                  </a:cubicBezTo>
                  <a:lnTo>
                    <a:pt x="440" y="8568"/>
                  </a:lnTo>
                  <a:cubicBezTo>
                    <a:pt x="462" y="8687"/>
                    <a:pt x="489" y="8804"/>
                    <a:pt x="509" y="8924"/>
                  </a:cubicBezTo>
                  <a:cubicBezTo>
                    <a:pt x="514" y="8959"/>
                    <a:pt x="545" y="9140"/>
                    <a:pt x="545" y="9140"/>
                  </a:cubicBezTo>
                  <a:cubicBezTo>
                    <a:pt x="556" y="9224"/>
                    <a:pt x="571" y="9304"/>
                    <a:pt x="581" y="9387"/>
                  </a:cubicBezTo>
                  <a:cubicBezTo>
                    <a:pt x="588" y="9429"/>
                    <a:pt x="610" y="9623"/>
                    <a:pt x="610" y="9623"/>
                  </a:cubicBezTo>
                  <a:cubicBezTo>
                    <a:pt x="619" y="9694"/>
                    <a:pt x="626" y="9764"/>
                    <a:pt x="635" y="9835"/>
                  </a:cubicBezTo>
                  <a:cubicBezTo>
                    <a:pt x="639" y="9879"/>
                    <a:pt x="655" y="10065"/>
                    <a:pt x="655" y="10065"/>
                  </a:cubicBezTo>
                  <a:cubicBezTo>
                    <a:pt x="660" y="10133"/>
                    <a:pt x="667" y="10198"/>
                    <a:pt x="673" y="10265"/>
                  </a:cubicBezTo>
                  <a:cubicBezTo>
                    <a:pt x="676" y="10312"/>
                    <a:pt x="692" y="10624"/>
                    <a:pt x="694" y="10678"/>
                  </a:cubicBezTo>
                  <a:cubicBezTo>
                    <a:pt x="694" y="10678"/>
                    <a:pt x="696" y="10761"/>
                    <a:pt x="697" y="10853"/>
                  </a:cubicBezTo>
                  <a:cubicBezTo>
                    <a:pt x="702" y="10932"/>
                    <a:pt x="703" y="11009"/>
                    <a:pt x="704" y="11084"/>
                  </a:cubicBezTo>
                  <a:lnTo>
                    <a:pt x="702" y="11450"/>
                  </a:lnTo>
                  <a:lnTo>
                    <a:pt x="689" y="11803"/>
                  </a:lnTo>
                  <a:lnTo>
                    <a:pt x="669" y="12137"/>
                  </a:lnTo>
                  <a:lnTo>
                    <a:pt x="639" y="12444"/>
                  </a:lnTo>
                  <a:lnTo>
                    <a:pt x="606" y="12728"/>
                  </a:lnTo>
                  <a:lnTo>
                    <a:pt x="571" y="12988"/>
                  </a:lnTo>
                  <a:lnTo>
                    <a:pt x="541" y="13175"/>
                  </a:lnTo>
                  <a:cubicBezTo>
                    <a:pt x="541" y="13182"/>
                    <a:pt x="539" y="13189"/>
                    <a:pt x="541" y="13192"/>
                  </a:cubicBezTo>
                  <a:cubicBezTo>
                    <a:pt x="545" y="13218"/>
                    <a:pt x="559" y="13237"/>
                    <a:pt x="581" y="13245"/>
                  </a:cubicBezTo>
                  <a:lnTo>
                    <a:pt x="637" y="13203"/>
                  </a:lnTo>
                  <a:lnTo>
                    <a:pt x="612" y="13262"/>
                  </a:lnTo>
                  <a:cubicBezTo>
                    <a:pt x="709" y="13304"/>
                    <a:pt x="783" y="13344"/>
                    <a:pt x="853" y="13390"/>
                  </a:cubicBezTo>
                  <a:cubicBezTo>
                    <a:pt x="922" y="13433"/>
                    <a:pt x="989" y="13482"/>
                    <a:pt x="1060" y="13544"/>
                  </a:cubicBezTo>
                  <a:cubicBezTo>
                    <a:pt x="1073" y="13555"/>
                    <a:pt x="1085" y="13568"/>
                    <a:pt x="1095" y="13578"/>
                  </a:cubicBezTo>
                  <a:lnTo>
                    <a:pt x="1122" y="13603"/>
                  </a:lnTo>
                  <a:cubicBezTo>
                    <a:pt x="1163" y="13642"/>
                    <a:pt x="1203" y="13682"/>
                    <a:pt x="1241" y="13727"/>
                  </a:cubicBezTo>
                  <a:cubicBezTo>
                    <a:pt x="1260" y="13749"/>
                    <a:pt x="1278" y="13767"/>
                    <a:pt x="1294" y="13789"/>
                  </a:cubicBezTo>
                  <a:cubicBezTo>
                    <a:pt x="1338" y="13844"/>
                    <a:pt x="1367" y="13887"/>
                    <a:pt x="1395" y="13930"/>
                  </a:cubicBezTo>
                  <a:cubicBezTo>
                    <a:pt x="1415" y="13958"/>
                    <a:pt x="1434" y="13991"/>
                    <a:pt x="1452" y="14019"/>
                  </a:cubicBezTo>
                  <a:cubicBezTo>
                    <a:pt x="1452" y="14019"/>
                    <a:pt x="1485" y="14071"/>
                    <a:pt x="1488" y="14079"/>
                  </a:cubicBezTo>
                  <a:cubicBezTo>
                    <a:pt x="1499" y="14095"/>
                    <a:pt x="1513" y="14106"/>
                    <a:pt x="1529" y="14112"/>
                  </a:cubicBezTo>
                  <a:cubicBezTo>
                    <a:pt x="1536" y="14113"/>
                    <a:pt x="1543" y="14114"/>
                    <a:pt x="1549" y="14114"/>
                  </a:cubicBezTo>
                  <a:cubicBezTo>
                    <a:pt x="1554" y="14114"/>
                    <a:pt x="1559" y="14113"/>
                    <a:pt x="1563" y="14112"/>
                  </a:cubicBezTo>
                  <a:cubicBezTo>
                    <a:pt x="1570" y="14109"/>
                    <a:pt x="1573" y="14106"/>
                    <a:pt x="1580" y="14100"/>
                  </a:cubicBezTo>
                  <a:lnTo>
                    <a:pt x="1706" y="14012"/>
                  </a:lnTo>
                  <a:lnTo>
                    <a:pt x="1821" y="13928"/>
                  </a:lnTo>
                  <a:lnTo>
                    <a:pt x="2042" y="13757"/>
                  </a:lnTo>
                  <a:lnTo>
                    <a:pt x="2147" y="13675"/>
                  </a:lnTo>
                  <a:lnTo>
                    <a:pt x="2272" y="13571"/>
                  </a:lnTo>
                  <a:lnTo>
                    <a:pt x="2386" y="13475"/>
                  </a:lnTo>
                  <a:cubicBezTo>
                    <a:pt x="2428" y="13438"/>
                    <a:pt x="2472" y="13400"/>
                    <a:pt x="2519" y="13360"/>
                  </a:cubicBezTo>
                  <a:lnTo>
                    <a:pt x="2634" y="13255"/>
                  </a:lnTo>
                  <a:cubicBezTo>
                    <a:pt x="2681" y="13215"/>
                    <a:pt x="2727" y="13172"/>
                    <a:pt x="2774" y="13126"/>
                  </a:cubicBezTo>
                  <a:lnTo>
                    <a:pt x="2895" y="13012"/>
                  </a:lnTo>
                  <a:lnTo>
                    <a:pt x="3037" y="12874"/>
                  </a:lnTo>
                  <a:cubicBezTo>
                    <a:pt x="3077" y="12834"/>
                    <a:pt x="3118" y="12795"/>
                    <a:pt x="3161" y="12752"/>
                  </a:cubicBezTo>
                  <a:cubicBezTo>
                    <a:pt x="3209" y="12702"/>
                    <a:pt x="3259" y="12649"/>
                    <a:pt x="3308" y="12598"/>
                  </a:cubicBezTo>
                  <a:cubicBezTo>
                    <a:pt x="3350" y="12555"/>
                    <a:pt x="3389" y="12511"/>
                    <a:pt x="3432" y="12467"/>
                  </a:cubicBezTo>
                  <a:cubicBezTo>
                    <a:pt x="3483" y="12411"/>
                    <a:pt x="3533" y="12356"/>
                    <a:pt x="3585" y="12299"/>
                  </a:cubicBezTo>
                  <a:cubicBezTo>
                    <a:pt x="3585" y="12299"/>
                    <a:pt x="3675" y="12198"/>
                    <a:pt x="3708" y="12157"/>
                  </a:cubicBezTo>
                  <a:cubicBezTo>
                    <a:pt x="3759" y="12098"/>
                    <a:pt x="3810" y="12034"/>
                    <a:pt x="3860" y="11973"/>
                  </a:cubicBezTo>
                  <a:cubicBezTo>
                    <a:pt x="3860" y="11973"/>
                    <a:pt x="3950" y="11866"/>
                    <a:pt x="3986" y="11826"/>
                  </a:cubicBezTo>
                  <a:cubicBezTo>
                    <a:pt x="4031" y="11766"/>
                    <a:pt x="4078" y="11707"/>
                    <a:pt x="4124" y="11648"/>
                  </a:cubicBezTo>
                  <a:lnTo>
                    <a:pt x="4262" y="11470"/>
                  </a:lnTo>
                  <a:cubicBezTo>
                    <a:pt x="4313" y="11403"/>
                    <a:pt x="4362" y="11336"/>
                    <a:pt x="4411" y="11266"/>
                  </a:cubicBezTo>
                  <a:cubicBezTo>
                    <a:pt x="4411" y="11266"/>
                    <a:pt x="4507" y="11133"/>
                    <a:pt x="4537" y="11091"/>
                  </a:cubicBezTo>
                  <a:cubicBezTo>
                    <a:pt x="4585" y="11023"/>
                    <a:pt x="4632" y="10952"/>
                    <a:pt x="4676" y="10882"/>
                  </a:cubicBezTo>
                  <a:cubicBezTo>
                    <a:pt x="4676" y="10882"/>
                    <a:pt x="4783" y="10727"/>
                    <a:pt x="4807" y="10688"/>
                  </a:cubicBezTo>
                  <a:cubicBezTo>
                    <a:pt x="4854" y="10614"/>
                    <a:pt x="4900" y="10540"/>
                    <a:pt x="4948" y="10463"/>
                  </a:cubicBezTo>
                  <a:cubicBezTo>
                    <a:pt x="4948" y="10463"/>
                    <a:pt x="4992" y="10392"/>
                    <a:pt x="5031" y="10332"/>
                  </a:cubicBezTo>
                  <a:cubicBezTo>
                    <a:pt x="5047" y="10314"/>
                    <a:pt x="5057" y="10290"/>
                    <a:pt x="5071" y="10265"/>
                  </a:cubicBezTo>
                  <a:cubicBezTo>
                    <a:pt x="5069" y="10261"/>
                    <a:pt x="5074" y="10261"/>
                    <a:pt x="5074" y="10261"/>
                  </a:cubicBezTo>
                  <a:cubicBezTo>
                    <a:pt x="5102" y="10214"/>
                    <a:pt x="5126" y="10168"/>
                    <a:pt x="5153" y="10121"/>
                  </a:cubicBezTo>
                  <a:cubicBezTo>
                    <a:pt x="5188" y="10066"/>
                    <a:pt x="5217" y="10009"/>
                    <a:pt x="5249" y="9951"/>
                  </a:cubicBezTo>
                  <a:lnTo>
                    <a:pt x="5331" y="9807"/>
                  </a:lnTo>
                  <a:cubicBezTo>
                    <a:pt x="5413" y="9652"/>
                    <a:pt x="5497" y="9493"/>
                    <a:pt x="5579" y="9328"/>
                  </a:cubicBezTo>
                  <a:cubicBezTo>
                    <a:pt x="5779" y="8924"/>
                    <a:pt x="5957" y="8505"/>
                    <a:pt x="6113" y="8082"/>
                  </a:cubicBezTo>
                  <a:cubicBezTo>
                    <a:pt x="6152" y="7985"/>
                    <a:pt x="6187" y="7886"/>
                    <a:pt x="6223" y="7787"/>
                  </a:cubicBezTo>
                  <a:cubicBezTo>
                    <a:pt x="7010" y="5540"/>
                    <a:pt x="7264" y="3012"/>
                    <a:pt x="6979" y="245"/>
                  </a:cubicBezTo>
                  <a:cubicBezTo>
                    <a:pt x="6979" y="244"/>
                    <a:pt x="6978" y="240"/>
                    <a:pt x="6978" y="240"/>
                  </a:cubicBezTo>
                  <a:cubicBezTo>
                    <a:pt x="6975" y="178"/>
                    <a:pt x="6968" y="118"/>
                    <a:pt x="6962" y="57"/>
                  </a:cubicBezTo>
                  <a:cubicBezTo>
                    <a:pt x="6958" y="37"/>
                    <a:pt x="6948" y="19"/>
                    <a:pt x="6928" y="9"/>
                  </a:cubicBezTo>
                  <a:cubicBezTo>
                    <a:pt x="6919" y="3"/>
                    <a:pt x="6908" y="0"/>
                    <a:pt x="68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6"/>
            <p:cNvSpPr/>
            <p:nvPr/>
          </p:nvSpPr>
          <p:spPr>
            <a:xfrm>
              <a:off x="6782271" y="3598347"/>
              <a:ext cx="416584" cy="208233"/>
            </a:xfrm>
            <a:custGeom>
              <a:avLst/>
              <a:gdLst/>
              <a:ahLst/>
              <a:cxnLst/>
              <a:rect l="l" t="t" r="r" b="b"/>
              <a:pathLst>
                <a:path w="14184" h="7090" extrusionOk="0">
                  <a:moveTo>
                    <a:pt x="7251" y="0"/>
                  </a:moveTo>
                  <a:cubicBezTo>
                    <a:pt x="7245" y="0"/>
                    <a:pt x="7239" y="1"/>
                    <a:pt x="7233" y="3"/>
                  </a:cubicBezTo>
                  <a:lnTo>
                    <a:pt x="7137" y="36"/>
                  </a:lnTo>
                  <a:cubicBezTo>
                    <a:pt x="7050" y="62"/>
                    <a:pt x="6963" y="93"/>
                    <a:pt x="6875" y="119"/>
                  </a:cubicBezTo>
                  <a:lnTo>
                    <a:pt x="6789" y="146"/>
                  </a:lnTo>
                  <a:cubicBezTo>
                    <a:pt x="6709" y="167"/>
                    <a:pt x="6628" y="190"/>
                    <a:pt x="6547" y="215"/>
                  </a:cubicBezTo>
                  <a:cubicBezTo>
                    <a:pt x="6460" y="240"/>
                    <a:pt x="6372" y="264"/>
                    <a:pt x="6288" y="285"/>
                  </a:cubicBezTo>
                  <a:cubicBezTo>
                    <a:pt x="6208" y="307"/>
                    <a:pt x="6127" y="325"/>
                    <a:pt x="6047" y="345"/>
                  </a:cubicBezTo>
                  <a:lnTo>
                    <a:pt x="6013" y="354"/>
                  </a:lnTo>
                  <a:cubicBezTo>
                    <a:pt x="5942" y="371"/>
                    <a:pt x="5869" y="388"/>
                    <a:pt x="5798" y="403"/>
                  </a:cubicBezTo>
                  <a:cubicBezTo>
                    <a:pt x="5718" y="420"/>
                    <a:pt x="5641" y="436"/>
                    <a:pt x="5562" y="455"/>
                  </a:cubicBezTo>
                  <a:cubicBezTo>
                    <a:pt x="5482" y="469"/>
                    <a:pt x="5399" y="486"/>
                    <a:pt x="5318" y="500"/>
                  </a:cubicBezTo>
                  <a:cubicBezTo>
                    <a:pt x="5243" y="516"/>
                    <a:pt x="5166" y="529"/>
                    <a:pt x="5090" y="537"/>
                  </a:cubicBezTo>
                  <a:cubicBezTo>
                    <a:pt x="5009" y="552"/>
                    <a:pt x="4931" y="566"/>
                    <a:pt x="4852" y="577"/>
                  </a:cubicBezTo>
                  <a:cubicBezTo>
                    <a:pt x="4778" y="586"/>
                    <a:pt x="4708" y="599"/>
                    <a:pt x="4633" y="607"/>
                  </a:cubicBezTo>
                  <a:cubicBezTo>
                    <a:pt x="4558" y="614"/>
                    <a:pt x="4481" y="624"/>
                    <a:pt x="4402" y="634"/>
                  </a:cubicBezTo>
                  <a:cubicBezTo>
                    <a:pt x="4331" y="643"/>
                    <a:pt x="4261" y="648"/>
                    <a:pt x="4192" y="657"/>
                  </a:cubicBezTo>
                  <a:cubicBezTo>
                    <a:pt x="4117" y="664"/>
                    <a:pt x="4043" y="671"/>
                    <a:pt x="3969" y="674"/>
                  </a:cubicBezTo>
                  <a:cubicBezTo>
                    <a:pt x="3902" y="680"/>
                    <a:pt x="3834" y="685"/>
                    <a:pt x="3770" y="688"/>
                  </a:cubicBezTo>
                  <a:cubicBezTo>
                    <a:pt x="3697" y="692"/>
                    <a:pt x="3625" y="695"/>
                    <a:pt x="3554" y="700"/>
                  </a:cubicBezTo>
                  <a:cubicBezTo>
                    <a:pt x="3488" y="702"/>
                    <a:pt x="3425" y="705"/>
                    <a:pt x="3361" y="705"/>
                  </a:cubicBezTo>
                  <a:cubicBezTo>
                    <a:pt x="3290" y="708"/>
                    <a:pt x="3222" y="711"/>
                    <a:pt x="3156" y="711"/>
                  </a:cubicBezTo>
                  <a:lnTo>
                    <a:pt x="2971" y="712"/>
                  </a:lnTo>
                  <a:lnTo>
                    <a:pt x="2777" y="711"/>
                  </a:lnTo>
                  <a:lnTo>
                    <a:pt x="2602" y="705"/>
                  </a:lnTo>
                  <a:cubicBezTo>
                    <a:pt x="2541" y="704"/>
                    <a:pt x="2480" y="701"/>
                    <a:pt x="2417" y="698"/>
                  </a:cubicBezTo>
                  <a:lnTo>
                    <a:pt x="2252" y="687"/>
                  </a:lnTo>
                  <a:cubicBezTo>
                    <a:pt x="2193" y="684"/>
                    <a:pt x="2137" y="680"/>
                    <a:pt x="2081" y="677"/>
                  </a:cubicBezTo>
                  <a:lnTo>
                    <a:pt x="1923" y="664"/>
                  </a:lnTo>
                  <a:lnTo>
                    <a:pt x="1766" y="648"/>
                  </a:lnTo>
                  <a:lnTo>
                    <a:pt x="1615" y="630"/>
                  </a:lnTo>
                  <a:lnTo>
                    <a:pt x="1473" y="614"/>
                  </a:lnTo>
                  <a:lnTo>
                    <a:pt x="1333" y="597"/>
                  </a:lnTo>
                  <a:lnTo>
                    <a:pt x="1077" y="556"/>
                  </a:lnTo>
                  <a:lnTo>
                    <a:pt x="898" y="526"/>
                  </a:lnTo>
                  <a:cubicBezTo>
                    <a:pt x="894" y="525"/>
                    <a:pt x="889" y="524"/>
                    <a:pt x="885" y="524"/>
                  </a:cubicBezTo>
                  <a:cubicBezTo>
                    <a:pt x="879" y="524"/>
                    <a:pt x="874" y="525"/>
                    <a:pt x="869" y="527"/>
                  </a:cubicBezTo>
                  <a:cubicBezTo>
                    <a:pt x="851" y="533"/>
                    <a:pt x="836" y="544"/>
                    <a:pt x="828" y="561"/>
                  </a:cubicBezTo>
                  <a:lnTo>
                    <a:pt x="870" y="614"/>
                  </a:lnTo>
                  <a:lnTo>
                    <a:pt x="813" y="586"/>
                  </a:lnTo>
                  <a:cubicBezTo>
                    <a:pt x="779" y="655"/>
                    <a:pt x="741" y="725"/>
                    <a:pt x="695" y="789"/>
                  </a:cubicBezTo>
                  <a:cubicBezTo>
                    <a:pt x="651" y="853"/>
                    <a:pt x="603" y="919"/>
                    <a:pt x="544" y="984"/>
                  </a:cubicBezTo>
                  <a:cubicBezTo>
                    <a:pt x="534" y="996"/>
                    <a:pt x="523" y="1007"/>
                    <a:pt x="510" y="1019"/>
                  </a:cubicBezTo>
                  <a:lnTo>
                    <a:pt x="489" y="1041"/>
                  </a:lnTo>
                  <a:cubicBezTo>
                    <a:pt x="463" y="1068"/>
                    <a:pt x="439" y="1096"/>
                    <a:pt x="412" y="1117"/>
                  </a:cubicBezTo>
                  <a:lnTo>
                    <a:pt x="409" y="1120"/>
                  </a:lnTo>
                  <a:cubicBezTo>
                    <a:pt x="399" y="1134"/>
                    <a:pt x="382" y="1147"/>
                    <a:pt x="368" y="1158"/>
                  </a:cubicBezTo>
                  <a:cubicBezTo>
                    <a:pt x="352" y="1175"/>
                    <a:pt x="332" y="1190"/>
                    <a:pt x="315" y="1202"/>
                  </a:cubicBezTo>
                  <a:cubicBezTo>
                    <a:pt x="254" y="1246"/>
                    <a:pt x="211" y="1278"/>
                    <a:pt x="166" y="1309"/>
                  </a:cubicBezTo>
                  <a:cubicBezTo>
                    <a:pt x="141" y="1325"/>
                    <a:pt x="117" y="1339"/>
                    <a:pt x="91" y="1356"/>
                  </a:cubicBezTo>
                  <a:cubicBezTo>
                    <a:pt x="91" y="1356"/>
                    <a:pt x="43" y="1386"/>
                    <a:pt x="30" y="1393"/>
                  </a:cubicBezTo>
                  <a:cubicBezTo>
                    <a:pt x="15" y="1400"/>
                    <a:pt x="2" y="1415"/>
                    <a:pt x="0" y="1433"/>
                  </a:cubicBezTo>
                  <a:cubicBezTo>
                    <a:pt x="3" y="1447"/>
                    <a:pt x="7" y="1469"/>
                    <a:pt x="16" y="1483"/>
                  </a:cubicBezTo>
                  <a:lnTo>
                    <a:pt x="110" y="1618"/>
                  </a:lnTo>
                  <a:lnTo>
                    <a:pt x="188" y="1726"/>
                  </a:lnTo>
                  <a:lnTo>
                    <a:pt x="358" y="1951"/>
                  </a:lnTo>
                  <a:lnTo>
                    <a:pt x="445" y="2061"/>
                  </a:lnTo>
                  <a:cubicBezTo>
                    <a:pt x="477" y="2104"/>
                    <a:pt x="510" y="2147"/>
                    <a:pt x="549" y="2189"/>
                  </a:cubicBezTo>
                  <a:lnTo>
                    <a:pt x="643" y="2309"/>
                  </a:lnTo>
                  <a:cubicBezTo>
                    <a:pt x="680" y="2353"/>
                    <a:pt x="720" y="2396"/>
                    <a:pt x="758" y="2443"/>
                  </a:cubicBezTo>
                  <a:lnTo>
                    <a:pt x="865" y="2564"/>
                  </a:lnTo>
                  <a:cubicBezTo>
                    <a:pt x="906" y="2609"/>
                    <a:pt x="949" y="2656"/>
                    <a:pt x="992" y="2706"/>
                  </a:cubicBezTo>
                  <a:lnTo>
                    <a:pt x="1107" y="2829"/>
                  </a:lnTo>
                  <a:lnTo>
                    <a:pt x="1262" y="2987"/>
                  </a:lnTo>
                  <a:lnTo>
                    <a:pt x="1375" y="3101"/>
                  </a:lnTo>
                  <a:cubicBezTo>
                    <a:pt x="1424" y="3149"/>
                    <a:pt x="1474" y="3198"/>
                    <a:pt x="1526" y="3249"/>
                  </a:cubicBezTo>
                  <a:cubicBezTo>
                    <a:pt x="1580" y="3303"/>
                    <a:pt x="1620" y="3340"/>
                    <a:pt x="1661" y="3378"/>
                  </a:cubicBezTo>
                  <a:cubicBezTo>
                    <a:pt x="1715" y="3428"/>
                    <a:pt x="1772" y="3481"/>
                    <a:pt x="1829" y="3532"/>
                  </a:cubicBezTo>
                  <a:cubicBezTo>
                    <a:pt x="1829" y="3532"/>
                    <a:pt x="1936" y="3626"/>
                    <a:pt x="1974" y="3662"/>
                  </a:cubicBezTo>
                  <a:cubicBezTo>
                    <a:pt x="2023" y="3705"/>
                    <a:pt x="2179" y="3838"/>
                    <a:pt x="2179" y="3838"/>
                  </a:cubicBezTo>
                  <a:cubicBezTo>
                    <a:pt x="2222" y="3875"/>
                    <a:pt x="2265" y="3910"/>
                    <a:pt x="2307" y="3947"/>
                  </a:cubicBezTo>
                  <a:cubicBezTo>
                    <a:pt x="2366" y="3994"/>
                    <a:pt x="2426" y="4039"/>
                    <a:pt x="2485" y="4086"/>
                  </a:cubicBezTo>
                  <a:cubicBezTo>
                    <a:pt x="2485" y="4086"/>
                    <a:pt x="2625" y="4196"/>
                    <a:pt x="2669" y="4231"/>
                  </a:cubicBezTo>
                  <a:cubicBezTo>
                    <a:pt x="2723" y="4273"/>
                    <a:pt x="2779" y="4314"/>
                    <a:pt x="2836" y="4354"/>
                  </a:cubicBezTo>
                  <a:cubicBezTo>
                    <a:pt x="2836" y="4354"/>
                    <a:pt x="2851" y="4365"/>
                    <a:pt x="2874" y="4385"/>
                  </a:cubicBezTo>
                  <a:cubicBezTo>
                    <a:pt x="2927" y="4422"/>
                    <a:pt x="2980" y="4458"/>
                    <a:pt x="3034" y="4495"/>
                  </a:cubicBezTo>
                  <a:cubicBezTo>
                    <a:pt x="3066" y="4522"/>
                    <a:pt x="3105" y="4545"/>
                    <a:pt x="3143" y="4569"/>
                  </a:cubicBezTo>
                  <a:cubicBezTo>
                    <a:pt x="3172" y="4593"/>
                    <a:pt x="3202" y="4616"/>
                    <a:pt x="3235" y="4633"/>
                  </a:cubicBezTo>
                  <a:cubicBezTo>
                    <a:pt x="3235" y="4633"/>
                    <a:pt x="3422" y="4761"/>
                    <a:pt x="3462" y="4788"/>
                  </a:cubicBezTo>
                  <a:cubicBezTo>
                    <a:pt x="3528" y="4831"/>
                    <a:pt x="3598" y="4874"/>
                    <a:pt x="3665" y="4915"/>
                  </a:cubicBezTo>
                  <a:cubicBezTo>
                    <a:pt x="3665" y="4915"/>
                    <a:pt x="3855" y="5036"/>
                    <a:pt x="3898" y="5057"/>
                  </a:cubicBezTo>
                  <a:cubicBezTo>
                    <a:pt x="3984" y="5109"/>
                    <a:pt x="4073" y="5157"/>
                    <a:pt x="4160" y="5207"/>
                  </a:cubicBezTo>
                  <a:cubicBezTo>
                    <a:pt x="4160" y="5207"/>
                    <a:pt x="4327" y="5302"/>
                    <a:pt x="4361" y="5319"/>
                  </a:cubicBezTo>
                  <a:cubicBezTo>
                    <a:pt x="4518" y="5406"/>
                    <a:pt x="4681" y="5490"/>
                    <a:pt x="4851" y="5572"/>
                  </a:cubicBezTo>
                  <a:cubicBezTo>
                    <a:pt x="5819" y="6046"/>
                    <a:pt x="6845" y="6409"/>
                    <a:pt x="7924" y="6660"/>
                  </a:cubicBezTo>
                  <a:cubicBezTo>
                    <a:pt x="7963" y="6668"/>
                    <a:pt x="8000" y="6677"/>
                    <a:pt x="8039" y="6688"/>
                  </a:cubicBezTo>
                  <a:cubicBezTo>
                    <a:pt x="9230" y="6955"/>
                    <a:pt x="10485" y="7090"/>
                    <a:pt x="11802" y="7090"/>
                  </a:cubicBezTo>
                  <a:cubicBezTo>
                    <a:pt x="12556" y="7090"/>
                    <a:pt x="13331" y="7046"/>
                    <a:pt x="14125" y="6957"/>
                  </a:cubicBezTo>
                  <a:lnTo>
                    <a:pt x="14135" y="6953"/>
                  </a:lnTo>
                  <a:cubicBezTo>
                    <a:pt x="14143" y="6950"/>
                    <a:pt x="14152" y="6947"/>
                    <a:pt x="14158" y="6940"/>
                  </a:cubicBezTo>
                  <a:lnTo>
                    <a:pt x="14159" y="6940"/>
                  </a:lnTo>
                  <a:cubicBezTo>
                    <a:pt x="14166" y="6939"/>
                    <a:pt x="14170" y="6932"/>
                    <a:pt x="14173" y="6926"/>
                  </a:cubicBezTo>
                  <a:cubicBezTo>
                    <a:pt x="14180" y="6909"/>
                    <a:pt x="14183" y="6887"/>
                    <a:pt x="14173" y="6867"/>
                  </a:cubicBezTo>
                  <a:cubicBezTo>
                    <a:pt x="13794" y="6027"/>
                    <a:pt x="11684" y="1738"/>
                    <a:pt x="7276" y="5"/>
                  </a:cubicBezTo>
                  <a:cubicBezTo>
                    <a:pt x="7268" y="2"/>
                    <a:pt x="7259" y="0"/>
                    <a:pt x="72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6"/>
            <p:cNvSpPr/>
            <p:nvPr/>
          </p:nvSpPr>
          <p:spPr>
            <a:xfrm>
              <a:off x="6735837" y="3641991"/>
              <a:ext cx="242508" cy="410769"/>
            </a:xfrm>
            <a:custGeom>
              <a:avLst/>
              <a:gdLst/>
              <a:ahLst/>
              <a:cxnLst/>
              <a:rect l="l" t="t" r="r" b="b"/>
              <a:pathLst>
                <a:path w="8257" h="13986" extrusionOk="0">
                  <a:moveTo>
                    <a:pt x="1411" y="1"/>
                  </a:moveTo>
                  <a:cubicBezTo>
                    <a:pt x="1405" y="1"/>
                    <a:pt x="1398" y="2"/>
                    <a:pt x="1392" y="4"/>
                  </a:cubicBezTo>
                  <a:cubicBezTo>
                    <a:pt x="1390" y="4"/>
                    <a:pt x="1363" y="13"/>
                    <a:pt x="1363" y="13"/>
                  </a:cubicBezTo>
                  <a:lnTo>
                    <a:pt x="1299" y="35"/>
                  </a:lnTo>
                  <a:cubicBezTo>
                    <a:pt x="1254" y="50"/>
                    <a:pt x="1207" y="62"/>
                    <a:pt x="1157" y="75"/>
                  </a:cubicBezTo>
                  <a:cubicBezTo>
                    <a:pt x="1083" y="91"/>
                    <a:pt x="1005" y="104"/>
                    <a:pt x="918" y="112"/>
                  </a:cubicBezTo>
                  <a:lnTo>
                    <a:pt x="864" y="112"/>
                  </a:lnTo>
                  <a:lnTo>
                    <a:pt x="835" y="114"/>
                  </a:lnTo>
                  <a:cubicBezTo>
                    <a:pt x="801" y="117"/>
                    <a:pt x="767" y="117"/>
                    <a:pt x="735" y="117"/>
                  </a:cubicBezTo>
                  <a:cubicBezTo>
                    <a:pt x="725" y="117"/>
                    <a:pt x="715" y="118"/>
                    <a:pt x="705" y="118"/>
                  </a:cubicBezTo>
                  <a:cubicBezTo>
                    <a:pt x="695" y="118"/>
                    <a:pt x="686" y="117"/>
                    <a:pt x="676" y="117"/>
                  </a:cubicBezTo>
                  <a:cubicBezTo>
                    <a:pt x="650" y="117"/>
                    <a:pt x="623" y="112"/>
                    <a:pt x="599" y="111"/>
                  </a:cubicBezTo>
                  <a:cubicBezTo>
                    <a:pt x="529" y="104"/>
                    <a:pt x="480" y="97"/>
                    <a:pt x="432" y="88"/>
                  </a:cubicBezTo>
                  <a:cubicBezTo>
                    <a:pt x="399" y="82"/>
                    <a:pt x="368" y="75"/>
                    <a:pt x="332" y="68"/>
                  </a:cubicBezTo>
                  <a:cubicBezTo>
                    <a:pt x="332" y="68"/>
                    <a:pt x="281" y="55"/>
                    <a:pt x="271" y="54"/>
                  </a:cubicBezTo>
                  <a:cubicBezTo>
                    <a:pt x="265" y="52"/>
                    <a:pt x="258" y="51"/>
                    <a:pt x="252" y="51"/>
                  </a:cubicBezTo>
                  <a:cubicBezTo>
                    <a:pt x="245" y="51"/>
                    <a:pt x="239" y="52"/>
                    <a:pt x="233" y="54"/>
                  </a:cubicBezTo>
                  <a:cubicBezTo>
                    <a:pt x="228" y="55"/>
                    <a:pt x="224" y="57"/>
                    <a:pt x="218" y="61"/>
                  </a:cubicBezTo>
                  <a:cubicBezTo>
                    <a:pt x="203" y="71"/>
                    <a:pt x="193" y="85"/>
                    <a:pt x="189" y="102"/>
                  </a:cubicBezTo>
                  <a:lnTo>
                    <a:pt x="166" y="242"/>
                  </a:lnTo>
                  <a:lnTo>
                    <a:pt x="137" y="408"/>
                  </a:lnTo>
                  <a:lnTo>
                    <a:pt x="97" y="682"/>
                  </a:lnTo>
                  <a:lnTo>
                    <a:pt x="82" y="817"/>
                  </a:lnTo>
                  <a:lnTo>
                    <a:pt x="62" y="988"/>
                  </a:lnTo>
                  <a:lnTo>
                    <a:pt x="48" y="1132"/>
                  </a:lnTo>
                  <a:cubicBezTo>
                    <a:pt x="43" y="1193"/>
                    <a:pt x="38" y="1252"/>
                    <a:pt x="32" y="1316"/>
                  </a:cubicBezTo>
                  <a:lnTo>
                    <a:pt x="22" y="1471"/>
                  </a:lnTo>
                  <a:cubicBezTo>
                    <a:pt x="18" y="1535"/>
                    <a:pt x="15" y="1602"/>
                    <a:pt x="11" y="1670"/>
                  </a:cubicBezTo>
                  <a:lnTo>
                    <a:pt x="3" y="1828"/>
                  </a:lnTo>
                  <a:cubicBezTo>
                    <a:pt x="2" y="1901"/>
                    <a:pt x="1" y="1972"/>
                    <a:pt x="2" y="2043"/>
                  </a:cubicBezTo>
                  <a:lnTo>
                    <a:pt x="1" y="2210"/>
                  </a:lnTo>
                  <a:cubicBezTo>
                    <a:pt x="1" y="2285"/>
                    <a:pt x="1" y="2362"/>
                    <a:pt x="3" y="2442"/>
                  </a:cubicBezTo>
                  <a:lnTo>
                    <a:pt x="8" y="2609"/>
                  </a:lnTo>
                  <a:cubicBezTo>
                    <a:pt x="9" y="2691"/>
                    <a:pt x="15" y="2780"/>
                    <a:pt x="16" y="2862"/>
                  </a:cubicBezTo>
                  <a:lnTo>
                    <a:pt x="25" y="3030"/>
                  </a:lnTo>
                  <a:cubicBezTo>
                    <a:pt x="32" y="3121"/>
                    <a:pt x="39" y="3211"/>
                    <a:pt x="48" y="3304"/>
                  </a:cubicBezTo>
                  <a:lnTo>
                    <a:pt x="62" y="3470"/>
                  </a:lnTo>
                  <a:cubicBezTo>
                    <a:pt x="72" y="3566"/>
                    <a:pt x="82" y="3665"/>
                    <a:pt x="95" y="3765"/>
                  </a:cubicBezTo>
                  <a:lnTo>
                    <a:pt x="114" y="3926"/>
                  </a:lnTo>
                  <a:cubicBezTo>
                    <a:pt x="129" y="4030"/>
                    <a:pt x="147" y="4135"/>
                    <a:pt x="164" y="4242"/>
                  </a:cubicBezTo>
                  <a:lnTo>
                    <a:pt x="189" y="4399"/>
                  </a:lnTo>
                  <a:cubicBezTo>
                    <a:pt x="208" y="4513"/>
                    <a:pt x="230" y="4627"/>
                    <a:pt x="254" y="4743"/>
                  </a:cubicBezTo>
                  <a:lnTo>
                    <a:pt x="281" y="4890"/>
                  </a:lnTo>
                  <a:cubicBezTo>
                    <a:pt x="308" y="5011"/>
                    <a:pt x="338" y="5137"/>
                    <a:pt x="368" y="5259"/>
                  </a:cubicBezTo>
                  <a:lnTo>
                    <a:pt x="401" y="5396"/>
                  </a:lnTo>
                  <a:cubicBezTo>
                    <a:pt x="432" y="5527"/>
                    <a:pt x="472" y="5662"/>
                    <a:pt x="510" y="5794"/>
                  </a:cubicBezTo>
                  <a:lnTo>
                    <a:pt x="545" y="5908"/>
                  </a:lnTo>
                  <a:cubicBezTo>
                    <a:pt x="592" y="6062"/>
                    <a:pt x="643" y="6215"/>
                    <a:pt x="693" y="6371"/>
                  </a:cubicBezTo>
                  <a:lnTo>
                    <a:pt x="714" y="6434"/>
                  </a:lnTo>
                  <a:cubicBezTo>
                    <a:pt x="1633" y="9127"/>
                    <a:pt x="3404" y="11574"/>
                    <a:pt x="5978" y="13713"/>
                  </a:cubicBezTo>
                  <a:cubicBezTo>
                    <a:pt x="5982" y="13717"/>
                    <a:pt x="5983" y="13720"/>
                    <a:pt x="5985" y="13721"/>
                  </a:cubicBezTo>
                  <a:cubicBezTo>
                    <a:pt x="6089" y="13807"/>
                    <a:pt x="6190" y="13889"/>
                    <a:pt x="6294" y="13970"/>
                  </a:cubicBezTo>
                  <a:cubicBezTo>
                    <a:pt x="6304" y="13980"/>
                    <a:pt x="6318" y="13986"/>
                    <a:pt x="6333" y="13986"/>
                  </a:cubicBezTo>
                  <a:cubicBezTo>
                    <a:pt x="6339" y="13986"/>
                    <a:pt x="6345" y="13985"/>
                    <a:pt x="6351" y="13983"/>
                  </a:cubicBezTo>
                  <a:cubicBezTo>
                    <a:pt x="6369" y="13977"/>
                    <a:pt x="6383" y="13966"/>
                    <a:pt x="6391" y="13945"/>
                  </a:cubicBezTo>
                  <a:cubicBezTo>
                    <a:pt x="6721" y="13085"/>
                    <a:pt x="8256" y="8564"/>
                    <a:pt x="6366" y="4212"/>
                  </a:cubicBezTo>
                  <a:cubicBezTo>
                    <a:pt x="6359" y="4198"/>
                    <a:pt x="6351" y="4187"/>
                    <a:pt x="6336" y="4182"/>
                  </a:cubicBezTo>
                  <a:cubicBezTo>
                    <a:pt x="6213" y="4120"/>
                    <a:pt x="6096" y="4057"/>
                    <a:pt x="5978" y="3993"/>
                  </a:cubicBezTo>
                  <a:lnTo>
                    <a:pt x="5855" y="3932"/>
                  </a:lnTo>
                  <a:cubicBezTo>
                    <a:pt x="5697" y="3846"/>
                    <a:pt x="5539" y="3755"/>
                    <a:pt x="5389" y="3664"/>
                  </a:cubicBezTo>
                  <a:lnTo>
                    <a:pt x="5297" y="3607"/>
                  </a:lnTo>
                  <a:cubicBezTo>
                    <a:pt x="5179" y="3534"/>
                    <a:pt x="5062" y="3463"/>
                    <a:pt x="4949" y="3391"/>
                  </a:cubicBezTo>
                  <a:cubicBezTo>
                    <a:pt x="4915" y="3369"/>
                    <a:pt x="4751" y="3257"/>
                    <a:pt x="4751" y="3257"/>
                  </a:cubicBezTo>
                  <a:cubicBezTo>
                    <a:pt x="4680" y="3207"/>
                    <a:pt x="4608" y="3158"/>
                    <a:pt x="4536" y="3109"/>
                  </a:cubicBezTo>
                  <a:cubicBezTo>
                    <a:pt x="4499" y="3080"/>
                    <a:pt x="4368" y="2986"/>
                    <a:pt x="4368" y="2986"/>
                  </a:cubicBezTo>
                  <a:lnTo>
                    <a:pt x="4324" y="2953"/>
                  </a:lnTo>
                  <a:cubicBezTo>
                    <a:pt x="4266" y="2911"/>
                    <a:pt x="4205" y="2866"/>
                    <a:pt x="4148" y="2822"/>
                  </a:cubicBezTo>
                  <a:cubicBezTo>
                    <a:pt x="4111" y="2794"/>
                    <a:pt x="3984" y="2691"/>
                    <a:pt x="3984" y="2691"/>
                  </a:cubicBezTo>
                  <a:lnTo>
                    <a:pt x="3938" y="2656"/>
                  </a:lnTo>
                  <a:cubicBezTo>
                    <a:pt x="3887" y="2617"/>
                    <a:pt x="3834" y="2576"/>
                    <a:pt x="3784" y="2538"/>
                  </a:cubicBezTo>
                  <a:cubicBezTo>
                    <a:pt x="3747" y="2503"/>
                    <a:pt x="3492" y="2290"/>
                    <a:pt x="3447" y="2248"/>
                  </a:cubicBezTo>
                  <a:cubicBezTo>
                    <a:pt x="3447" y="2248"/>
                    <a:pt x="3175" y="2002"/>
                    <a:pt x="3134" y="1964"/>
                  </a:cubicBezTo>
                  <a:cubicBezTo>
                    <a:pt x="3099" y="1932"/>
                    <a:pt x="2880" y="1720"/>
                    <a:pt x="2845" y="1682"/>
                  </a:cubicBezTo>
                  <a:lnTo>
                    <a:pt x="2698" y="1529"/>
                  </a:lnTo>
                  <a:cubicBezTo>
                    <a:pt x="2655" y="1487"/>
                    <a:pt x="2615" y="1447"/>
                    <a:pt x="2577" y="1405"/>
                  </a:cubicBezTo>
                  <a:lnTo>
                    <a:pt x="2432" y="1249"/>
                  </a:lnTo>
                  <a:lnTo>
                    <a:pt x="2330" y="1136"/>
                  </a:lnTo>
                  <a:lnTo>
                    <a:pt x="2110" y="878"/>
                  </a:lnTo>
                  <a:lnTo>
                    <a:pt x="1909" y="632"/>
                  </a:lnTo>
                  <a:lnTo>
                    <a:pt x="1727" y="398"/>
                  </a:lnTo>
                  <a:lnTo>
                    <a:pt x="1569" y="181"/>
                  </a:lnTo>
                  <a:lnTo>
                    <a:pt x="1463" y="28"/>
                  </a:lnTo>
                  <a:cubicBezTo>
                    <a:pt x="1450" y="11"/>
                    <a:pt x="1431" y="1"/>
                    <a:pt x="14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6"/>
            <p:cNvSpPr/>
            <p:nvPr/>
          </p:nvSpPr>
          <p:spPr>
            <a:xfrm>
              <a:off x="6541143" y="3618524"/>
              <a:ext cx="211905" cy="416525"/>
            </a:xfrm>
            <a:custGeom>
              <a:avLst/>
              <a:gdLst/>
              <a:ahLst/>
              <a:cxnLst/>
              <a:rect l="l" t="t" r="r" b="b"/>
              <a:pathLst>
                <a:path w="7215" h="14182" extrusionOk="0">
                  <a:moveTo>
                    <a:pt x="3566" y="2590"/>
                  </a:moveTo>
                  <a:lnTo>
                    <a:pt x="3583" y="2647"/>
                  </a:lnTo>
                  <a:cubicBezTo>
                    <a:pt x="3578" y="2654"/>
                    <a:pt x="3574" y="2656"/>
                    <a:pt x="3571" y="2656"/>
                  </a:cubicBezTo>
                  <a:cubicBezTo>
                    <a:pt x="3558" y="2656"/>
                    <a:pt x="3563" y="2600"/>
                    <a:pt x="3563" y="2590"/>
                  </a:cubicBezTo>
                  <a:close/>
                  <a:moveTo>
                    <a:pt x="5765" y="1"/>
                  </a:moveTo>
                  <a:cubicBezTo>
                    <a:pt x="5759" y="1"/>
                    <a:pt x="5754" y="2"/>
                    <a:pt x="5748" y="4"/>
                  </a:cubicBezTo>
                  <a:cubicBezTo>
                    <a:pt x="5741" y="5"/>
                    <a:pt x="5735" y="7"/>
                    <a:pt x="5730" y="13"/>
                  </a:cubicBezTo>
                  <a:lnTo>
                    <a:pt x="5593" y="109"/>
                  </a:lnTo>
                  <a:lnTo>
                    <a:pt x="5483" y="189"/>
                  </a:lnTo>
                  <a:lnTo>
                    <a:pt x="5378" y="269"/>
                  </a:lnTo>
                  <a:lnTo>
                    <a:pt x="5262" y="359"/>
                  </a:lnTo>
                  <a:lnTo>
                    <a:pt x="5146" y="447"/>
                  </a:lnTo>
                  <a:lnTo>
                    <a:pt x="5023" y="547"/>
                  </a:lnTo>
                  <a:cubicBezTo>
                    <a:pt x="4985" y="581"/>
                    <a:pt x="4943" y="615"/>
                    <a:pt x="4904" y="648"/>
                  </a:cubicBezTo>
                  <a:lnTo>
                    <a:pt x="4775" y="756"/>
                  </a:lnTo>
                  <a:cubicBezTo>
                    <a:pt x="4731" y="794"/>
                    <a:pt x="4690" y="831"/>
                    <a:pt x="4650" y="871"/>
                  </a:cubicBezTo>
                  <a:cubicBezTo>
                    <a:pt x="4604" y="908"/>
                    <a:pt x="4559" y="950"/>
                    <a:pt x="4515" y="992"/>
                  </a:cubicBezTo>
                  <a:cubicBezTo>
                    <a:pt x="4472" y="1031"/>
                    <a:pt x="4426" y="1072"/>
                    <a:pt x="4384" y="1111"/>
                  </a:cubicBezTo>
                  <a:cubicBezTo>
                    <a:pt x="4341" y="1153"/>
                    <a:pt x="4297" y="1196"/>
                    <a:pt x="4251" y="1239"/>
                  </a:cubicBezTo>
                  <a:cubicBezTo>
                    <a:pt x="4199" y="1289"/>
                    <a:pt x="4156" y="1331"/>
                    <a:pt x="4110" y="1378"/>
                  </a:cubicBezTo>
                  <a:cubicBezTo>
                    <a:pt x="4063" y="1424"/>
                    <a:pt x="4016" y="1474"/>
                    <a:pt x="3966" y="1524"/>
                  </a:cubicBezTo>
                  <a:lnTo>
                    <a:pt x="3833" y="1666"/>
                  </a:lnTo>
                  <a:cubicBezTo>
                    <a:pt x="3784" y="1717"/>
                    <a:pt x="3734" y="1773"/>
                    <a:pt x="3684" y="1827"/>
                  </a:cubicBezTo>
                  <a:cubicBezTo>
                    <a:pt x="3636" y="1884"/>
                    <a:pt x="3592" y="1929"/>
                    <a:pt x="3551" y="1976"/>
                  </a:cubicBezTo>
                  <a:cubicBezTo>
                    <a:pt x="3511" y="2023"/>
                    <a:pt x="3368" y="2192"/>
                    <a:pt x="3368" y="2192"/>
                  </a:cubicBezTo>
                  <a:cubicBezTo>
                    <a:pt x="3334" y="2230"/>
                    <a:pt x="3301" y="2270"/>
                    <a:pt x="3269" y="2313"/>
                  </a:cubicBezTo>
                  <a:cubicBezTo>
                    <a:pt x="3227" y="2362"/>
                    <a:pt x="3186" y="2417"/>
                    <a:pt x="3143" y="2471"/>
                  </a:cubicBezTo>
                  <a:cubicBezTo>
                    <a:pt x="3143" y="2471"/>
                    <a:pt x="3017" y="2630"/>
                    <a:pt x="2985" y="2670"/>
                  </a:cubicBezTo>
                  <a:cubicBezTo>
                    <a:pt x="2942" y="2730"/>
                    <a:pt x="2900" y="2788"/>
                    <a:pt x="2857" y="2848"/>
                  </a:cubicBezTo>
                  <a:cubicBezTo>
                    <a:pt x="2857" y="2848"/>
                    <a:pt x="2735" y="3016"/>
                    <a:pt x="2703" y="3056"/>
                  </a:cubicBezTo>
                  <a:cubicBezTo>
                    <a:pt x="2663" y="3113"/>
                    <a:pt x="2623" y="3174"/>
                    <a:pt x="2582" y="3234"/>
                  </a:cubicBezTo>
                  <a:lnTo>
                    <a:pt x="2510" y="3341"/>
                  </a:lnTo>
                  <a:cubicBezTo>
                    <a:pt x="2483" y="3382"/>
                    <a:pt x="2454" y="3422"/>
                    <a:pt x="2428" y="3465"/>
                  </a:cubicBezTo>
                  <a:cubicBezTo>
                    <a:pt x="2383" y="3533"/>
                    <a:pt x="2339" y="3604"/>
                    <a:pt x="2295" y="3675"/>
                  </a:cubicBezTo>
                  <a:cubicBezTo>
                    <a:pt x="2295" y="3675"/>
                    <a:pt x="2293" y="3675"/>
                    <a:pt x="2290" y="3680"/>
                  </a:cubicBezTo>
                  <a:cubicBezTo>
                    <a:pt x="2267" y="3715"/>
                    <a:pt x="2246" y="3751"/>
                    <a:pt x="2225" y="3789"/>
                  </a:cubicBezTo>
                  <a:cubicBezTo>
                    <a:pt x="2212" y="3809"/>
                    <a:pt x="2201" y="3832"/>
                    <a:pt x="2189" y="3849"/>
                  </a:cubicBezTo>
                  <a:cubicBezTo>
                    <a:pt x="2176" y="3866"/>
                    <a:pt x="2166" y="3885"/>
                    <a:pt x="2158" y="3900"/>
                  </a:cubicBezTo>
                  <a:cubicBezTo>
                    <a:pt x="2104" y="3987"/>
                    <a:pt x="2052" y="4078"/>
                    <a:pt x="2003" y="4171"/>
                  </a:cubicBezTo>
                  <a:cubicBezTo>
                    <a:pt x="2003" y="4171"/>
                    <a:pt x="1913" y="4329"/>
                    <a:pt x="1894" y="4362"/>
                  </a:cubicBezTo>
                  <a:cubicBezTo>
                    <a:pt x="1810" y="4520"/>
                    <a:pt x="1725" y="4684"/>
                    <a:pt x="1641" y="4850"/>
                  </a:cubicBezTo>
                  <a:cubicBezTo>
                    <a:pt x="1205" y="5745"/>
                    <a:pt x="862" y="6683"/>
                    <a:pt x="617" y="7674"/>
                  </a:cubicBezTo>
                  <a:cubicBezTo>
                    <a:pt x="613" y="7689"/>
                    <a:pt x="608" y="7706"/>
                    <a:pt x="606" y="7720"/>
                  </a:cubicBezTo>
                  <a:cubicBezTo>
                    <a:pt x="116" y="9680"/>
                    <a:pt x="0" y="11819"/>
                    <a:pt x="257" y="14127"/>
                  </a:cubicBezTo>
                  <a:cubicBezTo>
                    <a:pt x="258" y="14143"/>
                    <a:pt x="265" y="14160"/>
                    <a:pt x="278" y="14168"/>
                  </a:cubicBezTo>
                  <a:cubicBezTo>
                    <a:pt x="281" y="14170"/>
                    <a:pt x="285" y="14174"/>
                    <a:pt x="288" y="14175"/>
                  </a:cubicBezTo>
                  <a:cubicBezTo>
                    <a:pt x="297" y="14180"/>
                    <a:pt x="306" y="14182"/>
                    <a:pt x="315" y="14182"/>
                  </a:cubicBezTo>
                  <a:cubicBezTo>
                    <a:pt x="323" y="14182"/>
                    <a:pt x="332" y="14180"/>
                    <a:pt x="341" y="14178"/>
                  </a:cubicBezTo>
                  <a:lnTo>
                    <a:pt x="346" y="14177"/>
                  </a:lnTo>
                  <a:cubicBezTo>
                    <a:pt x="1187" y="13798"/>
                    <a:pt x="5479" y="11686"/>
                    <a:pt x="7209" y="7277"/>
                  </a:cubicBezTo>
                  <a:cubicBezTo>
                    <a:pt x="7213" y="7263"/>
                    <a:pt x="7215" y="7249"/>
                    <a:pt x="7209" y="7234"/>
                  </a:cubicBezTo>
                  <a:cubicBezTo>
                    <a:pt x="7182" y="7157"/>
                    <a:pt x="7159" y="7083"/>
                    <a:pt x="7137" y="7006"/>
                  </a:cubicBezTo>
                  <a:cubicBezTo>
                    <a:pt x="7137" y="7006"/>
                    <a:pt x="7058" y="6762"/>
                    <a:pt x="7047" y="6720"/>
                  </a:cubicBezTo>
                  <a:cubicBezTo>
                    <a:pt x="7010" y="6599"/>
                    <a:pt x="6978" y="6478"/>
                    <a:pt x="6947" y="6360"/>
                  </a:cubicBezTo>
                  <a:lnTo>
                    <a:pt x="6903" y="6196"/>
                  </a:lnTo>
                  <a:cubicBezTo>
                    <a:pt x="6860" y="6025"/>
                    <a:pt x="6823" y="5859"/>
                    <a:pt x="6788" y="5693"/>
                  </a:cubicBezTo>
                  <a:cubicBezTo>
                    <a:pt x="6779" y="5654"/>
                    <a:pt x="6734" y="5427"/>
                    <a:pt x="6734" y="5427"/>
                  </a:cubicBezTo>
                  <a:cubicBezTo>
                    <a:pt x="6722" y="5352"/>
                    <a:pt x="6705" y="5275"/>
                    <a:pt x="6694" y="5199"/>
                  </a:cubicBezTo>
                  <a:cubicBezTo>
                    <a:pt x="6684" y="5152"/>
                    <a:pt x="6677" y="5104"/>
                    <a:pt x="6669" y="5055"/>
                  </a:cubicBezTo>
                  <a:lnTo>
                    <a:pt x="6647" y="4912"/>
                  </a:lnTo>
                  <a:cubicBezTo>
                    <a:pt x="6638" y="4847"/>
                    <a:pt x="6630" y="4785"/>
                    <a:pt x="6620" y="4721"/>
                  </a:cubicBezTo>
                  <a:cubicBezTo>
                    <a:pt x="6612" y="4669"/>
                    <a:pt x="6594" y="4504"/>
                    <a:pt x="6594" y="4504"/>
                  </a:cubicBezTo>
                  <a:cubicBezTo>
                    <a:pt x="6594" y="4504"/>
                    <a:pt x="6570" y="4321"/>
                    <a:pt x="6567" y="4261"/>
                  </a:cubicBezTo>
                  <a:cubicBezTo>
                    <a:pt x="6561" y="4208"/>
                    <a:pt x="6548" y="4044"/>
                    <a:pt x="6548" y="4044"/>
                  </a:cubicBezTo>
                  <a:lnTo>
                    <a:pt x="6544" y="3994"/>
                  </a:lnTo>
                  <a:cubicBezTo>
                    <a:pt x="6541" y="3935"/>
                    <a:pt x="6534" y="3872"/>
                    <a:pt x="6531" y="3815"/>
                  </a:cubicBezTo>
                  <a:cubicBezTo>
                    <a:pt x="6527" y="3759"/>
                    <a:pt x="6511" y="3442"/>
                    <a:pt x="6511" y="3389"/>
                  </a:cubicBezTo>
                  <a:cubicBezTo>
                    <a:pt x="6508" y="3338"/>
                    <a:pt x="6504" y="3033"/>
                    <a:pt x="6506" y="2986"/>
                  </a:cubicBezTo>
                  <a:cubicBezTo>
                    <a:pt x="6508" y="2929"/>
                    <a:pt x="6511" y="2659"/>
                    <a:pt x="6511" y="2599"/>
                  </a:cubicBezTo>
                  <a:cubicBezTo>
                    <a:pt x="6516" y="2542"/>
                    <a:pt x="6527" y="2290"/>
                    <a:pt x="6530" y="2239"/>
                  </a:cubicBezTo>
                  <a:cubicBezTo>
                    <a:pt x="6533" y="2182"/>
                    <a:pt x="6546" y="2032"/>
                    <a:pt x="6546" y="2032"/>
                  </a:cubicBezTo>
                  <a:lnTo>
                    <a:pt x="6555" y="1897"/>
                  </a:lnTo>
                  <a:cubicBezTo>
                    <a:pt x="6560" y="1841"/>
                    <a:pt x="6588" y="1581"/>
                    <a:pt x="6588" y="1581"/>
                  </a:cubicBezTo>
                  <a:lnTo>
                    <a:pt x="6625" y="1291"/>
                  </a:lnTo>
                  <a:lnTo>
                    <a:pt x="6644" y="1193"/>
                  </a:lnTo>
                  <a:lnTo>
                    <a:pt x="6668" y="1025"/>
                  </a:lnTo>
                  <a:lnTo>
                    <a:pt x="6702" y="837"/>
                  </a:lnTo>
                  <a:cubicBezTo>
                    <a:pt x="6705" y="807"/>
                    <a:pt x="6691" y="779"/>
                    <a:pt x="6665" y="766"/>
                  </a:cubicBezTo>
                  <a:cubicBezTo>
                    <a:pt x="6581" y="729"/>
                    <a:pt x="6523" y="698"/>
                    <a:pt x="6459" y="662"/>
                  </a:cubicBezTo>
                  <a:cubicBezTo>
                    <a:pt x="6387" y="622"/>
                    <a:pt x="6319" y="574"/>
                    <a:pt x="6255" y="520"/>
                  </a:cubicBezTo>
                  <a:cubicBezTo>
                    <a:pt x="6241" y="511"/>
                    <a:pt x="6195" y="467"/>
                    <a:pt x="6195" y="467"/>
                  </a:cubicBezTo>
                  <a:cubicBezTo>
                    <a:pt x="6177" y="454"/>
                    <a:pt x="6161" y="440"/>
                    <a:pt x="6145" y="424"/>
                  </a:cubicBezTo>
                  <a:lnTo>
                    <a:pt x="6140" y="417"/>
                  </a:lnTo>
                  <a:cubicBezTo>
                    <a:pt x="6114" y="397"/>
                    <a:pt x="6096" y="377"/>
                    <a:pt x="6071" y="354"/>
                  </a:cubicBezTo>
                  <a:cubicBezTo>
                    <a:pt x="6056" y="339"/>
                    <a:pt x="6040" y="319"/>
                    <a:pt x="6024" y="302"/>
                  </a:cubicBezTo>
                  <a:cubicBezTo>
                    <a:pt x="5976" y="248"/>
                    <a:pt x="5946" y="209"/>
                    <a:pt x="5915" y="171"/>
                  </a:cubicBezTo>
                  <a:cubicBezTo>
                    <a:pt x="5896" y="142"/>
                    <a:pt x="5878" y="115"/>
                    <a:pt x="5858" y="88"/>
                  </a:cubicBezTo>
                  <a:cubicBezTo>
                    <a:pt x="5858" y="88"/>
                    <a:pt x="5826" y="41"/>
                    <a:pt x="5821" y="33"/>
                  </a:cubicBezTo>
                  <a:cubicBezTo>
                    <a:pt x="5811" y="17"/>
                    <a:pt x="5796" y="5"/>
                    <a:pt x="5779" y="3"/>
                  </a:cubicBezTo>
                  <a:cubicBezTo>
                    <a:pt x="5775" y="1"/>
                    <a:pt x="5770" y="1"/>
                    <a:pt x="5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6"/>
            <p:cNvSpPr/>
            <p:nvPr/>
          </p:nvSpPr>
          <p:spPr>
            <a:xfrm>
              <a:off x="6707201" y="3540840"/>
              <a:ext cx="102354" cy="100827"/>
            </a:xfrm>
            <a:custGeom>
              <a:avLst/>
              <a:gdLst/>
              <a:ahLst/>
              <a:cxnLst/>
              <a:rect l="l" t="t" r="r" b="b"/>
              <a:pathLst>
                <a:path w="3485" h="3433" extrusionOk="0">
                  <a:moveTo>
                    <a:pt x="563" y="1795"/>
                  </a:moveTo>
                  <a:lnTo>
                    <a:pt x="563" y="1795"/>
                  </a:lnTo>
                  <a:cubicBezTo>
                    <a:pt x="573" y="1879"/>
                    <a:pt x="590" y="1964"/>
                    <a:pt x="612" y="2044"/>
                  </a:cubicBezTo>
                  <a:cubicBezTo>
                    <a:pt x="587" y="1964"/>
                    <a:pt x="570" y="1880"/>
                    <a:pt x="563" y="1795"/>
                  </a:cubicBezTo>
                  <a:close/>
                  <a:moveTo>
                    <a:pt x="1737" y="1"/>
                  </a:moveTo>
                  <a:cubicBezTo>
                    <a:pt x="1590" y="1"/>
                    <a:pt x="1445" y="18"/>
                    <a:pt x="1299" y="57"/>
                  </a:cubicBezTo>
                  <a:lnTo>
                    <a:pt x="1239" y="74"/>
                  </a:lnTo>
                  <a:cubicBezTo>
                    <a:pt x="1131" y="108"/>
                    <a:pt x="1038" y="144"/>
                    <a:pt x="948" y="190"/>
                  </a:cubicBezTo>
                  <a:cubicBezTo>
                    <a:pt x="649" y="346"/>
                    <a:pt x="400" y="587"/>
                    <a:pt x="234" y="892"/>
                  </a:cubicBezTo>
                  <a:cubicBezTo>
                    <a:pt x="178" y="987"/>
                    <a:pt x="134" y="1094"/>
                    <a:pt x="94" y="1215"/>
                  </a:cubicBezTo>
                  <a:cubicBezTo>
                    <a:pt x="71" y="1298"/>
                    <a:pt x="51" y="1379"/>
                    <a:pt x="41" y="1457"/>
                  </a:cubicBezTo>
                  <a:cubicBezTo>
                    <a:pt x="0" y="1709"/>
                    <a:pt x="17" y="1957"/>
                    <a:pt x="87" y="2195"/>
                  </a:cubicBezTo>
                  <a:lnTo>
                    <a:pt x="95" y="2223"/>
                  </a:lnTo>
                  <a:cubicBezTo>
                    <a:pt x="127" y="2320"/>
                    <a:pt x="165" y="2414"/>
                    <a:pt x="212" y="2502"/>
                  </a:cubicBezTo>
                  <a:cubicBezTo>
                    <a:pt x="359" y="2791"/>
                    <a:pt x="585" y="3034"/>
                    <a:pt x="870" y="3199"/>
                  </a:cubicBezTo>
                  <a:cubicBezTo>
                    <a:pt x="919" y="3226"/>
                    <a:pt x="967" y="3251"/>
                    <a:pt x="1013" y="3273"/>
                  </a:cubicBezTo>
                  <a:cubicBezTo>
                    <a:pt x="1062" y="3294"/>
                    <a:pt x="1107" y="3313"/>
                    <a:pt x="1154" y="3330"/>
                  </a:cubicBezTo>
                  <a:cubicBezTo>
                    <a:pt x="1341" y="3398"/>
                    <a:pt x="1537" y="3433"/>
                    <a:pt x="1734" y="3433"/>
                  </a:cubicBezTo>
                  <a:cubicBezTo>
                    <a:pt x="1859" y="3433"/>
                    <a:pt x="1985" y="3419"/>
                    <a:pt x="2109" y="3391"/>
                  </a:cubicBezTo>
                  <a:cubicBezTo>
                    <a:pt x="2152" y="3380"/>
                    <a:pt x="2192" y="3371"/>
                    <a:pt x="2230" y="3358"/>
                  </a:cubicBezTo>
                  <a:cubicBezTo>
                    <a:pt x="2286" y="3341"/>
                    <a:pt x="2338" y="3323"/>
                    <a:pt x="2393" y="3300"/>
                  </a:cubicBezTo>
                  <a:cubicBezTo>
                    <a:pt x="2719" y="3159"/>
                    <a:pt x="2976" y="2948"/>
                    <a:pt x="3162" y="2670"/>
                  </a:cubicBezTo>
                  <a:cubicBezTo>
                    <a:pt x="3191" y="2623"/>
                    <a:pt x="3221" y="2574"/>
                    <a:pt x="3248" y="2524"/>
                  </a:cubicBezTo>
                  <a:cubicBezTo>
                    <a:pt x="3276" y="2475"/>
                    <a:pt x="3300" y="2425"/>
                    <a:pt x="3321" y="2374"/>
                  </a:cubicBezTo>
                  <a:cubicBezTo>
                    <a:pt x="3449" y="2059"/>
                    <a:pt x="3485" y="1719"/>
                    <a:pt x="3419" y="1386"/>
                  </a:cubicBezTo>
                  <a:cubicBezTo>
                    <a:pt x="3407" y="1326"/>
                    <a:pt x="3392" y="1268"/>
                    <a:pt x="3375" y="1208"/>
                  </a:cubicBezTo>
                  <a:cubicBezTo>
                    <a:pt x="3357" y="1149"/>
                    <a:pt x="3334" y="1091"/>
                    <a:pt x="3310" y="1036"/>
                  </a:cubicBezTo>
                  <a:cubicBezTo>
                    <a:pt x="3174" y="719"/>
                    <a:pt x="2948" y="452"/>
                    <a:pt x="2656" y="267"/>
                  </a:cubicBezTo>
                  <a:cubicBezTo>
                    <a:pt x="2602" y="232"/>
                    <a:pt x="2545" y="201"/>
                    <a:pt x="2487" y="173"/>
                  </a:cubicBezTo>
                  <a:cubicBezTo>
                    <a:pt x="2451" y="154"/>
                    <a:pt x="2415" y="138"/>
                    <a:pt x="2380" y="126"/>
                  </a:cubicBezTo>
                  <a:cubicBezTo>
                    <a:pt x="2358" y="114"/>
                    <a:pt x="2336" y="108"/>
                    <a:pt x="2314" y="100"/>
                  </a:cubicBezTo>
                  <a:cubicBezTo>
                    <a:pt x="2150" y="40"/>
                    <a:pt x="1981" y="9"/>
                    <a:pt x="1812" y="2"/>
                  </a:cubicBezTo>
                  <a:lnTo>
                    <a:pt x="1803" y="2"/>
                  </a:lnTo>
                  <a:cubicBezTo>
                    <a:pt x="1781" y="1"/>
                    <a:pt x="1759" y="1"/>
                    <a:pt x="17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6"/>
            <p:cNvSpPr/>
            <p:nvPr/>
          </p:nvSpPr>
          <p:spPr>
            <a:xfrm>
              <a:off x="6316199" y="3380979"/>
              <a:ext cx="414528" cy="208233"/>
            </a:xfrm>
            <a:custGeom>
              <a:avLst/>
              <a:gdLst/>
              <a:ahLst/>
              <a:cxnLst/>
              <a:rect l="l" t="t" r="r" b="b"/>
              <a:pathLst>
                <a:path w="14114" h="7090" extrusionOk="0">
                  <a:moveTo>
                    <a:pt x="2396" y="0"/>
                  </a:moveTo>
                  <a:cubicBezTo>
                    <a:pt x="1715" y="0"/>
                    <a:pt x="1017" y="36"/>
                    <a:pt x="302" y="107"/>
                  </a:cubicBezTo>
                  <a:cubicBezTo>
                    <a:pt x="299" y="107"/>
                    <a:pt x="299" y="107"/>
                    <a:pt x="297" y="110"/>
                  </a:cubicBezTo>
                  <a:cubicBezTo>
                    <a:pt x="218" y="114"/>
                    <a:pt x="136" y="124"/>
                    <a:pt x="60" y="133"/>
                  </a:cubicBezTo>
                  <a:cubicBezTo>
                    <a:pt x="57" y="133"/>
                    <a:pt x="53" y="133"/>
                    <a:pt x="47" y="134"/>
                  </a:cubicBezTo>
                  <a:cubicBezTo>
                    <a:pt x="33" y="140"/>
                    <a:pt x="20" y="150"/>
                    <a:pt x="12" y="164"/>
                  </a:cubicBezTo>
                  <a:cubicBezTo>
                    <a:pt x="0" y="187"/>
                    <a:pt x="0" y="205"/>
                    <a:pt x="10" y="222"/>
                  </a:cubicBezTo>
                  <a:cubicBezTo>
                    <a:pt x="388" y="1065"/>
                    <a:pt x="2498" y="5353"/>
                    <a:pt x="6910" y="7084"/>
                  </a:cubicBezTo>
                  <a:cubicBezTo>
                    <a:pt x="6917" y="7088"/>
                    <a:pt x="6926" y="7090"/>
                    <a:pt x="6935" y="7090"/>
                  </a:cubicBezTo>
                  <a:cubicBezTo>
                    <a:pt x="6940" y="7090"/>
                    <a:pt x="6946" y="7089"/>
                    <a:pt x="6950" y="7088"/>
                  </a:cubicBezTo>
                  <a:lnTo>
                    <a:pt x="6953" y="7088"/>
                  </a:lnTo>
                  <a:cubicBezTo>
                    <a:pt x="7068" y="7048"/>
                    <a:pt x="7184" y="7011"/>
                    <a:pt x="7298" y="6976"/>
                  </a:cubicBezTo>
                  <a:cubicBezTo>
                    <a:pt x="8293" y="6668"/>
                    <a:pt x="9318" y="6480"/>
                    <a:pt x="10342" y="6412"/>
                  </a:cubicBezTo>
                  <a:cubicBezTo>
                    <a:pt x="10496" y="6404"/>
                    <a:pt x="10629" y="6397"/>
                    <a:pt x="10758" y="6392"/>
                  </a:cubicBezTo>
                  <a:lnTo>
                    <a:pt x="10814" y="6390"/>
                  </a:lnTo>
                  <a:cubicBezTo>
                    <a:pt x="10929" y="6386"/>
                    <a:pt x="11044" y="6385"/>
                    <a:pt x="11157" y="6385"/>
                  </a:cubicBezTo>
                  <a:lnTo>
                    <a:pt x="11237" y="6385"/>
                  </a:lnTo>
                  <a:cubicBezTo>
                    <a:pt x="11339" y="6385"/>
                    <a:pt x="11436" y="6386"/>
                    <a:pt x="11533" y="6387"/>
                  </a:cubicBezTo>
                  <a:lnTo>
                    <a:pt x="11543" y="6390"/>
                  </a:lnTo>
                  <a:cubicBezTo>
                    <a:pt x="11565" y="6391"/>
                    <a:pt x="11586" y="6392"/>
                    <a:pt x="11607" y="6392"/>
                  </a:cubicBezTo>
                  <a:cubicBezTo>
                    <a:pt x="11615" y="6392"/>
                    <a:pt x="11624" y="6392"/>
                    <a:pt x="11633" y="6392"/>
                  </a:cubicBezTo>
                  <a:cubicBezTo>
                    <a:pt x="11675" y="6393"/>
                    <a:pt x="11719" y="6397"/>
                    <a:pt x="11761" y="6397"/>
                  </a:cubicBezTo>
                  <a:cubicBezTo>
                    <a:pt x="11802" y="6400"/>
                    <a:pt x="11845" y="6400"/>
                    <a:pt x="11885" y="6404"/>
                  </a:cubicBezTo>
                  <a:lnTo>
                    <a:pt x="11990" y="6412"/>
                  </a:lnTo>
                  <a:cubicBezTo>
                    <a:pt x="12074" y="6417"/>
                    <a:pt x="12145" y="6422"/>
                    <a:pt x="12215" y="6427"/>
                  </a:cubicBezTo>
                  <a:cubicBezTo>
                    <a:pt x="12215" y="6427"/>
                    <a:pt x="12464" y="6453"/>
                    <a:pt x="12524" y="6457"/>
                  </a:cubicBezTo>
                  <a:lnTo>
                    <a:pt x="12809" y="6494"/>
                  </a:lnTo>
                  <a:lnTo>
                    <a:pt x="13067" y="6534"/>
                  </a:lnTo>
                  <a:lnTo>
                    <a:pt x="13145" y="6544"/>
                  </a:lnTo>
                  <a:cubicBezTo>
                    <a:pt x="13173" y="6550"/>
                    <a:pt x="13195" y="6554"/>
                    <a:pt x="13219" y="6558"/>
                  </a:cubicBezTo>
                  <a:lnTo>
                    <a:pt x="13249" y="6563"/>
                  </a:lnTo>
                  <a:cubicBezTo>
                    <a:pt x="13253" y="6563"/>
                    <a:pt x="13257" y="6564"/>
                    <a:pt x="13262" y="6564"/>
                  </a:cubicBezTo>
                  <a:cubicBezTo>
                    <a:pt x="13268" y="6564"/>
                    <a:pt x="13274" y="6563"/>
                    <a:pt x="13280" y="6561"/>
                  </a:cubicBezTo>
                  <a:cubicBezTo>
                    <a:pt x="13299" y="6555"/>
                    <a:pt x="13314" y="6543"/>
                    <a:pt x="13320" y="6521"/>
                  </a:cubicBezTo>
                  <a:lnTo>
                    <a:pt x="13263" y="6500"/>
                  </a:lnTo>
                  <a:lnTo>
                    <a:pt x="13326" y="6514"/>
                  </a:lnTo>
                  <a:cubicBezTo>
                    <a:pt x="13364" y="6419"/>
                    <a:pt x="13394" y="6343"/>
                    <a:pt x="13436" y="6276"/>
                  </a:cubicBezTo>
                  <a:cubicBezTo>
                    <a:pt x="13475" y="6204"/>
                    <a:pt x="13521" y="6134"/>
                    <a:pt x="13575" y="6057"/>
                  </a:cubicBezTo>
                  <a:cubicBezTo>
                    <a:pt x="13578" y="6050"/>
                    <a:pt x="13594" y="6036"/>
                    <a:pt x="13606" y="6021"/>
                  </a:cubicBezTo>
                  <a:cubicBezTo>
                    <a:pt x="13618" y="6007"/>
                    <a:pt x="13629" y="5993"/>
                    <a:pt x="13629" y="5993"/>
                  </a:cubicBezTo>
                  <a:cubicBezTo>
                    <a:pt x="13668" y="5950"/>
                    <a:pt x="13703" y="5905"/>
                    <a:pt x="13743" y="5865"/>
                  </a:cubicBezTo>
                  <a:cubicBezTo>
                    <a:pt x="13760" y="5848"/>
                    <a:pt x="13814" y="5798"/>
                    <a:pt x="13814" y="5798"/>
                  </a:cubicBezTo>
                  <a:cubicBezTo>
                    <a:pt x="13854" y="5762"/>
                    <a:pt x="13891" y="5728"/>
                    <a:pt x="13935" y="5695"/>
                  </a:cubicBezTo>
                  <a:cubicBezTo>
                    <a:pt x="13964" y="5674"/>
                    <a:pt x="13992" y="5655"/>
                    <a:pt x="14021" y="5635"/>
                  </a:cubicBezTo>
                  <a:cubicBezTo>
                    <a:pt x="14021" y="5635"/>
                    <a:pt x="14071" y="5598"/>
                    <a:pt x="14082" y="5593"/>
                  </a:cubicBezTo>
                  <a:cubicBezTo>
                    <a:pt x="14095" y="5584"/>
                    <a:pt x="14106" y="5569"/>
                    <a:pt x="14109" y="5551"/>
                  </a:cubicBezTo>
                  <a:cubicBezTo>
                    <a:pt x="14113" y="5533"/>
                    <a:pt x="14109" y="5517"/>
                    <a:pt x="14098" y="5502"/>
                  </a:cubicBezTo>
                  <a:lnTo>
                    <a:pt x="14018" y="5388"/>
                  </a:lnTo>
                  <a:lnTo>
                    <a:pt x="13921" y="5258"/>
                  </a:lnTo>
                  <a:lnTo>
                    <a:pt x="13753" y="5039"/>
                  </a:lnTo>
                  <a:lnTo>
                    <a:pt x="13668" y="4932"/>
                  </a:lnTo>
                  <a:lnTo>
                    <a:pt x="13562" y="4805"/>
                  </a:lnTo>
                  <a:lnTo>
                    <a:pt x="13470" y="4696"/>
                  </a:lnTo>
                  <a:lnTo>
                    <a:pt x="13350" y="4560"/>
                  </a:lnTo>
                  <a:lnTo>
                    <a:pt x="13249" y="4446"/>
                  </a:lnTo>
                  <a:cubicBezTo>
                    <a:pt x="13208" y="4399"/>
                    <a:pt x="13165" y="4354"/>
                    <a:pt x="13121" y="4305"/>
                  </a:cubicBezTo>
                  <a:lnTo>
                    <a:pt x="13008" y="4190"/>
                  </a:lnTo>
                  <a:cubicBezTo>
                    <a:pt x="12964" y="4140"/>
                    <a:pt x="12914" y="4092"/>
                    <a:pt x="12867" y="4043"/>
                  </a:cubicBezTo>
                  <a:lnTo>
                    <a:pt x="12745" y="3922"/>
                  </a:lnTo>
                  <a:cubicBezTo>
                    <a:pt x="12695" y="3871"/>
                    <a:pt x="12644" y="3824"/>
                    <a:pt x="12590" y="3774"/>
                  </a:cubicBezTo>
                  <a:lnTo>
                    <a:pt x="12459" y="3650"/>
                  </a:lnTo>
                  <a:cubicBezTo>
                    <a:pt x="12404" y="3600"/>
                    <a:pt x="12347" y="3549"/>
                    <a:pt x="12293" y="3499"/>
                  </a:cubicBezTo>
                  <a:cubicBezTo>
                    <a:pt x="12293" y="3499"/>
                    <a:pt x="12191" y="3408"/>
                    <a:pt x="12151" y="3373"/>
                  </a:cubicBezTo>
                  <a:cubicBezTo>
                    <a:pt x="12101" y="3330"/>
                    <a:pt x="11927" y="3186"/>
                    <a:pt x="11927" y="3186"/>
                  </a:cubicBezTo>
                  <a:lnTo>
                    <a:pt x="11821" y="3096"/>
                  </a:lnTo>
                  <a:cubicBezTo>
                    <a:pt x="11768" y="3052"/>
                    <a:pt x="11712" y="3011"/>
                    <a:pt x="11657" y="2970"/>
                  </a:cubicBezTo>
                  <a:cubicBezTo>
                    <a:pt x="11657" y="2970"/>
                    <a:pt x="11506" y="2848"/>
                    <a:pt x="11465" y="2820"/>
                  </a:cubicBezTo>
                  <a:cubicBezTo>
                    <a:pt x="11412" y="2777"/>
                    <a:pt x="11355" y="2740"/>
                    <a:pt x="11298" y="2699"/>
                  </a:cubicBezTo>
                  <a:cubicBezTo>
                    <a:pt x="11298" y="2699"/>
                    <a:pt x="11128" y="2574"/>
                    <a:pt x="11090" y="2547"/>
                  </a:cubicBezTo>
                  <a:cubicBezTo>
                    <a:pt x="11029" y="2504"/>
                    <a:pt x="10969" y="2464"/>
                    <a:pt x="10906" y="2424"/>
                  </a:cubicBezTo>
                  <a:cubicBezTo>
                    <a:pt x="10906" y="2424"/>
                    <a:pt x="10724" y="2300"/>
                    <a:pt x="10688" y="2276"/>
                  </a:cubicBezTo>
                  <a:cubicBezTo>
                    <a:pt x="10623" y="2235"/>
                    <a:pt x="10553" y="2192"/>
                    <a:pt x="10486" y="2149"/>
                  </a:cubicBezTo>
                  <a:cubicBezTo>
                    <a:pt x="10486" y="2149"/>
                    <a:pt x="10300" y="2034"/>
                    <a:pt x="10260" y="2013"/>
                  </a:cubicBezTo>
                  <a:cubicBezTo>
                    <a:pt x="10174" y="1958"/>
                    <a:pt x="10082" y="1911"/>
                    <a:pt x="9993" y="1859"/>
                  </a:cubicBezTo>
                  <a:cubicBezTo>
                    <a:pt x="9993" y="1859"/>
                    <a:pt x="9841" y="1773"/>
                    <a:pt x="9810" y="1756"/>
                  </a:cubicBezTo>
                  <a:cubicBezTo>
                    <a:pt x="9653" y="1672"/>
                    <a:pt x="9496" y="1591"/>
                    <a:pt x="9333" y="1510"/>
                  </a:cubicBezTo>
                  <a:cubicBezTo>
                    <a:pt x="7282" y="503"/>
                    <a:pt x="4957"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6"/>
            <p:cNvSpPr/>
            <p:nvPr/>
          </p:nvSpPr>
          <p:spPr>
            <a:xfrm>
              <a:off x="6298430" y="3572354"/>
              <a:ext cx="410681" cy="213872"/>
            </a:xfrm>
            <a:custGeom>
              <a:avLst/>
              <a:gdLst/>
              <a:ahLst/>
              <a:cxnLst/>
              <a:rect l="l" t="t" r="r" b="b"/>
              <a:pathLst>
                <a:path w="13983" h="7282" extrusionOk="0">
                  <a:moveTo>
                    <a:pt x="11809" y="0"/>
                  </a:moveTo>
                  <a:cubicBezTo>
                    <a:pt x="11762" y="0"/>
                    <a:pt x="11716" y="1"/>
                    <a:pt x="11669" y="2"/>
                  </a:cubicBezTo>
                  <a:lnTo>
                    <a:pt x="11617" y="2"/>
                  </a:lnTo>
                  <a:cubicBezTo>
                    <a:pt x="11491" y="4"/>
                    <a:pt x="11383" y="5"/>
                    <a:pt x="11275" y="10"/>
                  </a:cubicBezTo>
                  <a:lnTo>
                    <a:pt x="11208" y="12"/>
                  </a:lnTo>
                  <a:cubicBezTo>
                    <a:pt x="11094" y="18"/>
                    <a:pt x="10979" y="24"/>
                    <a:pt x="10859" y="32"/>
                  </a:cubicBezTo>
                  <a:lnTo>
                    <a:pt x="10815" y="35"/>
                  </a:lnTo>
                  <a:cubicBezTo>
                    <a:pt x="10680" y="45"/>
                    <a:pt x="10557" y="57"/>
                    <a:pt x="10429" y="74"/>
                  </a:cubicBezTo>
                  <a:lnTo>
                    <a:pt x="10395" y="75"/>
                  </a:lnTo>
                  <a:cubicBezTo>
                    <a:pt x="10245" y="91"/>
                    <a:pt x="10116" y="109"/>
                    <a:pt x="9983" y="126"/>
                  </a:cubicBezTo>
                  <a:lnTo>
                    <a:pt x="9936" y="133"/>
                  </a:lnTo>
                  <a:cubicBezTo>
                    <a:pt x="9802" y="153"/>
                    <a:pt x="9661" y="176"/>
                    <a:pt x="9525" y="199"/>
                  </a:cubicBezTo>
                  <a:lnTo>
                    <a:pt x="9498" y="205"/>
                  </a:lnTo>
                  <a:cubicBezTo>
                    <a:pt x="9339" y="233"/>
                    <a:pt x="9197" y="260"/>
                    <a:pt x="9049" y="292"/>
                  </a:cubicBezTo>
                  <a:lnTo>
                    <a:pt x="9006" y="303"/>
                  </a:lnTo>
                  <a:cubicBezTo>
                    <a:pt x="8861" y="334"/>
                    <a:pt x="8711" y="370"/>
                    <a:pt x="8562" y="408"/>
                  </a:cubicBezTo>
                  <a:cubicBezTo>
                    <a:pt x="8562" y="408"/>
                    <a:pt x="8535" y="417"/>
                    <a:pt x="8533" y="417"/>
                  </a:cubicBezTo>
                  <a:cubicBezTo>
                    <a:pt x="8335" y="467"/>
                    <a:pt x="8136" y="524"/>
                    <a:pt x="7932" y="586"/>
                  </a:cubicBezTo>
                  <a:cubicBezTo>
                    <a:pt x="7810" y="623"/>
                    <a:pt x="7683" y="666"/>
                    <a:pt x="7558" y="707"/>
                  </a:cubicBezTo>
                  <a:cubicBezTo>
                    <a:pt x="4905" y="1609"/>
                    <a:pt x="2492" y="3342"/>
                    <a:pt x="380" y="5853"/>
                  </a:cubicBezTo>
                  <a:lnTo>
                    <a:pt x="377" y="5857"/>
                  </a:lnTo>
                  <a:cubicBezTo>
                    <a:pt x="256" y="5998"/>
                    <a:pt x="140" y="6140"/>
                    <a:pt x="21" y="6287"/>
                  </a:cubicBezTo>
                  <a:cubicBezTo>
                    <a:pt x="6" y="6303"/>
                    <a:pt x="0" y="6321"/>
                    <a:pt x="7" y="6341"/>
                  </a:cubicBezTo>
                  <a:cubicBezTo>
                    <a:pt x="13" y="6361"/>
                    <a:pt x="27" y="6378"/>
                    <a:pt x="47" y="6384"/>
                  </a:cubicBezTo>
                  <a:cubicBezTo>
                    <a:pt x="413" y="6525"/>
                    <a:pt x="1571" y="6926"/>
                    <a:pt x="3136" y="7143"/>
                  </a:cubicBezTo>
                  <a:cubicBezTo>
                    <a:pt x="3743" y="7226"/>
                    <a:pt x="4411" y="7282"/>
                    <a:pt x="5119" y="7282"/>
                  </a:cubicBezTo>
                  <a:cubicBezTo>
                    <a:pt x="6234" y="7282"/>
                    <a:pt x="7446" y="7145"/>
                    <a:pt x="8669" y="6767"/>
                  </a:cubicBezTo>
                  <a:cubicBezTo>
                    <a:pt x="9046" y="6652"/>
                    <a:pt x="9421" y="6513"/>
                    <a:pt x="9780" y="6357"/>
                  </a:cubicBezTo>
                  <a:cubicBezTo>
                    <a:pt x="9794" y="6350"/>
                    <a:pt x="9802" y="6340"/>
                    <a:pt x="9809" y="6327"/>
                  </a:cubicBezTo>
                  <a:cubicBezTo>
                    <a:pt x="9878" y="6189"/>
                    <a:pt x="9946" y="6056"/>
                    <a:pt x="10017" y="5927"/>
                  </a:cubicBezTo>
                  <a:lnTo>
                    <a:pt x="10059" y="5850"/>
                  </a:lnTo>
                  <a:cubicBezTo>
                    <a:pt x="10146" y="5687"/>
                    <a:pt x="10237" y="5534"/>
                    <a:pt x="10328" y="5380"/>
                  </a:cubicBezTo>
                  <a:lnTo>
                    <a:pt x="10372" y="5309"/>
                  </a:lnTo>
                  <a:cubicBezTo>
                    <a:pt x="10449" y="5185"/>
                    <a:pt x="10523" y="5059"/>
                    <a:pt x="10601" y="4944"/>
                  </a:cubicBezTo>
                  <a:lnTo>
                    <a:pt x="10695" y="4803"/>
                  </a:lnTo>
                  <a:cubicBezTo>
                    <a:pt x="10765" y="4701"/>
                    <a:pt x="10822" y="4612"/>
                    <a:pt x="10879" y="4531"/>
                  </a:cubicBezTo>
                  <a:cubicBezTo>
                    <a:pt x="10902" y="4497"/>
                    <a:pt x="11009" y="4353"/>
                    <a:pt x="11009" y="4353"/>
                  </a:cubicBezTo>
                  <a:cubicBezTo>
                    <a:pt x="11058" y="4282"/>
                    <a:pt x="11113" y="4212"/>
                    <a:pt x="11162" y="4145"/>
                  </a:cubicBezTo>
                  <a:cubicBezTo>
                    <a:pt x="11191" y="4107"/>
                    <a:pt x="11308" y="3961"/>
                    <a:pt x="11308" y="3961"/>
                  </a:cubicBezTo>
                  <a:cubicBezTo>
                    <a:pt x="11355" y="3899"/>
                    <a:pt x="11403" y="3839"/>
                    <a:pt x="11449" y="3783"/>
                  </a:cubicBezTo>
                  <a:lnTo>
                    <a:pt x="11598" y="3605"/>
                  </a:lnTo>
                  <a:cubicBezTo>
                    <a:pt x="11645" y="3551"/>
                    <a:pt x="11689" y="3497"/>
                    <a:pt x="11735" y="3447"/>
                  </a:cubicBezTo>
                  <a:lnTo>
                    <a:pt x="11893" y="3271"/>
                  </a:lnTo>
                  <a:cubicBezTo>
                    <a:pt x="11936" y="3227"/>
                    <a:pt x="11978" y="3178"/>
                    <a:pt x="12021" y="3134"/>
                  </a:cubicBezTo>
                  <a:cubicBezTo>
                    <a:pt x="12062" y="3093"/>
                    <a:pt x="12182" y="2967"/>
                    <a:pt x="12182" y="2967"/>
                  </a:cubicBezTo>
                  <a:cubicBezTo>
                    <a:pt x="12223" y="2926"/>
                    <a:pt x="12262" y="2885"/>
                    <a:pt x="12299" y="2844"/>
                  </a:cubicBezTo>
                  <a:cubicBezTo>
                    <a:pt x="12344" y="2801"/>
                    <a:pt x="12454" y="2694"/>
                    <a:pt x="12454" y="2694"/>
                  </a:cubicBezTo>
                  <a:cubicBezTo>
                    <a:pt x="12495" y="2654"/>
                    <a:pt x="12532" y="2613"/>
                    <a:pt x="12575" y="2576"/>
                  </a:cubicBezTo>
                  <a:cubicBezTo>
                    <a:pt x="12615" y="2540"/>
                    <a:pt x="12796" y="2374"/>
                    <a:pt x="12843" y="2332"/>
                  </a:cubicBezTo>
                  <a:cubicBezTo>
                    <a:pt x="12843" y="2332"/>
                    <a:pt x="13056" y="2147"/>
                    <a:pt x="13101" y="2110"/>
                  </a:cubicBezTo>
                  <a:lnTo>
                    <a:pt x="13222" y="2012"/>
                  </a:lnTo>
                  <a:lnTo>
                    <a:pt x="13348" y="1912"/>
                  </a:lnTo>
                  <a:lnTo>
                    <a:pt x="13464" y="1821"/>
                  </a:lnTo>
                  <a:lnTo>
                    <a:pt x="13579" y="1733"/>
                  </a:lnTo>
                  <a:lnTo>
                    <a:pt x="13797" y="1576"/>
                  </a:lnTo>
                  <a:lnTo>
                    <a:pt x="13947" y="1469"/>
                  </a:lnTo>
                  <a:cubicBezTo>
                    <a:pt x="13972" y="1454"/>
                    <a:pt x="13982" y="1419"/>
                    <a:pt x="13969" y="1391"/>
                  </a:cubicBezTo>
                  <a:cubicBezTo>
                    <a:pt x="13937" y="1313"/>
                    <a:pt x="13914" y="1254"/>
                    <a:pt x="13895" y="1192"/>
                  </a:cubicBezTo>
                  <a:lnTo>
                    <a:pt x="13885" y="1163"/>
                  </a:lnTo>
                  <a:cubicBezTo>
                    <a:pt x="13862" y="1085"/>
                    <a:pt x="13844" y="1006"/>
                    <a:pt x="13834" y="917"/>
                  </a:cubicBezTo>
                  <a:cubicBezTo>
                    <a:pt x="13833" y="901"/>
                    <a:pt x="13827" y="841"/>
                    <a:pt x="13827" y="841"/>
                  </a:cubicBezTo>
                  <a:cubicBezTo>
                    <a:pt x="13825" y="833"/>
                    <a:pt x="13825" y="828"/>
                    <a:pt x="13825" y="820"/>
                  </a:cubicBezTo>
                  <a:lnTo>
                    <a:pt x="13825" y="817"/>
                  </a:lnTo>
                  <a:cubicBezTo>
                    <a:pt x="13818" y="770"/>
                    <a:pt x="13817" y="720"/>
                    <a:pt x="13817" y="670"/>
                  </a:cubicBezTo>
                  <a:cubicBezTo>
                    <a:pt x="13814" y="649"/>
                    <a:pt x="13817" y="628"/>
                    <a:pt x="13817" y="603"/>
                  </a:cubicBezTo>
                  <a:lnTo>
                    <a:pt x="13817" y="581"/>
                  </a:lnTo>
                  <a:cubicBezTo>
                    <a:pt x="13818" y="528"/>
                    <a:pt x="13824" y="475"/>
                    <a:pt x="13828" y="421"/>
                  </a:cubicBezTo>
                  <a:cubicBezTo>
                    <a:pt x="13835" y="390"/>
                    <a:pt x="13840" y="358"/>
                    <a:pt x="13844" y="326"/>
                  </a:cubicBezTo>
                  <a:lnTo>
                    <a:pt x="13850" y="292"/>
                  </a:lnTo>
                  <a:cubicBezTo>
                    <a:pt x="13853" y="277"/>
                    <a:pt x="13855" y="263"/>
                    <a:pt x="13855" y="252"/>
                  </a:cubicBezTo>
                  <a:cubicBezTo>
                    <a:pt x="13861" y="233"/>
                    <a:pt x="13860" y="219"/>
                    <a:pt x="13848" y="203"/>
                  </a:cubicBezTo>
                  <a:cubicBezTo>
                    <a:pt x="13838" y="188"/>
                    <a:pt x="13821" y="180"/>
                    <a:pt x="13806" y="176"/>
                  </a:cubicBezTo>
                  <a:lnTo>
                    <a:pt x="13626" y="145"/>
                  </a:lnTo>
                  <a:lnTo>
                    <a:pt x="13521" y="128"/>
                  </a:lnTo>
                  <a:lnTo>
                    <a:pt x="13252" y="91"/>
                  </a:lnTo>
                  <a:cubicBezTo>
                    <a:pt x="13192" y="84"/>
                    <a:pt x="13130" y="75"/>
                    <a:pt x="13066" y="68"/>
                  </a:cubicBezTo>
                  <a:cubicBezTo>
                    <a:pt x="13066" y="68"/>
                    <a:pt x="12821" y="45"/>
                    <a:pt x="12749" y="39"/>
                  </a:cubicBezTo>
                  <a:lnTo>
                    <a:pt x="12653" y="34"/>
                  </a:lnTo>
                  <a:cubicBezTo>
                    <a:pt x="12574" y="27"/>
                    <a:pt x="12494" y="21"/>
                    <a:pt x="12410" y="17"/>
                  </a:cubicBezTo>
                  <a:lnTo>
                    <a:pt x="12330" y="14"/>
                  </a:lnTo>
                  <a:cubicBezTo>
                    <a:pt x="12233" y="10"/>
                    <a:pt x="12145" y="5"/>
                    <a:pt x="12051" y="5"/>
                  </a:cubicBezTo>
                  <a:lnTo>
                    <a:pt x="11994" y="4"/>
                  </a:lnTo>
                  <a:cubicBezTo>
                    <a:pt x="11927" y="1"/>
                    <a:pt x="11867" y="0"/>
                    <a:pt x="118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6"/>
            <p:cNvSpPr/>
            <p:nvPr/>
          </p:nvSpPr>
          <p:spPr>
            <a:xfrm>
              <a:off x="6657830" y="3568742"/>
              <a:ext cx="44437" cy="4494"/>
            </a:xfrm>
            <a:custGeom>
              <a:avLst/>
              <a:gdLst/>
              <a:ahLst/>
              <a:cxnLst/>
              <a:rect l="l" t="t" r="r" b="b"/>
              <a:pathLst>
                <a:path w="1513" h="153" extrusionOk="0">
                  <a:moveTo>
                    <a:pt x="1" y="0"/>
                  </a:moveTo>
                  <a:cubicBezTo>
                    <a:pt x="87" y="6"/>
                    <a:pt x="173" y="7"/>
                    <a:pt x="253" y="13"/>
                  </a:cubicBezTo>
                  <a:lnTo>
                    <a:pt x="358" y="20"/>
                  </a:lnTo>
                  <a:cubicBezTo>
                    <a:pt x="442" y="26"/>
                    <a:pt x="513" y="30"/>
                    <a:pt x="583" y="36"/>
                  </a:cubicBezTo>
                  <a:cubicBezTo>
                    <a:pt x="583" y="36"/>
                    <a:pt x="832" y="61"/>
                    <a:pt x="892" y="66"/>
                  </a:cubicBezTo>
                  <a:lnTo>
                    <a:pt x="1177" y="104"/>
                  </a:lnTo>
                  <a:lnTo>
                    <a:pt x="1435" y="141"/>
                  </a:lnTo>
                  <a:lnTo>
                    <a:pt x="1513" y="152"/>
                  </a:lnTo>
                  <a:cubicBezTo>
                    <a:pt x="1231" y="96"/>
                    <a:pt x="711" y="1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6"/>
            <p:cNvSpPr/>
            <p:nvPr/>
          </p:nvSpPr>
          <p:spPr>
            <a:xfrm>
              <a:off x="6777954" y="3477959"/>
              <a:ext cx="5668" cy="62029"/>
            </a:xfrm>
            <a:custGeom>
              <a:avLst/>
              <a:gdLst/>
              <a:ahLst/>
              <a:cxnLst/>
              <a:rect l="l" t="t" r="r" b="b"/>
              <a:pathLst>
                <a:path w="193" h="2112" extrusionOk="0">
                  <a:moveTo>
                    <a:pt x="167" y="1"/>
                  </a:moveTo>
                  <a:lnTo>
                    <a:pt x="163" y="367"/>
                  </a:lnTo>
                  <a:lnTo>
                    <a:pt x="150" y="720"/>
                  </a:lnTo>
                  <a:lnTo>
                    <a:pt x="132" y="1053"/>
                  </a:lnTo>
                  <a:lnTo>
                    <a:pt x="100" y="1361"/>
                  </a:lnTo>
                  <a:lnTo>
                    <a:pt x="69" y="1644"/>
                  </a:lnTo>
                  <a:lnTo>
                    <a:pt x="33" y="1905"/>
                  </a:lnTo>
                  <a:lnTo>
                    <a:pt x="3" y="2093"/>
                  </a:lnTo>
                  <a:cubicBezTo>
                    <a:pt x="3" y="2100"/>
                    <a:pt x="1" y="2107"/>
                    <a:pt x="3" y="2111"/>
                  </a:cubicBezTo>
                  <a:cubicBezTo>
                    <a:pt x="70" y="1795"/>
                    <a:pt x="193" y="1057"/>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6"/>
            <p:cNvSpPr/>
            <p:nvPr/>
          </p:nvSpPr>
          <p:spPr>
            <a:xfrm>
              <a:off x="6760273" y="3540987"/>
              <a:ext cx="16682" cy="4053"/>
            </a:xfrm>
            <a:custGeom>
              <a:avLst/>
              <a:gdLst/>
              <a:ahLst/>
              <a:cxnLst/>
              <a:rect l="l" t="t" r="r" b="b"/>
              <a:pathLst>
                <a:path w="568" h="138" extrusionOk="0">
                  <a:moveTo>
                    <a:pt x="0" y="1"/>
                  </a:moveTo>
                  <a:lnTo>
                    <a:pt x="564" y="138"/>
                  </a:lnTo>
                  <a:cubicBezTo>
                    <a:pt x="564" y="138"/>
                    <a:pt x="566" y="133"/>
                    <a:pt x="567" y="125"/>
                  </a:cubicBezTo>
                  <a:cubicBezTo>
                    <a:pt x="546" y="115"/>
                    <a:pt x="523" y="108"/>
                    <a:pt x="502" y="98"/>
                  </a:cubicBezTo>
                  <a:cubicBezTo>
                    <a:pt x="338" y="39"/>
                    <a:pt x="168" y="8"/>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6"/>
            <p:cNvSpPr/>
            <p:nvPr/>
          </p:nvSpPr>
          <p:spPr>
            <a:xfrm>
              <a:off x="6712047" y="3513467"/>
              <a:ext cx="21910" cy="27843"/>
            </a:xfrm>
            <a:custGeom>
              <a:avLst/>
              <a:gdLst/>
              <a:ahLst/>
              <a:cxnLst/>
              <a:rect l="l" t="t" r="r" b="b"/>
              <a:pathLst>
                <a:path w="746" h="948" extrusionOk="0">
                  <a:moveTo>
                    <a:pt x="0" y="1"/>
                  </a:moveTo>
                  <a:lnTo>
                    <a:pt x="104" y="120"/>
                  </a:lnTo>
                  <a:lnTo>
                    <a:pt x="301" y="358"/>
                  </a:lnTo>
                  <a:lnTo>
                    <a:pt x="479" y="589"/>
                  </a:lnTo>
                  <a:lnTo>
                    <a:pt x="638" y="800"/>
                  </a:lnTo>
                  <a:lnTo>
                    <a:pt x="745" y="948"/>
                  </a:lnTo>
                  <a:cubicBezTo>
                    <a:pt x="628" y="771"/>
                    <a:pt x="389" y="432"/>
                    <a:pt x="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6"/>
            <p:cNvSpPr/>
            <p:nvPr/>
          </p:nvSpPr>
          <p:spPr>
            <a:xfrm>
              <a:off x="6708494" y="3509620"/>
              <a:ext cx="2731" cy="2996"/>
            </a:xfrm>
            <a:custGeom>
              <a:avLst/>
              <a:gdLst/>
              <a:ahLst/>
              <a:cxnLst/>
              <a:rect l="l" t="t" r="r" b="b"/>
              <a:pathLst>
                <a:path w="93" h="102" extrusionOk="0">
                  <a:moveTo>
                    <a:pt x="0" y="1"/>
                  </a:moveTo>
                  <a:lnTo>
                    <a:pt x="91" y="102"/>
                  </a:lnTo>
                  <a:lnTo>
                    <a:pt x="93" y="102"/>
                  </a:lnTo>
                  <a:cubicBezTo>
                    <a:pt x="64" y="68"/>
                    <a:pt x="33" y="3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6"/>
            <p:cNvSpPr/>
            <p:nvPr/>
          </p:nvSpPr>
          <p:spPr>
            <a:xfrm>
              <a:off x="6756807" y="3145814"/>
              <a:ext cx="226707" cy="428097"/>
            </a:xfrm>
            <a:custGeom>
              <a:avLst/>
              <a:gdLst/>
              <a:ahLst/>
              <a:cxnLst/>
              <a:rect l="l" t="t" r="r" b="b"/>
              <a:pathLst>
                <a:path w="7719" h="14576" extrusionOk="0">
                  <a:moveTo>
                    <a:pt x="7091" y="266"/>
                  </a:moveTo>
                  <a:lnTo>
                    <a:pt x="7091" y="266"/>
                  </a:lnTo>
                  <a:cubicBezTo>
                    <a:pt x="7481" y="3765"/>
                    <a:pt x="7018" y="6884"/>
                    <a:pt x="5715" y="9537"/>
                  </a:cubicBezTo>
                  <a:cubicBezTo>
                    <a:pt x="4452" y="12106"/>
                    <a:pt x="2712" y="13603"/>
                    <a:pt x="1720" y="14300"/>
                  </a:cubicBezTo>
                  <a:cubicBezTo>
                    <a:pt x="1568" y="14004"/>
                    <a:pt x="1340" y="13755"/>
                    <a:pt x="1055" y="13573"/>
                  </a:cubicBezTo>
                  <a:cubicBezTo>
                    <a:pt x="963" y="13514"/>
                    <a:pt x="866" y="13464"/>
                    <a:pt x="766" y="13423"/>
                  </a:cubicBezTo>
                  <a:cubicBezTo>
                    <a:pt x="974" y="12231"/>
                    <a:pt x="1155" y="9910"/>
                    <a:pt x="228" y="7158"/>
                  </a:cubicBezTo>
                  <a:cubicBezTo>
                    <a:pt x="1958" y="2732"/>
                    <a:pt x="6278" y="629"/>
                    <a:pt x="7091" y="266"/>
                  </a:cubicBezTo>
                  <a:close/>
                  <a:moveTo>
                    <a:pt x="7184" y="0"/>
                  </a:moveTo>
                  <a:cubicBezTo>
                    <a:pt x="7170" y="0"/>
                    <a:pt x="7157" y="3"/>
                    <a:pt x="7143" y="8"/>
                  </a:cubicBezTo>
                  <a:cubicBezTo>
                    <a:pt x="7092" y="28"/>
                    <a:pt x="1938" y="2128"/>
                    <a:pt x="11" y="7120"/>
                  </a:cubicBezTo>
                  <a:cubicBezTo>
                    <a:pt x="1" y="7143"/>
                    <a:pt x="0" y="7170"/>
                    <a:pt x="9" y="7194"/>
                  </a:cubicBezTo>
                  <a:cubicBezTo>
                    <a:pt x="960" y="9984"/>
                    <a:pt x="746" y="12327"/>
                    <a:pt x="534" y="13474"/>
                  </a:cubicBezTo>
                  <a:cubicBezTo>
                    <a:pt x="526" y="13529"/>
                    <a:pt x="555" y="13580"/>
                    <a:pt x="605" y="13598"/>
                  </a:cubicBezTo>
                  <a:cubicBezTo>
                    <a:pt x="719" y="13638"/>
                    <a:pt x="833" y="13694"/>
                    <a:pt x="940" y="13759"/>
                  </a:cubicBezTo>
                  <a:cubicBezTo>
                    <a:pt x="1226" y="13942"/>
                    <a:pt x="1446" y="14201"/>
                    <a:pt x="1578" y="14510"/>
                  </a:cubicBezTo>
                  <a:cubicBezTo>
                    <a:pt x="1589" y="14540"/>
                    <a:pt x="1615" y="14562"/>
                    <a:pt x="1646" y="14571"/>
                  </a:cubicBezTo>
                  <a:cubicBezTo>
                    <a:pt x="1656" y="14574"/>
                    <a:pt x="1666" y="14575"/>
                    <a:pt x="1678" y="14575"/>
                  </a:cubicBezTo>
                  <a:cubicBezTo>
                    <a:pt x="1699" y="14575"/>
                    <a:pt x="1720" y="14568"/>
                    <a:pt x="1739" y="14557"/>
                  </a:cubicBezTo>
                  <a:cubicBezTo>
                    <a:pt x="2727" y="13883"/>
                    <a:pt x="4584" y="12345"/>
                    <a:pt x="5914" y="9636"/>
                  </a:cubicBezTo>
                  <a:cubicBezTo>
                    <a:pt x="7255" y="6906"/>
                    <a:pt x="7719" y="3696"/>
                    <a:pt x="7293" y="98"/>
                  </a:cubicBezTo>
                  <a:cubicBezTo>
                    <a:pt x="7289" y="64"/>
                    <a:pt x="7269" y="34"/>
                    <a:pt x="7240" y="15"/>
                  </a:cubicBezTo>
                  <a:cubicBezTo>
                    <a:pt x="7223" y="6"/>
                    <a:pt x="7204" y="0"/>
                    <a:pt x="7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6"/>
            <p:cNvSpPr/>
            <p:nvPr/>
          </p:nvSpPr>
          <p:spPr>
            <a:xfrm>
              <a:off x="6802566" y="3396076"/>
              <a:ext cx="421489" cy="224475"/>
            </a:xfrm>
            <a:custGeom>
              <a:avLst/>
              <a:gdLst/>
              <a:ahLst/>
              <a:cxnLst/>
              <a:rect l="l" t="t" r="r" b="b"/>
              <a:pathLst>
                <a:path w="14351" h="7643" extrusionOk="0">
                  <a:moveTo>
                    <a:pt x="8987" y="222"/>
                  </a:moveTo>
                  <a:cubicBezTo>
                    <a:pt x="11510" y="222"/>
                    <a:pt x="13532" y="928"/>
                    <a:pt x="14059" y="1130"/>
                  </a:cubicBezTo>
                  <a:cubicBezTo>
                    <a:pt x="11863" y="3878"/>
                    <a:pt x="9331" y="5757"/>
                    <a:pt x="6531" y="6711"/>
                  </a:cubicBezTo>
                  <a:cubicBezTo>
                    <a:pt x="4934" y="7257"/>
                    <a:pt x="3485" y="7423"/>
                    <a:pt x="2316" y="7423"/>
                  </a:cubicBezTo>
                  <a:cubicBezTo>
                    <a:pt x="1476" y="7423"/>
                    <a:pt x="781" y="7337"/>
                    <a:pt x="278" y="7246"/>
                  </a:cubicBezTo>
                  <a:cubicBezTo>
                    <a:pt x="383" y="6937"/>
                    <a:pt x="404" y="6605"/>
                    <a:pt x="340" y="6284"/>
                  </a:cubicBezTo>
                  <a:cubicBezTo>
                    <a:pt x="328" y="6218"/>
                    <a:pt x="312" y="6154"/>
                    <a:pt x="292" y="6091"/>
                  </a:cubicBezTo>
                  <a:cubicBezTo>
                    <a:pt x="281" y="6056"/>
                    <a:pt x="269" y="6020"/>
                    <a:pt x="255" y="5984"/>
                  </a:cubicBezTo>
                  <a:cubicBezTo>
                    <a:pt x="1253" y="5287"/>
                    <a:pt x="3041" y="3770"/>
                    <a:pt x="4336" y="1150"/>
                  </a:cubicBezTo>
                  <a:cubicBezTo>
                    <a:pt x="5926" y="455"/>
                    <a:pt x="7539" y="222"/>
                    <a:pt x="8987" y="222"/>
                  </a:cubicBezTo>
                  <a:close/>
                  <a:moveTo>
                    <a:pt x="8986" y="1"/>
                  </a:moveTo>
                  <a:cubicBezTo>
                    <a:pt x="7500" y="1"/>
                    <a:pt x="5843" y="242"/>
                    <a:pt x="4211" y="963"/>
                  </a:cubicBezTo>
                  <a:cubicBezTo>
                    <a:pt x="4188" y="973"/>
                    <a:pt x="4168" y="992"/>
                    <a:pt x="4158" y="1014"/>
                  </a:cubicBezTo>
                  <a:cubicBezTo>
                    <a:pt x="2850" y="3677"/>
                    <a:pt x="1028" y="5187"/>
                    <a:pt x="58" y="5851"/>
                  </a:cubicBezTo>
                  <a:cubicBezTo>
                    <a:pt x="16" y="5882"/>
                    <a:pt x="0" y="5939"/>
                    <a:pt x="21" y="5986"/>
                  </a:cubicBezTo>
                  <a:cubicBezTo>
                    <a:pt x="44" y="6040"/>
                    <a:pt x="66" y="6097"/>
                    <a:pt x="84" y="6154"/>
                  </a:cubicBezTo>
                  <a:cubicBezTo>
                    <a:pt x="100" y="6211"/>
                    <a:pt x="114" y="6268"/>
                    <a:pt x="127" y="6325"/>
                  </a:cubicBezTo>
                  <a:cubicBezTo>
                    <a:pt x="191" y="6648"/>
                    <a:pt x="157" y="6981"/>
                    <a:pt x="30" y="7288"/>
                  </a:cubicBezTo>
                  <a:cubicBezTo>
                    <a:pt x="17" y="7317"/>
                    <a:pt x="20" y="7353"/>
                    <a:pt x="36" y="7382"/>
                  </a:cubicBezTo>
                  <a:cubicBezTo>
                    <a:pt x="50" y="7410"/>
                    <a:pt x="78" y="7430"/>
                    <a:pt x="110" y="7437"/>
                  </a:cubicBezTo>
                  <a:cubicBezTo>
                    <a:pt x="628" y="7538"/>
                    <a:pt x="1384" y="7642"/>
                    <a:pt x="2316" y="7642"/>
                  </a:cubicBezTo>
                  <a:cubicBezTo>
                    <a:pt x="3505" y="7642"/>
                    <a:pt x="4980" y="7474"/>
                    <a:pt x="6604" y="6916"/>
                  </a:cubicBezTo>
                  <a:cubicBezTo>
                    <a:pt x="9480" y="5935"/>
                    <a:pt x="12078" y="3995"/>
                    <a:pt x="14322" y="1148"/>
                  </a:cubicBezTo>
                  <a:cubicBezTo>
                    <a:pt x="14344" y="1121"/>
                    <a:pt x="14351" y="1087"/>
                    <a:pt x="14342" y="1054"/>
                  </a:cubicBezTo>
                  <a:cubicBezTo>
                    <a:pt x="14335" y="1021"/>
                    <a:pt x="14312" y="994"/>
                    <a:pt x="14280" y="980"/>
                  </a:cubicBezTo>
                  <a:cubicBezTo>
                    <a:pt x="14246" y="965"/>
                    <a:pt x="11959" y="1"/>
                    <a:pt x="89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6"/>
            <p:cNvSpPr/>
            <p:nvPr/>
          </p:nvSpPr>
          <p:spPr>
            <a:xfrm>
              <a:off x="6291058" y="3567097"/>
              <a:ext cx="424308" cy="224387"/>
            </a:xfrm>
            <a:custGeom>
              <a:avLst/>
              <a:gdLst/>
              <a:ahLst/>
              <a:cxnLst/>
              <a:rect l="l" t="t" r="r" b="b"/>
              <a:pathLst>
                <a:path w="14447" h="7640" extrusionOk="0">
                  <a:moveTo>
                    <a:pt x="12032" y="222"/>
                  </a:moveTo>
                  <a:cubicBezTo>
                    <a:pt x="12869" y="222"/>
                    <a:pt x="13563" y="307"/>
                    <a:pt x="14062" y="396"/>
                  </a:cubicBezTo>
                  <a:cubicBezTo>
                    <a:pt x="13990" y="714"/>
                    <a:pt x="13998" y="1042"/>
                    <a:pt x="14089" y="1355"/>
                  </a:cubicBezTo>
                  <a:lnTo>
                    <a:pt x="14098" y="1383"/>
                  </a:lnTo>
                  <a:cubicBezTo>
                    <a:pt x="14121" y="1457"/>
                    <a:pt x="14149" y="1533"/>
                    <a:pt x="14182" y="1601"/>
                  </a:cubicBezTo>
                  <a:cubicBezTo>
                    <a:pt x="13158" y="2298"/>
                    <a:pt x="11336" y="3821"/>
                    <a:pt x="10016" y="6493"/>
                  </a:cubicBezTo>
                  <a:cubicBezTo>
                    <a:pt x="8427" y="7189"/>
                    <a:pt x="6813" y="7422"/>
                    <a:pt x="5363" y="7422"/>
                  </a:cubicBezTo>
                  <a:cubicBezTo>
                    <a:pt x="2841" y="7422"/>
                    <a:pt x="817" y="6716"/>
                    <a:pt x="291" y="6513"/>
                  </a:cubicBezTo>
                  <a:cubicBezTo>
                    <a:pt x="2490" y="3762"/>
                    <a:pt x="5022" y="1883"/>
                    <a:pt x="7820" y="931"/>
                  </a:cubicBezTo>
                  <a:cubicBezTo>
                    <a:pt x="9416" y="386"/>
                    <a:pt x="10864" y="222"/>
                    <a:pt x="12032" y="222"/>
                  </a:cubicBezTo>
                  <a:close/>
                  <a:moveTo>
                    <a:pt x="12038" y="0"/>
                  </a:moveTo>
                  <a:cubicBezTo>
                    <a:pt x="10849" y="0"/>
                    <a:pt x="9375" y="167"/>
                    <a:pt x="7752" y="721"/>
                  </a:cubicBezTo>
                  <a:cubicBezTo>
                    <a:pt x="4872" y="1701"/>
                    <a:pt x="2273" y="3643"/>
                    <a:pt x="29" y="6492"/>
                  </a:cubicBezTo>
                  <a:cubicBezTo>
                    <a:pt x="8" y="6519"/>
                    <a:pt x="0" y="6553"/>
                    <a:pt x="9" y="6586"/>
                  </a:cubicBezTo>
                  <a:cubicBezTo>
                    <a:pt x="16" y="6618"/>
                    <a:pt x="40" y="6645"/>
                    <a:pt x="72" y="6660"/>
                  </a:cubicBezTo>
                  <a:cubicBezTo>
                    <a:pt x="106" y="6675"/>
                    <a:pt x="2397" y="7640"/>
                    <a:pt x="5369" y="7640"/>
                  </a:cubicBezTo>
                  <a:cubicBezTo>
                    <a:pt x="6850" y="7640"/>
                    <a:pt x="8502" y="7402"/>
                    <a:pt x="10127" y="6683"/>
                  </a:cubicBezTo>
                  <a:cubicBezTo>
                    <a:pt x="10159" y="6673"/>
                    <a:pt x="10183" y="6654"/>
                    <a:pt x="10197" y="6626"/>
                  </a:cubicBezTo>
                  <a:cubicBezTo>
                    <a:pt x="11530" y="3905"/>
                    <a:pt x="13393" y="2390"/>
                    <a:pt x="14384" y="1728"/>
                  </a:cubicBezTo>
                  <a:cubicBezTo>
                    <a:pt x="14431" y="1697"/>
                    <a:pt x="14447" y="1635"/>
                    <a:pt x="14420" y="1586"/>
                  </a:cubicBezTo>
                  <a:cubicBezTo>
                    <a:pt x="14377" y="1500"/>
                    <a:pt x="14338" y="1409"/>
                    <a:pt x="14310" y="1315"/>
                  </a:cubicBezTo>
                  <a:lnTo>
                    <a:pt x="14300" y="1288"/>
                  </a:lnTo>
                  <a:cubicBezTo>
                    <a:pt x="14212" y="979"/>
                    <a:pt x="14213" y="651"/>
                    <a:pt x="14306" y="339"/>
                  </a:cubicBezTo>
                  <a:cubicBezTo>
                    <a:pt x="14314" y="310"/>
                    <a:pt x="14311" y="277"/>
                    <a:pt x="14296" y="251"/>
                  </a:cubicBezTo>
                  <a:cubicBezTo>
                    <a:pt x="14279" y="224"/>
                    <a:pt x="14253" y="204"/>
                    <a:pt x="14222" y="199"/>
                  </a:cubicBezTo>
                  <a:cubicBezTo>
                    <a:pt x="13707" y="100"/>
                    <a:pt x="12958" y="0"/>
                    <a:pt x="12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6"/>
            <p:cNvSpPr/>
            <p:nvPr/>
          </p:nvSpPr>
          <p:spPr>
            <a:xfrm>
              <a:off x="6722532" y="3636293"/>
              <a:ext cx="268031" cy="423927"/>
            </a:xfrm>
            <a:custGeom>
              <a:avLst/>
              <a:gdLst/>
              <a:ahLst/>
              <a:cxnLst/>
              <a:rect l="l" t="t" r="r" b="b"/>
              <a:pathLst>
                <a:path w="9126" h="14434" extrusionOk="0">
                  <a:moveTo>
                    <a:pt x="1873" y="239"/>
                  </a:moveTo>
                  <a:cubicBezTo>
                    <a:pt x="2568" y="1260"/>
                    <a:pt x="4094" y="3093"/>
                    <a:pt x="6777" y="4421"/>
                  </a:cubicBezTo>
                  <a:cubicBezTo>
                    <a:pt x="8684" y="8777"/>
                    <a:pt x="7114" y="13316"/>
                    <a:pt x="6797" y="14146"/>
                  </a:cubicBezTo>
                  <a:cubicBezTo>
                    <a:pt x="4044" y="11948"/>
                    <a:pt x="2165" y="9416"/>
                    <a:pt x="1211" y="6614"/>
                  </a:cubicBezTo>
                  <a:cubicBezTo>
                    <a:pt x="260" y="3824"/>
                    <a:pt x="462" y="1494"/>
                    <a:pt x="696" y="285"/>
                  </a:cubicBezTo>
                  <a:lnTo>
                    <a:pt x="696" y="285"/>
                  </a:lnTo>
                  <a:cubicBezTo>
                    <a:pt x="863" y="335"/>
                    <a:pt x="1037" y="360"/>
                    <a:pt x="1211" y="360"/>
                  </a:cubicBezTo>
                  <a:cubicBezTo>
                    <a:pt x="1349" y="360"/>
                    <a:pt x="1488" y="344"/>
                    <a:pt x="1624" y="313"/>
                  </a:cubicBezTo>
                  <a:cubicBezTo>
                    <a:pt x="1674" y="303"/>
                    <a:pt x="1722" y="289"/>
                    <a:pt x="1771" y="275"/>
                  </a:cubicBezTo>
                  <a:cubicBezTo>
                    <a:pt x="1806" y="264"/>
                    <a:pt x="1841" y="251"/>
                    <a:pt x="1873" y="239"/>
                  </a:cubicBezTo>
                  <a:close/>
                  <a:moveTo>
                    <a:pt x="1906" y="1"/>
                  </a:moveTo>
                  <a:cubicBezTo>
                    <a:pt x="1894" y="1"/>
                    <a:pt x="1881" y="3"/>
                    <a:pt x="1871" y="6"/>
                  </a:cubicBezTo>
                  <a:cubicBezTo>
                    <a:pt x="1815" y="27"/>
                    <a:pt x="1759" y="48"/>
                    <a:pt x="1703" y="66"/>
                  </a:cubicBezTo>
                  <a:cubicBezTo>
                    <a:pt x="1660" y="78"/>
                    <a:pt x="1617" y="91"/>
                    <a:pt x="1573" y="100"/>
                  </a:cubicBezTo>
                  <a:cubicBezTo>
                    <a:pt x="1453" y="127"/>
                    <a:pt x="1331" y="141"/>
                    <a:pt x="1209" y="141"/>
                  </a:cubicBezTo>
                  <a:cubicBezTo>
                    <a:pt x="1018" y="141"/>
                    <a:pt x="828" y="107"/>
                    <a:pt x="646" y="41"/>
                  </a:cubicBezTo>
                  <a:cubicBezTo>
                    <a:pt x="634" y="37"/>
                    <a:pt x="621" y="34"/>
                    <a:pt x="608" y="34"/>
                  </a:cubicBezTo>
                  <a:cubicBezTo>
                    <a:pt x="590" y="34"/>
                    <a:pt x="572" y="39"/>
                    <a:pt x="555" y="48"/>
                  </a:cubicBezTo>
                  <a:cubicBezTo>
                    <a:pt x="528" y="63"/>
                    <a:pt x="509" y="90"/>
                    <a:pt x="502" y="121"/>
                  </a:cubicBezTo>
                  <a:cubicBezTo>
                    <a:pt x="260" y="1315"/>
                    <a:pt x="1" y="3751"/>
                    <a:pt x="1003" y="6686"/>
                  </a:cubicBezTo>
                  <a:lnTo>
                    <a:pt x="1107" y="6651"/>
                  </a:lnTo>
                  <a:lnTo>
                    <a:pt x="1003" y="6688"/>
                  </a:lnTo>
                  <a:cubicBezTo>
                    <a:pt x="1984" y="9567"/>
                    <a:pt x="3927" y="12166"/>
                    <a:pt x="6775" y="14411"/>
                  </a:cubicBezTo>
                  <a:cubicBezTo>
                    <a:pt x="6794" y="14425"/>
                    <a:pt x="6818" y="14433"/>
                    <a:pt x="6842" y="14433"/>
                  </a:cubicBezTo>
                  <a:cubicBezTo>
                    <a:pt x="6851" y="14433"/>
                    <a:pt x="6861" y="14432"/>
                    <a:pt x="6871" y="14432"/>
                  </a:cubicBezTo>
                  <a:cubicBezTo>
                    <a:pt x="6903" y="14425"/>
                    <a:pt x="6929" y="14402"/>
                    <a:pt x="6943" y="14369"/>
                  </a:cubicBezTo>
                  <a:cubicBezTo>
                    <a:pt x="6965" y="14320"/>
                    <a:pt x="9125" y="9194"/>
                    <a:pt x="6963" y="4307"/>
                  </a:cubicBezTo>
                  <a:cubicBezTo>
                    <a:pt x="6953" y="4280"/>
                    <a:pt x="6933" y="4257"/>
                    <a:pt x="6908" y="4244"/>
                  </a:cubicBezTo>
                  <a:cubicBezTo>
                    <a:pt x="4183" y="2905"/>
                    <a:pt x="2667" y="1040"/>
                    <a:pt x="2006" y="47"/>
                  </a:cubicBezTo>
                  <a:cubicBezTo>
                    <a:pt x="1985" y="16"/>
                    <a:pt x="1944" y="1"/>
                    <a:pt x="19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6"/>
            <p:cNvSpPr/>
            <p:nvPr/>
          </p:nvSpPr>
          <p:spPr>
            <a:xfrm>
              <a:off x="6775398" y="3592943"/>
              <a:ext cx="430417" cy="218748"/>
            </a:xfrm>
            <a:custGeom>
              <a:avLst/>
              <a:gdLst/>
              <a:ahLst/>
              <a:cxnLst/>
              <a:rect l="l" t="t" r="r" b="b"/>
              <a:pathLst>
                <a:path w="14655" h="7448" extrusionOk="0">
                  <a:moveTo>
                    <a:pt x="7492" y="227"/>
                  </a:moveTo>
                  <a:cubicBezTo>
                    <a:pt x="11919" y="1965"/>
                    <a:pt x="14018" y="6280"/>
                    <a:pt x="14382" y="7091"/>
                  </a:cubicBezTo>
                  <a:cubicBezTo>
                    <a:pt x="13576" y="7182"/>
                    <a:pt x="12791" y="7227"/>
                    <a:pt x="12027" y="7227"/>
                  </a:cubicBezTo>
                  <a:cubicBezTo>
                    <a:pt x="9475" y="7227"/>
                    <a:pt x="7161" y="6724"/>
                    <a:pt x="5122" y="5726"/>
                  </a:cubicBezTo>
                  <a:cubicBezTo>
                    <a:pt x="5119" y="5723"/>
                    <a:pt x="5113" y="5720"/>
                    <a:pt x="5111" y="5716"/>
                  </a:cubicBezTo>
                  <a:cubicBezTo>
                    <a:pt x="2477" y="4423"/>
                    <a:pt x="975" y="2637"/>
                    <a:pt x="278" y="1623"/>
                  </a:cubicBezTo>
                  <a:cubicBezTo>
                    <a:pt x="560" y="1476"/>
                    <a:pt x="803" y="1261"/>
                    <a:pt x="981" y="996"/>
                  </a:cubicBezTo>
                  <a:cubicBezTo>
                    <a:pt x="1033" y="918"/>
                    <a:pt x="1082" y="835"/>
                    <a:pt x="1120" y="750"/>
                  </a:cubicBezTo>
                  <a:cubicBezTo>
                    <a:pt x="1636" y="846"/>
                    <a:pt x="2363" y="938"/>
                    <a:pt x="3245" y="938"/>
                  </a:cubicBezTo>
                  <a:cubicBezTo>
                    <a:pt x="4426" y="938"/>
                    <a:pt x="5886" y="773"/>
                    <a:pt x="7492" y="227"/>
                  </a:cubicBezTo>
                  <a:close/>
                  <a:moveTo>
                    <a:pt x="7495" y="0"/>
                  </a:moveTo>
                  <a:cubicBezTo>
                    <a:pt x="7483" y="0"/>
                    <a:pt x="7470" y="2"/>
                    <a:pt x="7457" y="6"/>
                  </a:cubicBezTo>
                  <a:cubicBezTo>
                    <a:pt x="5861" y="553"/>
                    <a:pt x="4412" y="719"/>
                    <a:pt x="3243" y="719"/>
                  </a:cubicBezTo>
                  <a:cubicBezTo>
                    <a:pt x="2330" y="719"/>
                    <a:pt x="1587" y="618"/>
                    <a:pt x="1077" y="519"/>
                  </a:cubicBezTo>
                  <a:cubicBezTo>
                    <a:pt x="1071" y="518"/>
                    <a:pt x="1064" y="517"/>
                    <a:pt x="1057" y="517"/>
                  </a:cubicBezTo>
                  <a:cubicBezTo>
                    <a:pt x="1012" y="517"/>
                    <a:pt x="972" y="542"/>
                    <a:pt x="955" y="585"/>
                  </a:cubicBezTo>
                  <a:cubicBezTo>
                    <a:pt x="912" y="686"/>
                    <a:pt x="861" y="781"/>
                    <a:pt x="798" y="875"/>
                  </a:cubicBezTo>
                  <a:cubicBezTo>
                    <a:pt x="619" y="1141"/>
                    <a:pt x="368" y="1351"/>
                    <a:pt x="72" y="1479"/>
                  </a:cubicBezTo>
                  <a:cubicBezTo>
                    <a:pt x="42" y="1490"/>
                    <a:pt x="19" y="1516"/>
                    <a:pt x="9" y="1547"/>
                  </a:cubicBezTo>
                  <a:cubicBezTo>
                    <a:pt x="1" y="1580"/>
                    <a:pt x="6" y="1614"/>
                    <a:pt x="24" y="1640"/>
                  </a:cubicBezTo>
                  <a:cubicBezTo>
                    <a:pt x="697" y="2651"/>
                    <a:pt x="2235" y="4545"/>
                    <a:pt x="4998" y="5908"/>
                  </a:cubicBezTo>
                  <a:cubicBezTo>
                    <a:pt x="5001" y="5911"/>
                    <a:pt x="5007" y="5915"/>
                    <a:pt x="5012" y="5916"/>
                  </a:cubicBezTo>
                  <a:cubicBezTo>
                    <a:pt x="7086" y="6935"/>
                    <a:pt x="9437" y="7447"/>
                    <a:pt x="12029" y="7447"/>
                  </a:cubicBezTo>
                  <a:cubicBezTo>
                    <a:pt x="12846" y="7447"/>
                    <a:pt x="13688" y="7396"/>
                    <a:pt x="14554" y="7292"/>
                  </a:cubicBezTo>
                  <a:cubicBezTo>
                    <a:pt x="14588" y="7286"/>
                    <a:pt x="14618" y="7268"/>
                    <a:pt x="14635" y="7239"/>
                  </a:cubicBezTo>
                  <a:cubicBezTo>
                    <a:pt x="14652" y="7211"/>
                    <a:pt x="14655" y="7175"/>
                    <a:pt x="14642" y="7143"/>
                  </a:cubicBezTo>
                  <a:cubicBezTo>
                    <a:pt x="14621" y="7091"/>
                    <a:pt x="12524" y="1945"/>
                    <a:pt x="7534" y="8"/>
                  </a:cubicBezTo>
                  <a:cubicBezTo>
                    <a:pt x="7523" y="3"/>
                    <a:pt x="7509" y="0"/>
                    <a:pt x="74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6"/>
            <p:cNvSpPr/>
            <p:nvPr/>
          </p:nvSpPr>
          <p:spPr>
            <a:xfrm>
              <a:off x="6524667" y="3127428"/>
              <a:ext cx="266826" cy="420755"/>
            </a:xfrm>
            <a:custGeom>
              <a:avLst/>
              <a:gdLst/>
              <a:ahLst/>
              <a:cxnLst/>
              <a:rect l="l" t="t" r="r" b="b"/>
              <a:pathLst>
                <a:path w="9085" h="14326" extrusionOk="0">
                  <a:moveTo>
                    <a:pt x="2327" y="286"/>
                  </a:moveTo>
                  <a:cubicBezTo>
                    <a:pt x="5077" y="2485"/>
                    <a:pt x="6957" y="5019"/>
                    <a:pt x="7911" y="7819"/>
                  </a:cubicBezTo>
                  <a:cubicBezTo>
                    <a:pt x="8830" y="10512"/>
                    <a:pt x="8663" y="12789"/>
                    <a:pt x="8459" y="13977"/>
                  </a:cubicBezTo>
                  <a:cubicBezTo>
                    <a:pt x="8293" y="13929"/>
                    <a:pt x="8121" y="13905"/>
                    <a:pt x="7950" y="13905"/>
                  </a:cubicBezTo>
                  <a:cubicBezTo>
                    <a:pt x="7791" y="13905"/>
                    <a:pt x="7631" y="13926"/>
                    <a:pt x="7475" y="13968"/>
                  </a:cubicBezTo>
                  <a:cubicBezTo>
                    <a:pt x="7450" y="13972"/>
                    <a:pt x="7424" y="13982"/>
                    <a:pt x="7393" y="13991"/>
                  </a:cubicBezTo>
                  <a:cubicBezTo>
                    <a:pt x="7314" y="14015"/>
                    <a:pt x="7240" y="14043"/>
                    <a:pt x="7169" y="14076"/>
                  </a:cubicBezTo>
                  <a:cubicBezTo>
                    <a:pt x="6471" y="13079"/>
                    <a:pt x="4955" y="11301"/>
                    <a:pt x="2347" y="10010"/>
                  </a:cubicBezTo>
                  <a:cubicBezTo>
                    <a:pt x="442" y="5654"/>
                    <a:pt x="2008" y="1118"/>
                    <a:pt x="2327" y="286"/>
                  </a:cubicBezTo>
                  <a:close/>
                  <a:moveTo>
                    <a:pt x="2279" y="1"/>
                  </a:moveTo>
                  <a:cubicBezTo>
                    <a:pt x="2270" y="1"/>
                    <a:pt x="2261" y="2"/>
                    <a:pt x="2252" y="5"/>
                  </a:cubicBezTo>
                  <a:cubicBezTo>
                    <a:pt x="2220" y="12"/>
                    <a:pt x="2193" y="34"/>
                    <a:pt x="2179" y="66"/>
                  </a:cubicBezTo>
                  <a:cubicBezTo>
                    <a:pt x="2156" y="118"/>
                    <a:pt x="0" y="5241"/>
                    <a:pt x="2162" y="10134"/>
                  </a:cubicBezTo>
                  <a:cubicBezTo>
                    <a:pt x="2172" y="10158"/>
                    <a:pt x="2189" y="10177"/>
                    <a:pt x="2213" y="10188"/>
                  </a:cubicBezTo>
                  <a:cubicBezTo>
                    <a:pt x="4868" y="11491"/>
                    <a:pt x="6379" y="13310"/>
                    <a:pt x="7042" y="14277"/>
                  </a:cubicBezTo>
                  <a:cubicBezTo>
                    <a:pt x="7064" y="14307"/>
                    <a:pt x="7098" y="14325"/>
                    <a:pt x="7134" y="14325"/>
                  </a:cubicBezTo>
                  <a:cubicBezTo>
                    <a:pt x="7149" y="14325"/>
                    <a:pt x="7168" y="14321"/>
                    <a:pt x="7183" y="14313"/>
                  </a:cubicBezTo>
                  <a:cubicBezTo>
                    <a:pt x="7269" y="14267"/>
                    <a:pt x="7360" y="14231"/>
                    <a:pt x="7461" y="14199"/>
                  </a:cubicBezTo>
                  <a:cubicBezTo>
                    <a:pt x="7481" y="14193"/>
                    <a:pt x="7502" y="14186"/>
                    <a:pt x="7525" y="14182"/>
                  </a:cubicBezTo>
                  <a:cubicBezTo>
                    <a:pt x="7666" y="14143"/>
                    <a:pt x="7810" y="14124"/>
                    <a:pt x="7953" y="14124"/>
                  </a:cubicBezTo>
                  <a:cubicBezTo>
                    <a:pt x="8141" y="14124"/>
                    <a:pt x="8328" y="14157"/>
                    <a:pt x="8508" y="14221"/>
                  </a:cubicBezTo>
                  <a:cubicBezTo>
                    <a:pt x="8519" y="14226"/>
                    <a:pt x="8531" y="14228"/>
                    <a:pt x="8543" y="14228"/>
                  </a:cubicBezTo>
                  <a:cubicBezTo>
                    <a:pt x="8562" y="14228"/>
                    <a:pt x="8581" y="14223"/>
                    <a:pt x="8599" y="14213"/>
                  </a:cubicBezTo>
                  <a:cubicBezTo>
                    <a:pt x="8627" y="14197"/>
                    <a:pt x="8646" y="14170"/>
                    <a:pt x="8652" y="14139"/>
                  </a:cubicBezTo>
                  <a:cubicBezTo>
                    <a:pt x="8867" y="12968"/>
                    <a:pt x="9085" y="10583"/>
                    <a:pt x="8118" y="7747"/>
                  </a:cubicBezTo>
                  <a:cubicBezTo>
                    <a:pt x="7136" y="4868"/>
                    <a:pt x="5195" y="2269"/>
                    <a:pt x="2347" y="23"/>
                  </a:cubicBezTo>
                  <a:cubicBezTo>
                    <a:pt x="2327" y="10"/>
                    <a:pt x="2304" y="1"/>
                    <a:pt x="2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6"/>
            <p:cNvSpPr/>
            <p:nvPr/>
          </p:nvSpPr>
          <p:spPr>
            <a:xfrm>
              <a:off x="6309385" y="3375928"/>
              <a:ext cx="428126" cy="218630"/>
            </a:xfrm>
            <a:custGeom>
              <a:avLst/>
              <a:gdLst/>
              <a:ahLst/>
              <a:cxnLst/>
              <a:rect l="l" t="t" r="r" b="b"/>
              <a:pathLst>
                <a:path w="14577" h="7444" extrusionOk="0">
                  <a:moveTo>
                    <a:pt x="2620" y="220"/>
                  </a:moveTo>
                  <a:cubicBezTo>
                    <a:pt x="5178" y="220"/>
                    <a:pt x="7499" y="724"/>
                    <a:pt x="9543" y="1727"/>
                  </a:cubicBezTo>
                  <a:cubicBezTo>
                    <a:pt x="12110" y="2988"/>
                    <a:pt x="13608" y="4728"/>
                    <a:pt x="14303" y="5716"/>
                  </a:cubicBezTo>
                  <a:cubicBezTo>
                    <a:pt x="14021" y="5886"/>
                    <a:pt x="13787" y="6129"/>
                    <a:pt x="13625" y="6426"/>
                  </a:cubicBezTo>
                  <a:cubicBezTo>
                    <a:pt x="13579" y="6508"/>
                    <a:pt x="13539" y="6596"/>
                    <a:pt x="13504" y="6692"/>
                  </a:cubicBezTo>
                  <a:cubicBezTo>
                    <a:pt x="12993" y="6599"/>
                    <a:pt x="12279" y="6510"/>
                    <a:pt x="11413" y="6510"/>
                  </a:cubicBezTo>
                  <a:cubicBezTo>
                    <a:pt x="10234" y="6510"/>
                    <a:pt x="8774" y="6675"/>
                    <a:pt x="7165" y="7217"/>
                  </a:cubicBezTo>
                  <a:cubicBezTo>
                    <a:pt x="2737" y="5483"/>
                    <a:pt x="637" y="1166"/>
                    <a:pt x="274" y="355"/>
                  </a:cubicBezTo>
                  <a:cubicBezTo>
                    <a:pt x="1076" y="265"/>
                    <a:pt x="1859" y="220"/>
                    <a:pt x="2620" y="220"/>
                  </a:cubicBezTo>
                  <a:close/>
                  <a:moveTo>
                    <a:pt x="2625" y="1"/>
                  </a:moveTo>
                  <a:cubicBezTo>
                    <a:pt x="1807" y="1"/>
                    <a:pt x="966" y="52"/>
                    <a:pt x="101" y="154"/>
                  </a:cubicBezTo>
                  <a:cubicBezTo>
                    <a:pt x="67" y="159"/>
                    <a:pt x="37" y="178"/>
                    <a:pt x="19" y="206"/>
                  </a:cubicBezTo>
                  <a:cubicBezTo>
                    <a:pt x="3" y="235"/>
                    <a:pt x="0" y="270"/>
                    <a:pt x="12" y="303"/>
                  </a:cubicBezTo>
                  <a:cubicBezTo>
                    <a:pt x="33" y="356"/>
                    <a:pt x="2132" y="5504"/>
                    <a:pt x="7122" y="7437"/>
                  </a:cubicBezTo>
                  <a:cubicBezTo>
                    <a:pt x="7135" y="7441"/>
                    <a:pt x="7146" y="7444"/>
                    <a:pt x="7161" y="7444"/>
                  </a:cubicBezTo>
                  <a:cubicBezTo>
                    <a:pt x="7174" y="7444"/>
                    <a:pt x="7186" y="7441"/>
                    <a:pt x="7199" y="7438"/>
                  </a:cubicBezTo>
                  <a:cubicBezTo>
                    <a:pt x="8792" y="6894"/>
                    <a:pt x="10239" y="6729"/>
                    <a:pt x="11406" y="6729"/>
                  </a:cubicBezTo>
                  <a:cubicBezTo>
                    <a:pt x="12312" y="6729"/>
                    <a:pt x="13049" y="6828"/>
                    <a:pt x="13555" y="6925"/>
                  </a:cubicBezTo>
                  <a:cubicBezTo>
                    <a:pt x="13561" y="6926"/>
                    <a:pt x="13568" y="6927"/>
                    <a:pt x="13574" y="6927"/>
                  </a:cubicBezTo>
                  <a:cubicBezTo>
                    <a:pt x="13622" y="6927"/>
                    <a:pt x="13664" y="6898"/>
                    <a:pt x="13680" y="6850"/>
                  </a:cubicBezTo>
                  <a:cubicBezTo>
                    <a:pt x="13717" y="6732"/>
                    <a:pt x="13761" y="6628"/>
                    <a:pt x="13816" y="6532"/>
                  </a:cubicBezTo>
                  <a:cubicBezTo>
                    <a:pt x="13978" y="6238"/>
                    <a:pt x="14217" y="6003"/>
                    <a:pt x="14512" y="5852"/>
                  </a:cubicBezTo>
                  <a:cubicBezTo>
                    <a:pt x="14540" y="5837"/>
                    <a:pt x="14562" y="5810"/>
                    <a:pt x="14569" y="5780"/>
                  </a:cubicBezTo>
                  <a:cubicBezTo>
                    <a:pt x="14576" y="5751"/>
                    <a:pt x="14570" y="5718"/>
                    <a:pt x="14552" y="5692"/>
                  </a:cubicBezTo>
                  <a:cubicBezTo>
                    <a:pt x="13875" y="4705"/>
                    <a:pt x="12337" y="2855"/>
                    <a:pt x="9639" y="1529"/>
                  </a:cubicBezTo>
                  <a:cubicBezTo>
                    <a:pt x="7565" y="512"/>
                    <a:pt x="5215" y="1"/>
                    <a:pt x="2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6"/>
            <p:cNvSpPr/>
            <p:nvPr/>
          </p:nvSpPr>
          <p:spPr>
            <a:xfrm>
              <a:off x="6531686" y="3611974"/>
              <a:ext cx="226648" cy="429918"/>
            </a:xfrm>
            <a:custGeom>
              <a:avLst/>
              <a:gdLst/>
              <a:ahLst/>
              <a:cxnLst/>
              <a:rect l="l" t="t" r="r" b="b"/>
              <a:pathLst>
                <a:path w="7717" h="14638" extrusionOk="0">
                  <a:moveTo>
                    <a:pt x="6091" y="266"/>
                  </a:moveTo>
                  <a:cubicBezTo>
                    <a:pt x="6254" y="536"/>
                    <a:pt x="6482" y="764"/>
                    <a:pt x="6759" y="926"/>
                  </a:cubicBezTo>
                  <a:cubicBezTo>
                    <a:pt x="6836" y="970"/>
                    <a:pt x="6910" y="1009"/>
                    <a:pt x="6983" y="1039"/>
                  </a:cubicBezTo>
                  <a:cubicBezTo>
                    <a:pt x="6748" y="2256"/>
                    <a:pt x="6527" y="4629"/>
                    <a:pt x="7491" y="7477"/>
                  </a:cubicBezTo>
                  <a:cubicBezTo>
                    <a:pt x="5757" y="11905"/>
                    <a:pt x="1440" y="14005"/>
                    <a:pt x="628" y="14369"/>
                  </a:cubicBezTo>
                  <a:cubicBezTo>
                    <a:pt x="237" y="10875"/>
                    <a:pt x="695" y="7762"/>
                    <a:pt x="1994" y="5113"/>
                  </a:cubicBezTo>
                  <a:cubicBezTo>
                    <a:pt x="1997" y="5108"/>
                    <a:pt x="2001" y="5103"/>
                    <a:pt x="2003" y="5096"/>
                  </a:cubicBezTo>
                  <a:cubicBezTo>
                    <a:pt x="3294" y="2464"/>
                    <a:pt x="5079" y="960"/>
                    <a:pt x="6091" y="266"/>
                  </a:cubicBezTo>
                  <a:close/>
                  <a:moveTo>
                    <a:pt x="6125" y="0"/>
                  </a:moveTo>
                  <a:cubicBezTo>
                    <a:pt x="6105" y="0"/>
                    <a:pt x="6084" y="7"/>
                    <a:pt x="6067" y="19"/>
                  </a:cubicBezTo>
                  <a:cubicBezTo>
                    <a:pt x="5059" y="690"/>
                    <a:pt x="3169" y="2229"/>
                    <a:pt x="1812" y="4985"/>
                  </a:cubicBezTo>
                  <a:cubicBezTo>
                    <a:pt x="1809" y="4991"/>
                    <a:pt x="1806" y="4996"/>
                    <a:pt x="1803" y="5001"/>
                  </a:cubicBezTo>
                  <a:cubicBezTo>
                    <a:pt x="463" y="7728"/>
                    <a:pt x="0" y="10938"/>
                    <a:pt x="425" y="14539"/>
                  </a:cubicBezTo>
                  <a:cubicBezTo>
                    <a:pt x="430" y="14574"/>
                    <a:pt x="450" y="14604"/>
                    <a:pt x="479" y="14621"/>
                  </a:cubicBezTo>
                  <a:cubicBezTo>
                    <a:pt x="496" y="14632"/>
                    <a:pt x="516" y="14638"/>
                    <a:pt x="536" y="14638"/>
                  </a:cubicBezTo>
                  <a:cubicBezTo>
                    <a:pt x="550" y="14638"/>
                    <a:pt x="563" y="14633"/>
                    <a:pt x="574" y="14631"/>
                  </a:cubicBezTo>
                  <a:cubicBezTo>
                    <a:pt x="627" y="14609"/>
                    <a:pt x="5775" y="12510"/>
                    <a:pt x="7706" y="7520"/>
                  </a:cubicBezTo>
                  <a:cubicBezTo>
                    <a:pt x="7716" y="7497"/>
                    <a:pt x="7716" y="7469"/>
                    <a:pt x="7708" y="7443"/>
                  </a:cubicBezTo>
                  <a:cubicBezTo>
                    <a:pt x="6721" y="4556"/>
                    <a:pt x="6974" y="2161"/>
                    <a:pt x="7214" y="992"/>
                  </a:cubicBezTo>
                  <a:cubicBezTo>
                    <a:pt x="7224" y="939"/>
                    <a:pt x="7194" y="885"/>
                    <a:pt x="7142" y="868"/>
                  </a:cubicBezTo>
                  <a:cubicBezTo>
                    <a:pt x="7051" y="835"/>
                    <a:pt x="6960" y="794"/>
                    <a:pt x="6866" y="740"/>
                  </a:cubicBezTo>
                  <a:cubicBezTo>
                    <a:pt x="6590" y="577"/>
                    <a:pt x="6368" y="342"/>
                    <a:pt x="6225" y="62"/>
                  </a:cubicBezTo>
                  <a:cubicBezTo>
                    <a:pt x="6211" y="33"/>
                    <a:pt x="6185" y="13"/>
                    <a:pt x="6155" y="5"/>
                  </a:cubicBezTo>
                  <a:cubicBezTo>
                    <a:pt x="6146" y="2"/>
                    <a:pt x="6136" y="0"/>
                    <a:pt x="6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6"/>
            <p:cNvSpPr/>
            <p:nvPr/>
          </p:nvSpPr>
          <p:spPr>
            <a:xfrm>
              <a:off x="6701827" y="3535818"/>
              <a:ext cx="112751" cy="111019"/>
            </a:xfrm>
            <a:custGeom>
              <a:avLst/>
              <a:gdLst/>
              <a:ahLst/>
              <a:cxnLst/>
              <a:rect l="l" t="t" r="r" b="b"/>
              <a:pathLst>
                <a:path w="3839" h="3780" extrusionOk="0">
                  <a:moveTo>
                    <a:pt x="1922" y="224"/>
                  </a:moveTo>
                  <a:cubicBezTo>
                    <a:pt x="2111" y="224"/>
                    <a:pt x="2300" y="256"/>
                    <a:pt x="2482" y="321"/>
                  </a:cubicBezTo>
                  <a:cubicBezTo>
                    <a:pt x="2595" y="361"/>
                    <a:pt x="2709" y="416"/>
                    <a:pt x="2816" y="482"/>
                  </a:cubicBezTo>
                  <a:cubicBezTo>
                    <a:pt x="3101" y="664"/>
                    <a:pt x="3322" y="923"/>
                    <a:pt x="3453" y="1234"/>
                  </a:cubicBezTo>
                  <a:cubicBezTo>
                    <a:pt x="3476" y="1286"/>
                    <a:pt x="3497" y="1343"/>
                    <a:pt x="3515" y="1400"/>
                  </a:cubicBezTo>
                  <a:cubicBezTo>
                    <a:pt x="3531" y="1457"/>
                    <a:pt x="3545" y="1514"/>
                    <a:pt x="3558" y="1571"/>
                  </a:cubicBezTo>
                  <a:cubicBezTo>
                    <a:pt x="3621" y="1894"/>
                    <a:pt x="3588" y="2226"/>
                    <a:pt x="3461" y="2532"/>
                  </a:cubicBezTo>
                  <a:cubicBezTo>
                    <a:pt x="3419" y="2635"/>
                    <a:pt x="3367" y="2729"/>
                    <a:pt x="3305" y="2823"/>
                  </a:cubicBezTo>
                  <a:cubicBezTo>
                    <a:pt x="3125" y="3091"/>
                    <a:pt x="2875" y="3300"/>
                    <a:pt x="2578" y="3427"/>
                  </a:cubicBezTo>
                  <a:cubicBezTo>
                    <a:pt x="2524" y="3448"/>
                    <a:pt x="2469" y="3469"/>
                    <a:pt x="2412" y="3487"/>
                  </a:cubicBezTo>
                  <a:cubicBezTo>
                    <a:pt x="2369" y="3499"/>
                    <a:pt x="2326" y="3512"/>
                    <a:pt x="2282" y="3521"/>
                  </a:cubicBezTo>
                  <a:cubicBezTo>
                    <a:pt x="2162" y="3548"/>
                    <a:pt x="2041" y="3561"/>
                    <a:pt x="1920" y="3561"/>
                  </a:cubicBezTo>
                  <a:cubicBezTo>
                    <a:pt x="1727" y="3561"/>
                    <a:pt x="1536" y="3527"/>
                    <a:pt x="1352" y="3461"/>
                  </a:cubicBezTo>
                  <a:cubicBezTo>
                    <a:pt x="1261" y="3428"/>
                    <a:pt x="1171" y="3387"/>
                    <a:pt x="1076" y="3333"/>
                  </a:cubicBezTo>
                  <a:cubicBezTo>
                    <a:pt x="798" y="3170"/>
                    <a:pt x="578" y="2935"/>
                    <a:pt x="434" y="2652"/>
                  </a:cubicBezTo>
                  <a:cubicBezTo>
                    <a:pt x="391" y="2567"/>
                    <a:pt x="352" y="2477"/>
                    <a:pt x="324" y="2381"/>
                  </a:cubicBezTo>
                  <a:lnTo>
                    <a:pt x="314" y="2353"/>
                  </a:lnTo>
                  <a:cubicBezTo>
                    <a:pt x="224" y="2044"/>
                    <a:pt x="226" y="1716"/>
                    <a:pt x="323" y="1410"/>
                  </a:cubicBezTo>
                  <a:cubicBezTo>
                    <a:pt x="361" y="1291"/>
                    <a:pt x="405" y="1187"/>
                    <a:pt x="459" y="1091"/>
                  </a:cubicBezTo>
                  <a:cubicBezTo>
                    <a:pt x="620" y="798"/>
                    <a:pt x="861" y="563"/>
                    <a:pt x="1157" y="410"/>
                  </a:cubicBezTo>
                  <a:cubicBezTo>
                    <a:pt x="1243" y="365"/>
                    <a:pt x="1332" y="329"/>
                    <a:pt x="1435" y="297"/>
                  </a:cubicBezTo>
                  <a:cubicBezTo>
                    <a:pt x="1453" y="292"/>
                    <a:pt x="1475" y="285"/>
                    <a:pt x="1499" y="279"/>
                  </a:cubicBezTo>
                  <a:cubicBezTo>
                    <a:pt x="1638" y="242"/>
                    <a:pt x="1780" y="224"/>
                    <a:pt x="1922" y="224"/>
                  </a:cubicBezTo>
                  <a:close/>
                  <a:moveTo>
                    <a:pt x="1920" y="0"/>
                  </a:moveTo>
                  <a:cubicBezTo>
                    <a:pt x="1759" y="0"/>
                    <a:pt x="1599" y="21"/>
                    <a:pt x="1442" y="63"/>
                  </a:cubicBezTo>
                  <a:cubicBezTo>
                    <a:pt x="1416" y="67"/>
                    <a:pt x="1389" y="77"/>
                    <a:pt x="1359" y="86"/>
                  </a:cubicBezTo>
                  <a:cubicBezTo>
                    <a:pt x="1250" y="120"/>
                    <a:pt x="1147" y="160"/>
                    <a:pt x="1050" y="213"/>
                  </a:cubicBezTo>
                  <a:cubicBezTo>
                    <a:pt x="717" y="383"/>
                    <a:pt x="442" y="648"/>
                    <a:pt x="261" y="982"/>
                  </a:cubicBezTo>
                  <a:cubicBezTo>
                    <a:pt x="200" y="1088"/>
                    <a:pt x="150" y="1205"/>
                    <a:pt x="108" y="1340"/>
                  </a:cubicBezTo>
                  <a:cubicBezTo>
                    <a:pt x="2" y="1694"/>
                    <a:pt x="1" y="2064"/>
                    <a:pt x="103" y="2414"/>
                  </a:cubicBezTo>
                  <a:lnTo>
                    <a:pt x="103" y="2416"/>
                  </a:lnTo>
                  <a:lnTo>
                    <a:pt x="112" y="2444"/>
                  </a:lnTo>
                  <a:cubicBezTo>
                    <a:pt x="146" y="2552"/>
                    <a:pt x="189" y="2656"/>
                    <a:pt x="239" y="2750"/>
                  </a:cubicBezTo>
                  <a:cubicBezTo>
                    <a:pt x="399" y="3069"/>
                    <a:pt x="652" y="3336"/>
                    <a:pt x="965" y="3519"/>
                  </a:cubicBezTo>
                  <a:cubicBezTo>
                    <a:pt x="1072" y="3582"/>
                    <a:pt x="1174" y="3630"/>
                    <a:pt x="1275" y="3666"/>
                  </a:cubicBezTo>
                  <a:cubicBezTo>
                    <a:pt x="1485" y="3741"/>
                    <a:pt x="1700" y="3780"/>
                    <a:pt x="1916" y="3780"/>
                  </a:cubicBezTo>
                  <a:cubicBezTo>
                    <a:pt x="2054" y="3780"/>
                    <a:pt x="2192" y="3766"/>
                    <a:pt x="2326" y="3734"/>
                  </a:cubicBezTo>
                  <a:cubicBezTo>
                    <a:pt x="2376" y="3724"/>
                    <a:pt x="2423" y="3710"/>
                    <a:pt x="2472" y="3696"/>
                  </a:cubicBezTo>
                  <a:cubicBezTo>
                    <a:pt x="2534" y="3676"/>
                    <a:pt x="2597" y="3653"/>
                    <a:pt x="2661" y="3626"/>
                  </a:cubicBezTo>
                  <a:cubicBezTo>
                    <a:pt x="2996" y="3482"/>
                    <a:pt x="3279" y="3246"/>
                    <a:pt x="3481" y="2943"/>
                  </a:cubicBezTo>
                  <a:cubicBezTo>
                    <a:pt x="3551" y="2840"/>
                    <a:pt x="3609" y="2729"/>
                    <a:pt x="3658" y="2615"/>
                  </a:cubicBezTo>
                  <a:cubicBezTo>
                    <a:pt x="3800" y="2270"/>
                    <a:pt x="3839" y="1894"/>
                    <a:pt x="3766" y="1526"/>
                  </a:cubicBezTo>
                  <a:cubicBezTo>
                    <a:pt x="3753" y="1460"/>
                    <a:pt x="3738" y="1396"/>
                    <a:pt x="3718" y="1333"/>
                  </a:cubicBezTo>
                  <a:cubicBezTo>
                    <a:pt x="3699" y="1268"/>
                    <a:pt x="3674" y="1202"/>
                    <a:pt x="3646" y="1142"/>
                  </a:cubicBezTo>
                  <a:cubicBezTo>
                    <a:pt x="3500" y="794"/>
                    <a:pt x="3251" y="500"/>
                    <a:pt x="2926" y="294"/>
                  </a:cubicBezTo>
                  <a:cubicBezTo>
                    <a:pt x="2805" y="220"/>
                    <a:pt x="2678" y="157"/>
                    <a:pt x="2548" y="110"/>
                  </a:cubicBezTo>
                  <a:cubicBezTo>
                    <a:pt x="2345" y="37"/>
                    <a:pt x="2132" y="0"/>
                    <a:pt x="19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6"/>
            <p:cNvSpPr/>
            <p:nvPr/>
          </p:nvSpPr>
          <p:spPr>
            <a:xfrm>
              <a:off x="6719684" y="3552618"/>
              <a:ext cx="72603" cy="77214"/>
            </a:xfrm>
            <a:custGeom>
              <a:avLst/>
              <a:gdLst/>
              <a:ahLst/>
              <a:cxnLst/>
              <a:rect l="l" t="t" r="r" b="b"/>
              <a:pathLst>
                <a:path w="2472" h="2629" extrusionOk="0">
                  <a:moveTo>
                    <a:pt x="1041" y="0"/>
                  </a:moveTo>
                  <a:cubicBezTo>
                    <a:pt x="1034" y="0"/>
                    <a:pt x="1028" y="2"/>
                    <a:pt x="1022" y="4"/>
                  </a:cubicBezTo>
                  <a:cubicBezTo>
                    <a:pt x="568" y="156"/>
                    <a:pt x="209" y="548"/>
                    <a:pt x="108" y="998"/>
                  </a:cubicBezTo>
                  <a:cubicBezTo>
                    <a:pt x="1" y="1470"/>
                    <a:pt x="179" y="1979"/>
                    <a:pt x="551" y="2265"/>
                  </a:cubicBezTo>
                  <a:cubicBezTo>
                    <a:pt x="673" y="2362"/>
                    <a:pt x="828" y="2440"/>
                    <a:pt x="1033" y="2514"/>
                  </a:cubicBezTo>
                  <a:cubicBezTo>
                    <a:pt x="1184" y="2570"/>
                    <a:pt x="1375" y="2628"/>
                    <a:pt x="1576" y="2628"/>
                  </a:cubicBezTo>
                  <a:cubicBezTo>
                    <a:pt x="1631" y="2628"/>
                    <a:pt x="1686" y="2624"/>
                    <a:pt x="1743" y="2613"/>
                  </a:cubicBezTo>
                  <a:cubicBezTo>
                    <a:pt x="2016" y="2564"/>
                    <a:pt x="2241" y="2393"/>
                    <a:pt x="2446" y="2218"/>
                  </a:cubicBezTo>
                  <a:cubicBezTo>
                    <a:pt x="2469" y="2198"/>
                    <a:pt x="2472" y="2164"/>
                    <a:pt x="2452" y="2141"/>
                  </a:cubicBezTo>
                  <a:cubicBezTo>
                    <a:pt x="2441" y="2129"/>
                    <a:pt x="2426" y="2122"/>
                    <a:pt x="2410" y="2122"/>
                  </a:cubicBezTo>
                  <a:cubicBezTo>
                    <a:pt x="2398" y="2122"/>
                    <a:pt x="2385" y="2127"/>
                    <a:pt x="2375" y="2136"/>
                  </a:cubicBezTo>
                  <a:cubicBezTo>
                    <a:pt x="2183" y="2304"/>
                    <a:pt x="1973" y="2463"/>
                    <a:pt x="1725" y="2506"/>
                  </a:cubicBezTo>
                  <a:cubicBezTo>
                    <a:pt x="1677" y="2514"/>
                    <a:pt x="1628" y="2519"/>
                    <a:pt x="1576" y="2519"/>
                  </a:cubicBezTo>
                  <a:cubicBezTo>
                    <a:pt x="1432" y="2519"/>
                    <a:pt x="1270" y="2484"/>
                    <a:pt x="1072" y="2412"/>
                  </a:cubicBezTo>
                  <a:cubicBezTo>
                    <a:pt x="878" y="2341"/>
                    <a:pt x="734" y="2268"/>
                    <a:pt x="617" y="2178"/>
                  </a:cubicBezTo>
                  <a:cubicBezTo>
                    <a:pt x="284" y="1921"/>
                    <a:pt x="119" y="1445"/>
                    <a:pt x="216" y="1022"/>
                  </a:cubicBezTo>
                  <a:cubicBezTo>
                    <a:pt x="310" y="609"/>
                    <a:pt x="639" y="249"/>
                    <a:pt x="1058" y="106"/>
                  </a:cubicBezTo>
                  <a:cubicBezTo>
                    <a:pt x="1086" y="98"/>
                    <a:pt x="1102" y="65"/>
                    <a:pt x="1092" y="36"/>
                  </a:cubicBezTo>
                  <a:cubicBezTo>
                    <a:pt x="1085" y="14"/>
                    <a:pt x="1063" y="0"/>
                    <a:pt x="10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6"/>
            <p:cNvSpPr/>
            <p:nvPr/>
          </p:nvSpPr>
          <p:spPr>
            <a:xfrm>
              <a:off x="6738774" y="3575350"/>
              <a:ext cx="33364" cy="40178"/>
            </a:xfrm>
            <a:custGeom>
              <a:avLst/>
              <a:gdLst/>
              <a:ahLst/>
              <a:cxnLst/>
              <a:rect l="l" t="t" r="r" b="b"/>
              <a:pathLst>
                <a:path w="1136" h="1368" extrusionOk="0">
                  <a:moveTo>
                    <a:pt x="344" y="0"/>
                  </a:moveTo>
                  <a:cubicBezTo>
                    <a:pt x="334" y="0"/>
                    <a:pt x="324" y="3"/>
                    <a:pt x="315" y="9"/>
                  </a:cubicBezTo>
                  <a:cubicBezTo>
                    <a:pt x="141" y="117"/>
                    <a:pt x="24" y="319"/>
                    <a:pt x="13" y="534"/>
                  </a:cubicBezTo>
                  <a:cubicBezTo>
                    <a:pt x="0" y="735"/>
                    <a:pt x="77" y="941"/>
                    <a:pt x="221" y="1102"/>
                  </a:cubicBezTo>
                  <a:cubicBezTo>
                    <a:pt x="376" y="1273"/>
                    <a:pt x="598" y="1367"/>
                    <a:pt x="813" y="1367"/>
                  </a:cubicBezTo>
                  <a:cubicBezTo>
                    <a:pt x="912" y="1367"/>
                    <a:pt x="1006" y="1349"/>
                    <a:pt x="1097" y="1306"/>
                  </a:cubicBezTo>
                  <a:cubicBezTo>
                    <a:pt x="1124" y="1293"/>
                    <a:pt x="1135" y="1260"/>
                    <a:pt x="1124" y="1233"/>
                  </a:cubicBezTo>
                  <a:cubicBezTo>
                    <a:pt x="1114" y="1214"/>
                    <a:pt x="1094" y="1201"/>
                    <a:pt x="1072" y="1201"/>
                  </a:cubicBezTo>
                  <a:cubicBezTo>
                    <a:pt x="1065" y="1201"/>
                    <a:pt x="1057" y="1203"/>
                    <a:pt x="1050" y="1206"/>
                  </a:cubicBezTo>
                  <a:cubicBezTo>
                    <a:pt x="976" y="1240"/>
                    <a:pt x="895" y="1256"/>
                    <a:pt x="813" y="1256"/>
                  </a:cubicBezTo>
                  <a:cubicBezTo>
                    <a:pt x="628" y="1256"/>
                    <a:pt x="438" y="1175"/>
                    <a:pt x="305" y="1027"/>
                  </a:cubicBezTo>
                  <a:cubicBezTo>
                    <a:pt x="180" y="887"/>
                    <a:pt x="114" y="712"/>
                    <a:pt x="123" y="538"/>
                  </a:cubicBezTo>
                  <a:cubicBezTo>
                    <a:pt x="131" y="359"/>
                    <a:pt x="228" y="190"/>
                    <a:pt x="372" y="101"/>
                  </a:cubicBezTo>
                  <a:cubicBezTo>
                    <a:pt x="399" y="86"/>
                    <a:pt x="406" y="51"/>
                    <a:pt x="390" y="27"/>
                  </a:cubicBezTo>
                  <a:cubicBezTo>
                    <a:pt x="379" y="10"/>
                    <a:pt x="362"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6"/>
            <p:cNvSpPr/>
            <p:nvPr/>
          </p:nvSpPr>
          <p:spPr>
            <a:xfrm>
              <a:off x="6753459" y="3586951"/>
              <a:ext cx="6579" cy="13305"/>
            </a:xfrm>
            <a:custGeom>
              <a:avLst/>
              <a:gdLst/>
              <a:ahLst/>
              <a:cxnLst/>
              <a:rect l="l" t="t" r="r" b="b"/>
              <a:pathLst>
                <a:path w="224" h="453" extrusionOk="0">
                  <a:moveTo>
                    <a:pt x="125" y="0"/>
                  </a:moveTo>
                  <a:cubicBezTo>
                    <a:pt x="112" y="0"/>
                    <a:pt x="98" y="5"/>
                    <a:pt x="87" y="14"/>
                  </a:cubicBezTo>
                  <a:cubicBezTo>
                    <a:pt x="29" y="68"/>
                    <a:pt x="0" y="153"/>
                    <a:pt x="9" y="240"/>
                  </a:cubicBezTo>
                  <a:cubicBezTo>
                    <a:pt x="20" y="330"/>
                    <a:pt x="66" y="404"/>
                    <a:pt x="135" y="445"/>
                  </a:cubicBezTo>
                  <a:cubicBezTo>
                    <a:pt x="143" y="451"/>
                    <a:pt x="154" y="452"/>
                    <a:pt x="162" y="452"/>
                  </a:cubicBezTo>
                  <a:cubicBezTo>
                    <a:pt x="182" y="452"/>
                    <a:pt x="199" y="441"/>
                    <a:pt x="208" y="424"/>
                  </a:cubicBezTo>
                  <a:cubicBezTo>
                    <a:pt x="224" y="397"/>
                    <a:pt x="215" y="363"/>
                    <a:pt x="188" y="348"/>
                  </a:cubicBezTo>
                  <a:cubicBezTo>
                    <a:pt x="150" y="326"/>
                    <a:pt x="123" y="282"/>
                    <a:pt x="117" y="227"/>
                  </a:cubicBezTo>
                  <a:cubicBezTo>
                    <a:pt x="113" y="175"/>
                    <a:pt x="128" y="125"/>
                    <a:pt x="162" y="95"/>
                  </a:cubicBezTo>
                  <a:cubicBezTo>
                    <a:pt x="185" y="75"/>
                    <a:pt x="185" y="41"/>
                    <a:pt x="165" y="18"/>
                  </a:cubicBezTo>
                  <a:cubicBezTo>
                    <a:pt x="154" y="6"/>
                    <a:pt x="140"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6"/>
            <p:cNvSpPr/>
            <p:nvPr/>
          </p:nvSpPr>
          <p:spPr>
            <a:xfrm>
              <a:off x="6793990" y="3597289"/>
              <a:ext cx="5874" cy="8165"/>
            </a:xfrm>
            <a:custGeom>
              <a:avLst/>
              <a:gdLst/>
              <a:ahLst/>
              <a:cxnLst/>
              <a:rect l="l" t="t" r="r" b="b"/>
              <a:pathLst>
                <a:path w="200" h="278" extrusionOk="0">
                  <a:moveTo>
                    <a:pt x="136" y="1"/>
                  </a:moveTo>
                  <a:cubicBezTo>
                    <a:pt x="116" y="1"/>
                    <a:pt x="96" y="12"/>
                    <a:pt x="87" y="32"/>
                  </a:cubicBezTo>
                  <a:lnTo>
                    <a:pt x="13" y="199"/>
                  </a:lnTo>
                  <a:cubicBezTo>
                    <a:pt x="0" y="227"/>
                    <a:pt x="13" y="259"/>
                    <a:pt x="39" y="271"/>
                  </a:cubicBezTo>
                  <a:cubicBezTo>
                    <a:pt x="46" y="274"/>
                    <a:pt x="56" y="277"/>
                    <a:pt x="63" y="277"/>
                  </a:cubicBezTo>
                  <a:cubicBezTo>
                    <a:pt x="84" y="277"/>
                    <a:pt x="103" y="264"/>
                    <a:pt x="113" y="244"/>
                  </a:cubicBezTo>
                  <a:lnTo>
                    <a:pt x="187" y="79"/>
                  </a:lnTo>
                  <a:cubicBezTo>
                    <a:pt x="199" y="51"/>
                    <a:pt x="188" y="18"/>
                    <a:pt x="160" y="6"/>
                  </a:cubicBezTo>
                  <a:cubicBezTo>
                    <a:pt x="152" y="3"/>
                    <a:pt x="144" y="1"/>
                    <a:pt x="1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6"/>
            <p:cNvSpPr/>
            <p:nvPr/>
          </p:nvSpPr>
          <p:spPr>
            <a:xfrm>
              <a:off x="6872789" y="3340801"/>
              <a:ext cx="66846" cy="148436"/>
            </a:xfrm>
            <a:custGeom>
              <a:avLst/>
              <a:gdLst/>
              <a:ahLst/>
              <a:cxnLst/>
              <a:rect l="l" t="t" r="r" b="b"/>
              <a:pathLst>
                <a:path w="2276" h="5054" extrusionOk="0">
                  <a:moveTo>
                    <a:pt x="2213" y="1"/>
                  </a:moveTo>
                  <a:cubicBezTo>
                    <a:pt x="2189" y="1"/>
                    <a:pt x="2168" y="21"/>
                    <a:pt x="2165" y="47"/>
                  </a:cubicBezTo>
                  <a:cubicBezTo>
                    <a:pt x="1873" y="1834"/>
                    <a:pt x="1132" y="3536"/>
                    <a:pt x="19" y="4967"/>
                  </a:cubicBezTo>
                  <a:cubicBezTo>
                    <a:pt x="0" y="4990"/>
                    <a:pt x="4" y="5025"/>
                    <a:pt x="29" y="5044"/>
                  </a:cubicBezTo>
                  <a:cubicBezTo>
                    <a:pt x="39" y="5051"/>
                    <a:pt x="50" y="5054"/>
                    <a:pt x="61" y="5054"/>
                  </a:cubicBezTo>
                  <a:cubicBezTo>
                    <a:pt x="78" y="5054"/>
                    <a:pt x="94" y="5047"/>
                    <a:pt x="104" y="5034"/>
                  </a:cubicBezTo>
                  <a:cubicBezTo>
                    <a:pt x="1228" y="3588"/>
                    <a:pt x="1977" y="1871"/>
                    <a:pt x="2272" y="64"/>
                  </a:cubicBezTo>
                  <a:cubicBezTo>
                    <a:pt x="2276" y="35"/>
                    <a:pt x="2257" y="7"/>
                    <a:pt x="2226" y="3"/>
                  </a:cubicBezTo>
                  <a:cubicBezTo>
                    <a:pt x="2222" y="1"/>
                    <a:pt x="2217" y="1"/>
                    <a:pt x="2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6"/>
            <p:cNvSpPr/>
            <p:nvPr/>
          </p:nvSpPr>
          <p:spPr>
            <a:xfrm>
              <a:off x="6891322" y="3387588"/>
              <a:ext cx="22674" cy="52102"/>
            </a:xfrm>
            <a:custGeom>
              <a:avLst/>
              <a:gdLst/>
              <a:ahLst/>
              <a:cxnLst/>
              <a:rect l="l" t="t" r="r" b="b"/>
              <a:pathLst>
                <a:path w="772" h="1774" extrusionOk="0">
                  <a:moveTo>
                    <a:pt x="712" y="0"/>
                  </a:moveTo>
                  <a:cubicBezTo>
                    <a:pt x="687" y="0"/>
                    <a:pt x="664" y="17"/>
                    <a:pt x="658" y="42"/>
                  </a:cubicBezTo>
                  <a:cubicBezTo>
                    <a:pt x="501" y="611"/>
                    <a:pt x="285" y="1168"/>
                    <a:pt x="14" y="1695"/>
                  </a:cubicBezTo>
                  <a:cubicBezTo>
                    <a:pt x="0" y="1722"/>
                    <a:pt x="11" y="1753"/>
                    <a:pt x="38" y="1768"/>
                  </a:cubicBezTo>
                  <a:cubicBezTo>
                    <a:pt x="46" y="1772"/>
                    <a:pt x="54" y="1773"/>
                    <a:pt x="63" y="1773"/>
                  </a:cubicBezTo>
                  <a:cubicBezTo>
                    <a:pt x="83" y="1773"/>
                    <a:pt x="103" y="1760"/>
                    <a:pt x="113" y="1743"/>
                  </a:cubicBezTo>
                  <a:cubicBezTo>
                    <a:pt x="387" y="1211"/>
                    <a:pt x="605" y="647"/>
                    <a:pt x="765" y="70"/>
                  </a:cubicBezTo>
                  <a:cubicBezTo>
                    <a:pt x="772" y="40"/>
                    <a:pt x="753" y="12"/>
                    <a:pt x="725" y="2"/>
                  </a:cubicBezTo>
                  <a:cubicBezTo>
                    <a:pt x="721" y="1"/>
                    <a:pt x="716" y="0"/>
                    <a:pt x="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6"/>
            <p:cNvSpPr/>
            <p:nvPr/>
          </p:nvSpPr>
          <p:spPr>
            <a:xfrm>
              <a:off x="6872231" y="3395459"/>
              <a:ext cx="11102" cy="24906"/>
            </a:xfrm>
            <a:custGeom>
              <a:avLst/>
              <a:gdLst/>
              <a:ahLst/>
              <a:cxnLst/>
              <a:rect l="l" t="t" r="r" b="b"/>
              <a:pathLst>
                <a:path w="378" h="848" extrusionOk="0">
                  <a:moveTo>
                    <a:pt x="318" y="0"/>
                  </a:moveTo>
                  <a:cubicBezTo>
                    <a:pt x="295" y="0"/>
                    <a:pt x="274" y="15"/>
                    <a:pt x="265" y="38"/>
                  </a:cubicBezTo>
                  <a:cubicBezTo>
                    <a:pt x="191" y="285"/>
                    <a:pt x="106" y="531"/>
                    <a:pt x="12" y="772"/>
                  </a:cubicBezTo>
                  <a:cubicBezTo>
                    <a:pt x="1" y="800"/>
                    <a:pt x="15" y="833"/>
                    <a:pt x="43" y="843"/>
                  </a:cubicBezTo>
                  <a:cubicBezTo>
                    <a:pt x="50" y="844"/>
                    <a:pt x="56" y="847"/>
                    <a:pt x="63" y="847"/>
                  </a:cubicBezTo>
                  <a:cubicBezTo>
                    <a:pt x="85" y="847"/>
                    <a:pt x="106" y="835"/>
                    <a:pt x="112" y="813"/>
                  </a:cubicBezTo>
                  <a:cubicBezTo>
                    <a:pt x="206" y="570"/>
                    <a:pt x="293" y="320"/>
                    <a:pt x="369" y="71"/>
                  </a:cubicBezTo>
                  <a:cubicBezTo>
                    <a:pt x="378" y="43"/>
                    <a:pt x="362" y="11"/>
                    <a:pt x="334" y="3"/>
                  </a:cubicBezTo>
                  <a:cubicBezTo>
                    <a:pt x="329" y="1"/>
                    <a:pt x="323" y="0"/>
                    <a:pt x="3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6"/>
            <p:cNvSpPr/>
            <p:nvPr/>
          </p:nvSpPr>
          <p:spPr>
            <a:xfrm>
              <a:off x="6669872" y="3240238"/>
              <a:ext cx="100416" cy="229908"/>
            </a:xfrm>
            <a:custGeom>
              <a:avLst/>
              <a:gdLst/>
              <a:ahLst/>
              <a:cxnLst/>
              <a:rect l="l" t="t" r="r" b="b"/>
              <a:pathLst>
                <a:path w="3419" h="7828" extrusionOk="0">
                  <a:moveTo>
                    <a:pt x="62" y="1"/>
                  </a:moveTo>
                  <a:cubicBezTo>
                    <a:pt x="50" y="1"/>
                    <a:pt x="38" y="5"/>
                    <a:pt x="28" y="13"/>
                  </a:cubicBezTo>
                  <a:cubicBezTo>
                    <a:pt x="5" y="33"/>
                    <a:pt x="1" y="67"/>
                    <a:pt x="21" y="90"/>
                  </a:cubicBezTo>
                  <a:cubicBezTo>
                    <a:pt x="1834" y="2246"/>
                    <a:pt x="3001" y="4976"/>
                    <a:pt x="3308" y="7777"/>
                  </a:cubicBezTo>
                  <a:cubicBezTo>
                    <a:pt x="3310" y="7803"/>
                    <a:pt x="3333" y="7824"/>
                    <a:pt x="3363" y="7824"/>
                  </a:cubicBezTo>
                  <a:cubicBezTo>
                    <a:pt x="3364" y="7824"/>
                    <a:pt x="3366" y="7824"/>
                    <a:pt x="3367" y="7827"/>
                  </a:cubicBezTo>
                  <a:cubicBezTo>
                    <a:pt x="3397" y="7823"/>
                    <a:pt x="3419" y="7796"/>
                    <a:pt x="3416" y="7766"/>
                  </a:cubicBezTo>
                  <a:cubicBezTo>
                    <a:pt x="3108" y="4945"/>
                    <a:pt x="1930" y="2195"/>
                    <a:pt x="105" y="20"/>
                  </a:cubicBezTo>
                  <a:cubicBezTo>
                    <a:pt x="93" y="7"/>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6"/>
            <p:cNvSpPr/>
            <p:nvPr/>
          </p:nvSpPr>
          <p:spPr>
            <a:xfrm>
              <a:off x="6694308" y="3303795"/>
              <a:ext cx="55392" cy="125674"/>
            </a:xfrm>
            <a:custGeom>
              <a:avLst/>
              <a:gdLst/>
              <a:ahLst/>
              <a:cxnLst/>
              <a:rect l="l" t="t" r="r" b="b"/>
              <a:pathLst>
                <a:path w="1886" h="4279" extrusionOk="0">
                  <a:moveTo>
                    <a:pt x="64" y="0"/>
                  </a:moveTo>
                  <a:cubicBezTo>
                    <a:pt x="53" y="0"/>
                    <a:pt x="42" y="4"/>
                    <a:pt x="33" y="11"/>
                  </a:cubicBezTo>
                  <a:cubicBezTo>
                    <a:pt x="8" y="28"/>
                    <a:pt x="0" y="62"/>
                    <a:pt x="19" y="88"/>
                  </a:cubicBezTo>
                  <a:cubicBezTo>
                    <a:pt x="873" y="1327"/>
                    <a:pt x="1480" y="2759"/>
                    <a:pt x="1772" y="4235"/>
                  </a:cubicBezTo>
                  <a:cubicBezTo>
                    <a:pt x="1778" y="4262"/>
                    <a:pt x="1800" y="4279"/>
                    <a:pt x="1826" y="4279"/>
                  </a:cubicBezTo>
                  <a:cubicBezTo>
                    <a:pt x="1829" y="4279"/>
                    <a:pt x="1833" y="4277"/>
                    <a:pt x="1838" y="4277"/>
                  </a:cubicBezTo>
                  <a:cubicBezTo>
                    <a:pt x="1866" y="4272"/>
                    <a:pt x="1886" y="4243"/>
                    <a:pt x="1880" y="4213"/>
                  </a:cubicBezTo>
                  <a:cubicBezTo>
                    <a:pt x="1585" y="2724"/>
                    <a:pt x="973" y="1274"/>
                    <a:pt x="110"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6"/>
            <p:cNvSpPr/>
            <p:nvPr/>
          </p:nvSpPr>
          <p:spPr>
            <a:xfrm>
              <a:off x="6707847" y="3372491"/>
              <a:ext cx="11161" cy="18679"/>
            </a:xfrm>
            <a:custGeom>
              <a:avLst/>
              <a:gdLst/>
              <a:ahLst/>
              <a:cxnLst/>
              <a:rect l="l" t="t" r="r" b="b"/>
              <a:pathLst>
                <a:path w="380" h="636" extrusionOk="0">
                  <a:moveTo>
                    <a:pt x="62" y="0"/>
                  </a:moveTo>
                  <a:cubicBezTo>
                    <a:pt x="53" y="0"/>
                    <a:pt x="44" y="3"/>
                    <a:pt x="35" y="7"/>
                  </a:cubicBezTo>
                  <a:cubicBezTo>
                    <a:pt x="9" y="21"/>
                    <a:pt x="1" y="56"/>
                    <a:pt x="15" y="81"/>
                  </a:cubicBezTo>
                  <a:cubicBezTo>
                    <a:pt x="112" y="249"/>
                    <a:pt x="197" y="423"/>
                    <a:pt x="270" y="601"/>
                  </a:cubicBezTo>
                  <a:cubicBezTo>
                    <a:pt x="279" y="622"/>
                    <a:pt x="300" y="635"/>
                    <a:pt x="321" y="635"/>
                  </a:cubicBezTo>
                  <a:cubicBezTo>
                    <a:pt x="327" y="635"/>
                    <a:pt x="334" y="634"/>
                    <a:pt x="340" y="630"/>
                  </a:cubicBezTo>
                  <a:cubicBezTo>
                    <a:pt x="368" y="620"/>
                    <a:pt x="380" y="587"/>
                    <a:pt x="370" y="558"/>
                  </a:cubicBezTo>
                  <a:cubicBezTo>
                    <a:pt x="294" y="378"/>
                    <a:pt x="207" y="200"/>
                    <a:pt x="109" y="27"/>
                  </a:cubicBezTo>
                  <a:cubicBezTo>
                    <a:pt x="99" y="10"/>
                    <a:pt x="81"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6"/>
            <p:cNvSpPr/>
            <p:nvPr/>
          </p:nvSpPr>
          <p:spPr>
            <a:xfrm>
              <a:off x="6579354" y="3316630"/>
              <a:ext cx="26844" cy="96245"/>
            </a:xfrm>
            <a:custGeom>
              <a:avLst/>
              <a:gdLst/>
              <a:ahLst/>
              <a:cxnLst/>
              <a:rect l="l" t="t" r="r" b="b"/>
              <a:pathLst>
                <a:path w="914" h="3277" extrusionOk="0">
                  <a:moveTo>
                    <a:pt x="58" y="1"/>
                  </a:moveTo>
                  <a:cubicBezTo>
                    <a:pt x="56" y="1"/>
                    <a:pt x="54" y="1"/>
                    <a:pt x="52" y="1"/>
                  </a:cubicBezTo>
                  <a:cubicBezTo>
                    <a:pt x="22" y="2"/>
                    <a:pt x="1" y="29"/>
                    <a:pt x="2" y="59"/>
                  </a:cubicBezTo>
                  <a:cubicBezTo>
                    <a:pt x="93" y="1160"/>
                    <a:pt x="361" y="2230"/>
                    <a:pt x="801" y="3242"/>
                  </a:cubicBezTo>
                  <a:cubicBezTo>
                    <a:pt x="810" y="3264"/>
                    <a:pt x="830" y="3276"/>
                    <a:pt x="851" y="3276"/>
                  </a:cubicBezTo>
                  <a:cubicBezTo>
                    <a:pt x="858" y="3276"/>
                    <a:pt x="865" y="3276"/>
                    <a:pt x="872" y="3271"/>
                  </a:cubicBezTo>
                  <a:cubicBezTo>
                    <a:pt x="901" y="3258"/>
                    <a:pt x="914" y="3227"/>
                    <a:pt x="901" y="3198"/>
                  </a:cubicBezTo>
                  <a:cubicBezTo>
                    <a:pt x="467" y="2197"/>
                    <a:pt x="200" y="1137"/>
                    <a:pt x="111" y="51"/>
                  </a:cubicBezTo>
                  <a:cubicBezTo>
                    <a:pt x="109" y="21"/>
                    <a:pt x="85" y="1"/>
                    <a:pt x="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6"/>
            <p:cNvSpPr/>
            <p:nvPr/>
          </p:nvSpPr>
          <p:spPr>
            <a:xfrm>
              <a:off x="6596594" y="3358012"/>
              <a:ext cx="8723" cy="23114"/>
            </a:xfrm>
            <a:custGeom>
              <a:avLst/>
              <a:gdLst/>
              <a:ahLst/>
              <a:cxnLst/>
              <a:rect l="l" t="t" r="r" b="b"/>
              <a:pathLst>
                <a:path w="297" h="787" extrusionOk="0">
                  <a:moveTo>
                    <a:pt x="61" y="0"/>
                  </a:moveTo>
                  <a:cubicBezTo>
                    <a:pt x="57" y="0"/>
                    <a:pt x="52" y="1"/>
                    <a:pt x="48" y="2"/>
                  </a:cubicBezTo>
                  <a:cubicBezTo>
                    <a:pt x="19" y="9"/>
                    <a:pt x="1" y="39"/>
                    <a:pt x="8" y="67"/>
                  </a:cubicBezTo>
                  <a:lnTo>
                    <a:pt x="183" y="745"/>
                  </a:lnTo>
                  <a:cubicBezTo>
                    <a:pt x="190" y="771"/>
                    <a:pt x="211" y="787"/>
                    <a:pt x="236" y="787"/>
                  </a:cubicBezTo>
                  <a:cubicBezTo>
                    <a:pt x="241" y="787"/>
                    <a:pt x="244" y="787"/>
                    <a:pt x="250" y="785"/>
                  </a:cubicBezTo>
                  <a:cubicBezTo>
                    <a:pt x="278" y="778"/>
                    <a:pt x="297" y="748"/>
                    <a:pt x="290" y="720"/>
                  </a:cubicBezTo>
                  <a:lnTo>
                    <a:pt x="115" y="40"/>
                  </a:lnTo>
                  <a:cubicBezTo>
                    <a:pt x="107" y="16"/>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6"/>
            <p:cNvSpPr/>
            <p:nvPr/>
          </p:nvSpPr>
          <p:spPr>
            <a:xfrm>
              <a:off x="6581880" y="3273162"/>
              <a:ext cx="3906" cy="17534"/>
            </a:xfrm>
            <a:custGeom>
              <a:avLst/>
              <a:gdLst/>
              <a:ahLst/>
              <a:cxnLst/>
              <a:rect l="l" t="t" r="r" b="b"/>
              <a:pathLst>
                <a:path w="133" h="597" extrusionOk="0">
                  <a:moveTo>
                    <a:pt x="71" y="0"/>
                  </a:moveTo>
                  <a:cubicBezTo>
                    <a:pt x="44" y="0"/>
                    <a:pt x="23" y="23"/>
                    <a:pt x="19" y="50"/>
                  </a:cubicBezTo>
                  <a:cubicBezTo>
                    <a:pt x="0" y="215"/>
                    <a:pt x="2" y="384"/>
                    <a:pt x="22" y="548"/>
                  </a:cubicBezTo>
                  <a:cubicBezTo>
                    <a:pt x="25" y="577"/>
                    <a:pt x="50" y="597"/>
                    <a:pt x="76" y="597"/>
                  </a:cubicBezTo>
                  <a:lnTo>
                    <a:pt x="82" y="597"/>
                  </a:lnTo>
                  <a:cubicBezTo>
                    <a:pt x="111" y="592"/>
                    <a:pt x="133" y="565"/>
                    <a:pt x="130" y="535"/>
                  </a:cubicBezTo>
                  <a:cubicBezTo>
                    <a:pt x="111" y="379"/>
                    <a:pt x="110" y="221"/>
                    <a:pt x="127" y="63"/>
                  </a:cubicBezTo>
                  <a:cubicBezTo>
                    <a:pt x="131" y="31"/>
                    <a:pt x="110" y="6"/>
                    <a:pt x="80" y="1"/>
                  </a:cubicBezTo>
                  <a:cubicBezTo>
                    <a:pt x="77" y="1"/>
                    <a:pt x="74" y="0"/>
                    <a:pt x="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6"/>
            <p:cNvSpPr/>
            <p:nvPr/>
          </p:nvSpPr>
          <p:spPr>
            <a:xfrm>
              <a:off x="6515004" y="3416987"/>
              <a:ext cx="194165" cy="121327"/>
            </a:xfrm>
            <a:custGeom>
              <a:avLst/>
              <a:gdLst/>
              <a:ahLst/>
              <a:cxnLst/>
              <a:rect l="l" t="t" r="r" b="b"/>
              <a:pathLst>
                <a:path w="6611" h="4131" extrusionOk="0">
                  <a:moveTo>
                    <a:pt x="59" y="1"/>
                  </a:moveTo>
                  <a:cubicBezTo>
                    <a:pt x="31" y="1"/>
                    <a:pt x="10" y="20"/>
                    <a:pt x="6" y="46"/>
                  </a:cubicBezTo>
                  <a:cubicBezTo>
                    <a:pt x="0" y="76"/>
                    <a:pt x="20" y="104"/>
                    <a:pt x="50" y="110"/>
                  </a:cubicBezTo>
                  <a:cubicBezTo>
                    <a:pt x="1256" y="331"/>
                    <a:pt x="2451" y="821"/>
                    <a:pt x="3603" y="1570"/>
                  </a:cubicBezTo>
                  <a:cubicBezTo>
                    <a:pt x="4607" y="2223"/>
                    <a:pt x="5560" y="3055"/>
                    <a:pt x="6511" y="4112"/>
                  </a:cubicBezTo>
                  <a:cubicBezTo>
                    <a:pt x="6523" y="4125"/>
                    <a:pt x="6538" y="4130"/>
                    <a:pt x="6553" y="4130"/>
                  </a:cubicBezTo>
                  <a:cubicBezTo>
                    <a:pt x="6565" y="4130"/>
                    <a:pt x="6578" y="4125"/>
                    <a:pt x="6588" y="4113"/>
                  </a:cubicBezTo>
                  <a:cubicBezTo>
                    <a:pt x="6610" y="4095"/>
                    <a:pt x="6611" y="4061"/>
                    <a:pt x="6592" y="4038"/>
                  </a:cubicBezTo>
                  <a:cubicBezTo>
                    <a:pt x="5633" y="2973"/>
                    <a:pt x="4673" y="2137"/>
                    <a:pt x="3662" y="1477"/>
                  </a:cubicBezTo>
                  <a:cubicBezTo>
                    <a:pt x="2500" y="721"/>
                    <a:pt x="1289" y="224"/>
                    <a:pt x="70" y="2"/>
                  </a:cubicBezTo>
                  <a:cubicBezTo>
                    <a:pt x="66" y="1"/>
                    <a:pt x="62"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6"/>
            <p:cNvSpPr/>
            <p:nvPr/>
          </p:nvSpPr>
          <p:spPr>
            <a:xfrm>
              <a:off x="6555946" y="3448618"/>
              <a:ext cx="111107" cy="67228"/>
            </a:xfrm>
            <a:custGeom>
              <a:avLst/>
              <a:gdLst/>
              <a:ahLst/>
              <a:cxnLst/>
              <a:rect l="l" t="t" r="r" b="b"/>
              <a:pathLst>
                <a:path w="3783" h="2289" extrusionOk="0">
                  <a:moveTo>
                    <a:pt x="60" y="1"/>
                  </a:moveTo>
                  <a:cubicBezTo>
                    <a:pt x="36" y="1"/>
                    <a:pt x="15" y="18"/>
                    <a:pt x="8" y="41"/>
                  </a:cubicBezTo>
                  <a:cubicBezTo>
                    <a:pt x="0" y="71"/>
                    <a:pt x="17" y="100"/>
                    <a:pt x="46" y="108"/>
                  </a:cubicBezTo>
                  <a:cubicBezTo>
                    <a:pt x="1429" y="491"/>
                    <a:pt x="2686" y="1239"/>
                    <a:pt x="3683" y="2273"/>
                  </a:cubicBezTo>
                  <a:cubicBezTo>
                    <a:pt x="3693" y="2284"/>
                    <a:pt x="3707" y="2289"/>
                    <a:pt x="3722" y="2289"/>
                  </a:cubicBezTo>
                  <a:cubicBezTo>
                    <a:pt x="3736" y="2289"/>
                    <a:pt x="3750" y="2284"/>
                    <a:pt x="3760" y="2277"/>
                  </a:cubicBezTo>
                  <a:cubicBezTo>
                    <a:pt x="3781" y="2256"/>
                    <a:pt x="3783" y="2220"/>
                    <a:pt x="3762" y="2199"/>
                  </a:cubicBezTo>
                  <a:cubicBezTo>
                    <a:pt x="2752" y="1149"/>
                    <a:pt x="1477" y="392"/>
                    <a:pt x="74" y="3"/>
                  </a:cubicBezTo>
                  <a:cubicBezTo>
                    <a:pt x="69" y="1"/>
                    <a:pt x="65"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6"/>
            <p:cNvSpPr/>
            <p:nvPr/>
          </p:nvSpPr>
          <p:spPr>
            <a:xfrm>
              <a:off x="6597387" y="3489913"/>
              <a:ext cx="15772" cy="8370"/>
            </a:xfrm>
            <a:custGeom>
              <a:avLst/>
              <a:gdLst/>
              <a:ahLst/>
              <a:cxnLst/>
              <a:rect l="l" t="t" r="r" b="b"/>
              <a:pathLst>
                <a:path w="537" h="285" extrusionOk="0">
                  <a:moveTo>
                    <a:pt x="63" y="0"/>
                  </a:moveTo>
                  <a:cubicBezTo>
                    <a:pt x="42" y="0"/>
                    <a:pt x="22" y="13"/>
                    <a:pt x="14" y="34"/>
                  </a:cubicBezTo>
                  <a:cubicBezTo>
                    <a:pt x="1" y="61"/>
                    <a:pt x="14" y="92"/>
                    <a:pt x="42" y="105"/>
                  </a:cubicBezTo>
                  <a:lnTo>
                    <a:pt x="452" y="282"/>
                  </a:lnTo>
                  <a:cubicBezTo>
                    <a:pt x="459" y="283"/>
                    <a:pt x="466" y="284"/>
                    <a:pt x="474" y="284"/>
                  </a:cubicBezTo>
                  <a:cubicBezTo>
                    <a:pt x="495" y="284"/>
                    <a:pt x="516" y="273"/>
                    <a:pt x="523" y="253"/>
                  </a:cubicBezTo>
                  <a:cubicBezTo>
                    <a:pt x="536" y="226"/>
                    <a:pt x="523" y="195"/>
                    <a:pt x="495" y="182"/>
                  </a:cubicBezTo>
                  <a:lnTo>
                    <a:pt x="85" y="5"/>
                  </a:lnTo>
                  <a:cubicBezTo>
                    <a:pt x="78"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6"/>
            <p:cNvSpPr/>
            <p:nvPr/>
          </p:nvSpPr>
          <p:spPr>
            <a:xfrm>
              <a:off x="6434354" y="3511823"/>
              <a:ext cx="96069" cy="67345"/>
            </a:xfrm>
            <a:custGeom>
              <a:avLst/>
              <a:gdLst/>
              <a:ahLst/>
              <a:cxnLst/>
              <a:rect l="l" t="t" r="r" b="b"/>
              <a:pathLst>
                <a:path w="3271" h="2293" extrusionOk="0">
                  <a:moveTo>
                    <a:pt x="63" y="1"/>
                  </a:moveTo>
                  <a:cubicBezTo>
                    <a:pt x="48" y="1"/>
                    <a:pt x="33" y="7"/>
                    <a:pt x="22" y="18"/>
                  </a:cubicBezTo>
                  <a:cubicBezTo>
                    <a:pt x="0" y="41"/>
                    <a:pt x="3" y="75"/>
                    <a:pt x="25" y="97"/>
                  </a:cubicBezTo>
                  <a:cubicBezTo>
                    <a:pt x="960" y="983"/>
                    <a:pt x="2023" y="1719"/>
                    <a:pt x="3182" y="2287"/>
                  </a:cubicBezTo>
                  <a:cubicBezTo>
                    <a:pt x="3191" y="2291"/>
                    <a:pt x="3198" y="2293"/>
                    <a:pt x="3208" y="2293"/>
                  </a:cubicBezTo>
                  <a:cubicBezTo>
                    <a:pt x="3226" y="2293"/>
                    <a:pt x="3246" y="2280"/>
                    <a:pt x="3256" y="2261"/>
                  </a:cubicBezTo>
                  <a:cubicBezTo>
                    <a:pt x="3270" y="2234"/>
                    <a:pt x="3259" y="2200"/>
                    <a:pt x="3232" y="2187"/>
                  </a:cubicBezTo>
                  <a:cubicBezTo>
                    <a:pt x="2084" y="1628"/>
                    <a:pt x="1030" y="896"/>
                    <a:pt x="100" y="16"/>
                  </a:cubicBezTo>
                  <a:cubicBezTo>
                    <a:pt x="90" y="6"/>
                    <a:pt x="76"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6"/>
            <p:cNvSpPr/>
            <p:nvPr/>
          </p:nvSpPr>
          <p:spPr>
            <a:xfrm>
              <a:off x="6488219" y="3537169"/>
              <a:ext cx="19942" cy="13481"/>
            </a:xfrm>
            <a:custGeom>
              <a:avLst/>
              <a:gdLst/>
              <a:ahLst/>
              <a:cxnLst/>
              <a:rect l="l" t="t" r="r" b="b"/>
              <a:pathLst>
                <a:path w="679" h="459" extrusionOk="0">
                  <a:moveTo>
                    <a:pt x="63" y="1"/>
                  </a:moveTo>
                  <a:cubicBezTo>
                    <a:pt x="47" y="1"/>
                    <a:pt x="31" y="8"/>
                    <a:pt x="21" y="21"/>
                  </a:cubicBezTo>
                  <a:cubicBezTo>
                    <a:pt x="1" y="45"/>
                    <a:pt x="6" y="81"/>
                    <a:pt x="29" y="98"/>
                  </a:cubicBezTo>
                  <a:cubicBezTo>
                    <a:pt x="206" y="235"/>
                    <a:pt x="394" y="354"/>
                    <a:pt x="592" y="453"/>
                  </a:cubicBezTo>
                  <a:cubicBezTo>
                    <a:pt x="600" y="456"/>
                    <a:pt x="607" y="458"/>
                    <a:pt x="616" y="458"/>
                  </a:cubicBezTo>
                  <a:cubicBezTo>
                    <a:pt x="636" y="458"/>
                    <a:pt x="656" y="447"/>
                    <a:pt x="666" y="427"/>
                  </a:cubicBezTo>
                  <a:cubicBezTo>
                    <a:pt x="679" y="400"/>
                    <a:pt x="669" y="369"/>
                    <a:pt x="642" y="354"/>
                  </a:cubicBezTo>
                  <a:cubicBezTo>
                    <a:pt x="449" y="261"/>
                    <a:pt x="266" y="144"/>
                    <a:pt x="96" y="13"/>
                  </a:cubicBezTo>
                  <a:cubicBezTo>
                    <a:pt x="87" y="4"/>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6"/>
            <p:cNvSpPr/>
            <p:nvPr/>
          </p:nvSpPr>
          <p:spPr>
            <a:xfrm>
              <a:off x="6386804" y="3472026"/>
              <a:ext cx="15713" cy="17769"/>
            </a:xfrm>
            <a:custGeom>
              <a:avLst/>
              <a:gdLst/>
              <a:ahLst/>
              <a:cxnLst/>
              <a:rect l="l" t="t" r="r" b="b"/>
              <a:pathLst>
                <a:path w="535" h="605" extrusionOk="0">
                  <a:moveTo>
                    <a:pt x="60" y="1"/>
                  </a:moveTo>
                  <a:cubicBezTo>
                    <a:pt x="49" y="1"/>
                    <a:pt x="38" y="4"/>
                    <a:pt x="29" y="11"/>
                  </a:cubicBezTo>
                  <a:cubicBezTo>
                    <a:pt x="6" y="29"/>
                    <a:pt x="0" y="63"/>
                    <a:pt x="17" y="87"/>
                  </a:cubicBezTo>
                  <a:cubicBezTo>
                    <a:pt x="146" y="260"/>
                    <a:pt x="286" y="428"/>
                    <a:pt x="433" y="586"/>
                  </a:cubicBezTo>
                  <a:cubicBezTo>
                    <a:pt x="443" y="599"/>
                    <a:pt x="457" y="604"/>
                    <a:pt x="472" y="604"/>
                  </a:cubicBezTo>
                  <a:cubicBezTo>
                    <a:pt x="486" y="604"/>
                    <a:pt x="499" y="600"/>
                    <a:pt x="509" y="590"/>
                  </a:cubicBezTo>
                  <a:cubicBezTo>
                    <a:pt x="533" y="567"/>
                    <a:pt x="534" y="532"/>
                    <a:pt x="513" y="510"/>
                  </a:cubicBezTo>
                  <a:cubicBezTo>
                    <a:pt x="369" y="357"/>
                    <a:pt x="231" y="193"/>
                    <a:pt x="106" y="22"/>
                  </a:cubicBezTo>
                  <a:cubicBezTo>
                    <a:pt x="94" y="8"/>
                    <a:pt x="77"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6"/>
            <p:cNvSpPr/>
            <p:nvPr/>
          </p:nvSpPr>
          <p:spPr>
            <a:xfrm>
              <a:off x="6465104" y="3587920"/>
              <a:ext cx="200068" cy="58211"/>
            </a:xfrm>
            <a:custGeom>
              <a:avLst/>
              <a:gdLst/>
              <a:ahLst/>
              <a:cxnLst/>
              <a:rect l="l" t="t" r="r" b="b"/>
              <a:pathLst>
                <a:path w="6812" h="1982" extrusionOk="0">
                  <a:moveTo>
                    <a:pt x="6389" y="0"/>
                  </a:moveTo>
                  <a:cubicBezTo>
                    <a:pt x="4153" y="0"/>
                    <a:pt x="1909" y="660"/>
                    <a:pt x="33" y="1881"/>
                  </a:cubicBezTo>
                  <a:cubicBezTo>
                    <a:pt x="7" y="1898"/>
                    <a:pt x="0" y="1932"/>
                    <a:pt x="16" y="1958"/>
                  </a:cubicBezTo>
                  <a:cubicBezTo>
                    <a:pt x="27" y="1973"/>
                    <a:pt x="46" y="1982"/>
                    <a:pt x="63" y="1982"/>
                  </a:cubicBezTo>
                  <a:cubicBezTo>
                    <a:pt x="74" y="1982"/>
                    <a:pt x="84" y="1979"/>
                    <a:pt x="91" y="1973"/>
                  </a:cubicBezTo>
                  <a:cubicBezTo>
                    <a:pt x="1948" y="765"/>
                    <a:pt x="4169" y="110"/>
                    <a:pt x="6387" y="110"/>
                  </a:cubicBezTo>
                  <a:cubicBezTo>
                    <a:pt x="6509" y="110"/>
                    <a:pt x="6632" y="112"/>
                    <a:pt x="6755" y="116"/>
                  </a:cubicBezTo>
                  <a:lnTo>
                    <a:pt x="6756" y="116"/>
                  </a:lnTo>
                  <a:cubicBezTo>
                    <a:pt x="6786" y="116"/>
                    <a:pt x="6809" y="93"/>
                    <a:pt x="6812" y="63"/>
                  </a:cubicBezTo>
                  <a:cubicBezTo>
                    <a:pt x="6812" y="32"/>
                    <a:pt x="6788" y="8"/>
                    <a:pt x="6758" y="6"/>
                  </a:cubicBezTo>
                  <a:cubicBezTo>
                    <a:pt x="6635" y="2"/>
                    <a:pt x="6512" y="0"/>
                    <a:pt x="63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6"/>
            <p:cNvSpPr/>
            <p:nvPr/>
          </p:nvSpPr>
          <p:spPr>
            <a:xfrm>
              <a:off x="6519380" y="3606893"/>
              <a:ext cx="94131" cy="29634"/>
            </a:xfrm>
            <a:custGeom>
              <a:avLst/>
              <a:gdLst/>
              <a:ahLst/>
              <a:cxnLst/>
              <a:rect l="l" t="t" r="r" b="b"/>
              <a:pathLst>
                <a:path w="3205" h="1009" extrusionOk="0">
                  <a:moveTo>
                    <a:pt x="3148" y="1"/>
                  </a:moveTo>
                  <a:cubicBezTo>
                    <a:pt x="3146" y="1"/>
                    <a:pt x="3143" y="1"/>
                    <a:pt x="3141" y="1"/>
                  </a:cubicBezTo>
                  <a:cubicBezTo>
                    <a:pt x="2057" y="114"/>
                    <a:pt x="1013" y="417"/>
                    <a:pt x="39" y="906"/>
                  </a:cubicBezTo>
                  <a:cubicBezTo>
                    <a:pt x="14" y="918"/>
                    <a:pt x="1" y="951"/>
                    <a:pt x="15" y="978"/>
                  </a:cubicBezTo>
                  <a:cubicBezTo>
                    <a:pt x="25" y="998"/>
                    <a:pt x="45" y="1008"/>
                    <a:pt x="65" y="1008"/>
                  </a:cubicBezTo>
                  <a:cubicBezTo>
                    <a:pt x="73" y="1008"/>
                    <a:pt x="80" y="1007"/>
                    <a:pt x="89" y="1004"/>
                  </a:cubicBezTo>
                  <a:cubicBezTo>
                    <a:pt x="1050" y="521"/>
                    <a:pt x="2081" y="221"/>
                    <a:pt x="3151" y="110"/>
                  </a:cubicBezTo>
                  <a:cubicBezTo>
                    <a:pt x="3181" y="107"/>
                    <a:pt x="3205" y="80"/>
                    <a:pt x="3201" y="50"/>
                  </a:cubicBezTo>
                  <a:cubicBezTo>
                    <a:pt x="3198" y="23"/>
                    <a:pt x="3175" y="1"/>
                    <a:pt x="31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6"/>
            <p:cNvSpPr/>
            <p:nvPr/>
          </p:nvSpPr>
          <p:spPr>
            <a:xfrm>
              <a:off x="6550307" y="3641315"/>
              <a:ext cx="17240" cy="8459"/>
            </a:xfrm>
            <a:custGeom>
              <a:avLst/>
              <a:gdLst/>
              <a:ahLst/>
              <a:cxnLst/>
              <a:rect l="l" t="t" r="r" b="b"/>
              <a:pathLst>
                <a:path w="587" h="288" extrusionOk="0">
                  <a:moveTo>
                    <a:pt x="526" y="0"/>
                  </a:moveTo>
                  <a:cubicBezTo>
                    <a:pt x="519" y="0"/>
                    <a:pt x="512" y="2"/>
                    <a:pt x="506" y="4"/>
                  </a:cubicBezTo>
                  <a:lnTo>
                    <a:pt x="43" y="181"/>
                  </a:lnTo>
                  <a:cubicBezTo>
                    <a:pt x="14" y="191"/>
                    <a:pt x="0" y="224"/>
                    <a:pt x="10" y="252"/>
                  </a:cubicBezTo>
                  <a:cubicBezTo>
                    <a:pt x="19" y="273"/>
                    <a:pt x="40" y="288"/>
                    <a:pt x="61" y="288"/>
                  </a:cubicBezTo>
                  <a:cubicBezTo>
                    <a:pt x="69" y="288"/>
                    <a:pt x="74" y="285"/>
                    <a:pt x="81" y="283"/>
                  </a:cubicBezTo>
                  <a:lnTo>
                    <a:pt x="544" y="107"/>
                  </a:lnTo>
                  <a:cubicBezTo>
                    <a:pt x="573" y="97"/>
                    <a:pt x="587" y="64"/>
                    <a:pt x="577" y="36"/>
                  </a:cubicBezTo>
                  <a:cubicBezTo>
                    <a:pt x="568" y="14"/>
                    <a:pt x="548"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6"/>
            <p:cNvSpPr/>
            <p:nvPr/>
          </p:nvSpPr>
          <p:spPr>
            <a:xfrm>
              <a:off x="6680034" y="3824261"/>
              <a:ext cx="61765" cy="89285"/>
            </a:xfrm>
            <a:custGeom>
              <a:avLst/>
              <a:gdLst/>
              <a:ahLst/>
              <a:cxnLst/>
              <a:rect l="l" t="t" r="r" b="b"/>
              <a:pathLst>
                <a:path w="2103" h="3040" extrusionOk="0">
                  <a:moveTo>
                    <a:pt x="2041" y="1"/>
                  </a:moveTo>
                  <a:cubicBezTo>
                    <a:pt x="2019" y="1"/>
                    <a:pt x="1998" y="13"/>
                    <a:pt x="1989" y="34"/>
                  </a:cubicBezTo>
                  <a:cubicBezTo>
                    <a:pt x="1512" y="1118"/>
                    <a:pt x="850" y="2098"/>
                    <a:pt x="22" y="2945"/>
                  </a:cubicBezTo>
                  <a:cubicBezTo>
                    <a:pt x="1" y="2968"/>
                    <a:pt x="1" y="3002"/>
                    <a:pt x="22" y="3023"/>
                  </a:cubicBezTo>
                  <a:cubicBezTo>
                    <a:pt x="32" y="3033"/>
                    <a:pt x="48" y="3039"/>
                    <a:pt x="62" y="3039"/>
                  </a:cubicBezTo>
                  <a:cubicBezTo>
                    <a:pt x="76" y="3039"/>
                    <a:pt x="90" y="3033"/>
                    <a:pt x="100" y="3021"/>
                  </a:cubicBezTo>
                  <a:cubicBezTo>
                    <a:pt x="938" y="2165"/>
                    <a:pt x="1607" y="1175"/>
                    <a:pt x="2091" y="78"/>
                  </a:cubicBezTo>
                  <a:cubicBezTo>
                    <a:pt x="2103" y="50"/>
                    <a:pt x="2091" y="19"/>
                    <a:pt x="2063" y="6"/>
                  </a:cubicBezTo>
                  <a:cubicBezTo>
                    <a:pt x="2056" y="2"/>
                    <a:pt x="2048" y="1"/>
                    <a:pt x="2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6"/>
            <p:cNvSpPr/>
            <p:nvPr/>
          </p:nvSpPr>
          <p:spPr>
            <a:xfrm>
              <a:off x="6695688" y="3837888"/>
              <a:ext cx="21616" cy="33394"/>
            </a:xfrm>
            <a:custGeom>
              <a:avLst/>
              <a:gdLst/>
              <a:ahLst/>
              <a:cxnLst/>
              <a:rect l="l" t="t" r="r" b="b"/>
              <a:pathLst>
                <a:path w="736" h="1137" extrusionOk="0">
                  <a:moveTo>
                    <a:pt x="674" y="0"/>
                  </a:moveTo>
                  <a:cubicBezTo>
                    <a:pt x="656" y="0"/>
                    <a:pt x="637" y="9"/>
                    <a:pt x="627" y="27"/>
                  </a:cubicBezTo>
                  <a:lnTo>
                    <a:pt x="15" y="1054"/>
                  </a:lnTo>
                  <a:cubicBezTo>
                    <a:pt x="0" y="1080"/>
                    <a:pt x="8" y="1114"/>
                    <a:pt x="33" y="1130"/>
                  </a:cubicBezTo>
                  <a:cubicBezTo>
                    <a:pt x="43" y="1135"/>
                    <a:pt x="53" y="1137"/>
                    <a:pt x="63" y="1137"/>
                  </a:cubicBezTo>
                  <a:cubicBezTo>
                    <a:pt x="82" y="1137"/>
                    <a:pt x="100" y="1128"/>
                    <a:pt x="109" y="1110"/>
                  </a:cubicBezTo>
                  <a:lnTo>
                    <a:pt x="721" y="83"/>
                  </a:lnTo>
                  <a:cubicBezTo>
                    <a:pt x="735" y="57"/>
                    <a:pt x="728" y="25"/>
                    <a:pt x="701" y="7"/>
                  </a:cubicBezTo>
                  <a:cubicBezTo>
                    <a:pt x="693" y="3"/>
                    <a:pt x="684" y="0"/>
                    <a:pt x="6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6"/>
            <p:cNvSpPr/>
            <p:nvPr/>
          </p:nvSpPr>
          <p:spPr>
            <a:xfrm>
              <a:off x="6686848" y="3817770"/>
              <a:ext cx="13745" cy="21558"/>
            </a:xfrm>
            <a:custGeom>
              <a:avLst/>
              <a:gdLst/>
              <a:ahLst/>
              <a:cxnLst/>
              <a:rect l="l" t="t" r="r" b="b"/>
              <a:pathLst>
                <a:path w="468" h="734" extrusionOk="0">
                  <a:moveTo>
                    <a:pt x="406" y="1"/>
                  </a:moveTo>
                  <a:cubicBezTo>
                    <a:pt x="387" y="1"/>
                    <a:pt x="368" y="10"/>
                    <a:pt x="358" y="29"/>
                  </a:cubicBezTo>
                  <a:lnTo>
                    <a:pt x="15" y="653"/>
                  </a:lnTo>
                  <a:cubicBezTo>
                    <a:pt x="1" y="678"/>
                    <a:pt x="9" y="712"/>
                    <a:pt x="37" y="727"/>
                  </a:cubicBezTo>
                  <a:cubicBezTo>
                    <a:pt x="45" y="732"/>
                    <a:pt x="54" y="734"/>
                    <a:pt x="62" y="734"/>
                  </a:cubicBezTo>
                  <a:cubicBezTo>
                    <a:pt x="82" y="734"/>
                    <a:pt x="101" y="724"/>
                    <a:pt x="111" y="705"/>
                  </a:cubicBezTo>
                  <a:lnTo>
                    <a:pt x="454" y="83"/>
                  </a:lnTo>
                  <a:cubicBezTo>
                    <a:pt x="468" y="56"/>
                    <a:pt x="459" y="22"/>
                    <a:pt x="432" y="7"/>
                  </a:cubicBezTo>
                  <a:cubicBezTo>
                    <a:pt x="424" y="3"/>
                    <a:pt x="415"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6"/>
            <p:cNvSpPr/>
            <p:nvPr/>
          </p:nvSpPr>
          <p:spPr>
            <a:xfrm>
              <a:off x="6581674" y="3694622"/>
              <a:ext cx="66611" cy="135454"/>
            </a:xfrm>
            <a:custGeom>
              <a:avLst/>
              <a:gdLst/>
              <a:ahLst/>
              <a:cxnLst/>
              <a:rect l="l" t="t" r="r" b="b"/>
              <a:pathLst>
                <a:path w="2268" h="4612" extrusionOk="0">
                  <a:moveTo>
                    <a:pt x="2206" y="0"/>
                  </a:moveTo>
                  <a:cubicBezTo>
                    <a:pt x="2190" y="0"/>
                    <a:pt x="2174" y="7"/>
                    <a:pt x="2162" y="21"/>
                  </a:cubicBezTo>
                  <a:cubicBezTo>
                    <a:pt x="1118" y="1338"/>
                    <a:pt x="372" y="2903"/>
                    <a:pt x="7" y="4544"/>
                  </a:cubicBezTo>
                  <a:cubicBezTo>
                    <a:pt x="0" y="4575"/>
                    <a:pt x="17" y="4603"/>
                    <a:pt x="47" y="4611"/>
                  </a:cubicBezTo>
                  <a:cubicBezTo>
                    <a:pt x="53" y="4612"/>
                    <a:pt x="57" y="4612"/>
                    <a:pt x="60" y="4612"/>
                  </a:cubicBezTo>
                  <a:cubicBezTo>
                    <a:pt x="86" y="4612"/>
                    <a:pt x="107" y="4593"/>
                    <a:pt x="114" y="4568"/>
                  </a:cubicBezTo>
                  <a:cubicBezTo>
                    <a:pt x="474" y="2941"/>
                    <a:pt x="1214" y="1393"/>
                    <a:pt x="2247" y="89"/>
                  </a:cubicBezTo>
                  <a:cubicBezTo>
                    <a:pt x="2267" y="65"/>
                    <a:pt x="2262" y="32"/>
                    <a:pt x="2239" y="12"/>
                  </a:cubicBezTo>
                  <a:cubicBezTo>
                    <a:pt x="2229" y="4"/>
                    <a:pt x="2218" y="0"/>
                    <a:pt x="2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6"/>
            <p:cNvSpPr/>
            <p:nvPr/>
          </p:nvSpPr>
          <p:spPr>
            <a:xfrm>
              <a:off x="6607637" y="3749426"/>
              <a:ext cx="24377" cy="44055"/>
            </a:xfrm>
            <a:custGeom>
              <a:avLst/>
              <a:gdLst/>
              <a:ahLst/>
              <a:cxnLst/>
              <a:rect l="l" t="t" r="r" b="b"/>
              <a:pathLst>
                <a:path w="830" h="1500" extrusionOk="0">
                  <a:moveTo>
                    <a:pt x="768" y="1"/>
                  </a:moveTo>
                  <a:cubicBezTo>
                    <a:pt x="751" y="1"/>
                    <a:pt x="734" y="9"/>
                    <a:pt x="723" y="24"/>
                  </a:cubicBezTo>
                  <a:cubicBezTo>
                    <a:pt x="412" y="453"/>
                    <a:pt x="173" y="925"/>
                    <a:pt x="9" y="1427"/>
                  </a:cubicBezTo>
                  <a:cubicBezTo>
                    <a:pt x="1" y="1456"/>
                    <a:pt x="16" y="1487"/>
                    <a:pt x="45" y="1496"/>
                  </a:cubicBezTo>
                  <a:cubicBezTo>
                    <a:pt x="52" y="1500"/>
                    <a:pt x="58" y="1500"/>
                    <a:pt x="63" y="1500"/>
                  </a:cubicBezTo>
                  <a:cubicBezTo>
                    <a:pt x="86" y="1500"/>
                    <a:pt x="107" y="1486"/>
                    <a:pt x="115" y="1459"/>
                  </a:cubicBezTo>
                  <a:cubicBezTo>
                    <a:pt x="273" y="967"/>
                    <a:pt x="508" y="506"/>
                    <a:pt x="812" y="89"/>
                  </a:cubicBezTo>
                  <a:cubicBezTo>
                    <a:pt x="829" y="63"/>
                    <a:pt x="825" y="29"/>
                    <a:pt x="800" y="12"/>
                  </a:cubicBezTo>
                  <a:cubicBezTo>
                    <a:pt x="790" y="4"/>
                    <a:pt x="779" y="1"/>
                    <a:pt x="7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6"/>
            <p:cNvSpPr/>
            <p:nvPr/>
          </p:nvSpPr>
          <p:spPr>
            <a:xfrm>
              <a:off x="6629224" y="3792982"/>
              <a:ext cx="12482" cy="22732"/>
            </a:xfrm>
            <a:custGeom>
              <a:avLst/>
              <a:gdLst/>
              <a:ahLst/>
              <a:cxnLst/>
              <a:rect l="l" t="t" r="r" b="b"/>
              <a:pathLst>
                <a:path w="425" h="774" extrusionOk="0">
                  <a:moveTo>
                    <a:pt x="363" y="1"/>
                  </a:moveTo>
                  <a:cubicBezTo>
                    <a:pt x="341" y="1"/>
                    <a:pt x="319" y="14"/>
                    <a:pt x="311" y="37"/>
                  </a:cubicBezTo>
                  <a:cubicBezTo>
                    <a:pt x="227" y="260"/>
                    <a:pt x="127" y="480"/>
                    <a:pt x="15" y="692"/>
                  </a:cubicBezTo>
                  <a:cubicBezTo>
                    <a:pt x="0" y="718"/>
                    <a:pt x="12" y="752"/>
                    <a:pt x="37" y="766"/>
                  </a:cubicBezTo>
                  <a:cubicBezTo>
                    <a:pt x="45" y="772"/>
                    <a:pt x="55" y="773"/>
                    <a:pt x="63" y="773"/>
                  </a:cubicBezTo>
                  <a:cubicBezTo>
                    <a:pt x="83" y="773"/>
                    <a:pt x="102" y="763"/>
                    <a:pt x="112" y="743"/>
                  </a:cubicBezTo>
                  <a:cubicBezTo>
                    <a:pt x="227" y="528"/>
                    <a:pt x="328" y="303"/>
                    <a:pt x="413" y="75"/>
                  </a:cubicBezTo>
                  <a:cubicBezTo>
                    <a:pt x="425" y="47"/>
                    <a:pt x="411" y="14"/>
                    <a:pt x="382" y="4"/>
                  </a:cubicBezTo>
                  <a:cubicBezTo>
                    <a:pt x="376" y="2"/>
                    <a:pt x="370" y="1"/>
                    <a:pt x="3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6"/>
            <p:cNvSpPr/>
            <p:nvPr/>
          </p:nvSpPr>
          <p:spPr>
            <a:xfrm>
              <a:off x="6570220" y="3953636"/>
              <a:ext cx="4405" cy="13510"/>
            </a:xfrm>
            <a:custGeom>
              <a:avLst/>
              <a:gdLst/>
              <a:ahLst/>
              <a:cxnLst/>
              <a:rect l="l" t="t" r="r" b="b"/>
              <a:pathLst>
                <a:path w="150" h="460" extrusionOk="0">
                  <a:moveTo>
                    <a:pt x="91" y="1"/>
                  </a:moveTo>
                  <a:cubicBezTo>
                    <a:pt x="63" y="1"/>
                    <a:pt x="41" y="24"/>
                    <a:pt x="37" y="51"/>
                  </a:cubicBezTo>
                  <a:lnTo>
                    <a:pt x="1" y="400"/>
                  </a:lnTo>
                  <a:cubicBezTo>
                    <a:pt x="0" y="430"/>
                    <a:pt x="21" y="457"/>
                    <a:pt x="51" y="460"/>
                  </a:cubicBezTo>
                  <a:lnTo>
                    <a:pt x="57" y="460"/>
                  </a:lnTo>
                  <a:cubicBezTo>
                    <a:pt x="85" y="460"/>
                    <a:pt x="108" y="438"/>
                    <a:pt x="113" y="411"/>
                  </a:cubicBezTo>
                  <a:lnTo>
                    <a:pt x="148" y="61"/>
                  </a:lnTo>
                  <a:cubicBezTo>
                    <a:pt x="150" y="31"/>
                    <a:pt x="128" y="4"/>
                    <a:pt x="98" y="1"/>
                  </a:cubicBezTo>
                  <a:cubicBezTo>
                    <a:pt x="96" y="1"/>
                    <a:pt x="93"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6"/>
            <p:cNvSpPr/>
            <p:nvPr/>
          </p:nvSpPr>
          <p:spPr>
            <a:xfrm>
              <a:off x="6898194" y="3775301"/>
              <a:ext cx="37594" cy="117333"/>
            </a:xfrm>
            <a:custGeom>
              <a:avLst/>
              <a:gdLst/>
              <a:ahLst/>
              <a:cxnLst/>
              <a:rect l="l" t="t" r="r" b="b"/>
              <a:pathLst>
                <a:path w="1280" h="3995" extrusionOk="0">
                  <a:moveTo>
                    <a:pt x="62" y="0"/>
                  </a:moveTo>
                  <a:cubicBezTo>
                    <a:pt x="53" y="0"/>
                    <a:pt x="43" y="3"/>
                    <a:pt x="35" y="8"/>
                  </a:cubicBezTo>
                  <a:cubicBezTo>
                    <a:pt x="10" y="24"/>
                    <a:pt x="1" y="58"/>
                    <a:pt x="17" y="83"/>
                  </a:cubicBezTo>
                  <a:cubicBezTo>
                    <a:pt x="726" y="1245"/>
                    <a:pt x="1123" y="2578"/>
                    <a:pt x="1167" y="3940"/>
                  </a:cubicBezTo>
                  <a:cubicBezTo>
                    <a:pt x="1169" y="3971"/>
                    <a:pt x="1193" y="3994"/>
                    <a:pt x="1223" y="3994"/>
                  </a:cubicBezTo>
                  <a:cubicBezTo>
                    <a:pt x="1254" y="3993"/>
                    <a:pt x="1280" y="3967"/>
                    <a:pt x="1276" y="3937"/>
                  </a:cubicBezTo>
                  <a:cubicBezTo>
                    <a:pt x="1231" y="2557"/>
                    <a:pt x="827" y="1204"/>
                    <a:pt x="109" y="26"/>
                  </a:cubicBezTo>
                  <a:cubicBezTo>
                    <a:pt x="99" y="10"/>
                    <a:pt x="81"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6"/>
            <p:cNvSpPr/>
            <p:nvPr/>
          </p:nvSpPr>
          <p:spPr>
            <a:xfrm>
              <a:off x="6899017" y="3816302"/>
              <a:ext cx="10720" cy="26756"/>
            </a:xfrm>
            <a:custGeom>
              <a:avLst/>
              <a:gdLst/>
              <a:ahLst/>
              <a:cxnLst/>
              <a:rect l="l" t="t" r="r" b="b"/>
              <a:pathLst>
                <a:path w="365" h="911" extrusionOk="0">
                  <a:moveTo>
                    <a:pt x="63" y="1"/>
                  </a:moveTo>
                  <a:cubicBezTo>
                    <a:pt x="56" y="1"/>
                    <a:pt x="48" y="2"/>
                    <a:pt x="41" y="5"/>
                  </a:cubicBezTo>
                  <a:cubicBezTo>
                    <a:pt x="13" y="15"/>
                    <a:pt x="0" y="47"/>
                    <a:pt x="11" y="76"/>
                  </a:cubicBezTo>
                  <a:cubicBezTo>
                    <a:pt x="118" y="329"/>
                    <a:pt x="198" y="597"/>
                    <a:pt x="254" y="866"/>
                  </a:cubicBezTo>
                  <a:cubicBezTo>
                    <a:pt x="258" y="892"/>
                    <a:pt x="282" y="910"/>
                    <a:pt x="306" y="910"/>
                  </a:cubicBezTo>
                  <a:cubicBezTo>
                    <a:pt x="311" y="910"/>
                    <a:pt x="313" y="910"/>
                    <a:pt x="318" y="909"/>
                  </a:cubicBezTo>
                  <a:cubicBezTo>
                    <a:pt x="348" y="903"/>
                    <a:pt x="365" y="875"/>
                    <a:pt x="359" y="845"/>
                  </a:cubicBezTo>
                  <a:cubicBezTo>
                    <a:pt x="302" y="569"/>
                    <a:pt x="221" y="297"/>
                    <a:pt x="113" y="35"/>
                  </a:cubicBezTo>
                  <a:cubicBezTo>
                    <a:pt x="104" y="13"/>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6"/>
            <p:cNvSpPr/>
            <p:nvPr/>
          </p:nvSpPr>
          <p:spPr>
            <a:xfrm>
              <a:off x="6739361" y="3660611"/>
              <a:ext cx="48108" cy="187058"/>
            </a:xfrm>
            <a:custGeom>
              <a:avLst/>
              <a:gdLst/>
              <a:ahLst/>
              <a:cxnLst/>
              <a:rect l="l" t="t" r="r" b="b"/>
              <a:pathLst>
                <a:path w="1638" h="6369" extrusionOk="0">
                  <a:moveTo>
                    <a:pt x="340" y="1"/>
                  </a:moveTo>
                  <a:cubicBezTo>
                    <a:pt x="312" y="1"/>
                    <a:pt x="293" y="22"/>
                    <a:pt x="289" y="48"/>
                  </a:cubicBezTo>
                  <a:cubicBezTo>
                    <a:pt x="0" y="2213"/>
                    <a:pt x="439" y="4448"/>
                    <a:pt x="1528" y="6341"/>
                  </a:cubicBezTo>
                  <a:cubicBezTo>
                    <a:pt x="1540" y="6357"/>
                    <a:pt x="1557" y="6368"/>
                    <a:pt x="1577" y="6368"/>
                  </a:cubicBezTo>
                  <a:cubicBezTo>
                    <a:pt x="1585" y="6368"/>
                    <a:pt x="1595" y="6367"/>
                    <a:pt x="1604" y="6362"/>
                  </a:cubicBezTo>
                  <a:cubicBezTo>
                    <a:pt x="1628" y="6348"/>
                    <a:pt x="1638" y="6314"/>
                    <a:pt x="1624" y="6288"/>
                  </a:cubicBezTo>
                  <a:cubicBezTo>
                    <a:pt x="546" y="4416"/>
                    <a:pt x="111" y="2205"/>
                    <a:pt x="399" y="65"/>
                  </a:cubicBezTo>
                  <a:cubicBezTo>
                    <a:pt x="403" y="34"/>
                    <a:pt x="382" y="5"/>
                    <a:pt x="352" y="2"/>
                  </a:cubicBezTo>
                  <a:cubicBezTo>
                    <a:pt x="348" y="1"/>
                    <a:pt x="344" y="1"/>
                    <a:pt x="3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6"/>
            <p:cNvSpPr/>
            <p:nvPr/>
          </p:nvSpPr>
          <p:spPr>
            <a:xfrm>
              <a:off x="6755486" y="3681317"/>
              <a:ext cx="14303" cy="80679"/>
            </a:xfrm>
            <a:custGeom>
              <a:avLst/>
              <a:gdLst/>
              <a:ahLst/>
              <a:cxnLst/>
              <a:rect l="l" t="t" r="r" b="b"/>
              <a:pathLst>
                <a:path w="487" h="2747" extrusionOk="0">
                  <a:moveTo>
                    <a:pt x="172" y="0"/>
                  </a:moveTo>
                  <a:cubicBezTo>
                    <a:pt x="145" y="0"/>
                    <a:pt x="122" y="20"/>
                    <a:pt x="118" y="48"/>
                  </a:cubicBezTo>
                  <a:cubicBezTo>
                    <a:pt x="1" y="938"/>
                    <a:pt x="88" y="1859"/>
                    <a:pt x="371" y="2709"/>
                  </a:cubicBezTo>
                  <a:cubicBezTo>
                    <a:pt x="378" y="2732"/>
                    <a:pt x="400" y="2747"/>
                    <a:pt x="422" y="2747"/>
                  </a:cubicBezTo>
                  <a:cubicBezTo>
                    <a:pt x="428" y="2747"/>
                    <a:pt x="435" y="2745"/>
                    <a:pt x="444" y="2745"/>
                  </a:cubicBezTo>
                  <a:cubicBezTo>
                    <a:pt x="472" y="2737"/>
                    <a:pt x="487" y="2704"/>
                    <a:pt x="478" y="2675"/>
                  </a:cubicBezTo>
                  <a:cubicBezTo>
                    <a:pt x="200" y="1839"/>
                    <a:pt x="113" y="936"/>
                    <a:pt x="229" y="62"/>
                  </a:cubicBezTo>
                  <a:cubicBezTo>
                    <a:pt x="232" y="32"/>
                    <a:pt x="210" y="4"/>
                    <a:pt x="180" y="1"/>
                  </a:cubicBezTo>
                  <a:cubicBezTo>
                    <a:pt x="178" y="0"/>
                    <a:pt x="175" y="0"/>
                    <a:pt x="1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6"/>
            <p:cNvSpPr/>
            <p:nvPr/>
          </p:nvSpPr>
          <p:spPr>
            <a:xfrm>
              <a:off x="6779745" y="3716825"/>
              <a:ext cx="7137" cy="22028"/>
            </a:xfrm>
            <a:custGeom>
              <a:avLst/>
              <a:gdLst/>
              <a:ahLst/>
              <a:cxnLst/>
              <a:rect l="l" t="t" r="r" b="b"/>
              <a:pathLst>
                <a:path w="243" h="750" extrusionOk="0">
                  <a:moveTo>
                    <a:pt x="62" y="1"/>
                  </a:moveTo>
                  <a:cubicBezTo>
                    <a:pt x="58" y="1"/>
                    <a:pt x="54" y="1"/>
                    <a:pt x="49" y="2"/>
                  </a:cubicBezTo>
                  <a:cubicBezTo>
                    <a:pt x="18" y="9"/>
                    <a:pt x="1" y="38"/>
                    <a:pt x="8" y="68"/>
                  </a:cubicBezTo>
                  <a:cubicBezTo>
                    <a:pt x="55" y="280"/>
                    <a:pt x="96" y="494"/>
                    <a:pt x="129" y="703"/>
                  </a:cubicBezTo>
                  <a:cubicBezTo>
                    <a:pt x="132" y="730"/>
                    <a:pt x="156" y="750"/>
                    <a:pt x="182" y="750"/>
                  </a:cubicBezTo>
                  <a:lnTo>
                    <a:pt x="190" y="750"/>
                  </a:lnTo>
                  <a:cubicBezTo>
                    <a:pt x="222" y="746"/>
                    <a:pt x="243" y="717"/>
                    <a:pt x="237" y="687"/>
                  </a:cubicBezTo>
                  <a:cubicBezTo>
                    <a:pt x="206" y="474"/>
                    <a:pt x="165" y="256"/>
                    <a:pt x="115" y="42"/>
                  </a:cubicBezTo>
                  <a:cubicBezTo>
                    <a:pt x="109"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6"/>
            <p:cNvSpPr/>
            <p:nvPr/>
          </p:nvSpPr>
          <p:spPr>
            <a:xfrm>
              <a:off x="6819982" y="3667073"/>
              <a:ext cx="165911" cy="91899"/>
            </a:xfrm>
            <a:custGeom>
              <a:avLst/>
              <a:gdLst/>
              <a:ahLst/>
              <a:cxnLst/>
              <a:rect l="l" t="t" r="r" b="b"/>
              <a:pathLst>
                <a:path w="5649" h="3129" extrusionOk="0">
                  <a:moveTo>
                    <a:pt x="60" y="1"/>
                  </a:moveTo>
                  <a:cubicBezTo>
                    <a:pt x="46" y="1"/>
                    <a:pt x="33" y="6"/>
                    <a:pt x="22" y="16"/>
                  </a:cubicBezTo>
                  <a:cubicBezTo>
                    <a:pt x="1" y="37"/>
                    <a:pt x="1" y="73"/>
                    <a:pt x="22" y="94"/>
                  </a:cubicBezTo>
                  <a:cubicBezTo>
                    <a:pt x="1513" y="1625"/>
                    <a:pt x="3487" y="2702"/>
                    <a:pt x="5581" y="3128"/>
                  </a:cubicBezTo>
                  <a:cubicBezTo>
                    <a:pt x="5583" y="3129"/>
                    <a:pt x="5588" y="3129"/>
                    <a:pt x="5591" y="3129"/>
                  </a:cubicBezTo>
                  <a:cubicBezTo>
                    <a:pt x="5616" y="3129"/>
                    <a:pt x="5639" y="3110"/>
                    <a:pt x="5645" y="3083"/>
                  </a:cubicBezTo>
                  <a:cubicBezTo>
                    <a:pt x="5649" y="3055"/>
                    <a:pt x="5632" y="3025"/>
                    <a:pt x="5602" y="3019"/>
                  </a:cubicBezTo>
                  <a:cubicBezTo>
                    <a:pt x="3530" y="2601"/>
                    <a:pt x="1576" y="1534"/>
                    <a:pt x="101" y="17"/>
                  </a:cubicBezTo>
                  <a:cubicBezTo>
                    <a:pt x="90" y="6"/>
                    <a:pt x="75"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6"/>
            <p:cNvSpPr/>
            <p:nvPr/>
          </p:nvSpPr>
          <p:spPr>
            <a:xfrm>
              <a:off x="6876784" y="3693652"/>
              <a:ext cx="66082" cy="32160"/>
            </a:xfrm>
            <a:custGeom>
              <a:avLst/>
              <a:gdLst/>
              <a:ahLst/>
              <a:cxnLst/>
              <a:rect l="l" t="t" r="r" b="b"/>
              <a:pathLst>
                <a:path w="2250" h="1095" extrusionOk="0">
                  <a:moveTo>
                    <a:pt x="63" y="1"/>
                  </a:moveTo>
                  <a:cubicBezTo>
                    <a:pt x="46" y="1"/>
                    <a:pt x="29" y="8"/>
                    <a:pt x="18" y="24"/>
                  </a:cubicBezTo>
                  <a:cubicBezTo>
                    <a:pt x="1" y="48"/>
                    <a:pt x="7" y="82"/>
                    <a:pt x="31" y="101"/>
                  </a:cubicBezTo>
                  <a:cubicBezTo>
                    <a:pt x="683" y="559"/>
                    <a:pt x="1405" y="894"/>
                    <a:pt x="2175" y="1093"/>
                  </a:cubicBezTo>
                  <a:cubicBezTo>
                    <a:pt x="2181" y="1095"/>
                    <a:pt x="2185" y="1095"/>
                    <a:pt x="2190" y="1095"/>
                  </a:cubicBezTo>
                  <a:cubicBezTo>
                    <a:pt x="2214" y="1095"/>
                    <a:pt x="2237" y="1079"/>
                    <a:pt x="2242" y="1056"/>
                  </a:cubicBezTo>
                  <a:cubicBezTo>
                    <a:pt x="2250" y="1026"/>
                    <a:pt x="2231" y="995"/>
                    <a:pt x="2203" y="988"/>
                  </a:cubicBezTo>
                  <a:cubicBezTo>
                    <a:pt x="1445" y="793"/>
                    <a:pt x="736" y="464"/>
                    <a:pt x="95" y="11"/>
                  </a:cubicBezTo>
                  <a:cubicBezTo>
                    <a:pt x="85" y="4"/>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6"/>
            <p:cNvSpPr/>
            <p:nvPr/>
          </p:nvSpPr>
          <p:spPr>
            <a:xfrm>
              <a:off x="6905831" y="3684137"/>
              <a:ext cx="14156" cy="8400"/>
            </a:xfrm>
            <a:custGeom>
              <a:avLst/>
              <a:gdLst/>
              <a:ahLst/>
              <a:cxnLst/>
              <a:rect l="l" t="t" r="r" b="b"/>
              <a:pathLst>
                <a:path w="482" h="286" extrusionOk="0">
                  <a:moveTo>
                    <a:pt x="63" y="1"/>
                  </a:moveTo>
                  <a:cubicBezTo>
                    <a:pt x="45" y="1"/>
                    <a:pt x="26" y="10"/>
                    <a:pt x="16" y="27"/>
                  </a:cubicBezTo>
                  <a:cubicBezTo>
                    <a:pt x="0" y="52"/>
                    <a:pt x="7" y="86"/>
                    <a:pt x="33" y="101"/>
                  </a:cubicBezTo>
                  <a:cubicBezTo>
                    <a:pt x="151" y="175"/>
                    <a:pt x="274" y="234"/>
                    <a:pt x="402" y="282"/>
                  </a:cubicBezTo>
                  <a:cubicBezTo>
                    <a:pt x="409" y="284"/>
                    <a:pt x="415" y="285"/>
                    <a:pt x="422" y="285"/>
                  </a:cubicBezTo>
                  <a:cubicBezTo>
                    <a:pt x="445" y="285"/>
                    <a:pt x="466" y="272"/>
                    <a:pt x="472" y="249"/>
                  </a:cubicBezTo>
                  <a:cubicBezTo>
                    <a:pt x="482" y="221"/>
                    <a:pt x="467" y="190"/>
                    <a:pt x="439" y="178"/>
                  </a:cubicBezTo>
                  <a:cubicBezTo>
                    <a:pt x="318" y="134"/>
                    <a:pt x="201" y="77"/>
                    <a:pt x="90" y="9"/>
                  </a:cubicBezTo>
                  <a:cubicBezTo>
                    <a:pt x="82" y="3"/>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6"/>
            <p:cNvSpPr/>
            <p:nvPr/>
          </p:nvSpPr>
          <p:spPr>
            <a:xfrm>
              <a:off x="6998170" y="3621578"/>
              <a:ext cx="115571" cy="79005"/>
            </a:xfrm>
            <a:custGeom>
              <a:avLst/>
              <a:gdLst/>
              <a:ahLst/>
              <a:cxnLst/>
              <a:rect l="l" t="t" r="r" b="b"/>
              <a:pathLst>
                <a:path w="3935" h="2690" extrusionOk="0">
                  <a:moveTo>
                    <a:pt x="62" y="0"/>
                  </a:moveTo>
                  <a:cubicBezTo>
                    <a:pt x="39" y="0"/>
                    <a:pt x="18" y="15"/>
                    <a:pt x="11" y="38"/>
                  </a:cubicBezTo>
                  <a:cubicBezTo>
                    <a:pt x="1" y="70"/>
                    <a:pt x="18" y="99"/>
                    <a:pt x="46" y="108"/>
                  </a:cubicBezTo>
                  <a:cubicBezTo>
                    <a:pt x="1514" y="565"/>
                    <a:pt x="2859" y="1475"/>
                    <a:pt x="3829" y="2670"/>
                  </a:cubicBezTo>
                  <a:cubicBezTo>
                    <a:pt x="3839" y="2683"/>
                    <a:pt x="3856" y="2690"/>
                    <a:pt x="3871" y="2690"/>
                  </a:cubicBezTo>
                  <a:cubicBezTo>
                    <a:pt x="3884" y="2690"/>
                    <a:pt x="3896" y="2684"/>
                    <a:pt x="3906" y="2677"/>
                  </a:cubicBezTo>
                  <a:cubicBezTo>
                    <a:pt x="3930" y="2659"/>
                    <a:pt x="3934" y="2623"/>
                    <a:pt x="3914" y="2600"/>
                  </a:cubicBezTo>
                  <a:cubicBezTo>
                    <a:pt x="2930" y="1388"/>
                    <a:pt x="1567" y="465"/>
                    <a:pt x="78" y="3"/>
                  </a:cubicBezTo>
                  <a:cubicBezTo>
                    <a:pt x="72" y="1"/>
                    <a:pt x="67"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6"/>
            <p:cNvSpPr/>
            <p:nvPr/>
          </p:nvSpPr>
          <p:spPr>
            <a:xfrm>
              <a:off x="7030036" y="3659994"/>
              <a:ext cx="28136" cy="16124"/>
            </a:xfrm>
            <a:custGeom>
              <a:avLst/>
              <a:gdLst/>
              <a:ahLst/>
              <a:cxnLst/>
              <a:rect l="l" t="t" r="r" b="b"/>
              <a:pathLst>
                <a:path w="958" h="549" extrusionOk="0">
                  <a:moveTo>
                    <a:pt x="63" y="0"/>
                  </a:moveTo>
                  <a:cubicBezTo>
                    <a:pt x="41" y="0"/>
                    <a:pt x="20" y="15"/>
                    <a:pt x="11" y="38"/>
                  </a:cubicBezTo>
                  <a:cubicBezTo>
                    <a:pt x="1" y="66"/>
                    <a:pt x="16" y="96"/>
                    <a:pt x="45" y="107"/>
                  </a:cubicBezTo>
                  <a:cubicBezTo>
                    <a:pt x="338" y="210"/>
                    <a:pt x="612" y="354"/>
                    <a:pt x="864" y="537"/>
                  </a:cubicBezTo>
                  <a:cubicBezTo>
                    <a:pt x="872" y="545"/>
                    <a:pt x="885" y="549"/>
                    <a:pt x="895" y="549"/>
                  </a:cubicBezTo>
                  <a:cubicBezTo>
                    <a:pt x="914" y="549"/>
                    <a:pt x="929" y="542"/>
                    <a:pt x="941" y="525"/>
                  </a:cubicBezTo>
                  <a:cubicBezTo>
                    <a:pt x="958" y="500"/>
                    <a:pt x="952" y="466"/>
                    <a:pt x="928" y="449"/>
                  </a:cubicBezTo>
                  <a:cubicBezTo>
                    <a:pt x="670" y="260"/>
                    <a:pt x="382" y="109"/>
                    <a:pt x="81" y="3"/>
                  </a:cubicBezTo>
                  <a:cubicBezTo>
                    <a:pt x="75" y="1"/>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6"/>
            <p:cNvSpPr/>
            <p:nvPr/>
          </p:nvSpPr>
          <p:spPr>
            <a:xfrm>
              <a:off x="6908415" y="3498430"/>
              <a:ext cx="213344" cy="98360"/>
            </a:xfrm>
            <a:custGeom>
              <a:avLst/>
              <a:gdLst/>
              <a:ahLst/>
              <a:cxnLst/>
              <a:rect l="l" t="t" r="r" b="b"/>
              <a:pathLst>
                <a:path w="7264" h="3349" extrusionOk="0">
                  <a:moveTo>
                    <a:pt x="7203" y="0"/>
                  </a:moveTo>
                  <a:cubicBezTo>
                    <a:pt x="7191" y="0"/>
                    <a:pt x="7180" y="4"/>
                    <a:pt x="7170" y="12"/>
                  </a:cubicBezTo>
                  <a:cubicBezTo>
                    <a:pt x="6969" y="164"/>
                    <a:pt x="6774" y="332"/>
                    <a:pt x="6586" y="493"/>
                  </a:cubicBezTo>
                  <a:cubicBezTo>
                    <a:pt x="6446" y="611"/>
                    <a:pt x="6309" y="731"/>
                    <a:pt x="6167" y="845"/>
                  </a:cubicBezTo>
                  <a:cubicBezTo>
                    <a:pt x="4666" y="2052"/>
                    <a:pt x="2668" y="2836"/>
                    <a:pt x="52" y="3239"/>
                  </a:cubicBezTo>
                  <a:cubicBezTo>
                    <a:pt x="22" y="3241"/>
                    <a:pt x="0" y="3270"/>
                    <a:pt x="6" y="3301"/>
                  </a:cubicBezTo>
                  <a:cubicBezTo>
                    <a:pt x="9" y="3327"/>
                    <a:pt x="33" y="3347"/>
                    <a:pt x="59" y="3347"/>
                  </a:cubicBezTo>
                  <a:cubicBezTo>
                    <a:pt x="62" y="3347"/>
                    <a:pt x="65" y="3347"/>
                    <a:pt x="70" y="3348"/>
                  </a:cubicBezTo>
                  <a:cubicBezTo>
                    <a:pt x="2705" y="2942"/>
                    <a:pt x="4721" y="2152"/>
                    <a:pt x="6237" y="932"/>
                  </a:cubicBezTo>
                  <a:cubicBezTo>
                    <a:pt x="6379" y="816"/>
                    <a:pt x="6517" y="697"/>
                    <a:pt x="6657" y="577"/>
                  </a:cubicBezTo>
                  <a:cubicBezTo>
                    <a:pt x="6843" y="415"/>
                    <a:pt x="7036" y="249"/>
                    <a:pt x="7235" y="98"/>
                  </a:cubicBezTo>
                  <a:cubicBezTo>
                    <a:pt x="7261" y="80"/>
                    <a:pt x="7263" y="47"/>
                    <a:pt x="7246" y="22"/>
                  </a:cubicBezTo>
                  <a:cubicBezTo>
                    <a:pt x="7236" y="7"/>
                    <a:pt x="7220" y="0"/>
                    <a:pt x="7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6"/>
            <p:cNvSpPr/>
            <p:nvPr/>
          </p:nvSpPr>
          <p:spPr>
            <a:xfrm>
              <a:off x="6944775" y="3524305"/>
              <a:ext cx="115512" cy="45876"/>
            </a:xfrm>
            <a:custGeom>
              <a:avLst/>
              <a:gdLst/>
              <a:ahLst/>
              <a:cxnLst/>
              <a:rect l="l" t="t" r="r" b="b"/>
              <a:pathLst>
                <a:path w="3933" h="1562" extrusionOk="0">
                  <a:moveTo>
                    <a:pt x="3869" y="1"/>
                  </a:moveTo>
                  <a:cubicBezTo>
                    <a:pt x="3858" y="1"/>
                    <a:pt x="3847" y="4"/>
                    <a:pt x="3838" y="11"/>
                  </a:cubicBezTo>
                  <a:cubicBezTo>
                    <a:pt x="2722" y="821"/>
                    <a:pt x="1302" y="1156"/>
                    <a:pt x="48" y="1453"/>
                  </a:cubicBezTo>
                  <a:cubicBezTo>
                    <a:pt x="17" y="1460"/>
                    <a:pt x="0" y="1489"/>
                    <a:pt x="7" y="1519"/>
                  </a:cubicBezTo>
                  <a:cubicBezTo>
                    <a:pt x="13" y="1544"/>
                    <a:pt x="36" y="1562"/>
                    <a:pt x="60" y="1562"/>
                  </a:cubicBezTo>
                  <a:cubicBezTo>
                    <a:pt x="64" y="1562"/>
                    <a:pt x="70" y="1562"/>
                    <a:pt x="74" y="1560"/>
                  </a:cubicBezTo>
                  <a:cubicBezTo>
                    <a:pt x="1337" y="1261"/>
                    <a:pt x="2770" y="922"/>
                    <a:pt x="3902" y="100"/>
                  </a:cubicBezTo>
                  <a:cubicBezTo>
                    <a:pt x="3926" y="82"/>
                    <a:pt x="3932" y="48"/>
                    <a:pt x="3915" y="23"/>
                  </a:cubicBezTo>
                  <a:cubicBezTo>
                    <a:pt x="3904" y="9"/>
                    <a:pt x="3886" y="1"/>
                    <a:pt x="38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6"/>
            <p:cNvSpPr/>
            <p:nvPr/>
          </p:nvSpPr>
          <p:spPr>
            <a:xfrm>
              <a:off x="6981987" y="3531530"/>
              <a:ext cx="33629" cy="14861"/>
            </a:xfrm>
            <a:custGeom>
              <a:avLst/>
              <a:gdLst/>
              <a:ahLst/>
              <a:cxnLst/>
              <a:rect l="l" t="t" r="r" b="b"/>
              <a:pathLst>
                <a:path w="1145" h="506" extrusionOk="0">
                  <a:moveTo>
                    <a:pt x="1081" y="1"/>
                  </a:moveTo>
                  <a:cubicBezTo>
                    <a:pt x="1072" y="1"/>
                    <a:pt x="1064" y="3"/>
                    <a:pt x="1056" y="7"/>
                  </a:cubicBezTo>
                  <a:cubicBezTo>
                    <a:pt x="737" y="180"/>
                    <a:pt x="396" y="312"/>
                    <a:pt x="46" y="398"/>
                  </a:cubicBezTo>
                  <a:cubicBezTo>
                    <a:pt x="18" y="406"/>
                    <a:pt x="1" y="437"/>
                    <a:pt x="8" y="465"/>
                  </a:cubicBezTo>
                  <a:cubicBezTo>
                    <a:pt x="15" y="490"/>
                    <a:pt x="36" y="505"/>
                    <a:pt x="60" y="505"/>
                  </a:cubicBezTo>
                  <a:lnTo>
                    <a:pt x="73" y="505"/>
                  </a:lnTo>
                  <a:cubicBezTo>
                    <a:pt x="432" y="415"/>
                    <a:pt x="781" y="282"/>
                    <a:pt x="1107" y="105"/>
                  </a:cubicBezTo>
                  <a:cubicBezTo>
                    <a:pt x="1136" y="91"/>
                    <a:pt x="1144" y="57"/>
                    <a:pt x="1130" y="31"/>
                  </a:cubicBezTo>
                  <a:cubicBezTo>
                    <a:pt x="1120" y="12"/>
                    <a:pt x="1101" y="1"/>
                    <a:pt x="10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6"/>
            <p:cNvSpPr/>
            <p:nvPr/>
          </p:nvSpPr>
          <p:spPr>
            <a:xfrm>
              <a:off x="6952764" y="3422802"/>
              <a:ext cx="35978" cy="12042"/>
            </a:xfrm>
            <a:custGeom>
              <a:avLst/>
              <a:gdLst/>
              <a:ahLst/>
              <a:cxnLst/>
              <a:rect l="l" t="t" r="r" b="b"/>
              <a:pathLst>
                <a:path w="1225" h="410" extrusionOk="0">
                  <a:moveTo>
                    <a:pt x="1165" y="0"/>
                  </a:moveTo>
                  <a:cubicBezTo>
                    <a:pt x="1161" y="0"/>
                    <a:pt x="1157" y="1"/>
                    <a:pt x="1152" y="2"/>
                  </a:cubicBezTo>
                  <a:cubicBezTo>
                    <a:pt x="783" y="94"/>
                    <a:pt x="412" y="195"/>
                    <a:pt x="47" y="302"/>
                  </a:cubicBezTo>
                  <a:cubicBezTo>
                    <a:pt x="19" y="311"/>
                    <a:pt x="0" y="341"/>
                    <a:pt x="9" y="369"/>
                  </a:cubicBezTo>
                  <a:cubicBezTo>
                    <a:pt x="16" y="393"/>
                    <a:pt x="40" y="409"/>
                    <a:pt x="63" y="409"/>
                  </a:cubicBezTo>
                  <a:cubicBezTo>
                    <a:pt x="68" y="409"/>
                    <a:pt x="73" y="408"/>
                    <a:pt x="77" y="406"/>
                  </a:cubicBezTo>
                  <a:cubicBezTo>
                    <a:pt x="442" y="299"/>
                    <a:pt x="812" y="198"/>
                    <a:pt x="1179" y="106"/>
                  </a:cubicBezTo>
                  <a:cubicBezTo>
                    <a:pt x="1208" y="99"/>
                    <a:pt x="1225" y="69"/>
                    <a:pt x="1218" y="40"/>
                  </a:cubicBezTo>
                  <a:cubicBezTo>
                    <a:pt x="1212" y="16"/>
                    <a:pt x="1189" y="0"/>
                    <a:pt x="11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6"/>
            <p:cNvSpPr/>
            <p:nvPr/>
          </p:nvSpPr>
          <p:spPr>
            <a:xfrm>
              <a:off x="6954585" y="3441364"/>
              <a:ext cx="12747" cy="6050"/>
            </a:xfrm>
            <a:custGeom>
              <a:avLst/>
              <a:gdLst/>
              <a:ahLst/>
              <a:cxnLst/>
              <a:rect l="l" t="t" r="r" b="b"/>
              <a:pathLst>
                <a:path w="434" h="206" extrusionOk="0">
                  <a:moveTo>
                    <a:pt x="373" y="1"/>
                  </a:moveTo>
                  <a:cubicBezTo>
                    <a:pt x="367" y="1"/>
                    <a:pt x="361" y="2"/>
                    <a:pt x="355" y="4"/>
                  </a:cubicBezTo>
                  <a:lnTo>
                    <a:pt x="45" y="99"/>
                  </a:lnTo>
                  <a:cubicBezTo>
                    <a:pt x="16" y="107"/>
                    <a:pt x="1" y="139"/>
                    <a:pt x="9" y="167"/>
                  </a:cubicBezTo>
                  <a:cubicBezTo>
                    <a:pt x="16" y="191"/>
                    <a:pt x="38" y="206"/>
                    <a:pt x="61" y="206"/>
                  </a:cubicBezTo>
                  <a:cubicBezTo>
                    <a:pt x="66" y="206"/>
                    <a:pt x="72" y="206"/>
                    <a:pt x="79" y="203"/>
                  </a:cubicBezTo>
                  <a:lnTo>
                    <a:pt x="388" y="106"/>
                  </a:lnTo>
                  <a:cubicBezTo>
                    <a:pt x="417" y="97"/>
                    <a:pt x="434" y="68"/>
                    <a:pt x="424" y="39"/>
                  </a:cubicBezTo>
                  <a:cubicBezTo>
                    <a:pt x="417" y="16"/>
                    <a:pt x="396" y="1"/>
                    <a:pt x="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7" name="Google Shape;1477;p46"/>
          <p:cNvGrpSpPr/>
          <p:nvPr/>
        </p:nvGrpSpPr>
        <p:grpSpPr>
          <a:xfrm>
            <a:off x="6073926" y="673439"/>
            <a:ext cx="1079201" cy="1399804"/>
            <a:chOff x="6073926" y="673439"/>
            <a:chExt cx="1079201" cy="1399804"/>
          </a:xfrm>
        </p:grpSpPr>
        <p:sp>
          <p:nvSpPr>
            <p:cNvPr id="1478" name="Google Shape;1478;p46"/>
            <p:cNvSpPr/>
            <p:nvPr/>
          </p:nvSpPr>
          <p:spPr>
            <a:xfrm>
              <a:off x="6073926" y="673439"/>
              <a:ext cx="1079201" cy="1399804"/>
            </a:xfrm>
            <a:custGeom>
              <a:avLst/>
              <a:gdLst/>
              <a:ahLst/>
              <a:cxnLst/>
              <a:rect l="l" t="t" r="r" b="b"/>
              <a:pathLst>
                <a:path w="36745" h="47661" extrusionOk="0">
                  <a:moveTo>
                    <a:pt x="22567" y="1"/>
                  </a:moveTo>
                  <a:lnTo>
                    <a:pt x="22474" y="11"/>
                  </a:lnTo>
                  <a:cubicBezTo>
                    <a:pt x="21611" y="89"/>
                    <a:pt x="20877" y="632"/>
                    <a:pt x="20546" y="1439"/>
                  </a:cubicBezTo>
                  <a:cubicBezTo>
                    <a:pt x="20424" y="1745"/>
                    <a:pt x="20033" y="2775"/>
                    <a:pt x="19833" y="4072"/>
                  </a:cubicBezTo>
                  <a:cubicBezTo>
                    <a:pt x="19236" y="4138"/>
                    <a:pt x="18691" y="4434"/>
                    <a:pt x="18306" y="4905"/>
                  </a:cubicBezTo>
                  <a:cubicBezTo>
                    <a:pt x="17823" y="5495"/>
                    <a:pt x="17667" y="6284"/>
                    <a:pt x="17880" y="7006"/>
                  </a:cubicBezTo>
                  <a:cubicBezTo>
                    <a:pt x="18014" y="7459"/>
                    <a:pt x="18208" y="7895"/>
                    <a:pt x="18441" y="8308"/>
                  </a:cubicBezTo>
                  <a:cubicBezTo>
                    <a:pt x="17125" y="8929"/>
                    <a:pt x="15620" y="9908"/>
                    <a:pt x="14113" y="11451"/>
                  </a:cubicBezTo>
                  <a:cubicBezTo>
                    <a:pt x="10886" y="14759"/>
                    <a:pt x="8581" y="19679"/>
                    <a:pt x="7226" y="26129"/>
                  </a:cubicBezTo>
                  <a:cubicBezTo>
                    <a:pt x="6983" y="24691"/>
                    <a:pt x="6942" y="23050"/>
                    <a:pt x="7283" y="21253"/>
                  </a:cubicBezTo>
                  <a:cubicBezTo>
                    <a:pt x="7934" y="17826"/>
                    <a:pt x="9172" y="16469"/>
                    <a:pt x="10885" y="14591"/>
                  </a:cubicBezTo>
                  <a:cubicBezTo>
                    <a:pt x="12154" y="13202"/>
                    <a:pt x="13730" y="11475"/>
                    <a:pt x="15228" y="8681"/>
                  </a:cubicBezTo>
                  <a:cubicBezTo>
                    <a:pt x="15771" y="7667"/>
                    <a:pt x="15475" y="6395"/>
                    <a:pt x="14545" y="5729"/>
                  </a:cubicBezTo>
                  <a:cubicBezTo>
                    <a:pt x="14149" y="5445"/>
                    <a:pt x="13682" y="5294"/>
                    <a:pt x="13196" y="5294"/>
                  </a:cubicBezTo>
                  <a:cubicBezTo>
                    <a:pt x="12567" y="5294"/>
                    <a:pt x="11957" y="5555"/>
                    <a:pt x="11523" y="6015"/>
                  </a:cubicBezTo>
                  <a:cubicBezTo>
                    <a:pt x="11500" y="6038"/>
                    <a:pt x="9192" y="8473"/>
                    <a:pt x="6792" y="10499"/>
                  </a:cubicBezTo>
                  <a:cubicBezTo>
                    <a:pt x="5015" y="11998"/>
                    <a:pt x="3054" y="13885"/>
                    <a:pt x="1974" y="16509"/>
                  </a:cubicBezTo>
                  <a:cubicBezTo>
                    <a:pt x="1108" y="18617"/>
                    <a:pt x="0" y="21875"/>
                    <a:pt x="392" y="25833"/>
                  </a:cubicBezTo>
                  <a:cubicBezTo>
                    <a:pt x="785" y="29806"/>
                    <a:pt x="2635" y="33695"/>
                    <a:pt x="5893" y="37405"/>
                  </a:cubicBezTo>
                  <a:cubicBezTo>
                    <a:pt x="5791" y="39708"/>
                    <a:pt x="5769" y="42118"/>
                    <a:pt x="5832" y="44586"/>
                  </a:cubicBezTo>
                  <a:cubicBezTo>
                    <a:pt x="5886" y="46720"/>
                    <a:pt x="7308" y="47367"/>
                    <a:pt x="7739" y="47515"/>
                  </a:cubicBezTo>
                  <a:cubicBezTo>
                    <a:pt x="8017" y="47612"/>
                    <a:pt x="8310" y="47660"/>
                    <a:pt x="8608" y="47660"/>
                  </a:cubicBezTo>
                  <a:cubicBezTo>
                    <a:pt x="9476" y="47660"/>
                    <a:pt x="10334" y="47244"/>
                    <a:pt x="10902" y="46547"/>
                  </a:cubicBezTo>
                  <a:cubicBezTo>
                    <a:pt x="11301" y="46055"/>
                    <a:pt x="11722" y="45235"/>
                    <a:pt x="11470" y="43218"/>
                  </a:cubicBezTo>
                  <a:cubicBezTo>
                    <a:pt x="11269" y="27556"/>
                    <a:pt x="14393" y="20007"/>
                    <a:pt x="17053" y="16432"/>
                  </a:cubicBezTo>
                  <a:cubicBezTo>
                    <a:pt x="17301" y="16099"/>
                    <a:pt x="17546" y="15797"/>
                    <a:pt x="17789" y="15522"/>
                  </a:cubicBezTo>
                  <a:cubicBezTo>
                    <a:pt x="18114" y="16133"/>
                    <a:pt x="18703" y="16578"/>
                    <a:pt x="19420" y="16711"/>
                  </a:cubicBezTo>
                  <a:cubicBezTo>
                    <a:pt x="19700" y="16761"/>
                    <a:pt x="19982" y="16787"/>
                    <a:pt x="20263" y="16787"/>
                  </a:cubicBezTo>
                  <a:cubicBezTo>
                    <a:pt x="21027" y="16787"/>
                    <a:pt x="21775" y="16599"/>
                    <a:pt x="22484" y="16240"/>
                  </a:cubicBezTo>
                  <a:cubicBezTo>
                    <a:pt x="22849" y="16979"/>
                    <a:pt x="23339" y="17721"/>
                    <a:pt x="23997" y="18393"/>
                  </a:cubicBezTo>
                  <a:cubicBezTo>
                    <a:pt x="24428" y="18839"/>
                    <a:pt x="25029" y="19094"/>
                    <a:pt x="25649" y="19094"/>
                  </a:cubicBezTo>
                  <a:lnTo>
                    <a:pt x="25870" y="19094"/>
                  </a:lnTo>
                  <a:lnTo>
                    <a:pt x="26049" y="19060"/>
                  </a:lnTo>
                  <a:cubicBezTo>
                    <a:pt x="26708" y="18942"/>
                    <a:pt x="27292" y="18540"/>
                    <a:pt x="27627" y="17970"/>
                  </a:cubicBezTo>
                  <a:cubicBezTo>
                    <a:pt x="27893" y="17520"/>
                    <a:pt x="28185" y="16811"/>
                    <a:pt x="28340" y="15947"/>
                  </a:cubicBezTo>
                  <a:cubicBezTo>
                    <a:pt x="28782" y="16006"/>
                    <a:pt x="29230" y="16042"/>
                    <a:pt x="29686" y="16049"/>
                  </a:cubicBezTo>
                  <a:lnTo>
                    <a:pt x="29723" y="16049"/>
                  </a:lnTo>
                  <a:cubicBezTo>
                    <a:pt x="30559" y="16049"/>
                    <a:pt x="31330" y="15595"/>
                    <a:pt x="31731" y="14873"/>
                  </a:cubicBezTo>
                  <a:cubicBezTo>
                    <a:pt x="32147" y="14132"/>
                    <a:pt x="32121" y="13227"/>
                    <a:pt x="31664" y="12509"/>
                  </a:cubicBezTo>
                  <a:cubicBezTo>
                    <a:pt x="31659" y="12502"/>
                    <a:pt x="31644" y="12479"/>
                    <a:pt x="31617" y="12439"/>
                  </a:cubicBezTo>
                  <a:cubicBezTo>
                    <a:pt x="33368" y="11657"/>
                    <a:pt x="34847" y="10272"/>
                    <a:pt x="35901" y="8392"/>
                  </a:cubicBezTo>
                  <a:cubicBezTo>
                    <a:pt x="36728" y="6913"/>
                    <a:pt x="36744" y="5360"/>
                    <a:pt x="35944" y="4126"/>
                  </a:cubicBezTo>
                  <a:cubicBezTo>
                    <a:pt x="35038" y="2731"/>
                    <a:pt x="33160" y="1930"/>
                    <a:pt x="30788" y="1930"/>
                  </a:cubicBezTo>
                  <a:cubicBezTo>
                    <a:pt x="30457" y="1930"/>
                    <a:pt x="30115" y="1945"/>
                    <a:pt x="29776" y="1977"/>
                  </a:cubicBezTo>
                  <a:cubicBezTo>
                    <a:pt x="29250" y="2026"/>
                    <a:pt x="28078" y="2180"/>
                    <a:pt x="26845" y="2661"/>
                  </a:cubicBezTo>
                  <a:cubicBezTo>
                    <a:pt x="26525" y="2343"/>
                    <a:pt x="26113" y="2120"/>
                    <a:pt x="25653" y="2033"/>
                  </a:cubicBezTo>
                  <a:lnTo>
                    <a:pt x="25441" y="1992"/>
                  </a:lnTo>
                  <a:lnTo>
                    <a:pt x="25223" y="1992"/>
                  </a:lnTo>
                  <a:cubicBezTo>
                    <a:pt x="25179" y="1992"/>
                    <a:pt x="25136" y="1993"/>
                    <a:pt x="25092" y="1995"/>
                  </a:cubicBezTo>
                  <a:cubicBezTo>
                    <a:pt x="24971" y="1714"/>
                    <a:pt x="24836" y="1436"/>
                    <a:pt x="24680" y="1164"/>
                  </a:cubicBezTo>
                  <a:cubicBezTo>
                    <a:pt x="24272" y="447"/>
                    <a:pt x="23505" y="1"/>
                    <a:pt x="22684"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6"/>
            <p:cNvSpPr/>
            <p:nvPr/>
          </p:nvSpPr>
          <p:spPr>
            <a:xfrm>
              <a:off x="6772755" y="1009079"/>
              <a:ext cx="78800" cy="150345"/>
            </a:xfrm>
            <a:custGeom>
              <a:avLst/>
              <a:gdLst/>
              <a:ahLst/>
              <a:cxnLst/>
              <a:rect l="l" t="t" r="r" b="b"/>
              <a:pathLst>
                <a:path w="2683" h="5119" extrusionOk="0">
                  <a:moveTo>
                    <a:pt x="187" y="1"/>
                  </a:moveTo>
                  <a:cubicBezTo>
                    <a:pt x="184" y="1"/>
                    <a:pt x="181" y="1"/>
                    <a:pt x="179" y="1"/>
                  </a:cubicBezTo>
                  <a:cubicBezTo>
                    <a:pt x="159" y="6"/>
                    <a:pt x="140" y="20"/>
                    <a:pt x="132" y="38"/>
                  </a:cubicBezTo>
                  <a:cubicBezTo>
                    <a:pt x="102" y="102"/>
                    <a:pt x="59" y="181"/>
                    <a:pt x="11" y="269"/>
                  </a:cubicBezTo>
                  <a:cubicBezTo>
                    <a:pt x="5" y="278"/>
                    <a:pt x="3" y="289"/>
                    <a:pt x="2" y="299"/>
                  </a:cubicBezTo>
                  <a:cubicBezTo>
                    <a:pt x="1" y="589"/>
                    <a:pt x="26" y="3180"/>
                    <a:pt x="1688" y="5084"/>
                  </a:cubicBezTo>
                  <a:cubicBezTo>
                    <a:pt x="1691" y="5090"/>
                    <a:pt x="1697" y="5094"/>
                    <a:pt x="1704" y="5097"/>
                  </a:cubicBezTo>
                  <a:cubicBezTo>
                    <a:pt x="1713" y="5102"/>
                    <a:pt x="1725" y="5105"/>
                    <a:pt x="1737" y="5105"/>
                  </a:cubicBezTo>
                  <a:cubicBezTo>
                    <a:pt x="1745" y="5105"/>
                    <a:pt x="1753" y="5104"/>
                    <a:pt x="1761" y="5101"/>
                  </a:cubicBezTo>
                  <a:cubicBezTo>
                    <a:pt x="1783" y="5090"/>
                    <a:pt x="1796" y="5070"/>
                    <a:pt x="1797" y="5044"/>
                  </a:cubicBezTo>
                  <a:lnTo>
                    <a:pt x="1797" y="5044"/>
                  </a:lnTo>
                  <a:cubicBezTo>
                    <a:pt x="1797" y="5051"/>
                    <a:pt x="1798" y="5056"/>
                    <a:pt x="1799" y="5061"/>
                  </a:cubicBezTo>
                  <a:cubicBezTo>
                    <a:pt x="1802" y="5083"/>
                    <a:pt x="1813" y="5103"/>
                    <a:pt x="1832" y="5111"/>
                  </a:cubicBezTo>
                  <a:cubicBezTo>
                    <a:pt x="1839" y="5114"/>
                    <a:pt x="1845" y="5118"/>
                    <a:pt x="1855" y="5118"/>
                  </a:cubicBezTo>
                  <a:cubicBezTo>
                    <a:pt x="1857" y="5118"/>
                    <a:pt x="1860" y="5119"/>
                    <a:pt x="1863" y="5119"/>
                  </a:cubicBezTo>
                  <a:cubicBezTo>
                    <a:pt x="1887" y="5119"/>
                    <a:pt x="1912" y="5107"/>
                    <a:pt x="1923" y="5081"/>
                  </a:cubicBezTo>
                  <a:cubicBezTo>
                    <a:pt x="2179" y="4487"/>
                    <a:pt x="2682" y="2928"/>
                    <a:pt x="1781" y="1230"/>
                  </a:cubicBezTo>
                  <a:cubicBezTo>
                    <a:pt x="1776" y="1219"/>
                    <a:pt x="1768" y="1210"/>
                    <a:pt x="1757" y="1205"/>
                  </a:cubicBezTo>
                  <a:cubicBezTo>
                    <a:pt x="1446" y="1018"/>
                    <a:pt x="1150" y="816"/>
                    <a:pt x="876" y="597"/>
                  </a:cubicBezTo>
                  <a:lnTo>
                    <a:pt x="869" y="592"/>
                  </a:lnTo>
                  <a:cubicBezTo>
                    <a:pt x="860" y="587"/>
                    <a:pt x="849" y="585"/>
                    <a:pt x="838" y="585"/>
                  </a:cubicBezTo>
                  <a:cubicBezTo>
                    <a:pt x="824" y="585"/>
                    <a:pt x="811" y="589"/>
                    <a:pt x="799" y="597"/>
                  </a:cubicBezTo>
                  <a:cubicBezTo>
                    <a:pt x="778" y="611"/>
                    <a:pt x="767" y="641"/>
                    <a:pt x="775" y="666"/>
                  </a:cubicBezTo>
                  <a:lnTo>
                    <a:pt x="775" y="666"/>
                  </a:lnTo>
                  <a:cubicBezTo>
                    <a:pt x="748" y="596"/>
                    <a:pt x="722" y="529"/>
                    <a:pt x="694" y="457"/>
                  </a:cubicBezTo>
                  <a:cubicBezTo>
                    <a:pt x="691" y="449"/>
                    <a:pt x="684" y="440"/>
                    <a:pt x="674" y="434"/>
                  </a:cubicBezTo>
                  <a:cubicBezTo>
                    <a:pt x="472" y="261"/>
                    <a:pt x="321" y="112"/>
                    <a:pt x="231" y="20"/>
                  </a:cubicBezTo>
                  <a:cubicBezTo>
                    <a:pt x="228" y="14"/>
                    <a:pt x="223" y="11"/>
                    <a:pt x="217" y="8"/>
                  </a:cubicBezTo>
                  <a:cubicBezTo>
                    <a:pt x="209" y="3"/>
                    <a:pt x="197"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6"/>
            <p:cNvSpPr/>
            <p:nvPr/>
          </p:nvSpPr>
          <p:spPr>
            <a:xfrm>
              <a:off x="6779775" y="968431"/>
              <a:ext cx="160390" cy="106261"/>
            </a:xfrm>
            <a:custGeom>
              <a:avLst/>
              <a:gdLst/>
              <a:ahLst/>
              <a:cxnLst/>
              <a:rect l="l" t="t" r="r" b="b"/>
              <a:pathLst>
                <a:path w="5461" h="3618" extrusionOk="0">
                  <a:moveTo>
                    <a:pt x="677" y="1"/>
                  </a:moveTo>
                  <a:cubicBezTo>
                    <a:pt x="652" y="1"/>
                    <a:pt x="628" y="17"/>
                    <a:pt x="617" y="41"/>
                  </a:cubicBezTo>
                  <a:cubicBezTo>
                    <a:pt x="525" y="259"/>
                    <a:pt x="417" y="480"/>
                    <a:pt x="298" y="693"/>
                  </a:cubicBezTo>
                  <a:cubicBezTo>
                    <a:pt x="291" y="713"/>
                    <a:pt x="290" y="729"/>
                    <a:pt x="296" y="747"/>
                  </a:cubicBezTo>
                  <a:cubicBezTo>
                    <a:pt x="300" y="760"/>
                    <a:pt x="310" y="770"/>
                    <a:pt x="317" y="777"/>
                  </a:cubicBezTo>
                  <a:cubicBezTo>
                    <a:pt x="310" y="774"/>
                    <a:pt x="302" y="772"/>
                    <a:pt x="295" y="772"/>
                  </a:cubicBezTo>
                  <a:cubicBezTo>
                    <a:pt x="272" y="772"/>
                    <a:pt x="250" y="786"/>
                    <a:pt x="239" y="806"/>
                  </a:cubicBezTo>
                  <a:cubicBezTo>
                    <a:pt x="169" y="932"/>
                    <a:pt x="93" y="1056"/>
                    <a:pt x="19" y="1180"/>
                  </a:cubicBezTo>
                  <a:cubicBezTo>
                    <a:pt x="1" y="1204"/>
                    <a:pt x="7" y="1237"/>
                    <a:pt x="25" y="1256"/>
                  </a:cubicBezTo>
                  <a:cubicBezTo>
                    <a:pt x="179" y="1424"/>
                    <a:pt x="756" y="2013"/>
                    <a:pt x="1708" y="2556"/>
                  </a:cubicBezTo>
                  <a:cubicBezTo>
                    <a:pt x="2788" y="3171"/>
                    <a:pt x="3971" y="3527"/>
                    <a:pt x="5226" y="3617"/>
                  </a:cubicBezTo>
                  <a:cubicBezTo>
                    <a:pt x="5228" y="3617"/>
                    <a:pt x="5230" y="3617"/>
                    <a:pt x="5232" y="3617"/>
                  </a:cubicBezTo>
                  <a:cubicBezTo>
                    <a:pt x="5260" y="3617"/>
                    <a:pt x="5285" y="3599"/>
                    <a:pt x="5294" y="3570"/>
                  </a:cubicBezTo>
                  <a:cubicBezTo>
                    <a:pt x="5301" y="3541"/>
                    <a:pt x="5289" y="3512"/>
                    <a:pt x="5266" y="3499"/>
                  </a:cubicBezTo>
                  <a:lnTo>
                    <a:pt x="5266" y="3499"/>
                  </a:lnTo>
                  <a:lnTo>
                    <a:pt x="5363" y="3553"/>
                  </a:lnTo>
                  <a:cubicBezTo>
                    <a:pt x="5372" y="3558"/>
                    <a:pt x="5383" y="3560"/>
                    <a:pt x="5393" y="3560"/>
                  </a:cubicBezTo>
                  <a:cubicBezTo>
                    <a:pt x="5412" y="3560"/>
                    <a:pt x="5430" y="3552"/>
                    <a:pt x="5441" y="3539"/>
                  </a:cubicBezTo>
                  <a:cubicBezTo>
                    <a:pt x="5461" y="3516"/>
                    <a:pt x="5461" y="3483"/>
                    <a:pt x="5445" y="3459"/>
                  </a:cubicBezTo>
                  <a:cubicBezTo>
                    <a:pt x="5052" y="2926"/>
                    <a:pt x="3970" y="1595"/>
                    <a:pt x="2413" y="705"/>
                  </a:cubicBezTo>
                  <a:cubicBezTo>
                    <a:pt x="1849" y="383"/>
                    <a:pt x="1268" y="148"/>
                    <a:pt x="690" y="3"/>
                  </a:cubicBezTo>
                  <a:cubicBezTo>
                    <a:pt x="686" y="1"/>
                    <a:pt x="681" y="1"/>
                    <a:pt x="6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6"/>
            <p:cNvSpPr/>
            <p:nvPr/>
          </p:nvSpPr>
          <p:spPr>
            <a:xfrm>
              <a:off x="6650253" y="965553"/>
              <a:ext cx="123648" cy="131255"/>
            </a:xfrm>
            <a:custGeom>
              <a:avLst/>
              <a:gdLst/>
              <a:ahLst/>
              <a:cxnLst/>
              <a:rect l="l" t="t" r="r" b="b"/>
              <a:pathLst>
                <a:path w="4210" h="4469" extrusionOk="0">
                  <a:moveTo>
                    <a:pt x="3145" y="0"/>
                  </a:moveTo>
                  <a:cubicBezTo>
                    <a:pt x="3137" y="0"/>
                    <a:pt x="3128" y="2"/>
                    <a:pt x="3121" y="7"/>
                  </a:cubicBezTo>
                  <a:cubicBezTo>
                    <a:pt x="0" y="1418"/>
                    <a:pt x="178" y="3882"/>
                    <a:pt x="245" y="4364"/>
                  </a:cubicBezTo>
                  <a:cubicBezTo>
                    <a:pt x="248" y="4383"/>
                    <a:pt x="259" y="4400"/>
                    <a:pt x="277" y="4408"/>
                  </a:cubicBezTo>
                  <a:lnTo>
                    <a:pt x="287" y="4416"/>
                  </a:lnTo>
                  <a:cubicBezTo>
                    <a:pt x="293" y="4418"/>
                    <a:pt x="301" y="4419"/>
                    <a:pt x="308" y="4419"/>
                  </a:cubicBezTo>
                  <a:cubicBezTo>
                    <a:pt x="324" y="4419"/>
                    <a:pt x="340" y="4413"/>
                    <a:pt x="351" y="4400"/>
                  </a:cubicBezTo>
                  <a:cubicBezTo>
                    <a:pt x="380" y="4373"/>
                    <a:pt x="407" y="4343"/>
                    <a:pt x="434" y="4314"/>
                  </a:cubicBezTo>
                  <a:lnTo>
                    <a:pt x="434" y="4314"/>
                  </a:lnTo>
                  <a:cubicBezTo>
                    <a:pt x="423" y="4327"/>
                    <a:pt x="412" y="4340"/>
                    <a:pt x="400" y="4352"/>
                  </a:cubicBezTo>
                  <a:cubicBezTo>
                    <a:pt x="383" y="4369"/>
                    <a:pt x="379" y="4394"/>
                    <a:pt x="386" y="4418"/>
                  </a:cubicBezTo>
                  <a:cubicBezTo>
                    <a:pt x="392" y="4433"/>
                    <a:pt x="400" y="4443"/>
                    <a:pt x="415" y="4451"/>
                  </a:cubicBezTo>
                  <a:cubicBezTo>
                    <a:pt x="423" y="4457"/>
                    <a:pt x="430" y="4458"/>
                    <a:pt x="442" y="4461"/>
                  </a:cubicBezTo>
                  <a:cubicBezTo>
                    <a:pt x="504" y="4466"/>
                    <a:pt x="565" y="4469"/>
                    <a:pt x="626" y="4469"/>
                  </a:cubicBezTo>
                  <a:cubicBezTo>
                    <a:pt x="2585" y="4469"/>
                    <a:pt x="3942" y="1956"/>
                    <a:pt x="4201" y="1438"/>
                  </a:cubicBezTo>
                  <a:cubicBezTo>
                    <a:pt x="4210" y="1422"/>
                    <a:pt x="4210" y="1402"/>
                    <a:pt x="4204" y="1386"/>
                  </a:cubicBezTo>
                  <a:cubicBezTo>
                    <a:pt x="4200" y="1372"/>
                    <a:pt x="4190" y="1361"/>
                    <a:pt x="4176" y="1352"/>
                  </a:cubicBezTo>
                  <a:cubicBezTo>
                    <a:pt x="4174" y="1351"/>
                    <a:pt x="4169" y="1349"/>
                    <a:pt x="4164" y="1349"/>
                  </a:cubicBezTo>
                  <a:cubicBezTo>
                    <a:pt x="4088" y="1324"/>
                    <a:pt x="4011" y="1288"/>
                    <a:pt x="3939" y="1247"/>
                  </a:cubicBezTo>
                  <a:cubicBezTo>
                    <a:pt x="3727" y="1126"/>
                    <a:pt x="3556" y="955"/>
                    <a:pt x="3432" y="741"/>
                  </a:cubicBezTo>
                  <a:cubicBezTo>
                    <a:pt x="3425" y="733"/>
                    <a:pt x="3418" y="726"/>
                    <a:pt x="3407" y="719"/>
                  </a:cubicBezTo>
                  <a:cubicBezTo>
                    <a:pt x="3400" y="716"/>
                    <a:pt x="3391" y="710"/>
                    <a:pt x="3383" y="710"/>
                  </a:cubicBezTo>
                  <a:cubicBezTo>
                    <a:pt x="3381" y="710"/>
                    <a:pt x="3379" y="710"/>
                    <a:pt x="3378" y="710"/>
                  </a:cubicBezTo>
                  <a:cubicBezTo>
                    <a:pt x="3359" y="710"/>
                    <a:pt x="3340" y="717"/>
                    <a:pt x="3328" y="731"/>
                  </a:cubicBezTo>
                  <a:cubicBezTo>
                    <a:pt x="3310" y="754"/>
                    <a:pt x="3290" y="776"/>
                    <a:pt x="3264" y="797"/>
                  </a:cubicBezTo>
                  <a:cubicBezTo>
                    <a:pt x="3303" y="758"/>
                    <a:pt x="3333" y="719"/>
                    <a:pt x="3363" y="683"/>
                  </a:cubicBezTo>
                  <a:cubicBezTo>
                    <a:pt x="3377" y="666"/>
                    <a:pt x="3378" y="640"/>
                    <a:pt x="3371" y="617"/>
                  </a:cubicBezTo>
                  <a:cubicBezTo>
                    <a:pt x="3370" y="616"/>
                    <a:pt x="3357" y="595"/>
                    <a:pt x="3357" y="595"/>
                  </a:cubicBezTo>
                  <a:cubicBezTo>
                    <a:pt x="3279" y="418"/>
                    <a:pt x="3233" y="246"/>
                    <a:pt x="3210" y="56"/>
                  </a:cubicBezTo>
                  <a:cubicBezTo>
                    <a:pt x="3207" y="35"/>
                    <a:pt x="3196" y="19"/>
                    <a:pt x="3178" y="11"/>
                  </a:cubicBezTo>
                  <a:cubicBezTo>
                    <a:pt x="3168" y="4"/>
                    <a:pt x="3156" y="0"/>
                    <a:pt x="31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6"/>
            <p:cNvSpPr/>
            <p:nvPr/>
          </p:nvSpPr>
          <p:spPr>
            <a:xfrm>
              <a:off x="6300662" y="955244"/>
              <a:ext cx="439904" cy="1048568"/>
            </a:xfrm>
            <a:custGeom>
              <a:avLst/>
              <a:gdLst/>
              <a:ahLst/>
              <a:cxnLst/>
              <a:rect l="l" t="t" r="r" b="b"/>
              <a:pathLst>
                <a:path w="14978" h="35702" extrusionOk="0">
                  <a:moveTo>
                    <a:pt x="14744" y="0"/>
                  </a:moveTo>
                  <a:cubicBezTo>
                    <a:pt x="14398" y="16"/>
                    <a:pt x="11265" y="244"/>
                    <a:pt x="8075" y="3519"/>
                  </a:cubicBezTo>
                  <a:cubicBezTo>
                    <a:pt x="4345" y="7346"/>
                    <a:pt x="0" y="15903"/>
                    <a:pt x="475" y="34932"/>
                  </a:cubicBezTo>
                  <a:cubicBezTo>
                    <a:pt x="483" y="35318"/>
                    <a:pt x="574" y="35569"/>
                    <a:pt x="734" y="35661"/>
                  </a:cubicBezTo>
                  <a:cubicBezTo>
                    <a:pt x="750" y="35670"/>
                    <a:pt x="767" y="35680"/>
                    <a:pt x="784" y="35684"/>
                  </a:cubicBezTo>
                  <a:cubicBezTo>
                    <a:pt x="817" y="35696"/>
                    <a:pt x="852" y="35701"/>
                    <a:pt x="889" y="35701"/>
                  </a:cubicBezTo>
                  <a:cubicBezTo>
                    <a:pt x="1054" y="35701"/>
                    <a:pt x="1240" y="35591"/>
                    <a:pt x="1348" y="35459"/>
                  </a:cubicBezTo>
                  <a:cubicBezTo>
                    <a:pt x="1533" y="35233"/>
                    <a:pt x="1439" y="34167"/>
                    <a:pt x="1388" y="33776"/>
                  </a:cubicBezTo>
                  <a:cubicBezTo>
                    <a:pt x="1160" y="17349"/>
                    <a:pt x="4559" y="9278"/>
                    <a:pt x="7453" y="5403"/>
                  </a:cubicBezTo>
                  <a:cubicBezTo>
                    <a:pt x="10476" y="1352"/>
                    <a:pt x="13515" y="912"/>
                    <a:pt x="13853" y="874"/>
                  </a:cubicBezTo>
                  <a:cubicBezTo>
                    <a:pt x="13863" y="874"/>
                    <a:pt x="13874" y="870"/>
                    <a:pt x="13883" y="863"/>
                  </a:cubicBezTo>
                  <a:cubicBezTo>
                    <a:pt x="14202" y="635"/>
                    <a:pt x="14555" y="432"/>
                    <a:pt x="14938" y="256"/>
                  </a:cubicBezTo>
                  <a:cubicBezTo>
                    <a:pt x="14958" y="248"/>
                    <a:pt x="14972" y="228"/>
                    <a:pt x="14974" y="207"/>
                  </a:cubicBezTo>
                  <a:cubicBezTo>
                    <a:pt x="14978" y="185"/>
                    <a:pt x="14968" y="164"/>
                    <a:pt x="14951" y="150"/>
                  </a:cubicBezTo>
                  <a:cubicBezTo>
                    <a:pt x="14904" y="114"/>
                    <a:pt x="14847" y="66"/>
                    <a:pt x="14787" y="16"/>
                  </a:cubicBezTo>
                  <a:cubicBezTo>
                    <a:pt x="14786" y="13"/>
                    <a:pt x="14781" y="10"/>
                    <a:pt x="14779" y="9"/>
                  </a:cubicBezTo>
                  <a:cubicBezTo>
                    <a:pt x="14767" y="1"/>
                    <a:pt x="14757" y="0"/>
                    <a:pt x="14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6"/>
            <p:cNvSpPr/>
            <p:nvPr/>
          </p:nvSpPr>
          <p:spPr>
            <a:xfrm>
              <a:off x="6098919" y="917738"/>
              <a:ext cx="347330" cy="822213"/>
            </a:xfrm>
            <a:custGeom>
              <a:avLst/>
              <a:gdLst/>
              <a:ahLst/>
              <a:cxnLst/>
              <a:rect l="l" t="t" r="r" b="b"/>
              <a:pathLst>
                <a:path w="11826" h="27995" extrusionOk="0">
                  <a:moveTo>
                    <a:pt x="3366" y="20743"/>
                  </a:moveTo>
                  <a:lnTo>
                    <a:pt x="3366" y="20743"/>
                  </a:lnTo>
                  <a:cubicBezTo>
                    <a:pt x="3719" y="21652"/>
                    <a:pt x="4102" y="22617"/>
                    <a:pt x="4581" y="23522"/>
                  </a:cubicBezTo>
                  <a:cubicBezTo>
                    <a:pt x="4102" y="22619"/>
                    <a:pt x="3719" y="21655"/>
                    <a:pt x="3366" y="20743"/>
                  </a:cubicBezTo>
                  <a:close/>
                  <a:moveTo>
                    <a:pt x="11754" y="1"/>
                  </a:moveTo>
                  <a:cubicBezTo>
                    <a:pt x="11738" y="1"/>
                    <a:pt x="11722" y="7"/>
                    <a:pt x="11710" y="20"/>
                  </a:cubicBezTo>
                  <a:cubicBezTo>
                    <a:pt x="10864" y="878"/>
                    <a:pt x="9188" y="2533"/>
                    <a:pt x="7466" y="3986"/>
                  </a:cubicBezTo>
                  <a:cubicBezTo>
                    <a:pt x="5908" y="5302"/>
                    <a:pt x="4196" y="6937"/>
                    <a:pt x="3312" y="9088"/>
                  </a:cubicBezTo>
                  <a:cubicBezTo>
                    <a:pt x="1532" y="13416"/>
                    <a:pt x="1" y="20083"/>
                    <a:pt x="7224" y="27974"/>
                  </a:cubicBezTo>
                  <a:cubicBezTo>
                    <a:pt x="7230" y="27979"/>
                    <a:pt x="7233" y="27982"/>
                    <a:pt x="7240" y="27986"/>
                  </a:cubicBezTo>
                  <a:cubicBezTo>
                    <a:pt x="7251" y="27992"/>
                    <a:pt x="7262" y="27994"/>
                    <a:pt x="7274" y="27994"/>
                  </a:cubicBezTo>
                  <a:cubicBezTo>
                    <a:pt x="7281" y="27994"/>
                    <a:pt x="7287" y="27994"/>
                    <a:pt x="7294" y="27992"/>
                  </a:cubicBezTo>
                  <a:cubicBezTo>
                    <a:pt x="7317" y="27982"/>
                    <a:pt x="7335" y="27961"/>
                    <a:pt x="7337" y="27937"/>
                  </a:cubicBezTo>
                  <a:cubicBezTo>
                    <a:pt x="7375" y="27269"/>
                    <a:pt x="7425" y="26572"/>
                    <a:pt x="7489" y="25806"/>
                  </a:cubicBezTo>
                  <a:cubicBezTo>
                    <a:pt x="7492" y="25788"/>
                    <a:pt x="7486" y="25772"/>
                    <a:pt x="7473" y="25759"/>
                  </a:cubicBezTo>
                  <a:cubicBezTo>
                    <a:pt x="6976" y="25197"/>
                    <a:pt x="2670" y="20060"/>
                    <a:pt x="4107" y="12492"/>
                  </a:cubicBezTo>
                  <a:cubicBezTo>
                    <a:pt x="4883" y="8406"/>
                    <a:pt x="6461" y="6677"/>
                    <a:pt x="8285" y="4676"/>
                  </a:cubicBezTo>
                  <a:cubicBezTo>
                    <a:pt x="9373" y="3484"/>
                    <a:pt x="10605" y="2134"/>
                    <a:pt x="11810" y="96"/>
                  </a:cubicBezTo>
                  <a:cubicBezTo>
                    <a:pt x="11825" y="69"/>
                    <a:pt x="11818" y="34"/>
                    <a:pt x="11794" y="15"/>
                  </a:cubicBezTo>
                  <a:cubicBezTo>
                    <a:pt x="11793" y="12"/>
                    <a:pt x="11788" y="11"/>
                    <a:pt x="11787" y="10"/>
                  </a:cubicBezTo>
                  <a:cubicBezTo>
                    <a:pt x="11776" y="4"/>
                    <a:pt x="11765" y="1"/>
                    <a:pt x="11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6"/>
            <p:cNvSpPr/>
            <p:nvPr/>
          </p:nvSpPr>
          <p:spPr>
            <a:xfrm>
              <a:off x="6801450" y="910014"/>
              <a:ext cx="133957" cy="73454"/>
            </a:xfrm>
            <a:custGeom>
              <a:avLst/>
              <a:gdLst/>
              <a:ahLst/>
              <a:cxnLst/>
              <a:rect l="l" t="t" r="r" b="b"/>
              <a:pathLst>
                <a:path w="4561" h="2501" extrusionOk="0">
                  <a:moveTo>
                    <a:pt x="2664" y="0"/>
                  </a:moveTo>
                  <a:cubicBezTo>
                    <a:pt x="1958" y="0"/>
                    <a:pt x="1169" y="76"/>
                    <a:pt x="463" y="324"/>
                  </a:cubicBezTo>
                  <a:cubicBezTo>
                    <a:pt x="443" y="331"/>
                    <a:pt x="428" y="350"/>
                    <a:pt x="423" y="369"/>
                  </a:cubicBezTo>
                  <a:cubicBezTo>
                    <a:pt x="317" y="831"/>
                    <a:pt x="179" y="1285"/>
                    <a:pt x="9" y="1712"/>
                  </a:cubicBezTo>
                  <a:cubicBezTo>
                    <a:pt x="1" y="1737"/>
                    <a:pt x="6" y="1764"/>
                    <a:pt x="25" y="1782"/>
                  </a:cubicBezTo>
                  <a:cubicBezTo>
                    <a:pt x="29" y="1784"/>
                    <a:pt x="32" y="1789"/>
                    <a:pt x="38" y="1791"/>
                  </a:cubicBezTo>
                  <a:cubicBezTo>
                    <a:pt x="48" y="1796"/>
                    <a:pt x="58" y="1799"/>
                    <a:pt x="68" y="1799"/>
                  </a:cubicBezTo>
                  <a:cubicBezTo>
                    <a:pt x="77" y="1799"/>
                    <a:pt x="85" y="1797"/>
                    <a:pt x="94" y="1794"/>
                  </a:cubicBezTo>
                  <a:lnTo>
                    <a:pt x="122" y="1784"/>
                  </a:lnTo>
                  <a:lnTo>
                    <a:pt x="122" y="1784"/>
                  </a:lnTo>
                  <a:cubicBezTo>
                    <a:pt x="96" y="1796"/>
                    <a:pt x="80" y="1819"/>
                    <a:pt x="82" y="1846"/>
                  </a:cubicBezTo>
                  <a:cubicBezTo>
                    <a:pt x="85" y="1868"/>
                    <a:pt x="96" y="1886"/>
                    <a:pt x="114" y="1896"/>
                  </a:cubicBezTo>
                  <a:cubicBezTo>
                    <a:pt x="117" y="1898"/>
                    <a:pt x="123" y="1900"/>
                    <a:pt x="129" y="1900"/>
                  </a:cubicBezTo>
                  <a:cubicBezTo>
                    <a:pt x="613" y="2034"/>
                    <a:pt x="1103" y="2232"/>
                    <a:pt x="1580" y="2494"/>
                  </a:cubicBezTo>
                  <a:cubicBezTo>
                    <a:pt x="1588" y="2498"/>
                    <a:pt x="1598" y="2500"/>
                    <a:pt x="1609" y="2500"/>
                  </a:cubicBezTo>
                  <a:cubicBezTo>
                    <a:pt x="1617" y="2500"/>
                    <a:pt x="1626" y="2499"/>
                    <a:pt x="1634" y="2496"/>
                  </a:cubicBezTo>
                  <a:cubicBezTo>
                    <a:pt x="1916" y="2385"/>
                    <a:pt x="3398" y="1761"/>
                    <a:pt x="4543" y="352"/>
                  </a:cubicBezTo>
                  <a:cubicBezTo>
                    <a:pt x="4558" y="331"/>
                    <a:pt x="4561" y="301"/>
                    <a:pt x="4546" y="280"/>
                  </a:cubicBezTo>
                  <a:cubicBezTo>
                    <a:pt x="4539" y="270"/>
                    <a:pt x="4532" y="263"/>
                    <a:pt x="4524" y="258"/>
                  </a:cubicBezTo>
                  <a:cubicBezTo>
                    <a:pt x="4515" y="254"/>
                    <a:pt x="4503" y="251"/>
                    <a:pt x="4493" y="251"/>
                  </a:cubicBezTo>
                  <a:cubicBezTo>
                    <a:pt x="4488" y="251"/>
                    <a:pt x="4483" y="251"/>
                    <a:pt x="4478" y="253"/>
                  </a:cubicBezTo>
                  <a:cubicBezTo>
                    <a:pt x="4425" y="267"/>
                    <a:pt x="4374" y="281"/>
                    <a:pt x="4323" y="298"/>
                  </a:cubicBezTo>
                  <a:cubicBezTo>
                    <a:pt x="4354" y="284"/>
                    <a:pt x="4385" y="275"/>
                    <a:pt x="4421" y="267"/>
                  </a:cubicBezTo>
                  <a:cubicBezTo>
                    <a:pt x="4449" y="258"/>
                    <a:pt x="4467" y="231"/>
                    <a:pt x="4467" y="203"/>
                  </a:cubicBezTo>
                  <a:cubicBezTo>
                    <a:pt x="4465" y="180"/>
                    <a:pt x="4452" y="160"/>
                    <a:pt x="4435" y="149"/>
                  </a:cubicBezTo>
                  <a:cubicBezTo>
                    <a:pt x="4428" y="146"/>
                    <a:pt x="4421" y="144"/>
                    <a:pt x="4411" y="142"/>
                  </a:cubicBezTo>
                  <a:cubicBezTo>
                    <a:pt x="4050" y="84"/>
                    <a:pt x="3403" y="0"/>
                    <a:pt x="26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6"/>
            <p:cNvSpPr/>
            <p:nvPr/>
          </p:nvSpPr>
          <p:spPr>
            <a:xfrm>
              <a:off x="6746704" y="809833"/>
              <a:ext cx="76098" cy="192021"/>
            </a:xfrm>
            <a:custGeom>
              <a:avLst/>
              <a:gdLst/>
              <a:ahLst/>
              <a:cxnLst/>
              <a:rect l="l" t="t" r="r" b="b"/>
              <a:pathLst>
                <a:path w="2591" h="6538" extrusionOk="0">
                  <a:moveTo>
                    <a:pt x="2199" y="1"/>
                  </a:moveTo>
                  <a:cubicBezTo>
                    <a:pt x="2178" y="1"/>
                    <a:pt x="2155" y="11"/>
                    <a:pt x="2142" y="31"/>
                  </a:cubicBezTo>
                  <a:cubicBezTo>
                    <a:pt x="1346" y="1240"/>
                    <a:pt x="767" y="2316"/>
                    <a:pt x="419" y="3224"/>
                  </a:cubicBezTo>
                  <a:cubicBezTo>
                    <a:pt x="418" y="3226"/>
                    <a:pt x="406" y="3258"/>
                    <a:pt x="405" y="3259"/>
                  </a:cubicBezTo>
                  <a:cubicBezTo>
                    <a:pt x="127" y="4000"/>
                    <a:pt x="0" y="4641"/>
                    <a:pt x="30" y="5160"/>
                  </a:cubicBezTo>
                  <a:cubicBezTo>
                    <a:pt x="29" y="5163"/>
                    <a:pt x="30" y="5192"/>
                    <a:pt x="30" y="5192"/>
                  </a:cubicBezTo>
                  <a:cubicBezTo>
                    <a:pt x="47" y="5424"/>
                    <a:pt x="94" y="5636"/>
                    <a:pt x="175" y="5820"/>
                  </a:cubicBezTo>
                  <a:cubicBezTo>
                    <a:pt x="291" y="6086"/>
                    <a:pt x="477" y="6303"/>
                    <a:pt x="714" y="6438"/>
                  </a:cubicBezTo>
                  <a:cubicBezTo>
                    <a:pt x="785" y="6478"/>
                    <a:pt x="856" y="6510"/>
                    <a:pt x="933" y="6535"/>
                  </a:cubicBezTo>
                  <a:cubicBezTo>
                    <a:pt x="940" y="6537"/>
                    <a:pt x="946" y="6537"/>
                    <a:pt x="952" y="6537"/>
                  </a:cubicBezTo>
                  <a:cubicBezTo>
                    <a:pt x="966" y="6537"/>
                    <a:pt x="979" y="6533"/>
                    <a:pt x="992" y="6525"/>
                  </a:cubicBezTo>
                  <a:cubicBezTo>
                    <a:pt x="1007" y="6512"/>
                    <a:pt x="1017" y="6492"/>
                    <a:pt x="1017" y="6471"/>
                  </a:cubicBezTo>
                  <a:cubicBezTo>
                    <a:pt x="1014" y="6426"/>
                    <a:pt x="1017" y="6384"/>
                    <a:pt x="1019" y="6341"/>
                  </a:cubicBezTo>
                  <a:cubicBezTo>
                    <a:pt x="1023" y="6355"/>
                    <a:pt x="1031" y="6369"/>
                    <a:pt x="1046" y="6377"/>
                  </a:cubicBezTo>
                  <a:cubicBezTo>
                    <a:pt x="1048" y="6378"/>
                    <a:pt x="1054" y="6382"/>
                    <a:pt x="1060" y="6382"/>
                  </a:cubicBezTo>
                  <a:cubicBezTo>
                    <a:pt x="1066" y="6384"/>
                    <a:pt x="1072" y="6385"/>
                    <a:pt x="1078" y="6385"/>
                  </a:cubicBezTo>
                  <a:cubicBezTo>
                    <a:pt x="1100" y="6385"/>
                    <a:pt x="1120" y="6374"/>
                    <a:pt x="1131" y="6354"/>
                  </a:cubicBezTo>
                  <a:cubicBezTo>
                    <a:pt x="2591" y="3894"/>
                    <a:pt x="2470" y="1270"/>
                    <a:pt x="2349" y="254"/>
                  </a:cubicBezTo>
                  <a:cubicBezTo>
                    <a:pt x="2346" y="233"/>
                    <a:pt x="2334" y="217"/>
                    <a:pt x="2316" y="206"/>
                  </a:cubicBezTo>
                  <a:cubicBezTo>
                    <a:pt x="2307" y="202"/>
                    <a:pt x="2299" y="196"/>
                    <a:pt x="2287" y="196"/>
                  </a:cubicBezTo>
                  <a:cubicBezTo>
                    <a:pt x="2258" y="196"/>
                    <a:pt x="2231" y="216"/>
                    <a:pt x="2223" y="247"/>
                  </a:cubicBezTo>
                  <a:cubicBezTo>
                    <a:pt x="2215" y="296"/>
                    <a:pt x="2201" y="340"/>
                    <a:pt x="2188" y="388"/>
                  </a:cubicBezTo>
                  <a:cubicBezTo>
                    <a:pt x="2213" y="283"/>
                    <a:pt x="2238" y="180"/>
                    <a:pt x="2256" y="75"/>
                  </a:cubicBezTo>
                  <a:cubicBezTo>
                    <a:pt x="2260" y="49"/>
                    <a:pt x="2249" y="21"/>
                    <a:pt x="2228" y="9"/>
                  </a:cubicBezTo>
                  <a:lnTo>
                    <a:pt x="2218" y="4"/>
                  </a:lnTo>
                  <a:cubicBezTo>
                    <a:pt x="2212" y="2"/>
                    <a:pt x="2205" y="1"/>
                    <a:pt x="21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6"/>
            <p:cNvSpPr/>
            <p:nvPr/>
          </p:nvSpPr>
          <p:spPr>
            <a:xfrm>
              <a:off x="6668492" y="863639"/>
              <a:ext cx="86407" cy="92545"/>
            </a:xfrm>
            <a:custGeom>
              <a:avLst/>
              <a:gdLst/>
              <a:ahLst/>
              <a:cxnLst/>
              <a:rect l="l" t="t" r="r" b="b"/>
              <a:pathLst>
                <a:path w="2942" h="3151" extrusionOk="0">
                  <a:moveTo>
                    <a:pt x="179" y="0"/>
                  </a:moveTo>
                  <a:cubicBezTo>
                    <a:pt x="157" y="0"/>
                    <a:pt x="133" y="14"/>
                    <a:pt x="121" y="36"/>
                  </a:cubicBezTo>
                  <a:cubicBezTo>
                    <a:pt x="108" y="60"/>
                    <a:pt x="116" y="91"/>
                    <a:pt x="134" y="110"/>
                  </a:cubicBezTo>
                  <a:cubicBezTo>
                    <a:pt x="127" y="103"/>
                    <a:pt x="120" y="96"/>
                    <a:pt x="111" y="89"/>
                  </a:cubicBezTo>
                  <a:cubicBezTo>
                    <a:pt x="107" y="87"/>
                    <a:pt x="104" y="81"/>
                    <a:pt x="98" y="80"/>
                  </a:cubicBezTo>
                  <a:cubicBezTo>
                    <a:pt x="90" y="75"/>
                    <a:pt x="81" y="73"/>
                    <a:pt x="71" y="73"/>
                  </a:cubicBezTo>
                  <a:cubicBezTo>
                    <a:pt x="57" y="73"/>
                    <a:pt x="43" y="77"/>
                    <a:pt x="30" y="86"/>
                  </a:cubicBezTo>
                  <a:cubicBezTo>
                    <a:pt x="10" y="100"/>
                    <a:pt x="0" y="131"/>
                    <a:pt x="13" y="158"/>
                  </a:cubicBezTo>
                  <a:cubicBezTo>
                    <a:pt x="536" y="1461"/>
                    <a:pt x="1903" y="2676"/>
                    <a:pt x="2468" y="3135"/>
                  </a:cubicBezTo>
                  <a:cubicBezTo>
                    <a:pt x="2470" y="3139"/>
                    <a:pt x="2472" y="3140"/>
                    <a:pt x="2475" y="3142"/>
                  </a:cubicBezTo>
                  <a:cubicBezTo>
                    <a:pt x="2484" y="3148"/>
                    <a:pt x="2494" y="3151"/>
                    <a:pt x="2504" y="3151"/>
                  </a:cubicBezTo>
                  <a:cubicBezTo>
                    <a:pt x="2513" y="3151"/>
                    <a:pt x="2523" y="3148"/>
                    <a:pt x="2534" y="3143"/>
                  </a:cubicBezTo>
                  <a:cubicBezTo>
                    <a:pt x="2555" y="3136"/>
                    <a:pt x="2566" y="3113"/>
                    <a:pt x="2571" y="3088"/>
                  </a:cubicBezTo>
                  <a:cubicBezTo>
                    <a:pt x="2579" y="2854"/>
                    <a:pt x="2615" y="2592"/>
                    <a:pt x="2676" y="2310"/>
                  </a:cubicBezTo>
                  <a:cubicBezTo>
                    <a:pt x="2680" y="2290"/>
                    <a:pt x="2676" y="2269"/>
                    <a:pt x="2663" y="2253"/>
                  </a:cubicBezTo>
                  <a:cubicBezTo>
                    <a:pt x="2642" y="2230"/>
                    <a:pt x="2622" y="2209"/>
                    <a:pt x="2602" y="2186"/>
                  </a:cubicBezTo>
                  <a:lnTo>
                    <a:pt x="2602" y="2186"/>
                  </a:lnTo>
                  <a:cubicBezTo>
                    <a:pt x="2609" y="2189"/>
                    <a:pt x="2612" y="2195"/>
                    <a:pt x="2619" y="2198"/>
                  </a:cubicBezTo>
                  <a:cubicBezTo>
                    <a:pt x="2627" y="2203"/>
                    <a:pt x="2639" y="2205"/>
                    <a:pt x="2650" y="2205"/>
                  </a:cubicBezTo>
                  <a:cubicBezTo>
                    <a:pt x="2655" y="2205"/>
                    <a:pt x="2660" y="2205"/>
                    <a:pt x="2665" y="2203"/>
                  </a:cubicBezTo>
                  <a:cubicBezTo>
                    <a:pt x="2690" y="2196"/>
                    <a:pt x="2705" y="2181"/>
                    <a:pt x="2712" y="2158"/>
                  </a:cubicBezTo>
                  <a:cubicBezTo>
                    <a:pt x="2766" y="1933"/>
                    <a:pt x="2843" y="1692"/>
                    <a:pt x="2932" y="1449"/>
                  </a:cubicBezTo>
                  <a:cubicBezTo>
                    <a:pt x="2941" y="1424"/>
                    <a:pt x="2932" y="1397"/>
                    <a:pt x="2915" y="1379"/>
                  </a:cubicBezTo>
                  <a:cubicBezTo>
                    <a:pt x="2612" y="1104"/>
                    <a:pt x="2277" y="856"/>
                    <a:pt x="1916" y="651"/>
                  </a:cubicBezTo>
                  <a:cubicBezTo>
                    <a:pt x="1235" y="264"/>
                    <a:pt x="601" y="86"/>
                    <a:pt x="191" y="2"/>
                  </a:cubicBezTo>
                  <a:cubicBezTo>
                    <a:pt x="187" y="1"/>
                    <a:pt x="183" y="0"/>
                    <a:pt x="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6"/>
            <p:cNvSpPr/>
            <p:nvPr/>
          </p:nvSpPr>
          <p:spPr>
            <a:xfrm>
              <a:off x="6816605" y="799524"/>
              <a:ext cx="263772" cy="191492"/>
            </a:xfrm>
            <a:custGeom>
              <a:avLst/>
              <a:gdLst/>
              <a:ahLst/>
              <a:cxnLst/>
              <a:rect l="l" t="t" r="r" b="b"/>
              <a:pathLst>
                <a:path w="8981" h="6520" extrusionOk="0">
                  <a:moveTo>
                    <a:pt x="5519" y="0"/>
                  </a:moveTo>
                  <a:cubicBezTo>
                    <a:pt x="5255" y="0"/>
                    <a:pt x="4982" y="13"/>
                    <a:pt x="4704" y="39"/>
                  </a:cubicBezTo>
                  <a:cubicBezTo>
                    <a:pt x="3005" y="192"/>
                    <a:pt x="790" y="923"/>
                    <a:pt x="147" y="2461"/>
                  </a:cubicBezTo>
                  <a:cubicBezTo>
                    <a:pt x="125" y="2784"/>
                    <a:pt x="91" y="3095"/>
                    <a:pt x="46" y="3399"/>
                  </a:cubicBezTo>
                  <a:lnTo>
                    <a:pt x="43" y="3418"/>
                  </a:lnTo>
                  <a:cubicBezTo>
                    <a:pt x="31" y="3496"/>
                    <a:pt x="19" y="3567"/>
                    <a:pt x="4" y="3644"/>
                  </a:cubicBezTo>
                  <a:cubicBezTo>
                    <a:pt x="0" y="3671"/>
                    <a:pt x="11" y="3699"/>
                    <a:pt x="36" y="3713"/>
                  </a:cubicBezTo>
                  <a:lnTo>
                    <a:pt x="43" y="3716"/>
                  </a:lnTo>
                  <a:cubicBezTo>
                    <a:pt x="50" y="3719"/>
                    <a:pt x="58" y="3720"/>
                    <a:pt x="66" y="3720"/>
                  </a:cubicBezTo>
                  <a:cubicBezTo>
                    <a:pt x="88" y="3720"/>
                    <a:pt x="109" y="3709"/>
                    <a:pt x="121" y="3691"/>
                  </a:cubicBezTo>
                  <a:cubicBezTo>
                    <a:pt x="132" y="3673"/>
                    <a:pt x="144" y="3656"/>
                    <a:pt x="155" y="3637"/>
                  </a:cubicBezTo>
                  <a:lnTo>
                    <a:pt x="155" y="3637"/>
                  </a:lnTo>
                  <a:cubicBezTo>
                    <a:pt x="144" y="3660"/>
                    <a:pt x="151" y="3691"/>
                    <a:pt x="172" y="3708"/>
                  </a:cubicBezTo>
                  <a:cubicBezTo>
                    <a:pt x="177" y="3714"/>
                    <a:pt x="178" y="3714"/>
                    <a:pt x="182" y="3717"/>
                  </a:cubicBezTo>
                  <a:cubicBezTo>
                    <a:pt x="191" y="3722"/>
                    <a:pt x="201" y="3725"/>
                    <a:pt x="212" y="3725"/>
                  </a:cubicBezTo>
                  <a:cubicBezTo>
                    <a:pt x="227" y="3725"/>
                    <a:pt x="243" y="3719"/>
                    <a:pt x="254" y="3708"/>
                  </a:cubicBezTo>
                  <a:cubicBezTo>
                    <a:pt x="315" y="3657"/>
                    <a:pt x="376" y="3607"/>
                    <a:pt x="439" y="3553"/>
                  </a:cubicBezTo>
                  <a:lnTo>
                    <a:pt x="439" y="3553"/>
                  </a:lnTo>
                  <a:cubicBezTo>
                    <a:pt x="427" y="3573"/>
                    <a:pt x="426" y="3600"/>
                    <a:pt x="442" y="3620"/>
                  </a:cubicBezTo>
                  <a:cubicBezTo>
                    <a:pt x="446" y="3629"/>
                    <a:pt x="454" y="3636"/>
                    <a:pt x="461" y="3639"/>
                  </a:cubicBezTo>
                  <a:cubicBezTo>
                    <a:pt x="471" y="3645"/>
                    <a:pt x="482" y="3648"/>
                    <a:pt x="493" y="3648"/>
                  </a:cubicBezTo>
                  <a:cubicBezTo>
                    <a:pt x="503" y="3648"/>
                    <a:pt x="513" y="3646"/>
                    <a:pt x="521" y="3642"/>
                  </a:cubicBezTo>
                  <a:cubicBezTo>
                    <a:pt x="682" y="3560"/>
                    <a:pt x="842" y="3485"/>
                    <a:pt x="1004" y="3411"/>
                  </a:cubicBezTo>
                  <a:lnTo>
                    <a:pt x="1004" y="3411"/>
                  </a:lnTo>
                  <a:cubicBezTo>
                    <a:pt x="817" y="3501"/>
                    <a:pt x="628" y="3587"/>
                    <a:pt x="443" y="3684"/>
                  </a:cubicBezTo>
                  <a:cubicBezTo>
                    <a:pt x="414" y="3696"/>
                    <a:pt x="403" y="3730"/>
                    <a:pt x="414" y="3760"/>
                  </a:cubicBezTo>
                  <a:cubicBezTo>
                    <a:pt x="419" y="3774"/>
                    <a:pt x="429" y="3785"/>
                    <a:pt x="443" y="3794"/>
                  </a:cubicBezTo>
                  <a:cubicBezTo>
                    <a:pt x="453" y="3800"/>
                    <a:pt x="465" y="3803"/>
                    <a:pt x="478" y="3803"/>
                  </a:cubicBezTo>
                  <a:cubicBezTo>
                    <a:pt x="481" y="3803"/>
                    <a:pt x="485" y="3803"/>
                    <a:pt x="489" y="3802"/>
                  </a:cubicBezTo>
                  <a:cubicBezTo>
                    <a:pt x="1050" y="3676"/>
                    <a:pt x="1628" y="3632"/>
                    <a:pt x="2159" y="3632"/>
                  </a:cubicBezTo>
                  <a:cubicBezTo>
                    <a:pt x="3306" y="3632"/>
                    <a:pt x="4230" y="3836"/>
                    <a:pt x="4284" y="3849"/>
                  </a:cubicBezTo>
                  <a:cubicBezTo>
                    <a:pt x="4291" y="3851"/>
                    <a:pt x="4297" y="3852"/>
                    <a:pt x="4299" y="3857"/>
                  </a:cubicBezTo>
                  <a:cubicBezTo>
                    <a:pt x="4317" y="3867"/>
                    <a:pt x="4327" y="3878"/>
                    <a:pt x="4331" y="3888"/>
                  </a:cubicBezTo>
                  <a:cubicBezTo>
                    <a:pt x="4336" y="3909"/>
                    <a:pt x="4334" y="3931"/>
                    <a:pt x="4321" y="3948"/>
                  </a:cubicBezTo>
                  <a:cubicBezTo>
                    <a:pt x="4039" y="4332"/>
                    <a:pt x="3730" y="4667"/>
                    <a:pt x="3418" y="4949"/>
                  </a:cubicBezTo>
                  <a:cubicBezTo>
                    <a:pt x="2905" y="5417"/>
                    <a:pt x="2391" y="5756"/>
                    <a:pt x="1985" y="5986"/>
                  </a:cubicBezTo>
                  <a:cubicBezTo>
                    <a:pt x="1955" y="6003"/>
                    <a:pt x="1944" y="6037"/>
                    <a:pt x="1958" y="6070"/>
                  </a:cubicBezTo>
                  <a:cubicBezTo>
                    <a:pt x="1964" y="6081"/>
                    <a:pt x="1972" y="6088"/>
                    <a:pt x="1984" y="6095"/>
                  </a:cubicBezTo>
                  <a:cubicBezTo>
                    <a:pt x="1992" y="6101"/>
                    <a:pt x="2001" y="6102"/>
                    <a:pt x="2010" y="6102"/>
                  </a:cubicBezTo>
                  <a:cubicBezTo>
                    <a:pt x="2018" y="6102"/>
                    <a:pt x="2026" y="6101"/>
                    <a:pt x="2035" y="6100"/>
                  </a:cubicBezTo>
                  <a:lnTo>
                    <a:pt x="2035" y="6100"/>
                  </a:lnTo>
                  <a:cubicBezTo>
                    <a:pt x="2008" y="6110"/>
                    <a:pt x="1981" y="6124"/>
                    <a:pt x="1955" y="6135"/>
                  </a:cubicBezTo>
                  <a:cubicBezTo>
                    <a:pt x="1927" y="6148"/>
                    <a:pt x="1913" y="6179"/>
                    <a:pt x="1920" y="6212"/>
                  </a:cubicBezTo>
                  <a:cubicBezTo>
                    <a:pt x="1924" y="6226"/>
                    <a:pt x="1935" y="6241"/>
                    <a:pt x="1948" y="6249"/>
                  </a:cubicBezTo>
                  <a:cubicBezTo>
                    <a:pt x="1951" y="6251"/>
                    <a:pt x="1957" y="6255"/>
                    <a:pt x="1962" y="6255"/>
                  </a:cubicBezTo>
                  <a:cubicBezTo>
                    <a:pt x="1874" y="6269"/>
                    <a:pt x="1787" y="6283"/>
                    <a:pt x="1700" y="6293"/>
                  </a:cubicBezTo>
                  <a:cubicBezTo>
                    <a:pt x="1672" y="6298"/>
                    <a:pt x="1646" y="6323"/>
                    <a:pt x="1646" y="6356"/>
                  </a:cubicBezTo>
                  <a:cubicBezTo>
                    <a:pt x="1645" y="6379"/>
                    <a:pt x="1659" y="6400"/>
                    <a:pt x="1679" y="6413"/>
                  </a:cubicBezTo>
                  <a:cubicBezTo>
                    <a:pt x="1682" y="6414"/>
                    <a:pt x="1692" y="6416"/>
                    <a:pt x="1699" y="6419"/>
                  </a:cubicBezTo>
                  <a:cubicBezTo>
                    <a:pt x="1998" y="6472"/>
                    <a:pt x="2396" y="6519"/>
                    <a:pt x="2859" y="6519"/>
                  </a:cubicBezTo>
                  <a:cubicBezTo>
                    <a:pt x="4474" y="6519"/>
                    <a:pt x="6873" y="5935"/>
                    <a:pt x="8550" y="2939"/>
                  </a:cubicBezTo>
                  <a:cubicBezTo>
                    <a:pt x="8912" y="2291"/>
                    <a:pt x="8981" y="1729"/>
                    <a:pt x="8756" y="1266"/>
                  </a:cubicBezTo>
                  <a:cubicBezTo>
                    <a:pt x="8731" y="1215"/>
                    <a:pt x="8706" y="1165"/>
                    <a:pt x="8673" y="1117"/>
                  </a:cubicBezTo>
                  <a:cubicBezTo>
                    <a:pt x="8529" y="894"/>
                    <a:pt x="8308" y="698"/>
                    <a:pt x="8022" y="534"/>
                  </a:cubicBezTo>
                  <a:cubicBezTo>
                    <a:pt x="7917" y="474"/>
                    <a:pt x="7803" y="417"/>
                    <a:pt x="7677" y="368"/>
                  </a:cubicBezTo>
                  <a:cubicBezTo>
                    <a:pt x="7102" y="126"/>
                    <a:pt x="6353" y="0"/>
                    <a:pt x="55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6"/>
            <p:cNvSpPr/>
            <p:nvPr/>
          </p:nvSpPr>
          <p:spPr>
            <a:xfrm>
              <a:off x="6714544" y="752150"/>
              <a:ext cx="54804" cy="146028"/>
            </a:xfrm>
            <a:custGeom>
              <a:avLst/>
              <a:gdLst/>
              <a:ahLst/>
              <a:cxnLst/>
              <a:rect l="l" t="t" r="r" b="b"/>
              <a:pathLst>
                <a:path w="1866" h="4972" extrusionOk="0">
                  <a:moveTo>
                    <a:pt x="957" y="1"/>
                  </a:moveTo>
                  <a:cubicBezTo>
                    <a:pt x="953" y="1"/>
                    <a:pt x="949" y="1"/>
                    <a:pt x="944" y="2"/>
                  </a:cubicBezTo>
                  <a:cubicBezTo>
                    <a:pt x="916" y="8"/>
                    <a:pt x="895" y="32"/>
                    <a:pt x="893" y="61"/>
                  </a:cubicBezTo>
                  <a:cubicBezTo>
                    <a:pt x="869" y="536"/>
                    <a:pt x="904" y="1022"/>
                    <a:pt x="964" y="1606"/>
                  </a:cubicBezTo>
                  <a:cubicBezTo>
                    <a:pt x="904" y="1031"/>
                    <a:pt x="872" y="585"/>
                    <a:pt x="887" y="138"/>
                  </a:cubicBezTo>
                  <a:cubicBezTo>
                    <a:pt x="887" y="115"/>
                    <a:pt x="875" y="92"/>
                    <a:pt x="855" y="81"/>
                  </a:cubicBezTo>
                  <a:cubicBezTo>
                    <a:pt x="850" y="78"/>
                    <a:pt x="843" y="75"/>
                    <a:pt x="836" y="74"/>
                  </a:cubicBezTo>
                  <a:cubicBezTo>
                    <a:pt x="832" y="73"/>
                    <a:pt x="829" y="73"/>
                    <a:pt x="825" y="73"/>
                  </a:cubicBezTo>
                  <a:cubicBezTo>
                    <a:pt x="798" y="73"/>
                    <a:pt x="772" y="90"/>
                    <a:pt x="765" y="116"/>
                  </a:cubicBezTo>
                  <a:cubicBezTo>
                    <a:pt x="453" y="1079"/>
                    <a:pt x="0" y="2912"/>
                    <a:pt x="470" y="4350"/>
                  </a:cubicBezTo>
                  <a:cubicBezTo>
                    <a:pt x="476" y="4366"/>
                    <a:pt x="487" y="4379"/>
                    <a:pt x="499" y="4386"/>
                  </a:cubicBezTo>
                  <a:cubicBezTo>
                    <a:pt x="759" y="4542"/>
                    <a:pt x="1014" y="4723"/>
                    <a:pt x="1256" y="4928"/>
                  </a:cubicBezTo>
                  <a:cubicBezTo>
                    <a:pt x="1258" y="4931"/>
                    <a:pt x="1261" y="4933"/>
                    <a:pt x="1265" y="4936"/>
                  </a:cubicBezTo>
                  <a:cubicBezTo>
                    <a:pt x="1275" y="4941"/>
                    <a:pt x="1285" y="4943"/>
                    <a:pt x="1296" y="4943"/>
                  </a:cubicBezTo>
                  <a:cubicBezTo>
                    <a:pt x="1307" y="4943"/>
                    <a:pt x="1317" y="4941"/>
                    <a:pt x="1327" y="4936"/>
                  </a:cubicBezTo>
                  <a:cubicBezTo>
                    <a:pt x="1348" y="4924"/>
                    <a:pt x="1361" y="4902"/>
                    <a:pt x="1360" y="4880"/>
                  </a:cubicBezTo>
                  <a:lnTo>
                    <a:pt x="1360" y="4880"/>
                  </a:lnTo>
                  <a:cubicBezTo>
                    <a:pt x="1361" y="4892"/>
                    <a:pt x="1363" y="4905"/>
                    <a:pt x="1364" y="4917"/>
                  </a:cubicBezTo>
                  <a:cubicBezTo>
                    <a:pt x="1367" y="4937"/>
                    <a:pt x="1380" y="4955"/>
                    <a:pt x="1396" y="4964"/>
                  </a:cubicBezTo>
                  <a:cubicBezTo>
                    <a:pt x="1403" y="4967"/>
                    <a:pt x="1410" y="4968"/>
                    <a:pt x="1420" y="4971"/>
                  </a:cubicBezTo>
                  <a:cubicBezTo>
                    <a:pt x="1422" y="4971"/>
                    <a:pt x="1424" y="4971"/>
                    <a:pt x="1427" y="4971"/>
                  </a:cubicBezTo>
                  <a:cubicBezTo>
                    <a:pt x="1452" y="4971"/>
                    <a:pt x="1475" y="4956"/>
                    <a:pt x="1488" y="4930"/>
                  </a:cubicBezTo>
                  <a:cubicBezTo>
                    <a:pt x="1581" y="4701"/>
                    <a:pt x="1691" y="4460"/>
                    <a:pt x="1809" y="4212"/>
                  </a:cubicBezTo>
                  <a:cubicBezTo>
                    <a:pt x="1815" y="4204"/>
                    <a:pt x="1816" y="4195"/>
                    <a:pt x="1816" y="4185"/>
                  </a:cubicBezTo>
                  <a:cubicBezTo>
                    <a:pt x="1819" y="4091"/>
                    <a:pt x="1866" y="1847"/>
                    <a:pt x="1016" y="38"/>
                  </a:cubicBezTo>
                  <a:cubicBezTo>
                    <a:pt x="1008" y="25"/>
                    <a:pt x="1000" y="17"/>
                    <a:pt x="989" y="10"/>
                  </a:cubicBezTo>
                  <a:cubicBezTo>
                    <a:pt x="978" y="4"/>
                    <a:pt x="968" y="1"/>
                    <a:pt x="9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6"/>
            <p:cNvSpPr/>
            <p:nvPr/>
          </p:nvSpPr>
          <p:spPr>
            <a:xfrm>
              <a:off x="6634804" y="796323"/>
              <a:ext cx="207705" cy="305742"/>
            </a:xfrm>
            <a:custGeom>
              <a:avLst/>
              <a:gdLst/>
              <a:ahLst/>
              <a:cxnLst/>
              <a:rect l="l" t="t" r="r" b="b"/>
              <a:pathLst>
                <a:path w="7072" h="10410" extrusionOk="0">
                  <a:moveTo>
                    <a:pt x="1151" y="2306"/>
                  </a:moveTo>
                  <a:lnTo>
                    <a:pt x="1151" y="2306"/>
                  </a:lnTo>
                  <a:cubicBezTo>
                    <a:pt x="1604" y="2378"/>
                    <a:pt x="2903" y="2664"/>
                    <a:pt x="4038" y="3715"/>
                  </a:cubicBezTo>
                  <a:cubicBezTo>
                    <a:pt x="3782" y="4414"/>
                    <a:pt x="3679" y="4970"/>
                    <a:pt x="3668" y="5412"/>
                  </a:cubicBezTo>
                  <a:cubicBezTo>
                    <a:pt x="3150" y="4992"/>
                    <a:pt x="1637" y="3676"/>
                    <a:pt x="1151" y="2306"/>
                  </a:cubicBezTo>
                  <a:close/>
                  <a:moveTo>
                    <a:pt x="6069" y="394"/>
                  </a:moveTo>
                  <a:cubicBezTo>
                    <a:pt x="6210" y="1274"/>
                    <a:pt x="6510" y="4235"/>
                    <a:pt x="4799" y="6965"/>
                  </a:cubicBezTo>
                  <a:cubicBezTo>
                    <a:pt x="4641" y="6919"/>
                    <a:pt x="4243" y="6760"/>
                    <a:pt x="4028" y="6261"/>
                  </a:cubicBezTo>
                  <a:cubicBezTo>
                    <a:pt x="3958" y="6097"/>
                    <a:pt x="3904" y="5895"/>
                    <a:pt x="3889" y="5646"/>
                  </a:cubicBezTo>
                  <a:cubicBezTo>
                    <a:pt x="3889" y="5638"/>
                    <a:pt x="3889" y="5628"/>
                    <a:pt x="3887" y="5623"/>
                  </a:cubicBezTo>
                  <a:cubicBezTo>
                    <a:pt x="3862" y="5165"/>
                    <a:pt x="3954" y="4552"/>
                    <a:pt x="4260" y="3736"/>
                  </a:cubicBezTo>
                  <a:cubicBezTo>
                    <a:pt x="4266" y="3726"/>
                    <a:pt x="4269" y="3716"/>
                    <a:pt x="4272" y="3705"/>
                  </a:cubicBezTo>
                  <a:cubicBezTo>
                    <a:pt x="4596" y="2848"/>
                    <a:pt x="5159" y="1761"/>
                    <a:pt x="6069" y="394"/>
                  </a:cubicBezTo>
                  <a:close/>
                  <a:moveTo>
                    <a:pt x="3684" y="5798"/>
                  </a:moveTo>
                  <a:cubicBezTo>
                    <a:pt x="3711" y="6018"/>
                    <a:pt x="3762" y="6201"/>
                    <a:pt x="3829" y="6352"/>
                  </a:cubicBezTo>
                  <a:cubicBezTo>
                    <a:pt x="4061" y="6886"/>
                    <a:pt x="4477" y="7087"/>
                    <a:pt x="4693" y="7158"/>
                  </a:cubicBezTo>
                  <a:cubicBezTo>
                    <a:pt x="4410" y="7730"/>
                    <a:pt x="3079" y="10188"/>
                    <a:pt x="1156" y="10188"/>
                  </a:cubicBezTo>
                  <a:cubicBezTo>
                    <a:pt x="1047" y="10188"/>
                    <a:pt x="937" y="10180"/>
                    <a:pt x="824" y="10163"/>
                  </a:cubicBezTo>
                  <a:cubicBezTo>
                    <a:pt x="793" y="9957"/>
                    <a:pt x="730" y="9329"/>
                    <a:pt x="964" y="8575"/>
                  </a:cubicBezTo>
                  <a:cubicBezTo>
                    <a:pt x="1332" y="7393"/>
                    <a:pt x="2272" y="6436"/>
                    <a:pt x="3684" y="5798"/>
                  </a:cubicBezTo>
                  <a:close/>
                  <a:moveTo>
                    <a:pt x="6127" y="0"/>
                  </a:moveTo>
                  <a:cubicBezTo>
                    <a:pt x="6092" y="0"/>
                    <a:pt x="6058" y="19"/>
                    <a:pt x="6038" y="49"/>
                  </a:cubicBezTo>
                  <a:cubicBezTo>
                    <a:pt x="5081" y="1459"/>
                    <a:pt x="4480" y="2588"/>
                    <a:pt x="4122" y="3496"/>
                  </a:cubicBezTo>
                  <a:cubicBezTo>
                    <a:pt x="2687" y="2210"/>
                    <a:pt x="1070" y="2073"/>
                    <a:pt x="1001" y="2067"/>
                  </a:cubicBezTo>
                  <a:cubicBezTo>
                    <a:pt x="999" y="2067"/>
                    <a:pt x="997" y="2067"/>
                    <a:pt x="996" y="2067"/>
                  </a:cubicBezTo>
                  <a:cubicBezTo>
                    <a:pt x="962" y="2067"/>
                    <a:pt x="928" y="2081"/>
                    <a:pt x="907" y="2109"/>
                  </a:cubicBezTo>
                  <a:cubicBezTo>
                    <a:pt x="884" y="2137"/>
                    <a:pt x="877" y="2174"/>
                    <a:pt x="887" y="2208"/>
                  </a:cubicBezTo>
                  <a:cubicBezTo>
                    <a:pt x="1338" y="3748"/>
                    <a:pt x="3048" y="5202"/>
                    <a:pt x="3567" y="5615"/>
                  </a:cubicBezTo>
                  <a:cubicBezTo>
                    <a:pt x="1" y="7238"/>
                    <a:pt x="615" y="10254"/>
                    <a:pt x="622" y="10284"/>
                  </a:cubicBezTo>
                  <a:cubicBezTo>
                    <a:pt x="630" y="10327"/>
                    <a:pt x="666" y="10361"/>
                    <a:pt x="709" y="10368"/>
                  </a:cubicBezTo>
                  <a:cubicBezTo>
                    <a:pt x="867" y="10397"/>
                    <a:pt x="1018" y="10410"/>
                    <a:pt x="1167" y="10410"/>
                  </a:cubicBezTo>
                  <a:cubicBezTo>
                    <a:pt x="3430" y="10410"/>
                    <a:pt x="4849" y="7361"/>
                    <a:pt x="4945" y="7143"/>
                  </a:cubicBezTo>
                  <a:cubicBezTo>
                    <a:pt x="7072" y="3816"/>
                    <a:pt x="6244" y="123"/>
                    <a:pt x="6234" y="86"/>
                  </a:cubicBezTo>
                  <a:cubicBezTo>
                    <a:pt x="6224" y="44"/>
                    <a:pt x="6190" y="9"/>
                    <a:pt x="6147" y="2"/>
                  </a:cubicBezTo>
                  <a:cubicBezTo>
                    <a:pt x="6141" y="1"/>
                    <a:pt x="6134" y="0"/>
                    <a:pt x="6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6"/>
            <p:cNvSpPr/>
            <p:nvPr/>
          </p:nvSpPr>
          <p:spPr>
            <a:xfrm>
              <a:off x="6773636" y="962674"/>
              <a:ext cx="176778" cy="117686"/>
            </a:xfrm>
            <a:custGeom>
              <a:avLst/>
              <a:gdLst/>
              <a:ahLst/>
              <a:cxnLst/>
              <a:rect l="l" t="t" r="r" b="b"/>
              <a:pathLst>
                <a:path w="6019" h="4007" extrusionOk="0">
                  <a:moveTo>
                    <a:pt x="814" y="0"/>
                  </a:moveTo>
                  <a:cubicBezTo>
                    <a:pt x="762" y="0"/>
                    <a:pt x="719" y="35"/>
                    <a:pt x="708" y="85"/>
                  </a:cubicBezTo>
                  <a:cubicBezTo>
                    <a:pt x="694" y="143"/>
                    <a:pt x="732" y="203"/>
                    <a:pt x="791" y="217"/>
                  </a:cubicBezTo>
                  <a:cubicBezTo>
                    <a:pt x="3400" y="811"/>
                    <a:pt x="5218" y="3124"/>
                    <a:pt x="5690" y="3780"/>
                  </a:cubicBezTo>
                  <a:cubicBezTo>
                    <a:pt x="2142" y="3635"/>
                    <a:pt x="228" y="1376"/>
                    <a:pt x="208" y="1352"/>
                  </a:cubicBezTo>
                  <a:cubicBezTo>
                    <a:pt x="187" y="1326"/>
                    <a:pt x="155" y="1313"/>
                    <a:pt x="123" y="1313"/>
                  </a:cubicBezTo>
                  <a:cubicBezTo>
                    <a:pt x="99" y="1313"/>
                    <a:pt x="74" y="1321"/>
                    <a:pt x="53" y="1338"/>
                  </a:cubicBezTo>
                  <a:cubicBezTo>
                    <a:pt x="8" y="1378"/>
                    <a:pt x="0" y="1446"/>
                    <a:pt x="39" y="1493"/>
                  </a:cubicBezTo>
                  <a:cubicBezTo>
                    <a:pt x="59" y="1517"/>
                    <a:pt x="2110" y="3944"/>
                    <a:pt x="5902" y="4007"/>
                  </a:cubicBezTo>
                  <a:cubicBezTo>
                    <a:pt x="5942" y="4007"/>
                    <a:pt x="5978" y="3985"/>
                    <a:pt x="5999" y="3950"/>
                  </a:cubicBezTo>
                  <a:cubicBezTo>
                    <a:pt x="6019" y="3914"/>
                    <a:pt x="6017" y="3871"/>
                    <a:pt x="5996" y="3837"/>
                  </a:cubicBezTo>
                  <a:cubicBezTo>
                    <a:pt x="5976" y="3806"/>
                    <a:pt x="3964" y="715"/>
                    <a:pt x="841" y="3"/>
                  </a:cubicBezTo>
                  <a:cubicBezTo>
                    <a:pt x="832" y="1"/>
                    <a:pt x="823"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6"/>
            <p:cNvSpPr/>
            <p:nvPr/>
          </p:nvSpPr>
          <p:spPr>
            <a:xfrm>
              <a:off x="6809027" y="904727"/>
              <a:ext cx="136365" cy="84204"/>
            </a:xfrm>
            <a:custGeom>
              <a:avLst/>
              <a:gdLst/>
              <a:ahLst/>
              <a:cxnLst/>
              <a:rect l="l" t="t" r="r" b="b"/>
              <a:pathLst>
                <a:path w="4643" h="2867" extrusionOk="0">
                  <a:moveTo>
                    <a:pt x="2405" y="0"/>
                  </a:moveTo>
                  <a:cubicBezTo>
                    <a:pt x="1665" y="0"/>
                    <a:pt x="834" y="85"/>
                    <a:pt x="87" y="360"/>
                  </a:cubicBezTo>
                  <a:cubicBezTo>
                    <a:pt x="30" y="381"/>
                    <a:pt x="0" y="444"/>
                    <a:pt x="22" y="501"/>
                  </a:cubicBezTo>
                  <a:cubicBezTo>
                    <a:pt x="38" y="546"/>
                    <a:pt x="81" y="573"/>
                    <a:pt x="125" y="573"/>
                  </a:cubicBezTo>
                  <a:cubicBezTo>
                    <a:pt x="138" y="573"/>
                    <a:pt x="150" y="571"/>
                    <a:pt x="163" y="567"/>
                  </a:cubicBezTo>
                  <a:cubicBezTo>
                    <a:pt x="874" y="305"/>
                    <a:pt x="1678" y="225"/>
                    <a:pt x="2399" y="225"/>
                  </a:cubicBezTo>
                  <a:cubicBezTo>
                    <a:pt x="3266" y="225"/>
                    <a:pt x="4013" y="341"/>
                    <a:pt x="4335" y="401"/>
                  </a:cubicBezTo>
                  <a:cubicBezTo>
                    <a:pt x="3076" y="2015"/>
                    <a:pt x="1329" y="2646"/>
                    <a:pt x="1310" y="2653"/>
                  </a:cubicBezTo>
                  <a:cubicBezTo>
                    <a:pt x="1253" y="2674"/>
                    <a:pt x="1224" y="2737"/>
                    <a:pt x="1244" y="2792"/>
                  </a:cubicBezTo>
                  <a:cubicBezTo>
                    <a:pt x="1259" y="2838"/>
                    <a:pt x="1302" y="2866"/>
                    <a:pt x="1346" y="2866"/>
                  </a:cubicBezTo>
                  <a:cubicBezTo>
                    <a:pt x="1359" y="2866"/>
                    <a:pt x="1372" y="2864"/>
                    <a:pt x="1383" y="2859"/>
                  </a:cubicBezTo>
                  <a:cubicBezTo>
                    <a:pt x="1461" y="2832"/>
                    <a:pt x="3311" y="2164"/>
                    <a:pt x="4616" y="391"/>
                  </a:cubicBezTo>
                  <a:cubicBezTo>
                    <a:pt x="4637" y="361"/>
                    <a:pt x="4643" y="323"/>
                    <a:pt x="4630" y="289"/>
                  </a:cubicBezTo>
                  <a:cubicBezTo>
                    <a:pt x="4619" y="253"/>
                    <a:pt x="4587" y="228"/>
                    <a:pt x="4552" y="219"/>
                  </a:cubicBezTo>
                  <a:cubicBezTo>
                    <a:pt x="4489" y="205"/>
                    <a:pt x="3556" y="0"/>
                    <a:pt x="24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6"/>
            <p:cNvSpPr/>
            <p:nvPr/>
          </p:nvSpPr>
          <p:spPr>
            <a:xfrm>
              <a:off x="6815665" y="794414"/>
              <a:ext cx="270498" cy="201390"/>
            </a:xfrm>
            <a:custGeom>
              <a:avLst/>
              <a:gdLst/>
              <a:ahLst/>
              <a:cxnLst/>
              <a:rect l="l" t="t" r="r" b="b"/>
              <a:pathLst>
                <a:path w="9210" h="6857" extrusionOk="0">
                  <a:moveTo>
                    <a:pt x="5541" y="1"/>
                  </a:moveTo>
                  <a:cubicBezTo>
                    <a:pt x="5278" y="1"/>
                    <a:pt x="5006" y="13"/>
                    <a:pt x="4727" y="39"/>
                  </a:cubicBezTo>
                  <a:cubicBezTo>
                    <a:pt x="2976" y="200"/>
                    <a:pt x="693" y="957"/>
                    <a:pt x="23" y="2571"/>
                  </a:cubicBezTo>
                  <a:cubicBezTo>
                    <a:pt x="1" y="2626"/>
                    <a:pt x="28" y="2690"/>
                    <a:pt x="82" y="2713"/>
                  </a:cubicBezTo>
                  <a:cubicBezTo>
                    <a:pt x="95" y="2719"/>
                    <a:pt x="109" y="2721"/>
                    <a:pt x="123" y="2721"/>
                  </a:cubicBezTo>
                  <a:cubicBezTo>
                    <a:pt x="166" y="2721"/>
                    <a:pt x="207" y="2696"/>
                    <a:pt x="224" y="2655"/>
                  </a:cubicBezTo>
                  <a:cubicBezTo>
                    <a:pt x="857" y="1133"/>
                    <a:pt x="3055" y="412"/>
                    <a:pt x="4746" y="257"/>
                  </a:cubicBezTo>
                  <a:cubicBezTo>
                    <a:pt x="5022" y="231"/>
                    <a:pt x="5291" y="219"/>
                    <a:pt x="5550" y="219"/>
                  </a:cubicBezTo>
                  <a:cubicBezTo>
                    <a:pt x="7038" y="219"/>
                    <a:pt x="8221" y="623"/>
                    <a:pt x="8672" y="1316"/>
                  </a:cubicBezTo>
                  <a:cubicBezTo>
                    <a:pt x="8981" y="1793"/>
                    <a:pt x="8938" y="2389"/>
                    <a:pt x="8547" y="3089"/>
                  </a:cubicBezTo>
                  <a:cubicBezTo>
                    <a:pt x="6884" y="6057"/>
                    <a:pt x="4455" y="6625"/>
                    <a:pt x="2842" y="6625"/>
                  </a:cubicBezTo>
                  <a:cubicBezTo>
                    <a:pt x="1856" y="6625"/>
                    <a:pt x="1175" y="6413"/>
                    <a:pt x="1157" y="6407"/>
                  </a:cubicBezTo>
                  <a:cubicBezTo>
                    <a:pt x="1146" y="6404"/>
                    <a:pt x="1135" y="6402"/>
                    <a:pt x="1124" y="6402"/>
                  </a:cubicBezTo>
                  <a:cubicBezTo>
                    <a:pt x="1078" y="6402"/>
                    <a:pt x="1035" y="6433"/>
                    <a:pt x="1019" y="6479"/>
                  </a:cubicBezTo>
                  <a:cubicBezTo>
                    <a:pt x="999" y="6537"/>
                    <a:pt x="1030" y="6597"/>
                    <a:pt x="1089" y="6617"/>
                  </a:cubicBezTo>
                  <a:cubicBezTo>
                    <a:pt x="1126" y="6630"/>
                    <a:pt x="1834" y="6856"/>
                    <a:pt x="2859" y="6856"/>
                  </a:cubicBezTo>
                  <a:cubicBezTo>
                    <a:pt x="3168" y="6856"/>
                    <a:pt x="3505" y="6833"/>
                    <a:pt x="3867" y="6781"/>
                  </a:cubicBezTo>
                  <a:cubicBezTo>
                    <a:pt x="5291" y="6568"/>
                    <a:pt x="7294" y="5777"/>
                    <a:pt x="8739" y="3196"/>
                  </a:cubicBezTo>
                  <a:cubicBezTo>
                    <a:pt x="9168" y="2430"/>
                    <a:pt x="9209" y="1739"/>
                    <a:pt x="8857" y="1197"/>
                  </a:cubicBezTo>
                  <a:cubicBezTo>
                    <a:pt x="8366" y="443"/>
                    <a:pt x="7108" y="1"/>
                    <a:pt x="5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6"/>
            <p:cNvSpPr/>
            <p:nvPr/>
          </p:nvSpPr>
          <p:spPr>
            <a:xfrm>
              <a:off x="6703648" y="737818"/>
              <a:ext cx="71722" cy="147261"/>
            </a:xfrm>
            <a:custGeom>
              <a:avLst/>
              <a:gdLst/>
              <a:ahLst/>
              <a:cxnLst/>
              <a:rect l="l" t="t" r="r" b="b"/>
              <a:pathLst>
                <a:path w="2442" h="5014" extrusionOk="0">
                  <a:moveTo>
                    <a:pt x="1243" y="0"/>
                  </a:moveTo>
                  <a:cubicBezTo>
                    <a:pt x="1241" y="0"/>
                    <a:pt x="1238" y="0"/>
                    <a:pt x="1236" y="1"/>
                  </a:cubicBezTo>
                  <a:cubicBezTo>
                    <a:pt x="1193" y="2"/>
                    <a:pt x="1157" y="29"/>
                    <a:pt x="1140" y="69"/>
                  </a:cubicBezTo>
                  <a:cubicBezTo>
                    <a:pt x="1093" y="184"/>
                    <a:pt x="1" y="2921"/>
                    <a:pt x="690" y="4939"/>
                  </a:cubicBezTo>
                  <a:cubicBezTo>
                    <a:pt x="704" y="4985"/>
                    <a:pt x="747" y="5013"/>
                    <a:pt x="794" y="5013"/>
                  </a:cubicBezTo>
                  <a:cubicBezTo>
                    <a:pt x="806" y="5013"/>
                    <a:pt x="817" y="5012"/>
                    <a:pt x="833" y="5006"/>
                  </a:cubicBezTo>
                  <a:cubicBezTo>
                    <a:pt x="890" y="4986"/>
                    <a:pt x="919" y="4925"/>
                    <a:pt x="900" y="4868"/>
                  </a:cubicBezTo>
                  <a:cubicBezTo>
                    <a:pt x="348" y="3253"/>
                    <a:pt x="1018" y="1073"/>
                    <a:pt x="1263" y="375"/>
                  </a:cubicBezTo>
                  <a:cubicBezTo>
                    <a:pt x="2215" y="2241"/>
                    <a:pt x="2141" y="4666"/>
                    <a:pt x="2139" y="4692"/>
                  </a:cubicBezTo>
                  <a:cubicBezTo>
                    <a:pt x="2136" y="4751"/>
                    <a:pt x="2184" y="4804"/>
                    <a:pt x="2244" y="4805"/>
                  </a:cubicBezTo>
                  <a:cubicBezTo>
                    <a:pt x="2315" y="4805"/>
                    <a:pt x="2356" y="4761"/>
                    <a:pt x="2358" y="4700"/>
                  </a:cubicBezTo>
                  <a:cubicBezTo>
                    <a:pt x="2362" y="4592"/>
                    <a:pt x="2442" y="2000"/>
                    <a:pt x="1338" y="56"/>
                  </a:cubicBezTo>
                  <a:cubicBezTo>
                    <a:pt x="1318" y="21"/>
                    <a:pt x="1284" y="0"/>
                    <a:pt x="1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6"/>
            <p:cNvSpPr/>
            <p:nvPr/>
          </p:nvSpPr>
          <p:spPr>
            <a:xfrm>
              <a:off x="6765325" y="1013661"/>
              <a:ext cx="99300" cy="156160"/>
            </a:xfrm>
            <a:custGeom>
              <a:avLst/>
              <a:gdLst/>
              <a:ahLst/>
              <a:cxnLst/>
              <a:rect l="l" t="t" r="r" b="b"/>
              <a:pathLst>
                <a:path w="3381" h="5317" extrusionOk="0">
                  <a:moveTo>
                    <a:pt x="197" y="1"/>
                  </a:moveTo>
                  <a:cubicBezTo>
                    <a:pt x="135" y="1"/>
                    <a:pt x="84" y="46"/>
                    <a:pt x="83" y="106"/>
                  </a:cubicBezTo>
                  <a:cubicBezTo>
                    <a:pt x="83" y="139"/>
                    <a:pt x="0" y="3209"/>
                    <a:pt x="2031" y="5283"/>
                  </a:cubicBezTo>
                  <a:cubicBezTo>
                    <a:pt x="2052" y="5304"/>
                    <a:pt x="2081" y="5317"/>
                    <a:pt x="2109" y="5317"/>
                  </a:cubicBezTo>
                  <a:cubicBezTo>
                    <a:pt x="2113" y="5317"/>
                    <a:pt x="2116" y="5316"/>
                    <a:pt x="2119" y="5316"/>
                  </a:cubicBezTo>
                  <a:cubicBezTo>
                    <a:pt x="2120" y="5316"/>
                    <a:pt x="2121" y="5316"/>
                    <a:pt x="2122" y="5317"/>
                  </a:cubicBezTo>
                  <a:cubicBezTo>
                    <a:pt x="2156" y="5313"/>
                    <a:pt x="2186" y="5291"/>
                    <a:pt x="2205" y="5263"/>
                  </a:cubicBezTo>
                  <a:cubicBezTo>
                    <a:pt x="2216" y="5241"/>
                    <a:pt x="3381" y="3219"/>
                    <a:pt x="2179" y="976"/>
                  </a:cubicBezTo>
                  <a:cubicBezTo>
                    <a:pt x="2159" y="940"/>
                    <a:pt x="2122" y="919"/>
                    <a:pt x="2083" y="919"/>
                  </a:cubicBezTo>
                  <a:cubicBezTo>
                    <a:pt x="2065" y="919"/>
                    <a:pt x="2048" y="923"/>
                    <a:pt x="2031" y="932"/>
                  </a:cubicBezTo>
                  <a:cubicBezTo>
                    <a:pt x="1978" y="960"/>
                    <a:pt x="1958" y="1026"/>
                    <a:pt x="1987" y="1080"/>
                  </a:cubicBezTo>
                  <a:cubicBezTo>
                    <a:pt x="2957" y="2890"/>
                    <a:pt x="2307" y="4549"/>
                    <a:pt x="2084" y="5019"/>
                  </a:cubicBezTo>
                  <a:cubicBezTo>
                    <a:pt x="228" y="3017"/>
                    <a:pt x="301" y="143"/>
                    <a:pt x="303" y="114"/>
                  </a:cubicBezTo>
                  <a:cubicBezTo>
                    <a:pt x="305" y="55"/>
                    <a:pt x="256" y="3"/>
                    <a:pt x="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6"/>
            <p:cNvSpPr/>
            <p:nvPr/>
          </p:nvSpPr>
          <p:spPr>
            <a:xfrm>
              <a:off x="6301778" y="950222"/>
              <a:ext cx="436585" cy="1058642"/>
            </a:xfrm>
            <a:custGeom>
              <a:avLst/>
              <a:gdLst/>
              <a:ahLst/>
              <a:cxnLst/>
              <a:rect l="l" t="t" r="r" b="b"/>
              <a:pathLst>
                <a:path w="14865" h="36045" extrusionOk="0">
                  <a:moveTo>
                    <a:pt x="14755" y="0"/>
                  </a:moveTo>
                  <a:cubicBezTo>
                    <a:pt x="14719" y="0"/>
                    <a:pt x="11361" y="39"/>
                    <a:pt x="7923" y="3560"/>
                  </a:cubicBezTo>
                  <a:cubicBezTo>
                    <a:pt x="1116" y="10533"/>
                    <a:pt x="1" y="24565"/>
                    <a:pt x="264" y="35108"/>
                  </a:cubicBezTo>
                  <a:cubicBezTo>
                    <a:pt x="280" y="35746"/>
                    <a:pt x="507" y="35955"/>
                    <a:pt x="692" y="36019"/>
                  </a:cubicBezTo>
                  <a:cubicBezTo>
                    <a:pt x="743" y="36037"/>
                    <a:pt x="796" y="36045"/>
                    <a:pt x="850" y="36045"/>
                  </a:cubicBezTo>
                  <a:cubicBezTo>
                    <a:pt x="1076" y="36045"/>
                    <a:pt x="1311" y="35902"/>
                    <a:pt x="1448" y="35740"/>
                  </a:cubicBezTo>
                  <a:cubicBezTo>
                    <a:pt x="1707" y="35421"/>
                    <a:pt x="1558" y="34186"/>
                    <a:pt x="1526" y="33954"/>
                  </a:cubicBezTo>
                  <a:cubicBezTo>
                    <a:pt x="1399" y="24922"/>
                    <a:pt x="2341" y="12689"/>
                    <a:pt x="7539" y="5702"/>
                  </a:cubicBezTo>
                  <a:cubicBezTo>
                    <a:pt x="10636" y="1537"/>
                    <a:pt x="13829" y="1221"/>
                    <a:pt x="13861" y="1218"/>
                  </a:cubicBezTo>
                  <a:cubicBezTo>
                    <a:pt x="13922" y="1212"/>
                    <a:pt x="13966" y="1159"/>
                    <a:pt x="13960" y="1098"/>
                  </a:cubicBezTo>
                  <a:cubicBezTo>
                    <a:pt x="13958" y="1042"/>
                    <a:pt x="13904" y="998"/>
                    <a:pt x="13853" y="998"/>
                  </a:cubicBezTo>
                  <a:cubicBezTo>
                    <a:pt x="13850" y="998"/>
                    <a:pt x="13846" y="998"/>
                    <a:pt x="13843" y="998"/>
                  </a:cubicBezTo>
                  <a:cubicBezTo>
                    <a:pt x="13710" y="1011"/>
                    <a:pt x="10537" y="1319"/>
                    <a:pt x="7379" y="5549"/>
                  </a:cubicBezTo>
                  <a:cubicBezTo>
                    <a:pt x="2130" y="12581"/>
                    <a:pt x="1179" y="24880"/>
                    <a:pt x="1307" y="33971"/>
                  </a:cubicBezTo>
                  <a:cubicBezTo>
                    <a:pt x="1382" y="34538"/>
                    <a:pt x="1422" y="35421"/>
                    <a:pt x="1277" y="35602"/>
                  </a:cubicBezTo>
                  <a:cubicBezTo>
                    <a:pt x="1178" y="35722"/>
                    <a:pt x="1002" y="35829"/>
                    <a:pt x="851" y="35829"/>
                  </a:cubicBezTo>
                  <a:cubicBezTo>
                    <a:pt x="821" y="35829"/>
                    <a:pt x="791" y="35825"/>
                    <a:pt x="763" y="35815"/>
                  </a:cubicBezTo>
                  <a:cubicBezTo>
                    <a:pt x="592" y="35755"/>
                    <a:pt x="494" y="35505"/>
                    <a:pt x="482" y="35105"/>
                  </a:cubicBezTo>
                  <a:cubicBezTo>
                    <a:pt x="222" y="24610"/>
                    <a:pt x="1325" y="10647"/>
                    <a:pt x="8071" y="3724"/>
                  </a:cubicBezTo>
                  <a:cubicBezTo>
                    <a:pt x="11445" y="264"/>
                    <a:pt x="14722" y="221"/>
                    <a:pt x="14755" y="221"/>
                  </a:cubicBezTo>
                  <a:cubicBezTo>
                    <a:pt x="14815" y="221"/>
                    <a:pt x="14865" y="171"/>
                    <a:pt x="14865" y="110"/>
                  </a:cubicBezTo>
                  <a:cubicBezTo>
                    <a:pt x="14865" y="50"/>
                    <a:pt x="14815" y="0"/>
                    <a:pt x="14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6"/>
            <p:cNvSpPr/>
            <p:nvPr/>
          </p:nvSpPr>
          <p:spPr>
            <a:xfrm>
              <a:off x="6092487" y="893126"/>
              <a:ext cx="372676" cy="857222"/>
            </a:xfrm>
            <a:custGeom>
              <a:avLst/>
              <a:gdLst/>
              <a:ahLst/>
              <a:cxnLst/>
              <a:rect l="l" t="t" r="r" b="b"/>
              <a:pathLst>
                <a:path w="12689" h="29187" extrusionOk="0">
                  <a:moveTo>
                    <a:pt x="12565" y="1"/>
                  </a:moveTo>
                  <a:cubicBezTo>
                    <a:pt x="12535" y="1"/>
                    <a:pt x="12506" y="13"/>
                    <a:pt x="12484" y="36"/>
                  </a:cubicBezTo>
                  <a:cubicBezTo>
                    <a:pt x="12460" y="60"/>
                    <a:pt x="10072" y="2581"/>
                    <a:pt x="7573" y="4691"/>
                  </a:cubicBezTo>
                  <a:cubicBezTo>
                    <a:pt x="5999" y="6020"/>
                    <a:pt x="4269" y="7675"/>
                    <a:pt x="3370" y="9861"/>
                  </a:cubicBezTo>
                  <a:cubicBezTo>
                    <a:pt x="1552" y="14286"/>
                    <a:pt x="1" y="21099"/>
                    <a:pt x="7516" y="29151"/>
                  </a:cubicBezTo>
                  <a:cubicBezTo>
                    <a:pt x="7537" y="29173"/>
                    <a:pt x="7568" y="29186"/>
                    <a:pt x="7597" y="29186"/>
                  </a:cubicBezTo>
                  <a:cubicBezTo>
                    <a:pt x="7623" y="29186"/>
                    <a:pt x="7650" y="29176"/>
                    <a:pt x="7671" y="29153"/>
                  </a:cubicBezTo>
                  <a:cubicBezTo>
                    <a:pt x="7715" y="29112"/>
                    <a:pt x="7718" y="29044"/>
                    <a:pt x="7677" y="28998"/>
                  </a:cubicBezTo>
                  <a:cubicBezTo>
                    <a:pt x="246" y="21040"/>
                    <a:pt x="1777" y="14311"/>
                    <a:pt x="3574" y="9942"/>
                  </a:cubicBezTo>
                  <a:cubicBezTo>
                    <a:pt x="4454" y="7799"/>
                    <a:pt x="6161" y="6168"/>
                    <a:pt x="7715" y="4856"/>
                  </a:cubicBezTo>
                  <a:cubicBezTo>
                    <a:pt x="9484" y="3364"/>
                    <a:pt x="11194" y="1669"/>
                    <a:pt x="12059" y="789"/>
                  </a:cubicBezTo>
                  <a:lnTo>
                    <a:pt x="12059" y="789"/>
                  </a:lnTo>
                  <a:cubicBezTo>
                    <a:pt x="10834" y="2890"/>
                    <a:pt x="9585" y="4258"/>
                    <a:pt x="8470" y="5482"/>
                  </a:cubicBezTo>
                  <a:cubicBezTo>
                    <a:pt x="6640" y="7487"/>
                    <a:pt x="5059" y="9220"/>
                    <a:pt x="4282" y="13319"/>
                  </a:cubicBezTo>
                  <a:cubicBezTo>
                    <a:pt x="2773" y="21268"/>
                    <a:pt x="7640" y="26604"/>
                    <a:pt x="7689" y="26658"/>
                  </a:cubicBezTo>
                  <a:cubicBezTo>
                    <a:pt x="7710" y="26681"/>
                    <a:pt x="7739" y="26693"/>
                    <a:pt x="7768" y="26693"/>
                  </a:cubicBezTo>
                  <a:cubicBezTo>
                    <a:pt x="7795" y="26693"/>
                    <a:pt x="7822" y="26683"/>
                    <a:pt x="7843" y="26663"/>
                  </a:cubicBezTo>
                  <a:cubicBezTo>
                    <a:pt x="7889" y="26623"/>
                    <a:pt x="7890" y="26553"/>
                    <a:pt x="7849" y="26509"/>
                  </a:cubicBezTo>
                  <a:cubicBezTo>
                    <a:pt x="7801" y="26455"/>
                    <a:pt x="3008" y="21200"/>
                    <a:pt x="4497" y="13360"/>
                  </a:cubicBezTo>
                  <a:cubicBezTo>
                    <a:pt x="5263" y="9323"/>
                    <a:pt x="6824" y="7611"/>
                    <a:pt x="8632" y="5628"/>
                  </a:cubicBezTo>
                  <a:cubicBezTo>
                    <a:pt x="9880" y="4261"/>
                    <a:pt x="11294" y="2712"/>
                    <a:pt x="12661" y="163"/>
                  </a:cubicBezTo>
                  <a:cubicBezTo>
                    <a:pt x="12688" y="114"/>
                    <a:pt x="12674" y="53"/>
                    <a:pt x="12628" y="22"/>
                  </a:cubicBezTo>
                  <a:cubicBezTo>
                    <a:pt x="12609" y="8"/>
                    <a:pt x="12587" y="1"/>
                    <a:pt x="125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6"/>
            <p:cNvSpPr/>
            <p:nvPr/>
          </p:nvSpPr>
          <p:spPr>
            <a:xfrm>
              <a:off x="6853053" y="919853"/>
              <a:ext cx="155837" cy="67668"/>
            </a:xfrm>
            <a:custGeom>
              <a:avLst/>
              <a:gdLst/>
              <a:ahLst/>
              <a:cxnLst/>
              <a:rect l="l" t="t" r="r" b="b"/>
              <a:pathLst>
                <a:path w="5306" h="2304" extrusionOk="0">
                  <a:moveTo>
                    <a:pt x="5246" y="1"/>
                  </a:moveTo>
                  <a:cubicBezTo>
                    <a:pt x="5233" y="1"/>
                    <a:pt x="5220" y="5"/>
                    <a:pt x="5209" y="15"/>
                  </a:cubicBezTo>
                  <a:cubicBezTo>
                    <a:pt x="3771" y="1248"/>
                    <a:pt x="1941" y="2023"/>
                    <a:pt x="54" y="2195"/>
                  </a:cubicBezTo>
                  <a:cubicBezTo>
                    <a:pt x="24" y="2196"/>
                    <a:pt x="1" y="2223"/>
                    <a:pt x="4" y="2253"/>
                  </a:cubicBezTo>
                  <a:cubicBezTo>
                    <a:pt x="8" y="2282"/>
                    <a:pt x="31" y="2303"/>
                    <a:pt x="59" y="2303"/>
                  </a:cubicBezTo>
                  <a:lnTo>
                    <a:pt x="62" y="2303"/>
                  </a:lnTo>
                  <a:cubicBezTo>
                    <a:pt x="1973" y="2126"/>
                    <a:pt x="3826" y="1343"/>
                    <a:pt x="5280" y="96"/>
                  </a:cubicBezTo>
                  <a:cubicBezTo>
                    <a:pt x="5303" y="76"/>
                    <a:pt x="5306" y="43"/>
                    <a:pt x="5286" y="19"/>
                  </a:cubicBezTo>
                  <a:cubicBezTo>
                    <a:pt x="5276" y="7"/>
                    <a:pt x="5261" y="1"/>
                    <a:pt x="52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6"/>
            <p:cNvSpPr/>
            <p:nvPr/>
          </p:nvSpPr>
          <p:spPr>
            <a:xfrm>
              <a:off x="6856019" y="932423"/>
              <a:ext cx="98683" cy="55304"/>
            </a:xfrm>
            <a:custGeom>
              <a:avLst/>
              <a:gdLst/>
              <a:ahLst/>
              <a:cxnLst/>
              <a:rect l="l" t="t" r="r" b="b"/>
              <a:pathLst>
                <a:path w="3360" h="1883" extrusionOk="0">
                  <a:moveTo>
                    <a:pt x="3299" y="0"/>
                  </a:moveTo>
                  <a:cubicBezTo>
                    <a:pt x="3288" y="0"/>
                    <a:pt x="3276" y="4"/>
                    <a:pt x="3265" y="11"/>
                  </a:cubicBezTo>
                  <a:cubicBezTo>
                    <a:pt x="2287" y="759"/>
                    <a:pt x="1203" y="1354"/>
                    <a:pt x="44" y="1777"/>
                  </a:cubicBezTo>
                  <a:cubicBezTo>
                    <a:pt x="15" y="1787"/>
                    <a:pt x="1" y="1818"/>
                    <a:pt x="11" y="1847"/>
                  </a:cubicBezTo>
                  <a:cubicBezTo>
                    <a:pt x="21" y="1868"/>
                    <a:pt x="39" y="1882"/>
                    <a:pt x="64" y="1882"/>
                  </a:cubicBezTo>
                  <a:cubicBezTo>
                    <a:pt x="68" y="1882"/>
                    <a:pt x="75" y="1881"/>
                    <a:pt x="81" y="1881"/>
                  </a:cubicBezTo>
                  <a:cubicBezTo>
                    <a:pt x="1250" y="1454"/>
                    <a:pt x="2344" y="854"/>
                    <a:pt x="3331" y="99"/>
                  </a:cubicBezTo>
                  <a:cubicBezTo>
                    <a:pt x="3356" y="81"/>
                    <a:pt x="3359" y="46"/>
                    <a:pt x="3342" y="22"/>
                  </a:cubicBezTo>
                  <a:cubicBezTo>
                    <a:pt x="3331" y="7"/>
                    <a:pt x="3316"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6"/>
            <p:cNvSpPr/>
            <p:nvPr/>
          </p:nvSpPr>
          <p:spPr>
            <a:xfrm>
              <a:off x="6985482" y="882964"/>
              <a:ext cx="17681" cy="13686"/>
            </a:xfrm>
            <a:custGeom>
              <a:avLst/>
              <a:gdLst/>
              <a:ahLst/>
              <a:cxnLst/>
              <a:rect l="l" t="t" r="r" b="b"/>
              <a:pathLst>
                <a:path w="602" h="466" extrusionOk="0">
                  <a:moveTo>
                    <a:pt x="541" y="1"/>
                  </a:moveTo>
                  <a:cubicBezTo>
                    <a:pt x="530" y="1"/>
                    <a:pt x="518" y="4"/>
                    <a:pt x="508" y="12"/>
                  </a:cubicBezTo>
                  <a:lnTo>
                    <a:pt x="29" y="365"/>
                  </a:lnTo>
                  <a:cubicBezTo>
                    <a:pt x="6" y="383"/>
                    <a:pt x="1" y="417"/>
                    <a:pt x="18" y="442"/>
                  </a:cubicBezTo>
                  <a:cubicBezTo>
                    <a:pt x="29" y="459"/>
                    <a:pt x="46" y="466"/>
                    <a:pt x="63" y="466"/>
                  </a:cubicBezTo>
                  <a:cubicBezTo>
                    <a:pt x="73" y="466"/>
                    <a:pt x="85" y="462"/>
                    <a:pt x="95" y="453"/>
                  </a:cubicBezTo>
                  <a:lnTo>
                    <a:pt x="573" y="98"/>
                  </a:lnTo>
                  <a:cubicBezTo>
                    <a:pt x="597" y="81"/>
                    <a:pt x="602" y="47"/>
                    <a:pt x="585" y="22"/>
                  </a:cubicBezTo>
                  <a:cubicBezTo>
                    <a:pt x="574" y="8"/>
                    <a:pt x="558" y="1"/>
                    <a:pt x="5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6"/>
            <p:cNvSpPr/>
            <p:nvPr/>
          </p:nvSpPr>
          <p:spPr>
            <a:xfrm>
              <a:off x="6812757" y="870335"/>
              <a:ext cx="108375" cy="46904"/>
            </a:xfrm>
            <a:custGeom>
              <a:avLst/>
              <a:gdLst/>
              <a:ahLst/>
              <a:cxnLst/>
              <a:rect l="l" t="t" r="r" b="b"/>
              <a:pathLst>
                <a:path w="3690" h="1597" extrusionOk="0">
                  <a:moveTo>
                    <a:pt x="3628" y="1"/>
                  </a:moveTo>
                  <a:cubicBezTo>
                    <a:pt x="3623" y="1"/>
                    <a:pt x="3618" y="1"/>
                    <a:pt x="3613" y="3"/>
                  </a:cubicBezTo>
                  <a:cubicBezTo>
                    <a:pt x="2370" y="358"/>
                    <a:pt x="1164" y="859"/>
                    <a:pt x="36" y="1493"/>
                  </a:cubicBezTo>
                  <a:cubicBezTo>
                    <a:pt x="9" y="1507"/>
                    <a:pt x="0" y="1541"/>
                    <a:pt x="14" y="1568"/>
                  </a:cubicBezTo>
                  <a:cubicBezTo>
                    <a:pt x="24" y="1585"/>
                    <a:pt x="43" y="1597"/>
                    <a:pt x="63" y="1597"/>
                  </a:cubicBezTo>
                  <a:cubicBezTo>
                    <a:pt x="71" y="1597"/>
                    <a:pt x="80" y="1595"/>
                    <a:pt x="91" y="1588"/>
                  </a:cubicBezTo>
                  <a:cubicBezTo>
                    <a:pt x="1212" y="960"/>
                    <a:pt x="2408" y="462"/>
                    <a:pt x="3644" y="108"/>
                  </a:cubicBezTo>
                  <a:cubicBezTo>
                    <a:pt x="3673" y="100"/>
                    <a:pt x="3690" y="70"/>
                    <a:pt x="3681" y="41"/>
                  </a:cubicBezTo>
                  <a:cubicBezTo>
                    <a:pt x="3674" y="17"/>
                    <a:pt x="3652" y="1"/>
                    <a:pt x="3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6"/>
            <p:cNvSpPr/>
            <p:nvPr/>
          </p:nvSpPr>
          <p:spPr>
            <a:xfrm>
              <a:off x="6813903" y="838821"/>
              <a:ext cx="153634" cy="78535"/>
            </a:xfrm>
            <a:custGeom>
              <a:avLst/>
              <a:gdLst/>
              <a:ahLst/>
              <a:cxnLst/>
              <a:rect l="l" t="t" r="r" b="b"/>
              <a:pathLst>
                <a:path w="5231" h="2674" extrusionOk="0">
                  <a:moveTo>
                    <a:pt x="5169" y="0"/>
                  </a:moveTo>
                  <a:cubicBezTo>
                    <a:pt x="5166" y="0"/>
                    <a:pt x="5163" y="0"/>
                    <a:pt x="5160" y="1"/>
                  </a:cubicBezTo>
                  <a:cubicBezTo>
                    <a:pt x="3261" y="345"/>
                    <a:pt x="1436" y="1260"/>
                    <a:pt x="25" y="2577"/>
                  </a:cubicBezTo>
                  <a:cubicBezTo>
                    <a:pt x="4" y="2598"/>
                    <a:pt x="1" y="2633"/>
                    <a:pt x="22" y="2655"/>
                  </a:cubicBezTo>
                  <a:cubicBezTo>
                    <a:pt x="34" y="2668"/>
                    <a:pt x="48" y="2674"/>
                    <a:pt x="62" y="2674"/>
                  </a:cubicBezTo>
                  <a:cubicBezTo>
                    <a:pt x="75" y="2674"/>
                    <a:pt x="89" y="2668"/>
                    <a:pt x="99" y="2657"/>
                  </a:cubicBezTo>
                  <a:cubicBezTo>
                    <a:pt x="1498" y="1357"/>
                    <a:pt x="3301" y="449"/>
                    <a:pt x="5180" y="110"/>
                  </a:cubicBezTo>
                  <a:cubicBezTo>
                    <a:pt x="5210" y="105"/>
                    <a:pt x="5230" y="76"/>
                    <a:pt x="5225" y="46"/>
                  </a:cubicBezTo>
                  <a:cubicBezTo>
                    <a:pt x="5219" y="18"/>
                    <a:pt x="5196" y="0"/>
                    <a:pt x="51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6"/>
            <p:cNvSpPr/>
            <p:nvPr/>
          </p:nvSpPr>
          <p:spPr>
            <a:xfrm>
              <a:off x="6814079" y="855033"/>
              <a:ext cx="57448" cy="61413"/>
            </a:xfrm>
            <a:custGeom>
              <a:avLst/>
              <a:gdLst/>
              <a:ahLst/>
              <a:cxnLst/>
              <a:rect l="l" t="t" r="r" b="b"/>
              <a:pathLst>
                <a:path w="1956" h="2091" extrusionOk="0">
                  <a:moveTo>
                    <a:pt x="1893" y="0"/>
                  </a:moveTo>
                  <a:cubicBezTo>
                    <a:pt x="1882" y="0"/>
                    <a:pt x="1871" y="3"/>
                    <a:pt x="1862" y="10"/>
                  </a:cubicBezTo>
                  <a:cubicBezTo>
                    <a:pt x="1107" y="524"/>
                    <a:pt x="469" y="1215"/>
                    <a:pt x="18" y="2009"/>
                  </a:cubicBezTo>
                  <a:cubicBezTo>
                    <a:pt x="1" y="2036"/>
                    <a:pt x="11" y="2069"/>
                    <a:pt x="36" y="2083"/>
                  </a:cubicBezTo>
                  <a:cubicBezTo>
                    <a:pt x="46" y="2089"/>
                    <a:pt x="55" y="2090"/>
                    <a:pt x="63" y="2090"/>
                  </a:cubicBezTo>
                  <a:cubicBezTo>
                    <a:pt x="83" y="2090"/>
                    <a:pt x="100" y="2082"/>
                    <a:pt x="113" y="2062"/>
                  </a:cubicBezTo>
                  <a:cubicBezTo>
                    <a:pt x="556" y="1284"/>
                    <a:pt x="1183" y="607"/>
                    <a:pt x="1923" y="101"/>
                  </a:cubicBezTo>
                  <a:cubicBezTo>
                    <a:pt x="1949" y="82"/>
                    <a:pt x="1956" y="50"/>
                    <a:pt x="1937" y="24"/>
                  </a:cubicBezTo>
                  <a:cubicBezTo>
                    <a:pt x="1927" y="8"/>
                    <a:pt x="1910" y="0"/>
                    <a:pt x="18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6"/>
            <p:cNvSpPr/>
            <p:nvPr/>
          </p:nvSpPr>
          <p:spPr>
            <a:xfrm>
              <a:off x="6890088" y="837323"/>
              <a:ext cx="15419" cy="8282"/>
            </a:xfrm>
            <a:custGeom>
              <a:avLst/>
              <a:gdLst/>
              <a:ahLst/>
              <a:cxnLst/>
              <a:rect l="l" t="t" r="r" b="b"/>
              <a:pathLst>
                <a:path w="525" h="282" extrusionOk="0">
                  <a:moveTo>
                    <a:pt x="467" y="1"/>
                  </a:moveTo>
                  <a:cubicBezTo>
                    <a:pt x="464" y="1"/>
                    <a:pt x="461" y="1"/>
                    <a:pt x="457" y="2"/>
                  </a:cubicBezTo>
                  <a:cubicBezTo>
                    <a:pt x="301" y="26"/>
                    <a:pt x="153" y="87"/>
                    <a:pt x="29" y="184"/>
                  </a:cubicBezTo>
                  <a:cubicBezTo>
                    <a:pt x="3" y="201"/>
                    <a:pt x="0" y="235"/>
                    <a:pt x="17" y="261"/>
                  </a:cubicBezTo>
                  <a:cubicBezTo>
                    <a:pt x="29" y="275"/>
                    <a:pt x="44" y="281"/>
                    <a:pt x="60" y="281"/>
                  </a:cubicBezTo>
                  <a:cubicBezTo>
                    <a:pt x="71" y="281"/>
                    <a:pt x="83" y="278"/>
                    <a:pt x="96" y="271"/>
                  </a:cubicBezTo>
                  <a:cubicBezTo>
                    <a:pt x="207" y="187"/>
                    <a:pt x="336" y="130"/>
                    <a:pt x="473" y="112"/>
                  </a:cubicBezTo>
                  <a:cubicBezTo>
                    <a:pt x="503" y="106"/>
                    <a:pt x="524" y="79"/>
                    <a:pt x="520" y="49"/>
                  </a:cubicBezTo>
                  <a:cubicBezTo>
                    <a:pt x="515" y="21"/>
                    <a:pt x="493" y="1"/>
                    <a:pt x="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6"/>
            <p:cNvSpPr/>
            <p:nvPr/>
          </p:nvSpPr>
          <p:spPr>
            <a:xfrm>
              <a:off x="7001841" y="841435"/>
              <a:ext cx="15537" cy="4670"/>
            </a:xfrm>
            <a:custGeom>
              <a:avLst/>
              <a:gdLst/>
              <a:ahLst/>
              <a:cxnLst/>
              <a:rect l="l" t="t" r="r" b="b"/>
              <a:pathLst>
                <a:path w="529" h="159" extrusionOk="0">
                  <a:moveTo>
                    <a:pt x="473" y="1"/>
                  </a:moveTo>
                  <a:cubicBezTo>
                    <a:pt x="470" y="1"/>
                    <a:pt x="467" y="1"/>
                    <a:pt x="465" y="1"/>
                  </a:cubicBezTo>
                  <a:lnTo>
                    <a:pt x="52" y="50"/>
                  </a:lnTo>
                  <a:cubicBezTo>
                    <a:pt x="22" y="53"/>
                    <a:pt x="0" y="80"/>
                    <a:pt x="5" y="110"/>
                  </a:cubicBezTo>
                  <a:cubicBezTo>
                    <a:pt x="8" y="137"/>
                    <a:pt x="33" y="158"/>
                    <a:pt x="59" y="158"/>
                  </a:cubicBezTo>
                  <a:lnTo>
                    <a:pt x="65" y="158"/>
                  </a:lnTo>
                  <a:lnTo>
                    <a:pt x="478" y="110"/>
                  </a:lnTo>
                  <a:cubicBezTo>
                    <a:pt x="507" y="107"/>
                    <a:pt x="529" y="80"/>
                    <a:pt x="526" y="50"/>
                  </a:cubicBezTo>
                  <a:cubicBezTo>
                    <a:pt x="522" y="21"/>
                    <a:pt x="500" y="1"/>
                    <a:pt x="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6"/>
            <p:cNvSpPr/>
            <p:nvPr/>
          </p:nvSpPr>
          <p:spPr>
            <a:xfrm>
              <a:off x="7038231" y="844842"/>
              <a:ext cx="7401" cy="5815"/>
            </a:xfrm>
            <a:custGeom>
              <a:avLst/>
              <a:gdLst/>
              <a:ahLst/>
              <a:cxnLst/>
              <a:rect l="l" t="t" r="r" b="b"/>
              <a:pathLst>
                <a:path w="252" h="198" extrusionOk="0">
                  <a:moveTo>
                    <a:pt x="189" y="1"/>
                  </a:moveTo>
                  <a:cubicBezTo>
                    <a:pt x="179" y="1"/>
                    <a:pt x="168" y="3"/>
                    <a:pt x="159" y="9"/>
                  </a:cubicBezTo>
                  <a:lnTo>
                    <a:pt x="33" y="95"/>
                  </a:lnTo>
                  <a:cubicBezTo>
                    <a:pt x="6" y="113"/>
                    <a:pt x="0" y="148"/>
                    <a:pt x="16" y="172"/>
                  </a:cubicBezTo>
                  <a:cubicBezTo>
                    <a:pt x="28" y="187"/>
                    <a:pt x="45" y="197"/>
                    <a:pt x="63" y="197"/>
                  </a:cubicBezTo>
                  <a:cubicBezTo>
                    <a:pt x="73" y="197"/>
                    <a:pt x="84" y="193"/>
                    <a:pt x="94" y="186"/>
                  </a:cubicBezTo>
                  <a:lnTo>
                    <a:pt x="221" y="101"/>
                  </a:lnTo>
                  <a:cubicBezTo>
                    <a:pt x="247" y="83"/>
                    <a:pt x="251" y="49"/>
                    <a:pt x="235" y="24"/>
                  </a:cubicBezTo>
                  <a:cubicBezTo>
                    <a:pt x="224" y="9"/>
                    <a:pt x="207" y="1"/>
                    <a:pt x="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6"/>
            <p:cNvSpPr/>
            <p:nvPr/>
          </p:nvSpPr>
          <p:spPr>
            <a:xfrm>
              <a:off x="6936287" y="880820"/>
              <a:ext cx="12512" cy="5022"/>
            </a:xfrm>
            <a:custGeom>
              <a:avLst/>
              <a:gdLst/>
              <a:ahLst/>
              <a:cxnLst/>
              <a:rect l="l" t="t" r="r" b="b"/>
              <a:pathLst>
                <a:path w="426" h="171" extrusionOk="0">
                  <a:moveTo>
                    <a:pt x="369" y="1"/>
                  </a:moveTo>
                  <a:cubicBezTo>
                    <a:pt x="365" y="1"/>
                    <a:pt x="361" y="1"/>
                    <a:pt x="357" y="2"/>
                  </a:cubicBezTo>
                  <a:lnTo>
                    <a:pt x="48" y="62"/>
                  </a:lnTo>
                  <a:cubicBezTo>
                    <a:pt x="19" y="66"/>
                    <a:pt x="1" y="95"/>
                    <a:pt x="5" y="126"/>
                  </a:cubicBezTo>
                  <a:cubicBezTo>
                    <a:pt x="11" y="152"/>
                    <a:pt x="32" y="170"/>
                    <a:pt x="59" y="170"/>
                  </a:cubicBezTo>
                  <a:cubicBezTo>
                    <a:pt x="62" y="170"/>
                    <a:pt x="66" y="169"/>
                    <a:pt x="68" y="169"/>
                  </a:cubicBezTo>
                  <a:lnTo>
                    <a:pt x="378" y="109"/>
                  </a:lnTo>
                  <a:cubicBezTo>
                    <a:pt x="407" y="103"/>
                    <a:pt x="425" y="75"/>
                    <a:pt x="421" y="45"/>
                  </a:cubicBezTo>
                  <a:cubicBezTo>
                    <a:pt x="416" y="20"/>
                    <a:pt x="395"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6"/>
            <p:cNvSpPr/>
            <p:nvPr/>
          </p:nvSpPr>
          <p:spPr>
            <a:xfrm>
              <a:off x="6960900" y="866400"/>
              <a:ext cx="11219" cy="4611"/>
            </a:xfrm>
            <a:custGeom>
              <a:avLst/>
              <a:gdLst/>
              <a:ahLst/>
              <a:cxnLst/>
              <a:rect l="l" t="t" r="r" b="b"/>
              <a:pathLst>
                <a:path w="382" h="157" extrusionOk="0">
                  <a:moveTo>
                    <a:pt x="324" y="0"/>
                  </a:moveTo>
                  <a:cubicBezTo>
                    <a:pt x="320" y="0"/>
                    <a:pt x="316" y="1"/>
                    <a:pt x="312" y="2"/>
                  </a:cubicBezTo>
                  <a:lnTo>
                    <a:pt x="50" y="49"/>
                  </a:lnTo>
                  <a:cubicBezTo>
                    <a:pt x="20" y="54"/>
                    <a:pt x="0" y="83"/>
                    <a:pt x="6" y="113"/>
                  </a:cubicBezTo>
                  <a:cubicBezTo>
                    <a:pt x="10" y="140"/>
                    <a:pt x="33" y="157"/>
                    <a:pt x="60" y="157"/>
                  </a:cubicBezTo>
                  <a:cubicBezTo>
                    <a:pt x="62" y="157"/>
                    <a:pt x="63" y="156"/>
                    <a:pt x="66" y="156"/>
                  </a:cubicBezTo>
                  <a:cubicBezTo>
                    <a:pt x="67" y="156"/>
                    <a:pt x="68" y="156"/>
                    <a:pt x="70" y="157"/>
                  </a:cubicBezTo>
                  <a:lnTo>
                    <a:pt x="332" y="110"/>
                  </a:lnTo>
                  <a:cubicBezTo>
                    <a:pt x="362" y="106"/>
                    <a:pt x="382" y="77"/>
                    <a:pt x="376" y="46"/>
                  </a:cubicBezTo>
                  <a:cubicBezTo>
                    <a:pt x="371" y="20"/>
                    <a:pt x="349" y="0"/>
                    <a:pt x="3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6"/>
            <p:cNvSpPr/>
            <p:nvPr/>
          </p:nvSpPr>
          <p:spPr>
            <a:xfrm>
              <a:off x="7035088" y="876562"/>
              <a:ext cx="13363" cy="8165"/>
            </a:xfrm>
            <a:custGeom>
              <a:avLst/>
              <a:gdLst/>
              <a:ahLst/>
              <a:cxnLst/>
              <a:rect l="l" t="t" r="r" b="b"/>
              <a:pathLst>
                <a:path w="455" h="278" extrusionOk="0">
                  <a:moveTo>
                    <a:pt x="393" y="1"/>
                  </a:moveTo>
                  <a:cubicBezTo>
                    <a:pt x="384" y="1"/>
                    <a:pt x="375" y="3"/>
                    <a:pt x="367" y="7"/>
                  </a:cubicBezTo>
                  <a:lnTo>
                    <a:pt x="38" y="174"/>
                  </a:lnTo>
                  <a:cubicBezTo>
                    <a:pt x="11" y="187"/>
                    <a:pt x="1" y="221"/>
                    <a:pt x="15" y="247"/>
                  </a:cubicBezTo>
                  <a:cubicBezTo>
                    <a:pt x="23" y="267"/>
                    <a:pt x="43" y="278"/>
                    <a:pt x="63" y="278"/>
                  </a:cubicBezTo>
                  <a:cubicBezTo>
                    <a:pt x="72" y="278"/>
                    <a:pt x="80" y="275"/>
                    <a:pt x="88" y="271"/>
                  </a:cubicBezTo>
                  <a:lnTo>
                    <a:pt x="418" y="103"/>
                  </a:lnTo>
                  <a:cubicBezTo>
                    <a:pt x="444" y="90"/>
                    <a:pt x="455" y="57"/>
                    <a:pt x="441" y="30"/>
                  </a:cubicBezTo>
                  <a:cubicBezTo>
                    <a:pt x="432" y="11"/>
                    <a:pt x="413" y="1"/>
                    <a:pt x="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6"/>
            <p:cNvSpPr/>
            <p:nvPr/>
          </p:nvSpPr>
          <p:spPr>
            <a:xfrm>
              <a:off x="6797309" y="914772"/>
              <a:ext cx="141828" cy="51603"/>
            </a:xfrm>
            <a:custGeom>
              <a:avLst/>
              <a:gdLst/>
              <a:ahLst/>
              <a:cxnLst/>
              <a:rect l="l" t="t" r="r" b="b"/>
              <a:pathLst>
                <a:path w="4829" h="1757" extrusionOk="0">
                  <a:moveTo>
                    <a:pt x="4771" y="1"/>
                  </a:moveTo>
                  <a:cubicBezTo>
                    <a:pt x="4767" y="1"/>
                    <a:pt x="4763" y="1"/>
                    <a:pt x="4759" y="2"/>
                  </a:cubicBezTo>
                  <a:cubicBezTo>
                    <a:pt x="4448" y="55"/>
                    <a:pt x="4156" y="185"/>
                    <a:pt x="3873" y="311"/>
                  </a:cubicBezTo>
                  <a:cubicBezTo>
                    <a:pt x="3809" y="340"/>
                    <a:pt x="3746" y="368"/>
                    <a:pt x="3683" y="395"/>
                  </a:cubicBezTo>
                  <a:cubicBezTo>
                    <a:pt x="3097" y="647"/>
                    <a:pt x="2471" y="837"/>
                    <a:pt x="1868" y="1021"/>
                  </a:cubicBezTo>
                  <a:cubicBezTo>
                    <a:pt x="1261" y="1204"/>
                    <a:pt x="634" y="1394"/>
                    <a:pt x="42" y="1650"/>
                  </a:cubicBezTo>
                  <a:cubicBezTo>
                    <a:pt x="13" y="1663"/>
                    <a:pt x="1" y="1694"/>
                    <a:pt x="13" y="1723"/>
                  </a:cubicBezTo>
                  <a:cubicBezTo>
                    <a:pt x="22" y="1744"/>
                    <a:pt x="42" y="1757"/>
                    <a:pt x="63" y="1757"/>
                  </a:cubicBezTo>
                  <a:cubicBezTo>
                    <a:pt x="70" y="1757"/>
                    <a:pt x="77" y="1755"/>
                    <a:pt x="90" y="1751"/>
                  </a:cubicBezTo>
                  <a:cubicBezTo>
                    <a:pt x="676" y="1499"/>
                    <a:pt x="1301" y="1310"/>
                    <a:pt x="1903" y="1127"/>
                  </a:cubicBezTo>
                  <a:cubicBezTo>
                    <a:pt x="2511" y="944"/>
                    <a:pt x="3138" y="753"/>
                    <a:pt x="3730" y="497"/>
                  </a:cubicBezTo>
                  <a:cubicBezTo>
                    <a:pt x="3793" y="469"/>
                    <a:pt x="3857" y="441"/>
                    <a:pt x="3918" y="413"/>
                  </a:cubicBezTo>
                  <a:cubicBezTo>
                    <a:pt x="4195" y="290"/>
                    <a:pt x="4479" y="162"/>
                    <a:pt x="4778" y="111"/>
                  </a:cubicBezTo>
                  <a:cubicBezTo>
                    <a:pt x="4808" y="105"/>
                    <a:pt x="4828" y="76"/>
                    <a:pt x="4823" y="47"/>
                  </a:cubicBezTo>
                  <a:cubicBezTo>
                    <a:pt x="4819" y="21"/>
                    <a:pt x="4797" y="1"/>
                    <a:pt x="47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6"/>
            <p:cNvSpPr/>
            <p:nvPr/>
          </p:nvSpPr>
          <p:spPr>
            <a:xfrm>
              <a:off x="6773842" y="801521"/>
              <a:ext cx="42557" cy="205473"/>
            </a:xfrm>
            <a:custGeom>
              <a:avLst/>
              <a:gdLst/>
              <a:ahLst/>
              <a:cxnLst/>
              <a:rect l="l" t="t" r="r" b="b"/>
              <a:pathLst>
                <a:path w="1449" h="6996" extrusionOk="0">
                  <a:moveTo>
                    <a:pt x="1388" y="1"/>
                  </a:moveTo>
                  <a:cubicBezTo>
                    <a:pt x="1363" y="1"/>
                    <a:pt x="1339" y="21"/>
                    <a:pt x="1335" y="49"/>
                  </a:cubicBezTo>
                  <a:cubicBezTo>
                    <a:pt x="1252" y="628"/>
                    <a:pt x="1083" y="1202"/>
                    <a:pt x="919" y="1758"/>
                  </a:cubicBezTo>
                  <a:cubicBezTo>
                    <a:pt x="842" y="2014"/>
                    <a:pt x="765" y="2279"/>
                    <a:pt x="697" y="2541"/>
                  </a:cubicBezTo>
                  <a:cubicBezTo>
                    <a:pt x="455" y="3462"/>
                    <a:pt x="307" y="4417"/>
                    <a:pt x="164" y="5341"/>
                  </a:cubicBezTo>
                  <a:cubicBezTo>
                    <a:pt x="85" y="5864"/>
                    <a:pt x="1" y="6405"/>
                    <a:pt x="43" y="6946"/>
                  </a:cubicBezTo>
                  <a:cubicBezTo>
                    <a:pt x="46" y="6974"/>
                    <a:pt x="70" y="6996"/>
                    <a:pt x="99" y="6996"/>
                  </a:cubicBezTo>
                  <a:cubicBezTo>
                    <a:pt x="99" y="6996"/>
                    <a:pt x="100" y="6996"/>
                    <a:pt x="105" y="6994"/>
                  </a:cubicBezTo>
                  <a:cubicBezTo>
                    <a:pt x="136" y="6993"/>
                    <a:pt x="157" y="6966"/>
                    <a:pt x="154" y="6936"/>
                  </a:cubicBezTo>
                  <a:cubicBezTo>
                    <a:pt x="112" y="6409"/>
                    <a:pt x="194" y="5873"/>
                    <a:pt x="274" y="5355"/>
                  </a:cubicBezTo>
                  <a:cubicBezTo>
                    <a:pt x="415" y="4435"/>
                    <a:pt x="563" y="3484"/>
                    <a:pt x="804" y="2567"/>
                  </a:cubicBezTo>
                  <a:cubicBezTo>
                    <a:pt x="871" y="2306"/>
                    <a:pt x="949" y="2043"/>
                    <a:pt x="1025" y="1788"/>
                  </a:cubicBezTo>
                  <a:cubicBezTo>
                    <a:pt x="1188" y="1228"/>
                    <a:pt x="1359" y="651"/>
                    <a:pt x="1445" y="65"/>
                  </a:cubicBezTo>
                  <a:cubicBezTo>
                    <a:pt x="1449" y="35"/>
                    <a:pt x="1428" y="5"/>
                    <a:pt x="1398" y="2"/>
                  </a:cubicBezTo>
                  <a:cubicBezTo>
                    <a:pt x="1395" y="1"/>
                    <a:pt x="1391" y="1"/>
                    <a:pt x="13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6"/>
            <p:cNvSpPr/>
            <p:nvPr/>
          </p:nvSpPr>
          <p:spPr>
            <a:xfrm>
              <a:off x="6737746" y="743633"/>
              <a:ext cx="19355" cy="160478"/>
            </a:xfrm>
            <a:custGeom>
              <a:avLst/>
              <a:gdLst/>
              <a:ahLst/>
              <a:cxnLst/>
              <a:rect l="l" t="t" r="r" b="b"/>
              <a:pathLst>
                <a:path w="659" h="5464" extrusionOk="0">
                  <a:moveTo>
                    <a:pt x="122" y="0"/>
                  </a:moveTo>
                  <a:cubicBezTo>
                    <a:pt x="94" y="0"/>
                    <a:pt x="70" y="20"/>
                    <a:pt x="68" y="49"/>
                  </a:cubicBezTo>
                  <a:cubicBezTo>
                    <a:pt x="1" y="651"/>
                    <a:pt x="50" y="1247"/>
                    <a:pt x="119" y="1907"/>
                  </a:cubicBezTo>
                  <a:cubicBezTo>
                    <a:pt x="238" y="3072"/>
                    <a:pt x="382" y="4253"/>
                    <a:pt x="547" y="5415"/>
                  </a:cubicBezTo>
                  <a:cubicBezTo>
                    <a:pt x="552" y="5442"/>
                    <a:pt x="574" y="5462"/>
                    <a:pt x="602" y="5462"/>
                  </a:cubicBezTo>
                  <a:cubicBezTo>
                    <a:pt x="603" y="5462"/>
                    <a:pt x="606" y="5462"/>
                    <a:pt x="609" y="5463"/>
                  </a:cubicBezTo>
                  <a:cubicBezTo>
                    <a:pt x="639" y="5458"/>
                    <a:pt x="659" y="5432"/>
                    <a:pt x="654" y="5401"/>
                  </a:cubicBezTo>
                  <a:cubicBezTo>
                    <a:pt x="489" y="4240"/>
                    <a:pt x="345" y="3061"/>
                    <a:pt x="227" y="1896"/>
                  </a:cubicBezTo>
                  <a:cubicBezTo>
                    <a:pt x="161" y="1242"/>
                    <a:pt x="112" y="654"/>
                    <a:pt x="176" y="60"/>
                  </a:cubicBezTo>
                  <a:cubicBezTo>
                    <a:pt x="179" y="30"/>
                    <a:pt x="157" y="3"/>
                    <a:pt x="127" y="0"/>
                  </a:cubicBezTo>
                  <a:cubicBezTo>
                    <a:pt x="125" y="0"/>
                    <a:pt x="124"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6"/>
            <p:cNvSpPr/>
            <p:nvPr/>
          </p:nvSpPr>
          <p:spPr>
            <a:xfrm>
              <a:off x="6665819" y="860702"/>
              <a:ext cx="84380" cy="72720"/>
            </a:xfrm>
            <a:custGeom>
              <a:avLst/>
              <a:gdLst/>
              <a:ahLst/>
              <a:cxnLst/>
              <a:rect l="l" t="t" r="r" b="b"/>
              <a:pathLst>
                <a:path w="2873" h="2476" extrusionOk="0">
                  <a:moveTo>
                    <a:pt x="61" y="1"/>
                  </a:moveTo>
                  <a:cubicBezTo>
                    <a:pt x="47" y="1"/>
                    <a:pt x="32" y="7"/>
                    <a:pt x="21" y="18"/>
                  </a:cubicBezTo>
                  <a:cubicBezTo>
                    <a:pt x="0" y="40"/>
                    <a:pt x="3" y="75"/>
                    <a:pt x="24" y="96"/>
                  </a:cubicBezTo>
                  <a:cubicBezTo>
                    <a:pt x="625" y="671"/>
                    <a:pt x="1287" y="1194"/>
                    <a:pt x="1927" y="1702"/>
                  </a:cubicBezTo>
                  <a:lnTo>
                    <a:pt x="2165" y="1890"/>
                  </a:lnTo>
                  <a:cubicBezTo>
                    <a:pt x="2368" y="2053"/>
                    <a:pt x="2596" y="2235"/>
                    <a:pt x="2769" y="2456"/>
                  </a:cubicBezTo>
                  <a:cubicBezTo>
                    <a:pt x="2780" y="2470"/>
                    <a:pt x="2796" y="2476"/>
                    <a:pt x="2811" y="2476"/>
                  </a:cubicBezTo>
                  <a:cubicBezTo>
                    <a:pt x="2824" y="2476"/>
                    <a:pt x="2834" y="2473"/>
                    <a:pt x="2845" y="2463"/>
                  </a:cubicBezTo>
                  <a:cubicBezTo>
                    <a:pt x="2868" y="2444"/>
                    <a:pt x="2873" y="2409"/>
                    <a:pt x="2854" y="2386"/>
                  </a:cubicBezTo>
                  <a:cubicBezTo>
                    <a:pt x="2675" y="2154"/>
                    <a:pt x="2440" y="1967"/>
                    <a:pt x="2233" y="1803"/>
                  </a:cubicBezTo>
                  <a:lnTo>
                    <a:pt x="1994" y="1616"/>
                  </a:lnTo>
                  <a:cubicBezTo>
                    <a:pt x="1357" y="1109"/>
                    <a:pt x="698" y="586"/>
                    <a:pt x="100" y="16"/>
                  </a:cubicBez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6"/>
            <p:cNvSpPr/>
            <p:nvPr/>
          </p:nvSpPr>
          <p:spPr>
            <a:xfrm>
              <a:off x="6785003" y="988696"/>
              <a:ext cx="162034" cy="89902"/>
            </a:xfrm>
            <a:custGeom>
              <a:avLst/>
              <a:gdLst/>
              <a:ahLst/>
              <a:cxnLst/>
              <a:rect l="l" t="t" r="r" b="b"/>
              <a:pathLst>
                <a:path w="5517" h="3061" extrusionOk="0">
                  <a:moveTo>
                    <a:pt x="65" y="0"/>
                  </a:moveTo>
                  <a:cubicBezTo>
                    <a:pt x="42" y="0"/>
                    <a:pt x="20" y="14"/>
                    <a:pt x="12" y="36"/>
                  </a:cubicBezTo>
                  <a:cubicBezTo>
                    <a:pt x="1" y="64"/>
                    <a:pt x="15" y="96"/>
                    <a:pt x="44" y="107"/>
                  </a:cubicBezTo>
                  <a:cubicBezTo>
                    <a:pt x="1032" y="486"/>
                    <a:pt x="1976" y="984"/>
                    <a:pt x="2848" y="1587"/>
                  </a:cubicBezTo>
                  <a:lnTo>
                    <a:pt x="2970" y="1672"/>
                  </a:lnTo>
                  <a:cubicBezTo>
                    <a:pt x="3094" y="1758"/>
                    <a:pt x="3222" y="1846"/>
                    <a:pt x="3352" y="1929"/>
                  </a:cubicBezTo>
                  <a:cubicBezTo>
                    <a:pt x="3521" y="2033"/>
                    <a:pt x="3696" y="2128"/>
                    <a:pt x="3873" y="2222"/>
                  </a:cubicBezTo>
                  <a:lnTo>
                    <a:pt x="5427" y="3054"/>
                  </a:lnTo>
                  <a:cubicBezTo>
                    <a:pt x="5437" y="3058"/>
                    <a:pt x="5445" y="3061"/>
                    <a:pt x="5454" y="3061"/>
                  </a:cubicBezTo>
                  <a:cubicBezTo>
                    <a:pt x="5474" y="3061"/>
                    <a:pt x="5494" y="3049"/>
                    <a:pt x="5502" y="3029"/>
                  </a:cubicBezTo>
                  <a:cubicBezTo>
                    <a:pt x="5516" y="3004"/>
                    <a:pt x="5505" y="2970"/>
                    <a:pt x="5479" y="2955"/>
                  </a:cubicBezTo>
                  <a:lnTo>
                    <a:pt x="3921" y="2122"/>
                  </a:lnTo>
                  <a:cubicBezTo>
                    <a:pt x="3752" y="2031"/>
                    <a:pt x="3575" y="1937"/>
                    <a:pt x="3410" y="1833"/>
                  </a:cubicBezTo>
                  <a:cubicBezTo>
                    <a:pt x="3282" y="1753"/>
                    <a:pt x="3158" y="1667"/>
                    <a:pt x="3034" y="1581"/>
                  </a:cubicBezTo>
                  <a:lnTo>
                    <a:pt x="2910" y="1496"/>
                  </a:lnTo>
                  <a:cubicBezTo>
                    <a:pt x="2030" y="889"/>
                    <a:pt x="1080" y="386"/>
                    <a:pt x="83" y="3"/>
                  </a:cubicBezTo>
                  <a:cubicBezTo>
                    <a:pt x="77" y="1"/>
                    <a:pt x="71"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6"/>
            <p:cNvSpPr/>
            <p:nvPr/>
          </p:nvSpPr>
          <p:spPr>
            <a:xfrm>
              <a:off x="6790230" y="1018360"/>
              <a:ext cx="37887" cy="149376"/>
            </a:xfrm>
            <a:custGeom>
              <a:avLst/>
              <a:gdLst/>
              <a:ahLst/>
              <a:cxnLst/>
              <a:rect l="l" t="t" r="r" b="b"/>
              <a:pathLst>
                <a:path w="1290" h="5086" extrusionOk="0">
                  <a:moveTo>
                    <a:pt x="63" y="0"/>
                  </a:moveTo>
                  <a:cubicBezTo>
                    <a:pt x="56" y="0"/>
                    <a:pt x="49" y="2"/>
                    <a:pt x="42" y="4"/>
                  </a:cubicBezTo>
                  <a:cubicBezTo>
                    <a:pt x="15" y="16"/>
                    <a:pt x="1" y="47"/>
                    <a:pt x="14" y="76"/>
                  </a:cubicBezTo>
                  <a:cubicBezTo>
                    <a:pt x="639" y="1564"/>
                    <a:pt x="1032" y="3234"/>
                    <a:pt x="1180" y="5036"/>
                  </a:cubicBezTo>
                  <a:cubicBezTo>
                    <a:pt x="1183" y="5064"/>
                    <a:pt x="1207" y="5086"/>
                    <a:pt x="1236" y="5086"/>
                  </a:cubicBezTo>
                  <a:lnTo>
                    <a:pt x="1238" y="5086"/>
                  </a:lnTo>
                  <a:cubicBezTo>
                    <a:pt x="1268" y="5084"/>
                    <a:pt x="1290" y="5057"/>
                    <a:pt x="1288" y="5027"/>
                  </a:cubicBezTo>
                  <a:cubicBezTo>
                    <a:pt x="1139" y="3213"/>
                    <a:pt x="744" y="1534"/>
                    <a:pt x="113" y="33"/>
                  </a:cubicBezTo>
                  <a:cubicBezTo>
                    <a:pt x="106" y="13"/>
                    <a:pt x="8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6"/>
            <p:cNvSpPr/>
            <p:nvPr/>
          </p:nvSpPr>
          <p:spPr>
            <a:xfrm>
              <a:off x="6656186" y="982000"/>
              <a:ext cx="96099" cy="116893"/>
            </a:xfrm>
            <a:custGeom>
              <a:avLst/>
              <a:gdLst/>
              <a:ahLst/>
              <a:cxnLst/>
              <a:rect l="l" t="t" r="r" b="b"/>
              <a:pathLst>
                <a:path w="3272" h="3980" extrusionOk="0">
                  <a:moveTo>
                    <a:pt x="3209" y="1"/>
                  </a:moveTo>
                  <a:cubicBezTo>
                    <a:pt x="3191" y="1"/>
                    <a:pt x="3173" y="10"/>
                    <a:pt x="3162" y="28"/>
                  </a:cubicBezTo>
                  <a:cubicBezTo>
                    <a:pt x="3097" y="137"/>
                    <a:pt x="2997" y="227"/>
                    <a:pt x="2899" y="314"/>
                  </a:cubicBezTo>
                  <a:lnTo>
                    <a:pt x="2866" y="344"/>
                  </a:lnTo>
                  <a:cubicBezTo>
                    <a:pt x="2561" y="619"/>
                    <a:pt x="2283" y="926"/>
                    <a:pt x="2014" y="1225"/>
                  </a:cubicBezTo>
                  <a:lnTo>
                    <a:pt x="1456" y="1846"/>
                  </a:lnTo>
                  <a:cubicBezTo>
                    <a:pt x="1336" y="1979"/>
                    <a:pt x="1215" y="2115"/>
                    <a:pt x="1110" y="2263"/>
                  </a:cubicBezTo>
                  <a:cubicBezTo>
                    <a:pt x="987" y="2437"/>
                    <a:pt x="889" y="2629"/>
                    <a:pt x="795" y="2815"/>
                  </a:cubicBezTo>
                  <a:cubicBezTo>
                    <a:pt x="727" y="2947"/>
                    <a:pt x="658" y="3084"/>
                    <a:pt x="580" y="3212"/>
                  </a:cubicBezTo>
                  <a:cubicBezTo>
                    <a:pt x="426" y="3461"/>
                    <a:pt x="240" y="3688"/>
                    <a:pt x="25" y="3883"/>
                  </a:cubicBezTo>
                  <a:cubicBezTo>
                    <a:pt x="3" y="3904"/>
                    <a:pt x="1" y="3938"/>
                    <a:pt x="20" y="3961"/>
                  </a:cubicBezTo>
                  <a:cubicBezTo>
                    <a:pt x="32" y="3974"/>
                    <a:pt x="48" y="3979"/>
                    <a:pt x="62" y="3979"/>
                  </a:cubicBezTo>
                  <a:cubicBezTo>
                    <a:pt x="76" y="3979"/>
                    <a:pt x="89" y="3974"/>
                    <a:pt x="93" y="3965"/>
                  </a:cubicBezTo>
                  <a:cubicBezTo>
                    <a:pt x="318" y="3762"/>
                    <a:pt x="510" y="3528"/>
                    <a:pt x="668" y="3269"/>
                  </a:cubicBezTo>
                  <a:cubicBezTo>
                    <a:pt x="748" y="3136"/>
                    <a:pt x="819" y="2998"/>
                    <a:pt x="888" y="2864"/>
                  </a:cubicBezTo>
                  <a:cubicBezTo>
                    <a:pt x="982" y="2684"/>
                    <a:pt x="1079" y="2494"/>
                    <a:pt x="1195" y="2325"/>
                  </a:cubicBezTo>
                  <a:cubicBezTo>
                    <a:pt x="1296" y="2182"/>
                    <a:pt x="1416" y="2050"/>
                    <a:pt x="1534" y="1919"/>
                  </a:cubicBezTo>
                  <a:lnTo>
                    <a:pt x="2093" y="1298"/>
                  </a:lnTo>
                  <a:cubicBezTo>
                    <a:pt x="2360" y="1003"/>
                    <a:pt x="2635" y="697"/>
                    <a:pt x="2937" y="426"/>
                  </a:cubicBezTo>
                  <a:lnTo>
                    <a:pt x="2970" y="395"/>
                  </a:lnTo>
                  <a:cubicBezTo>
                    <a:pt x="3074" y="302"/>
                    <a:pt x="3181" y="207"/>
                    <a:pt x="3255" y="85"/>
                  </a:cubicBezTo>
                  <a:cubicBezTo>
                    <a:pt x="3272" y="59"/>
                    <a:pt x="3265" y="25"/>
                    <a:pt x="3238" y="9"/>
                  </a:cubicBezTo>
                  <a:cubicBezTo>
                    <a:pt x="3229" y="4"/>
                    <a:pt x="3219" y="1"/>
                    <a:pt x="3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6"/>
            <p:cNvSpPr/>
            <p:nvPr/>
          </p:nvSpPr>
          <p:spPr>
            <a:xfrm>
              <a:off x="6169202" y="1393209"/>
              <a:ext cx="66171" cy="216927"/>
            </a:xfrm>
            <a:custGeom>
              <a:avLst/>
              <a:gdLst/>
              <a:ahLst/>
              <a:cxnLst/>
              <a:rect l="l" t="t" r="r" b="b"/>
              <a:pathLst>
                <a:path w="2253" h="7386" extrusionOk="0">
                  <a:moveTo>
                    <a:pt x="60" y="1"/>
                  </a:moveTo>
                  <a:cubicBezTo>
                    <a:pt x="57" y="1"/>
                    <a:pt x="55" y="1"/>
                    <a:pt x="52" y="1"/>
                  </a:cubicBezTo>
                  <a:cubicBezTo>
                    <a:pt x="22" y="7"/>
                    <a:pt x="0" y="34"/>
                    <a:pt x="5" y="64"/>
                  </a:cubicBezTo>
                  <a:lnTo>
                    <a:pt x="339" y="2320"/>
                  </a:lnTo>
                  <a:cubicBezTo>
                    <a:pt x="401" y="2731"/>
                    <a:pt x="465" y="3156"/>
                    <a:pt x="574" y="3566"/>
                  </a:cubicBezTo>
                  <a:cubicBezTo>
                    <a:pt x="671" y="3923"/>
                    <a:pt x="809" y="4284"/>
                    <a:pt x="922" y="4571"/>
                  </a:cubicBezTo>
                  <a:cubicBezTo>
                    <a:pt x="1274" y="5483"/>
                    <a:pt x="1660" y="6450"/>
                    <a:pt x="2140" y="7357"/>
                  </a:cubicBezTo>
                  <a:cubicBezTo>
                    <a:pt x="2148" y="7376"/>
                    <a:pt x="2168" y="7385"/>
                    <a:pt x="2188" y="7385"/>
                  </a:cubicBezTo>
                  <a:cubicBezTo>
                    <a:pt x="2196" y="7385"/>
                    <a:pt x="2205" y="7384"/>
                    <a:pt x="2215" y="7381"/>
                  </a:cubicBezTo>
                  <a:cubicBezTo>
                    <a:pt x="2241" y="7367"/>
                    <a:pt x="2252" y="7333"/>
                    <a:pt x="2238" y="7306"/>
                  </a:cubicBezTo>
                  <a:cubicBezTo>
                    <a:pt x="1759" y="6403"/>
                    <a:pt x="1376" y="5440"/>
                    <a:pt x="1024" y="4533"/>
                  </a:cubicBezTo>
                  <a:cubicBezTo>
                    <a:pt x="915" y="4245"/>
                    <a:pt x="778" y="3889"/>
                    <a:pt x="681" y="3538"/>
                  </a:cubicBezTo>
                  <a:cubicBezTo>
                    <a:pt x="572" y="3134"/>
                    <a:pt x="509" y="2712"/>
                    <a:pt x="449" y="2304"/>
                  </a:cubicBezTo>
                  <a:lnTo>
                    <a:pt x="114" y="48"/>
                  </a:lnTo>
                  <a:cubicBezTo>
                    <a:pt x="109" y="20"/>
                    <a:pt x="88"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6"/>
            <p:cNvSpPr/>
            <p:nvPr/>
          </p:nvSpPr>
          <p:spPr>
            <a:xfrm>
              <a:off x="6194166" y="1448190"/>
              <a:ext cx="27109" cy="96392"/>
            </a:xfrm>
            <a:custGeom>
              <a:avLst/>
              <a:gdLst/>
              <a:ahLst/>
              <a:cxnLst/>
              <a:rect l="l" t="t" r="r" b="b"/>
              <a:pathLst>
                <a:path w="923" h="3282" extrusionOk="0">
                  <a:moveTo>
                    <a:pt x="56" y="0"/>
                  </a:moveTo>
                  <a:cubicBezTo>
                    <a:pt x="54" y="0"/>
                    <a:pt x="52" y="1"/>
                    <a:pt x="51" y="1"/>
                  </a:cubicBezTo>
                  <a:cubicBezTo>
                    <a:pt x="22" y="6"/>
                    <a:pt x="1" y="33"/>
                    <a:pt x="4" y="63"/>
                  </a:cubicBezTo>
                  <a:cubicBezTo>
                    <a:pt x="149" y="1151"/>
                    <a:pt x="419" y="2221"/>
                    <a:pt x="810" y="3246"/>
                  </a:cubicBezTo>
                  <a:cubicBezTo>
                    <a:pt x="818" y="3268"/>
                    <a:pt x="839" y="3282"/>
                    <a:pt x="861" y="3282"/>
                  </a:cubicBezTo>
                  <a:cubicBezTo>
                    <a:pt x="868" y="3282"/>
                    <a:pt x="874" y="3282"/>
                    <a:pt x="881" y="3276"/>
                  </a:cubicBezTo>
                  <a:cubicBezTo>
                    <a:pt x="908" y="3266"/>
                    <a:pt x="922" y="3233"/>
                    <a:pt x="912" y="3205"/>
                  </a:cubicBezTo>
                  <a:cubicBezTo>
                    <a:pt x="526" y="2188"/>
                    <a:pt x="257" y="1126"/>
                    <a:pt x="113" y="48"/>
                  </a:cubicBezTo>
                  <a:cubicBezTo>
                    <a:pt x="108" y="21"/>
                    <a:pt x="85"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6"/>
            <p:cNvSpPr/>
            <p:nvPr/>
          </p:nvSpPr>
          <p:spPr>
            <a:xfrm>
              <a:off x="6191494" y="1422579"/>
              <a:ext cx="4053" cy="12218"/>
            </a:xfrm>
            <a:custGeom>
              <a:avLst/>
              <a:gdLst/>
              <a:ahLst/>
              <a:cxnLst/>
              <a:rect l="l" t="t" r="r" b="b"/>
              <a:pathLst>
                <a:path w="138" h="416" extrusionOk="0">
                  <a:moveTo>
                    <a:pt x="59" y="1"/>
                  </a:moveTo>
                  <a:cubicBezTo>
                    <a:pt x="57" y="1"/>
                    <a:pt x="54" y="1"/>
                    <a:pt x="52" y="1"/>
                  </a:cubicBezTo>
                  <a:cubicBezTo>
                    <a:pt x="22" y="3"/>
                    <a:pt x="1" y="30"/>
                    <a:pt x="3" y="60"/>
                  </a:cubicBezTo>
                  <a:lnTo>
                    <a:pt x="28" y="366"/>
                  </a:lnTo>
                  <a:cubicBezTo>
                    <a:pt x="32" y="394"/>
                    <a:pt x="55" y="416"/>
                    <a:pt x="83" y="416"/>
                  </a:cubicBezTo>
                  <a:lnTo>
                    <a:pt x="86" y="416"/>
                  </a:lnTo>
                  <a:cubicBezTo>
                    <a:pt x="116" y="414"/>
                    <a:pt x="137" y="387"/>
                    <a:pt x="136" y="357"/>
                  </a:cubicBezTo>
                  <a:lnTo>
                    <a:pt x="112" y="51"/>
                  </a:lnTo>
                  <a:cubicBezTo>
                    <a:pt x="110" y="22"/>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6"/>
            <p:cNvSpPr/>
            <p:nvPr/>
          </p:nvSpPr>
          <p:spPr>
            <a:xfrm>
              <a:off x="6167440" y="1267476"/>
              <a:ext cx="17593" cy="112105"/>
            </a:xfrm>
            <a:custGeom>
              <a:avLst/>
              <a:gdLst/>
              <a:ahLst/>
              <a:cxnLst/>
              <a:rect l="l" t="t" r="r" b="b"/>
              <a:pathLst>
                <a:path w="599" h="3817" extrusionOk="0">
                  <a:moveTo>
                    <a:pt x="539" y="1"/>
                  </a:moveTo>
                  <a:cubicBezTo>
                    <a:pt x="515" y="1"/>
                    <a:pt x="491" y="18"/>
                    <a:pt x="485" y="41"/>
                  </a:cubicBezTo>
                  <a:cubicBezTo>
                    <a:pt x="146" y="1253"/>
                    <a:pt x="1" y="2507"/>
                    <a:pt x="55" y="3765"/>
                  </a:cubicBezTo>
                  <a:cubicBezTo>
                    <a:pt x="56" y="3794"/>
                    <a:pt x="82" y="3817"/>
                    <a:pt x="110" y="3817"/>
                  </a:cubicBezTo>
                  <a:lnTo>
                    <a:pt x="113" y="3817"/>
                  </a:lnTo>
                  <a:cubicBezTo>
                    <a:pt x="143" y="3815"/>
                    <a:pt x="167" y="3790"/>
                    <a:pt x="164" y="3760"/>
                  </a:cubicBezTo>
                  <a:cubicBezTo>
                    <a:pt x="110" y="2514"/>
                    <a:pt x="254" y="1273"/>
                    <a:pt x="590" y="71"/>
                  </a:cubicBezTo>
                  <a:cubicBezTo>
                    <a:pt x="599" y="43"/>
                    <a:pt x="582" y="13"/>
                    <a:pt x="553" y="3"/>
                  </a:cubicBezTo>
                  <a:cubicBezTo>
                    <a:pt x="548" y="2"/>
                    <a:pt x="544"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6"/>
            <p:cNvSpPr/>
            <p:nvPr/>
          </p:nvSpPr>
          <p:spPr>
            <a:xfrm>
              <a:off x="6185767" y="1241719"/>
              <a:ext cx="5874" cy="10514"/>
            </a:xfrm>
            <a:custGeom>
              <a:avLst/>
              <a:gdLst/>
              <a:ahLst/>
              <a:cxnLst/>
              <a:rect l="l" t="t" r="r" b="b"/>
              <a:pathLst>
                <a:path w="200" h="358" extrusionOk="0">
                  <a:moveTo>
                    <a:pt x="138" y="0"/>
                  </a:moveTo>
                  <a:cubicBezTo>
                    <a:pt x="114" y="0"/>
                    <a:pt x="93" y="15"/>
                    <a:pt x="86" y="38"/>
                  </a:cubicBezTo>
                  <a:lnTo>
                    <a:pt x="9" y="288"/>
                  </a:lnTo>
                  <a:cubicBezTo>
                    <a:pt x="0" y="316"/>
                    <a:pt x="16" y="346"/>
                    <a:pt x="45" y="356"/>
                  </a:cubicBezTo>
                  <a:cubicBezTo>
                    <a:pt x="50" y="357"/>
                    <a:pt x="56" y="357"/>
                    <a:pt x="60" y="357"/>
                  </a:cubicBezTo>
                  <a:cubicBezTo>
                    <a:pt x="84" y="357"/>
                    <a:pt x="104" y="343"/>
                    <a:pt x="112" y="322"/>
                  </a:cubicBezTo>
                  <a:lnTo>
                    <a:pt x="190" y="72"/>
                  </a:lnTo>
                  <a:cubicBezTo>
                    <a:pt x="200" y="43"/>
                    <a:pt x="183" y="11"/>
                    <a:pt x="154" y="3"/>
                  </a:cubicBezTo>
                  <a:cubicBezTo>
                    <a:pt x="149" y="1"/>
                    <a:pt x="143"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6"/>
            <p:cNvSpPr/>
            <p:nvPr/>
          </p:nvSpPr>
          <p:spPr>
            <a:xfrm>
              <a:off x="6248589" y="1634689"/>
              <a:ext cx="6373" cy="7607"/>
            </a:xfrm>
            <a:custGeom>
              <a:avLst/>
              <a:gdLst/>
              <a:ahLst/>
              <a:cxnLst/>
              <a:rect l="l" t="t" r="r" b="b"/>
              <a:pathLst>
                <a:path w="217" h="259" extrusionOk="0">
                  <a:moveTo>
                    <a:pt x="63" y="0"/>
                  </a:moveTo>
                  <a:cubicBezTo>
                    <a:pt x="54" y="0"/>
                    <a:pt x="44" y="3"/>
                    <a:pt x="35" y="8"/>
                  </a:cubicBezTo>
                  <a:cubicBezTo>
                    <a:pt x="10" y="22"/>
                    <a:pt x="0" y="56"/>
                    <a:pt x="18" y="82"/>
                  </a:cubicBezTo>
                  <a:lnTo>
                    <a:pt x="107" y="232"/>
                  </a:lnTo>
                  <a:cubicBezTo>
                    <a:pt x="117" y="250"/>
                    <a:pt x="136" y="259"/>
                    <a:pt x="154" y="259"/>
                  </a:cubicBezTo>
                  <a:cubicBezTo>
                    <a:pt x="163" y="259"/>
                    <a:pt x="173" y="256"/>
                    <a:pt x="183" y="250"/>
                  </a:cubicBezTo>
                  <a:cubicBezTo>
                    <a:pt x="207" y="236"/>
                    <a:pt x="217" y="202"/>
                    <a:pt x="200" y="175"/>
                  </a:cubicBezTo>
                  <a:lnTo>
                    <a:pt x="110" y="25"/>
                  </a:lnTo>
                  <a:cubicBezTo>
                    <a:pt x="99" y="9"/>
                    <a:pt x="82"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6"/>
            <p:cNvSpPr/>
            <p:nvPr/>
          </p:nvSpPr>
          <p:spPr>
            <a:xfrm>
              <a:off x="6280250" y="1679214"/>
              <a:ext cx="7401" cy="8899"/>
            </a:xfrm>
            <a:custGeom>
              <a:avLst/>
              <a:gdLst/>
              <a:ahLst/>
              <a:cxnLst/>
              <a:rect l="l" t="t" r="r" b="b"/>
              <a:pathLst>
                <a:path w="252" h="303" extrusionOk="0">
                  <a:moveTo>
                    <a:pt x="61" y="1"/>
                  </a:moveTo>
                  <a:cubicBezTo>
                    <a:pt x="51" y="1"/>
                    <a:pt x="41" y="4"/>
                    <a:pt x="32" y="10"/>
                  </a:cubicBezTo>
                  <a:cubicBezTo>
                    <a:pt x="5" y="29"/>
                    <a:pt x="1" y="61"/>
                    <a:pt x="16" y="87"/>
                  </a:cubicBezTo>
                  <a:lnTo>
                    <a:pt x="143" y="278"/>
                  </a:lnTo>
                  <a:cubicBezTo>
                    <a:pt x="153" y="293"/>
                    <a:pt x="171" y="302"/>
                    <a:pt x="189" y="302"/>
                  </a:cubicBezTo>
                  <a:cubicBezTo>
                    <a:pt x="198" y="302"/>
                    <a:pt x="210" y="299"/>
                    <a:pt x="218" y="293"/>
                  </a:cubicBezTo>
                  <a:cubicBezTo>
                    <a:pt x="245" y="275"/>
                    <a:pt x="251" y="242"/>
                    <a:pt x="234" y="217"/>
                  </a:cubicBezTo>
                  <a:lnTo>
                    <a:pt x="109" y="26"/>
                  </a:lnTo>
                  <a:cubicBezTo>
                    <a:pt x="97" y="10"/>
                    <a:pt x="79"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3" name="Google Shape;1523;p46"/>
          <p:cNvGrpSpPr/>
          <p:nvPr/>
        </p:nvGrpSpPr>
        <p:grpSpPr>
          <a:xfrm>
            <a:off x="1800700" y="3973477"/>
            <a:ext cx="312879" cy="321425"/>
            <a:chOff x="8068650" y="2896252"/>
            <a:chExt cx="312879" cy="321425"/>
          </a:xfrm>
        </p:grpSpPr>
        <p:sp>
          <p:nvSpPr>
            <p:cNvPr id="1524" name="Google Shape;1524;p46"/>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6"/>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6"/>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6"/>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6"/>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6"/>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6"/>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6"/>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6"/>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3" name="Google Shape;1533;p46"/>
          <p:cNvGrpSpPr/>
          <p:nvPr/>
        </p:nvGrpSpPr>
        <p:grpSpPr>
          <a:xfrm>
            <a:off x="2222808" y="3640304"/>
            <a:ext cx="798474" cy="793572"/>
            <a:chOff x="5027580" y="3548689"/>
            <a:chExt cx="972444" cy="966474"/>
          </a:xfrm>
        </p:grpSpPr>
        <p:sp>
          <p:nvSpPr>
            <p:cNvPr id="1534" name="Google Shape;1534;p46"/>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6"/>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6"/>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6"/>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6"/>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6"/>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6"/>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6"/>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6"/>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6"/>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6"/>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6"/>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6"/>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6"/>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6"/>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6"/>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6"/>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6"/>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6"/>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6"/>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6"/>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6"/>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6"/>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6"/>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6"/>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6"/>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6"/>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6"/>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6"/>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6"/>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6"/>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6"/>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6"/>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6"/>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6"/>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6"/>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6"/>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6"/>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6"/>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6"/>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6"/>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6"/>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6"/>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6"/>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6"/>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6"/>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6"/>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6"/>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6"/>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6"/>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6"/>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6"/>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6"/>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6"/>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6"/>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6"/>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6"/>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6"/>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6"/>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6"/>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6"/>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6"/>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6"/>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6"/>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6"/>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6"/>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6"/>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6"/>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6"/>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46"/>
          <p:cNvGrpSpPr/>
          <p:nvPr/>
        </p:nvGrpSpPr>
        <p:grpSpPr>
          <a:xfrm>
            <a:off x="7414075" y="1982139"/>
            <a:ext cx="312879" cy="321425"/>
            <a:chOff x="7000750" y="998464"/>
            <a:chExt cx="312879" cy="321425"/>
          </a:xfrm>
        </p:grpSpPr>
        <p:sp>
          <p:nvSpPr>
            <p:cNvPr id="1604" name="Google Shape;1604;p46"/>
            <p:cNvSpPr/>
            <p:nvPr/>
          </p:nvSpPr>
          <p:spPr>
            <a:xfrm>
              <a:off x="7000750" y="998464"/>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6"/>
            <p:cNvSpPr/>
            <p:nvPr/>
          </p:nvSpPr>
          <p:spPr>
            <a:xfrm>
              <a:off x="7072853" y="1067219"/>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6"/>
            <p:cNvSpPr/>
            <p:nvPr/>
          </p:nvSpPr>
          <p:spPr>
            <a:xfrm>
              <a:off x="7067126" y="1062873"/>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6"/>
            <p:cNvSpPr/>
            <p:nvPr/>
          </p:nvSpPr>
          <p:spPr>
            <a:xfrm>
              <a:off x="7158261" y="1127193"/>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6"/>
            <p:cNvSpPr/>
            <p:nvPr/>
          </p:nvSpPr>
          <p:spPr>
            <a:xfrm>
              <a:off x="7131916" y="1105518"/>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6"/>
            <p:cNvSpPr/>
            <p:nvPr/>
          </p:nvSpPr>
          <p:spPr>
            <a:xfrm>
              <a:off x="7195179" y="1146812"/>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6"/>
            <p:cNvSpPr/>
            <p:nvPr/>
          </p:nvSpPr>
          <p:spPr>
            <a:xfrm>
              <a:off x="7145955" y="1138236"/>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6"/>
            <p:cNvSpPr/>
            <p:nvPr/>
          </p:nvSpPr>
          <p:spPr>
            <a:xfrm>
              <a:off x="7146366" y="1161644"/>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6"/>
            <p:cNvSpPr/>
            <p:nvPr/>
          </p:nvSpPr>
          <p:spPr>
            <a:xfrm>
              <a:off x="7103075" y="1129102"/>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3" name="Google Shape;1613;p46"/>
          <p:cNvGrpSpPr/>
          <p:nvPr/>
        </p:nvGrpSpPr>
        <p:grpSpPr>
          <a:xfrm>
            <a:off x="4327200" y="846582"/>
            <a:ext cx="379783" cy="304303"/>
            <a:chOff x="5596825" y="2420607"/>
            <a:chExt cx="379783" cy="304303"/>
          </a:xfrm>
        </p:grpSpPr>
        <p:sp>
          <p:nvSpPr>
            <p:cNvPr id="1614" name="Google Shape;1614;p46"/>
            <p:cNvSpPr/>
            <p:nvPr/>
          </p:nvSpPr>
          <p:spPr>
            <a:xfrm>
              <a:off x="5596825" y="2420607"/>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6"/>
            <p:cNvSpPr/>
            <p:nvPr/>
          </p:nvSpPr>
          <p:spPr>
            <a:xfrm>
              <a:off x="5673569" y="2489656"/>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6"/>
            <p:cNvSpPr/>
            <p:nvPr/>
          </p:nvSpPr>
          <p:spPr>
            <a:xfrm>
              <a:off x="5666402" y="2484928"/>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17" name="Google Shape;1617;p46"/>
            <p:cNvSpPr/>
            <p:nvPr/>
          </p:nvSpPr>
          <p:spPr>
            <a:xfrm>
              <a:off x="5761708" y="2557237"/>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18" name="Google Shape;1618;p46"/>
            <p:cNvSpPr/>
            <p:nvPr/>
          </p:nvSpPr>
          <p:spPr>
            <a:xfrm>
              <a:off x="5818510" y="2546282"/>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19" name="Google Shape;1619;p46"/>
            <p:cNvSpPr/>
            <p:nvPr/>
          </p:nvSpPr>
          <p:spPr>
            <a:xfrm>
              <a:off x="5801269" y="2525723"/>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20" name="Google Shape;1620;p46"/>
            <p:cNvSpPr/>
            <p:nvPr/>
          </p:nvSpPr>
          <p:spPr>
            <a:xfrm>
              <a:off x="5707785" y="2606578"/>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21" name="Google Shape;1621;p46"/>
            <p:cNvSpPr/>
            <p:nvPr/>
          </p:nvSpPr>
          <p:spPr>
            <a:xfrm>
              <a:off x="5715861" y="2612393"/>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22" name="Google Shape;1622;p46"/>
            <p:cNvSpPr/>
            <p:nvPr/>
          </p:nvSpPr>
          <p:spPr>
            <a:xfrm>
              <a:off x="5721089" y="2598678"/>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transition spd="med">
    <p:pull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2"/>
        <p:cNvGrpSpPr/>
        <p:nvPr/>
      </p:nvGrpSpPr>
      <p:grpSpPr>
        <a:xfrm>
          <a:off x="0" y="0"/>
          <a:ext cx="0" cy="0"/>
          <a:chOff x="0" y="0"/>
          <a:chExt cx="0" cy="0"/>
        </a:xfrm>
      </p:grpSpPr>
      <p:grpSp>
        <p:nvGrpSpPr>
          <p:cNvPr id="2695" name="Google Shape;2695;p53"/>
          <p:cNvGrpSpPr/>
          <p:nvPr/>
        </p:nvGrpSpPr>
        <p:grpSpPr>
          <a:xfrm>
            <a:off x="720923" y="1934375"/>
            <a:ext cx="2566775" cy="440600"/>
            <a:chOff x="1836800" y="1520550"/>
            <a:chExt cx="1871100" cy="440600"/>
          </a:xfrm>
        </p:grpSpPr>
        <p:sp>
          <p:nvSpPr>
            <p:cNvPr id="2696" name="Google Shape;2696;p53"/>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697" name="Google Shape;2697;p53"/>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698" name="Google Shape;2698;p53"/>
          <p:cNvGrpSpPr/>
          <p:nvPr/>
        </p:nvGrpSpPr>
        <p:grpSpPr>
          <a:xfrm>
            <a:off x="5854448" y="1934375"/>
            <a:ext cx="2566775" cy="440600"/>
            <a:chOff x="1836800" y="1520550"/>
            <a:chExt cx="1871100" cy="440600"/>
          </a:xfrm>
        </p:grpSpPr>
        <p:sp>
          <p:nvSpPr>
            <p:cNvPr id="2699" name="Google Shape;2699;p53"/>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00" name="Google Shape;2700;p53"/>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701" name="Google Shape;2701;p53"/>
          <p:cNvGrpSpPr/>
          <p:nvPr/>
        </p:nvGrpSpPr>
        <p:grpSpPr>
          <a:xfrm>
            <a:off x="3287685" y="3311825"/>
            <a:ext cx="2566775" cy="440600"/>
            <a:chOff x="1836800" y="1520550"/>
            <a:chExt cx="1871100" cy="440600"/>
          </a:xfrm>
        </p:grpSpPr>
        <p:sp>
          <p:nvSpPr>
            <p:cNvPr id="2702" name="Google Shape;2702;p53"/>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03" name="Google Shape;2703;p53"/>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704" name="Google Shape;2704;p53"/>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مراجعة الدراسات السابقة</a:t>
            </a:r>
            <a:endParaRPr dirty="0">
              <a:latin typeface="Dubai" panose="020B0503030403030204" pitchFamily="34" charset="-78"/>
              <a:cs typeface="Dubai" panose="020B0503030403030204" pitchFamily="34" charset="-78"/>
            </a:endParaRPr>
          </a:p>
        </p:txBody>
      </p:sp>
      <p:sp>
        <p:nvSpPr>
          <p:cNvPr id="2705" name="Google Shape;2705;p53"/>
          <p:cNvSpPr txBox="1">
            <a:spLocks noGrp="1"/>
          </p:cNvSpPr>
          <p:nvPr>
            <p:ph type="title" idx="2"/>
          </p:nvPr>
        </p:nvSpPr>
        <p:spPr>
          <a:xfrm>
            <a:off x="836110" y="1934313"/>
            <a:ext cx="23364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التشخيص العادل بالذكاء</a:t>
            </a:r>
            <a:endParaRPr dirty="0">
              <a:latin typeface="Dubai" panose="020B0503030403030204" pitchFamily="34" charset="-78"/>
              <a:cs typeface="Dubai" panose="020B0503030403030204" pitchFamily="34" charset="-78"/>
            </a:endParaRPr>
          </a:p>
        </p:txBody>
      </p:sp>
      <p:sp>
        <p:nvSpPr>
          <p:cNvPr id="2692" name="Google Shape;2692;p53"/>
          <p:cNvSpPr txBox="1">
            <a:spLocks noGrp="1"/>
          </p:cNvSpPr>
          <p:nvPr>
            <p:ph type="subTitle" idx="1"/>
          </p:nvPr>
        </p:nvSpPr>
        <p:spPr>
          <a:xfrm>
            <a:off x="836110" y="2418528"/>
            <a:ext cx="2336400" cy="60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تميزت الدراسة بتأكيد قدرة الذكاء الصناعي على تقديم تشخيص عادل عبر مجموعات عرقية متعددة، مع إبراز أهمية تنوع البيانات لتقليل الانحياز وضمان دقة النتائج لجميع الفئات.</a:t>
            </a:r>
            <a:endParaRPr dirty="0">
              <a:solidFill>
                <a:schemeClr val="tx1"/>
              </a:solidFill>
              <a:latin typeface="Dubai" panose="020B0503030403030204" pitchFamily="34" charset="-78"/>
              <a:cs typeface="Dubai" panose="020B0503030403030204" pitchFamily="34" charset="-78"/>
            </a:endParaRPr>
          </a:p>
        </p:txBody>
      </p:sp>
      <p:sp>
        <p:nvSpPr>
          <p:cNvPr id="2706" name="Google Shape;2706;p53"/>
          <p:cNvSpPr txBox="1">
            <a:spLocks noGrp="1"/>
          </p:cNvSpPr>
          <p:nvPr>
            <p:ph type="title" idx="3"/>
          </p:nvPr>
        </p:nvSpPr>
        <p:spPr>
          <a:xfrm>
            <a:off x="5788398" y="1934313"/>
            <a:ext cx="2702502"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dirty="0">
                <a:latin typeface="Dubai" panose="020B0503030403030204" pitchFamily="34" charset="-78"/>
                <a:cs typeface="Dubai" panose="020B0503030403030204" pitchFamily="34" charset="-78"/>
              </a:rPr>
              <a:t>الذكاء الاصطناعي للتشخيص</a:t>
            </a:r>
            <a:endParaRPr sz="1600" dirty="0">
              <a:latin typeface="Dubai" panose="020B0503030403030204" pitchFamily="34" charset="-78"/>
              <a:cs typeface="Dubai" panose="020B0503030403030204" pitchFamily="34" charset="-78"/>
            </a:endParaRPr>
          </a:p>
        </p:txBody>
      </p:sp>
      <p:sp>
        <p:nvSpPr>
          <p:cNvPr id="2685" name="Google Shape;2685;p53"/>
          <p:cNvSpPr txBox="1">
            <a:spLocks noGrp="1"/>
          </p:cNvSpPr>
          <p:nvPr>
            <p:ph type="subTitle" idx="4"/>
          </p:nvPr>
        </p:nvSpPr>
        <p:spPr>
          <a:xfrm>
            <a:off x="5971475" y="2418541"/>
            <a:ext cx="2336400" cy="60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تميزت الدراسة بدمج تقنيات الذكاء الاصطناعي القابل للتفسير لتحسين دقة تشخيص سرطان الثدي، مع تقديم تفسيرات مرئية واضحة تسهّل فهم قرارات النماذج الطبية.</a:t>
            </a:r>
            <a:endParaRPr dirty="0">
              <a:solidFill>
                <a:schemeClr val="tx1"/>
              </a:solidFill>
              <a:latin typeface="Dubai" panose="020B0503030403030204" pitchFamily="34" charset="-78"/>
              <a:cs typeface="Dubai" panose="020B0503030403030204" pitchFamily="34" charset="-78"/>
            </a:endParaRPr>
          </a:p>
        </p:txBody>
      </p:sp>
      <p:sp>
        <p:nvSpPr>
          <p:cNvPr id="2688" name="Google Shape;2688;p53"/>
          <p:cNvSpPr txBox="1">
            <a:spLocks noGrp="1"/>
          </p:cNvSpPr>
          <p:nvPr>
            <p:ph type="title" idx="5"/>
          </p:nvPr>
        </p:nvSpPr>
        <p:spPr>
          <a:xfrm>
            <a:off x="3402875" y="3311813"/>
            <a:ext cx="23364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شبكات</a:t>
            </a:r>
            <a:r>
              <a:rPr lang="en-US" dirty="0">
                <a:latin typeface="Dubai" panose="020B0503030403030204" pitchFamily="34" charset="-78"/>
                <a:cs typeface="Dubai" panose="020B0503030403030204" pitchFamily="34" charset="-78"/>
              </a:rPr>
              <a:t>CNN </a:t>
            </a:r>
            <a:r>
              <a:rPr lang="ar-SA" dirty="0">
                <a:latin typeface="Dubai" panose="020B0503030403030204" pitchFamily="34" charset="-78"/>
                <a:cs typeface="Dubai" panose="020B0503030403030204" pitchFamily="34" charset="-78"/>
              </a:rPr>
              <a:t> للتصنيف</a:t>
            </a:r>
            <a:endParaRPr dirty="0">
              <a:latin typeface="Dubai" panose="020B0503030403030204" pitchFamily="34" charset="-78"/>
              <a:cs typeface="Dubai" panose="020B0503030403030204" pitchFamily="34" charset="-78"/>
            </a:endParaRPr>
          </a:p>
        </p:txBody>
      </p:sp>
      <p:sp>
        <p:nvSpPr>
          <p:cNvPr id="2707" name="Google Shape;2707;p53"/>
          <p:cNvSpPr txBox="1">
            <a:spLocks noGrp="1"/>
          </p:cNvSpPr>
          <p:nvPr>
            <p:ph type="subTitle" idx="6"/>
          </p:nvPr>
        </p:nvSpPr>
        <p:spPr>
          <a:xfrm>
            <a:off x="3404725" y="3795978"/>
            <a:ext cx="2336400" cy="60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أظهرت الدراسة تميز شبكات</a:t>
            </a:r>
            <a:r>
              <a:rPr lang="en-US" dirty="0">
                <a:solidFill>
                  <a:schemeClr val="tx1"/>
                </a:solidFill>
                <a:latin typeface="Dubai" panose="020B0503030403030204" pitchFamily="34" charset="-78"/>
                <a:cs typeface="Dubai" panose="020B0503030403030204" pitchFamily="34" charset="-78"/>
              </a:rPr>
              <a:t>CNN </a:t>
            </a:r>
            <a:r>
              <a:rPr lang="ar-SA" dirty="0">
                <a:solidFill>
                  <a:schemeClr val="tx1"/>
                </a:solidFill>
                <a:latin typeface="Dubai" panose="020B0503030403030204" pitchFamily="34" charset="-78"/>
                <a:cs typeface="Dubai" panose="020B0503030403030204" pitchFamily="34" charset="-78"/>
              </a:rPr>
              <a:t> في تصنيف الأورام بدقة عالية تجاوزت 95%، مع الاستفادة من تعلم النقل لتقليل أثر ندرة البيانات الطبية.</a:t>
            </a:r>
            <a:endParaRPr dirty="0">
              <a:solidFill>
                <a:schemeClr val="tx1"/>
              </a:solidFill>
              <a:latin typeface="Dubai" panose="020B0503030403030204" pitchFamily="34" charset="-78"/>
              <a:cs typeface="Dubai" panose="020B0503030403030204" pitchFamily="34" charset="-78"/>
            </a:endParaRPr>
          </a:p>
        </p:txBody>
      </p:sp>
      <p:sp>
        <p:nvSpPr>
          <p:cNvPr id="2684" name="Google Shape;2684;p53"/>
          <p:cNvSpPr/>
          <p:nvPr/>
        </p:nvSpPr>
        <p:spPr>
          <a:xfrm>
            <a:off x="6747850" y="3919323"/>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693" name="Google Shape;2693;p53"/>
          <p:cNvSpPr/>
          <p:nvPr/>
        </p:nvSpPr>
        <p:spPr>
          <a:xfrm>
            <a:off x="1612510" y="3919323"/>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689" name="Google Shape;2689;p53"/>
          <p:cNvSpPr/>
          <p:nvPr/>
        </p:nvSpPr>
        <p:spPr>
          <a:xfrm>
            <a:off x="4179275" y="2004725"/>
            <a:ext cx="783600" cy="783600"/>
          </a:xfrm>
          <a:prstGeom prst="ellipse">
            <a:avLst/>
          </a:prstGeom>
          <a:solidFill>
            <a:srgbClr val="FFFFFF"/>
          </a:solidFill>
          <a:ln>
            <a:noFill/>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2708" name="Google Shape;2708;p53"/>
          <p:cNvGrpSpPr/>
          <p:nvPr/>
        </p:nvGrpSpPr>
        <p:grpSpPr>
          <a:xfrm>
            <a:off x="6956573" y="4128695"/>
            <a:ext cx="366153" cy="364850"/>
            <a:chOff x="5611998" y="2875847"/>
            <a:chExt cx="366153" cy="364850"/>
          </a:xfrm>
        </p:grpSpPr>
        <p:sp>
          <p:nvSpPr>
            <p:cNvPr id="2709" name="Google Shape;2709;p53"/>
            <p:cNvSpPr/>
            <p:nvPr/>
          </p:nvSpPr>
          <p:spPr>
            <a:xfrm>
              <a:off x="5734368" y="2953583"/>
              <a:ext cx="235967" cy="255238"/>
            </a:xfrm>
            <a:custGeom>
              <a:avLst/>
              <a:gdLst/>
              <a:ahLst/>
              <a:cxnLst/>
              <a:rect l="l" t="t" r="r" b="b"/>
              <a:pathLst>
                <a:path w="6159" h="6662" extrusionOk="0">
                  <a:moveTo>
                    <a:pt x="4452" y="0"/>
                  </a:moveTo>
                  <a:lnTo>
                    <a:pt x="3198" y="1253"/>
                  </a:lnTo>
                  <a:lnTo>
                    <a:pt x="2521" y="1252"/>
                  </a:lnTo>
                  <a:cubicBezTo>
                    <a:pt x="2090" y="1252"/>
                    <a:pt x="1667" y="1380"/>
                    <a:pt x="1308" y="1621"/>
                  </a:cubicBezTo>
                  <a:lnTo>
                    <a:pt x="319" y="2285"/>
                  </a:lnTo>
                  <a:cubicBezTo>
                    <a:pt x="82" y="2442"/>
                    <a:pt x="48" y="2779"/>
                    <a:pt x="249" y="2980"/>
                  </a:cubicBezTo>
                  <a:cubicBezTo>
                    <a:pt x="336" y="3067"/>
                    <a:pt x="453" y="3112"/>
                    <a:pt x="570" y="3112"/>
                  </a:cubicBezTo>
                  <a:cubicBezTo>
                    <a:pt x="651" y="3112"/>
                    <a:pt x="732" y="3091"/>
                    <a:pt x="804" y="3047"/>
                  </a:cubicBezTo>
                  <a:lnTo>
                    <a:pt x="1606" y="2562"/>
                  </a:lnTo>
                  <a:cubicBezTo>
                    <a:pt x="1608" y="2560"/>
                    <a:pt x="1610" y="2560"/>
                    <a:pt x="1612" y="2560"/>
                  </a:cubicBezTo>
                  <a:cubicBezTo>
                    <a:pt x="1621" y="2560"/>
                    <a:pt x="1628" y="2572"/>
                    <a:pt x="1621" y="2581"/>
                  </a:cubicBezTo>
                  <a:lnTo>
                    <a:pt x="0" y="4200"/>
                  </a:lnTo>
                  <a:lnTo>
                    <a:pt x="2541" y="6662"/>
                  </a:lnTo>
                  <a:lnTo>
                    <a:pt x="3925" y="5278"/>
                  </a:lnTo>
                  <a:lnTo>
                    <a:pt x="3949" y="5255"/>
                  </a:lnTo>
                  <a:lnTo>
                    <a:pt x="4264" y="4940"/>
                  </a:lnTo>
                  <a:cubicBezTo>
                    <a:pt x="4672" y="4532"/>
                    <a:pt x="4901" y="3977"/>
                    <a:pt x="4901" y="3401"/>
                  </a:cubicBezTo>
                  <a:lnTo>
                    <a:pt x="4901" y="2963"/>
                  </a:lnTo>
                  <a:lnTo>
                    <a:pt x="6159" y="1706"/>
                  </a:lnTo>
                  <a:lnTo>
                    <a:pt x="4452" y="0"/>
                  </a:lnTo>
                  <a:close/>
                </a:path>
              </a:pathLst>
            </a:custGeom>
            <a:solidFill>
              <a:srgbClr val="CA908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0" name="Google Shape;2710;p53"/>
            <p:cNvSpPr/>
            <p:nvPr/>
          </p:nvSpPr>
          <p:spPr>
            <a:xfrm>
              <a:off x="5619468" y="2953506"/>
              <a:ext cx="267498" cy="262785"/>
            </a:xfrm>
            <a:custGeom>
              <a:avLst/>
              <a:gdLst/>
              <a:ahLst/>
              <a:cxnLst/>
              <a:rect l="l" t="t" r="r" b="b"/>
              <a:pathLst>
                <a:path w="6982" h="6859" extrusionOk="0">
                  <a:moveTo>
                    <a:pt x="1706" y="1"/>
                  </a:moveTo>
                  <a:lnTo>
                    <a:pt x="0" y="1706"/>
                  </a:lnTo>
                  <a:lnTo>
                    <a:pt x="1258" y="2964"/>
                  </a:lnTo>
                  <a:lnTo>
                    <a:pt x="1258" y="3401"/>
                  </a:lnTo>
                  <a:cubicBezTo>
                    <a:pt x="1258" y="3977"/>
                    <a:pt x="1487" y="4532"/>
                    <a:pt x="1895" y="4939"/>
                  </a:cubicBezTo>
                  <a:lnTo>
                    <a:pt x="2210" y="5256"/>
                  </a:lnTo>
                  <a:lnTo>
                    <a:pt x="2233" y="5278"/>
                  </a:lnTo>
                  <a:lnTo>
                    <a:pt x="3617" y="6662"/>
                  </a:lnTo>
                  <a:cubicBezTo>
                    <a:pt x="3707" y="6750"/>
                    <a:pt x="3825" y="6795"/>
                    <a:pt x="3942" y="6795"/>
                  </a:cubicBezTo>
                  <a:cubicBezTo>
                    <a:pt x="4054" y="6795"/>
                    <a:pt x="4165" y="6754"/>
                    <a:pt x="4249" y="6670"/>
                  </a:cubicBezTo>
                  <a:cubicBezTo>
                    <a:pt x="4418" y="6504"/>
                    <a:pt x="4422" y="6237"/>
                    <a:pt x="4269" y="6062"/>
                  </a:cubicBezTo>
                  <a:lnTo>
                    <a:pt x="4269" y="6062"/>
                  </a:lnTo>
                  <a:lnTo>
                    <a:pt x="4934" y="6729"/>
                  </a:lnTo>
                  <a:cubicBezTo>
                    <a:pt x="5020" y="6815"/>
                    <a:pt x="5133" y="6859"/>
                    <a:pt x="5247" y="6859"/>
                  </a:cubicBezTo>
                  <a:cubicBezTo>
                    <a:pt x="5360" y="6859"/>
                    <a:pt x="5473" y="6815"/>
                    <a:pt x="5559" y="6729"/>
                  </a:cubicBezTo>
                  <a:cubicBezTo>
                    <a:pt x="5732" y="6556"/>
                    <a:pt x="5732" y="6277"/>
                    <a:pt x="5559" y="6104"/>
                  </a:cubicBezTo>
                  <a:lnTo>
                    <a:pt x="5559" y="6104"/>
                  </a:lnTo>
                  <a:lnTo>
                    <a:pt x="5950" y="6494"/>
                  </a:lnTo>
                  <a:cubicBezTo>
                    <a:pt x="6037" y="6581"/>
                    <a:pt x="6150" y="6625"/>
                    <a:pt x="6262" y="6625"/>
                  </a:cubicBezTo>
                  <a:cubicBezTo>
                    <a:pt x="6375" y="6625"/>
                    <a:pt x="6488" y="6581"/>
                    <a:pt x="6576" y="6494"/>
                  </a:cubicBezTo>
                  <a:cubicBezTo>
                    <a:pt x="6748" y="6321"/>
                    <a:pt x="6748" y="6043"/>
                    <a:pt x="6576" y="5869"/>
                  </a:cubicBezTo>
                  <a:lnTo>
                    <a:pt x="6185" y="5480"/>
                  </a:lnTo>
                  <a:lnTo>
                    <a:pt x="6185" y="5480"/>
                  </a:lnTo>
                  <a:cubicBezTo>
                    <a:pt x="6271" y="5566"/>
                    <a:pt x="6384" y="5608"/>
                    <a:pt x="6497" y="5608"/>
                  </a:cubicBezTo>
                  <a:cubicBezTo>
                    <a:pt x="6610" y="5608"/>
                    <a:pt x="6723" y="5565"/>
                    <a:pt x="6809" y="5479"/>
                  </a:cubicBezTo>
                  <a:cubicBezTo>
                    <a:pt x="6982" y="5306"/>
                    <a:pt x="6982" y="5027"/>
                    <a:pt x="6809" y="4854"/>
                  </a:cubicBezTo>
                  <a:lnTo>
                    <a:pt x="5163" y="3208"/>
                  </a:lnTo>
                  <a:lnTo>
                    <a:pt x="5163" y="3208"/>
                  </a:lnTo>
                  <a:lnTo>
                    <a:pt x="6159" y="4202"/>
                  </a:lnTo>
                  <a:lnTo>
                    <a:pt x="4538" y="2583"/>
                  </a:lnTo>
                  <a:cubicBezTo>
                    <a:pt x="4531" y="2574"/>
                    <a:pt x="4538" y="2562"/>
                    <a:pt x="4547" y="2562"/>
                  </a:cubicBezTo>
                  <a:cubicBezTo>
                    <a:pt x="4549" y="2562"/>
                    <a:pt x="4551" y="2562"/>
                    <a:pt x="4553" y="2564"/>
                  </a:cubicBezTo>
                  <a:lnTo>
                    <a:pt x="4851" y="1620"/>
                  </a:lnTo>
                  <a:cubicBezTo>
                    <a:pt x="4492" y="1380"/>
                    <a:pt x="4069" y="1252"/>
                    <a:pt x="3638" y="1252"/>
                  </a:cubicBezTo>
                  <a:lnTo>
                    <a:pt x="2961" y="1254"/>
                  </a:lnTo>
                  <a:lnTo>
                    <a:pt x="1706" y="1"/>
                  </a:lnTo>
                  <a:close/>
                </a:path>
              </a:pathLst>
            </a:custGeom>
            <a:solidFill>
              <a:srgbClr val="F2D2BD"/>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1" name="Google Shape;2711;p53"/>
            <p:cNvSpPr/>
            <p:nvPr/>
          </p:nvSpPr>
          <p:spPr>
            <a:xfrm>
              <a:off x="5736973" y="3001512"/>
              <a:ext cx="119995" cy="73215"/>
            </a:xfrm>
            <a:custGeom>
              <a:avLst/>
              <a:gdLst/>
              <a:ahLst/>
              <a:cxnLst/>
              <a:rect l="l" t="t" r="r" b="b"/>
              <a:pathLst>
                <a:path w="3132" h="1911" extrusionOk="0">
                  <a:moveTo>
                    <a:pt x="2455" y="1"/>
                  </a:moveTo>
                  <a:cubicBezTo>
                    <a:pt x="2023" y="1"/>
                    <a:pt x="1601" y="129"/>
                    <a:pt x="1242" y="370"/>
                  </a:cubicBezTo>
                  <a:lnTo>
                    <a:pt x="297" y="1004"/>
                  </a:lnTo>
                  <a:cubicBezTo>
                    <a:pt x="36" y="1178"/>
                    <a:pt x="1" y="1547"/>
                    <a:pt x="224" y="1766"/>
                  </a:cubicBezTo>
                  <a:cubicBezTo>
                    <a:pt x="320" y="1861"/>
                    <a:pt x="446" y="1911"/>
                    <a:pt x="574" y="1911"/>
                  </a:cubicBezTo>
                  <a:cubicBezTo>
                    <a:pt x="660" y="1911"/>
                    <a:pt x="746" y="1889"/>
                    <a:pt x="824" y="1843"/>
                  </a:cubicBezTo>
                  <a:lnTo>
                    <a:pt x="1880" y="1227"/>
                  </a:lnTo>
                  <a:lnTo>
                    <a:pt x="3132" y="2"/>
                  </a:lnTo>
                  <a:lnTo>
                    <a:pt x="2455" y="1"/>
                  </a:lnTo>
                  <a:close/>
                </a:path>
              </a:pathLst>
            </a:custGeom>
            <a:solidFill>
              <a:srgbClr val="CA908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2" name="Google Shape;2712;p53"/>
            <p:cNvSpPr/>
            <p:nvPr/>
          </p:nvSpPr>
          <p:spPr>
            <a:xfrm>
              <a:off x="5700193" y="3108940"/>
              <a:ext cx="65285" cy="61951"/>
            </a:xfrm>
            <a:custGeom>
              <a:avLst/>
              <a:gdLst/>
              <a:ahLst/>
              <a:cxnLst/>
              <a:rect l="l" t="t" r="r" b="b"/>
              <a:pathLst>
                <a:path w="1704" h="1617" extrusionOk="0">
                  <a:moveTo>
                    <a:pt x="1218" y="1"/>
                  </a:moveTo>
                  <a:cubicBezTo>
                    <a:pt x="1105" y="1"/>
                    <a:pt x="992" y="44"/>
                    <a:pt x="906" y="130"/>
                  </a:cubicBezTo>
                  <a:lnTo>
                    <a:pt x="175" y="862"/>
                  </a:lnTo>
                  <a:cubicBezTo>
                    <a:pt x="1" y="1035"/>
                    <a:pt x="1" y="1313"/>
                    <a:pt x="175" y="1487"/>
                  </a:cubicBezTo>
                  <a:cubicBezTo>
                    <a:pt x="261" y="1574"/>
                    <a:pt x="374" y="1617"/>
                    <a:pt x="487" y="1617"/>
                  </a:cubicBezTo>
                  <a:cubicBezTo>
                    <a:pt x="600" y="1617"/>
                    <a:pt x="713" y="1574"/>
                    <a:pt x="800" y="1487"/>
                  </a:cubicBezTo>
                  <a:lnTo>
                    <a:pt x="1531" y="755"/>
                  </a:lnTo>
                  <a:cubicBezTo>
                    <a:pt x="1703" y="583"/>
                    <a:pt x="1703" y="301"/>
                    <a:pt x="1531" y="130"/>
                  </a:cubicBezTo>
                  <a:cubicBezTo>
                    <a:pt x="1444" y="44"/>
                    <a:pt x="1331" y="1"/>
                    <a:pt x="1218" y="1"/>
                  </a:cubicBezTo>
                  <a:close/>
                </a:path>
              </a:pathLst>
            </a:custGeom>
            <a:solidFill>
              <a:srgbClr val="F2D2BD"/>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3" name="Google Shape;2713;p53"/>
            <p:cNvSpPr/>
            <p:nvPr/>
          </p:nvSpPr>
          <p:spPr>
            <a:xfrm>
              <a:off x="5717242" y="3132885"/>
              <a:ext cx="72181" cy="68886"/>
            </a:xfrm>
            <a:custGeom>
              <a:avLst/>
              <a:gdLst/>
              <a:ahLst/>
              <a:cxnLst/>
              <a:rect l="l" t="t" r="r" b="b"/>
              <a:pathLst>
                <a:path w="1884" h="1798" extrusionOk="0">
                  <a:moveTo>
                    <a:pt x="1398" y="1"/>
                  </a:moveTo>
                  <a:cubicBezTo>
                    <a:pt x="1285" y="1"/>
                    <a:pt x="1172" y="44"/>
                    <a:pt x="1086" y="130"/>
                  </a:cubicBezTo>
                  <a:lnTo>
                    <a:pt x="173" y="1043"/>
                  </a:lnTo>
                  <a:cubicBezTo>
                    <a:pt x="1" y="1215"/>
                    <a:pt x="1" y="1495"/>
                    <a:pt x="173" y="1668"/>
                  </a:cubicBezTo>
                  <a:cubicBezTo>
                    <a:pt x="260" y="1754"/>
                    <a:pt x="373" y="1797"/>
                    <a:pt x="486" y="1797"/>
                  </a:cubicBezTo>
                  <a:cubicBezTo>
                    <a:pt x="599" y="1797"/>
                    <a:pt x="712" y="1754"/>
                    <a:pt x="798" y="1668"/>
                  </a:cubicBezTo>
                  <a:lnTo>
                    <a:pt x="1711" y="755"/>
                  </a:lnTo>
                  <a:cubicBezTo>
                    <a:pt x="1883" y="583"/>
                    <a:pt x="1883" y="301"/>
                    <a:pt x="1711" y="130"/>
                  </a:cubicBezTo>
                  <a:cubicBezTo>
                    <a:pt x="1624" y="44"/>
                    <a:pt x="1511" y="1"/>
                    <a:pt x="1398" y="1"/>
                  </a:cubicBezTo>
                  <a:close/>
                </a:path>
              </a:pathLst>
            </a:custGeom>
            <a:solidFill>
              <a:srgbClr val="F2D2BD"/>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4" name="Google Shape;2714;p53"/>
            <p:cNvSpPr/>
            <p:nvPr/>
          </p:nvSpPr>
          <p:spPr>
            <a:xfrm>
              <a:off x="5746628" y="3156831"/>
              <a:ext cx="66740" cy="63446"/>
            </a:xfrm>
            <a:custGeom>
              <a:avLst/>
              <a:gdLst/>
              <a:ahLst/>
              <a:cxnLst/>
              <a:rect l="l" t="t" r="r" b="b"/>
              <a:pathLst>
                <a:path w="1742" h="1656" extrusionOk="0">
                  <a:moveTo>
                    <a:pt x="1256" y="1"/>
                  </a:moveTo>
                  <a:cubicBezTo>
                    <a:pt x="1143" y="1"/>
                    <a:pt x="1030" y="44"/>
                    <a:pt x="944" y="130"/>
                  </a:cubicBezTo>
                  <a:lnTo>
                    <a:pt x="173" y="901"/>
                  </a:lnTo>
                  <a:cubicBezTo>
                    <a:pt x="0" y="1074"/>
                    <a:pt x="0" y="1354"/>
                    <a:pt x="173" y="1526"/>
                  </a:cubicBezTo>
                  <a:cubicBezTo>
                    <a:pt x="260" y="1613"/>
                    <a:pt x="373" y="1656"/>
                    <a:pt x="486" y="1656"/>
                  </a:cubicBezTo>
                  <a:cubicBezTo>
                    <a:pt x="599" y="1656"/>
                    <a:pt x="712" y="1613"/>
                    <a:pt x="798" y="1526"/>
                  </a:cubicBezTo>
                  <a:lnTo>
                    <a:pt x="1569" y="755"/>
                  </a:lnTo>
                  <a:cubicBezTo>
                    <a:pt x="1741" y="583"/>
                    <a:pt x="1741" y="301"/>
                    <a:pt x="1569" y="130"/>
                  </a:cubicBezTo>
                  <a:cubicBezTo>
                    <a:pt x="1483" y="44"/>
                    <a:pt x="1369" y="1"/>
                    <a:pt x="1256" y="1"/>
                  </a:cubicBezTo>
                  <a:close/>
                </a:path>
              </a:pathLst>
            </a:custGeom>
            <a:solidFill>
              <a:srgbClr val="F2D2BD"/>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5" name="Google Shape;2715;p53"/>
            <p:cNvSpPr/>
            <p:nvPr/>
          </p:nvSpPr>
          <p:spPr>
            <a:xfrm>
              <a:off x="5781186" y="3186484"/>
              <a:ext cx="50419" cy="47163"/>
            </a:xfrm>
            <a:custGeom>
              <a:avLst/>
              <a:gdLst/>
              <a:ahLst/>
              <a:cxnLst/>
              <a:rect l="l" t="t" r="r" b="b"/>
              <a:pathLst>
                <a:path w="1316" h="1231" extrusionOk="0">
                  <a:moveTo>
                    <a:pt x="831" y="1"/>
                  </a:moveTo>
                  <a:cubicBezTo>
                    <a:pt x="717" y="1"/>
                    <a:pt x="604" y="44"/>
                    <a:pt x="518" y="130"/>
                  </a:cubicBezTo>
                  <a:lnTo>
                    <a:pt x="173" y="475"/>
                  </a:lnTo>
                  <a:cubicBezTo>
                    <a:pt x="0" y="648"/>
                    <a:pt x="0" y="926"/>
                    <a:pt x="173" y="1101"/>
                  </a:cubicBezTo>
                  <a:cubicBezTo>
                    <a:pt x="260" y="1187"/>
                    <a:pt x="373" y="1230"/>
                    <a:pt x="486" y="1230"/>
                  </a:cubicBezTo>
                  <a:cubicBezTo>
                    <a:pt x="599" y="1230"/>
                    <a:pt x="711" y="1187"/>
                    <a:pt x="798" y="1101"/>
                  </a:cubicBezTo>
                  <a:lnTo>
                    <a:pt x="1143" y="755"/>
                  </a:lnTo>
                  <a:cubicBezTo>
                    <a:pt x="1316" y="583"/>
                    <a:pt x="1316" y="304"/>
                    <a:pt x="1143" y="130"/>
                  </a:cubicBezTo>
                  <a:cubicBezTo>
                    <a:pt x="1057" y="44"/>
                    <a:pt x="944" y="1"/>
                    <a:pt x="831" y="1"/>
                  </a:cubicBezTo>
                  <a:close/>
                </a:path>
              </a:pathLst>
            </a:custGeom>
            <a:solidFill>
              <a:srgbClr val="F2D2BD"/>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6" name="Google Shape;2716;p53"/>
            <p:cNvSpPr/>
            <p:nvPr/>
          </p:nvSpPr>
          <p:spPr>
            <a:xfrm>
              <a:off x="5727012" y="2882935"/>
              <a:ext cx="135894" cy="135856"/>
            </a:xfrm>
            <a:custGeom>
              <a:avLst/>
              <a:gdLst/>
              <a:ahLst/>
              <a:cxnLst/>
              <a:rect l="l" t="t" r="r" b="b"/>
              <a:pathLst>
                <a:path w="3547" h="3546" extrusionOk="0">
                  <a:moveTo>
                    <a:pt x="1774" y="0"/>
                  </a:moveTo>
                  <a:cubicBezTo>
                    <a:pt x="795" y="0"/>
                    <a:pt x="0" y="794"/>
                    <a:pt x="0" y="1773"/>
                  </a:cubicBezTo>
                  <a:cubicBezTo>
                    <a:pt x="0" y="2752"/>
                    <a:pt x="795" y="3545"/>
                    <a:pt x="1774" y="3545"/>
                  </a:cubicBezTo>
                  <a:cubicBezTo>
                    <a:pt x="2752" y="3545"/>
                    <a:pt x="3547" y="2752"/>
                    <a:pt x="3547" y="1773"/>
                  </a:cubicBezTo>
                  <a:cubicBezTo>
                    <a:pt x="3547" y="794"/>
                    <a:pt x="2752" y="0"/>
                    <a:pt x="17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7" name="Google Shape;2717;p53"/>
            <p:cNvSpPr/>
            <p:nvPr/>
          </p:nvSpPr>
          <p:spPr>
            <a:xfrm>
              <a:off x="5611998" y="3011703"/>
              <a:ext cx="366153" cy="228994"/>
            </a:xfrm>
            <a:custGeom>
              <a:avLst/>
              <a:gdLst/>
              <a:ahLst/>
              <a:cxnLst/>
              <a:rect l="l" t="t" r="r" b="b"/>
              <a:pathLst>
                <a:path w="9557" h="5977" extrusionOk="0">
                  <a:moveTo>
                    <a:pt x="3519" y="2726"/>
                  </a:moveTo>
                  <a:cubicBezTo>
                    <a:pt x="3583" y="2726"/>
                    <a:pt x="3648" y="2750"/>
                    <a:pt x="3699" y="2801"/>
                  </a:cubicBezTo>
                  <a:cubicBezTo>
                    <a:pt x="3746" y="2850"/>
                    <a:pt x="3773" y="2914"/>
                    <a:pt x="3773" y="2981"/>
                  </a:cubicBezTo>
                  <a:cubicBezTo>
                    <a:pt x="3773" y="3048"/>
                    <a:pt x="3746" y="3113"/>
                    <a:pt x="3699" y="3162"/>
                  </a:cubicBezTo>
                  <a:lnTo>
                    <a:pt x="2968" y="3893"/>
                  </a:lnTo>
                  <a:cubicBezTo>
                    <a:pt x="2919" y="3941"/>
                    <a:pt x="2853" y="3967"/>
                    <a:pt x="2786" y="3967"/>
                  </a:cubicBezTo>
                  <a:cubicBezTo>
                    <a:pt x="2719" y="3967"/>
                    <a:pt x="2656" y="3941"/>
                    <a:pt x="2606" y="3893"/>
                  </a:cubicBezTo>
                  <a:cubicBezTo>
                    <a:pt x="2560" y="3844"/>
                    <a:pt x="2532" y="3781"/>
                    <a:pt x="2532" y="3713"/>
                  </a:cubicBezTo>
                  <a:cubicBezTo>
                    <a:pt x="2532" y="3643"/>
                    <a:pt x="2559" y="3580"/>
                    <a:pt x="2606" y="3531"/>
                  </a:cubicBezTo>
                  <a:lnTo>
                    <a:pt x="3337" y="2801"/>
                  </a:lnTo>
                  <a:cubicBezTo>
                    <a:pt x="3388" y="2750"/>
                    <a:pt x="3453" y="2726"/>
                    <a:pt x="3519" y="2726"/>
                  </a:cubicBezTo>
                  <a:close/>
                  <a:moveTo>
                    <a:pt x="4145" y="3351"/>
                  </a:moveTo>
                  <a:cubicBezTo>
                    <a:pt x="4214" y="3351"/>
                    <a:pt x="4278" y="3378"/>
                    <a:pt x="4325" y="3426"/>
                  </a:cubicBezTo>
                  <a:cubicBezTo>
                    <a:pt x="4374" y="3475"/>
                    <a:pt x="4400" y="3539"/>
                    <a:pt x="4400" y="3606"/>
                  </a:cubicBezTo>
                  <a:cubicBezTo>
                    <a:pt x="4400" y="3676"/>
                    <a:pt x="4374" y="3738"/>
                    <a:pt x="4325" y="3787"/>
                  </a:cubicBezTo>
                  <a:lnTo>
                    <a:pt x="3415" y="4698"/>
                  </a:lnTo>
                  <a:cubicBezTo>
                    <a:pt x="3365" y="4747"/>
                    <a:pt x="3300" y="4773"/>
                    <a:pt x="3233" y="4773"/>
                  </a:cubicBezTo>
                  <a:cubicBezTo>
                    <a:pt x="3166" y="4773"/>
                    <a:pt x="3102" y="4747"/>
                    <a:pt x="3053" y="4698"/>
                  </a:cubicBezTo>
                  <a:cubicBezTo>
                    <a:pt x="3005" y="4651"/>
                    <a:pt x="2978" y="4585"/>
                    <a:pt x="2978" y="4518"/>
                  </a:cubicBezTo>
                  <a:cubicBezTo>
                    <a:pt x="2978" y="4451"/>
                    <a:pt x="3005" y="4386"/>
                    <a:pt x="3053" y="4338"/>
                  </a:cubicBezTo>
                  <a:lnTo>
                    <a:pt x="3965" y="3426"/>
                  </a:lnTo>
                  <a:cubicBezTo>
                    <a:pt x="4013" y="3378"/>
                    <a:pt x="4078" y="3351"/>
                    <a:pt x="4145" y="3351"/>
                  </a:cubicBezTo>
                  <a:close/>
                  <a:moveTo>
                    <a:pt x="4770" y="3975"/>
                  </a:moveTo>
                  <a:cubicBezTo>
                    <a:pt x="4836" y="3975"/>
                    <a:pt x="4900" y="3999"/>
                    <a:pt x="4950" y="4049"/>
                  </a:cubicBezTo>
                  <a:cubicBezTo>
                    <a:pt x="5052" y="4149"/>
                    <a:pt x="5052" y="4311"/>
                    <a:pt x="4950" y="4412"/>
                  </a:cubicBezTo>
                  <a:lnTo>
                    <a:pt x="4181" y="5182"/>
                  </a:lnTo>
                  <a:cubicBezTo>
                    <a:pt x="4131" y="5232"/>
                    <a:pt x="4065" y="5258"/>
                    <a:pt x="4000" y="5258"/>
                  </a:cubicBezTo>
                  <a:cubicBezTo>
                    <a:pt x="3934" y="5258"/>
                    <a:pt x="3868" y="5232"/>
                    <a:pt x="3819" y="5182"/>
                  </a:cubicBezTo>
                  <a:cubicBezTo>
                    <a:pt x="3720" y="5082"/>
                    <a:pt x="3720" y="4920"/>
                    <a:pt x="3819" y="4819"/>
                  </a:cubicBezTo>
                  <a:lnTo>
                    <a:pt x="4589" y="4049"/>
                  </a:lnTo>
                  <a:cubicBezTo>
                    <a:pt x="4639" y="3999"/>
                    <a:pt x="4705" y="3975"/>
                    <a:pt x="4770" y="3975"/>
                  </a:cubicBezTo>
                  <a:close/>
                  <a:moveTo>
                    <a:pt x="5247" y="4752"/>
                  </a:moveTo>
                  <a:cubicBezTo>
                    <a:pt x="5315" y="4752"/>
                    <a:pt x="5379" y="4779"/>
                    <a:pt x="5427" y="4826"/>
                  </a:cubicBezTo>
                  <a:cubicBezTo>
                    <a:pt x="5476" y="4875"/>
                    <a:pt x="5501" y="4941"/>
                    <a:pt x="5501" y="5008"/>
                  </a:cubicBezTo>
                  <a:cubicBezTo>
                    <a:pt x="5501" y="5075"/>
                    <a:pt x="5474" y="5139"/>
                    <a:pt x="5427" y="5188"/>
                  </a:cubicBezTo>
                  <a:lnTo>
                    <a:pt x="5083" y="5532"/>
                  </a:lnTo>
                  <a:cubicBezTo>
                    <a:pt x="5034" y="5581"/>
                    <a:pt x="4970" y="5606"/>
                    <a:pt x="4903" y="5606"/>
                  </a:cubicBezTo>
                  <a:cubicBezTo>
                    <a:pt x="4833" y="5606"/>
                    <a:pt x="4770" y="5581"/>
                    <a:pt x="4721" y="5532"/>
                  </a:cubicBezTo>
                  <a:cubicBezTo>
                    <a:pt x="4674" y="5484"/>
                    <a:pt x="4647" y="5418"/>
                    <a:pt x="4647" y="5352"/>
                  </a:cubicBezTo>
                  <a:cubicBezTo>
                    <a:pt x="4647" y="5283"/>
                    <a:pt x="4674" y="5219"/>
                    <a:pt x="4721" y="5171"/>
                  </a:cubicBezTo>
                  <a:lnTo>
                    <a:pt x="5065" y="4826"/>
                  </a:lnTo>
                  <a:cubicBezTo>
                    <a:pt x="5114" y="4779"/>
                    <a:pt x="5180" y="4752"/>
                    <a:pt x="5247" y="4752"/>
                  </a:cubicBezTo>
                  <a:close/>
                  <a:moveTo>
                    <a:pt x="204" y="0"/>
                  </a:moveTo>
                  <a:cubicBezTo>
                    <a:pt x="156" y="0"/>
                    <a:pt x="108" y="18"/>
                    <a:pt x="72" y="55"/>
                  </a:cubicBezTo>
                  <a:cubicBezTo>
                    <a:pt x="0" y="128"/>
                    <a:pt x="0" y="245"/>
                    <a:pt x="72" y="317"/>
                  </a:cubicBezTo>
                  <a:lnTo>
                    <a:pt x="1274" y="1519"/>
                  </a:lnTo>
                  <a:lnTo>
                    <a:pt x="1274" y="1879"/>
                  </a:lnTo>
                  <a:cubicBezTo>
                    <a:pt x="1274" y="2510"/>
                    <a:pt x="1518" y="3104"/>
                    <a:pt x="1965" y="3551"/>
                  </a:cubicBezTo>
                  <a:lnTo>
                    <a:pt x="2166" y="3753"/>
                  </a:lnTo>
                  <a:cubicBezTo>
                    <a:pt x="2175" y="3903"/>
                    <a:pt x="2240" y="4045"/>
                    <a:pt x="2347" y="4155"/>
                  </a:cubicBezTo>
                  <a:cubicBezTo>
                    <a:pt x="2429" y="4237"/>
                    <a:pt x="2530" y="4293"/>
                    <a:pt x="2639" y="4320"/>
                  </a:cubicBezTo>
                  <a:cubicBezTo>
                    <a:pt x="2620" y="4384"/>
                    <a:pt x="2608" y="4450"/>
                    <a:pt x="2608" y="4517"/>
                  </a:cubicBezTo>
                  <a:cubicBezTo>
                    <a:pt x="2608" y="4683"/>
                    <a:pt x="2673" y="4841"/>
                    <a:pt x="2792" y="4960"/>
                  </a:cubicBezTo>
                  <a:cubicBezTo>
                    <a:pt x="2911" y="5079"/>
                    <a:pt x="3069" y="5145"/>
                    <a:pt x="3237" y="5145"/>
                  </a:cubicBezTo>
                  <a:cubicBezTo>
                    <a:pt x="3289" y="5145"/>
                    <a:pt x="3339" y="5139"/>
                    <a:pt x="3388" y="5125"/>
                  </a:cubicBezTo>
                  <a:cubicBezTo>
                    <a:pt x="3412" y="5243"/>
                    <a:pt x="3468" y="5353"/>
                    <a:pt x="3559" y="5444"/>
                  </a:cubicBezTo>
                  <a:cubicBezTo>
                    <a:pt x="3681" y="5567"/>
                    <a:pt x="3842" y="5628"/>
                    <a:pt x="4004" y="5628"/>
                  </a:cubicBezTo>
                  <a:cubicBezTo>
                    <a:pt x="4110" y="5628"/>
                    <a:pt x="4215" y="5603"/>
                    <a:pt x="4310" y="5548"/>
                  </a:cubicBezTo>
                  <a:cubicBezTo>
                    <a:pt x="4340" y="5639"/>
                    <a:pt x="4392" y="5724"/>
                    <a:pt x="4461" y="5792"/>
                  </a:cubicBezTo>
                  <a:cubicBezTo>
                    <a:pt x="4580" y="5911"/>
                    <a:pt x="4738" y="5977"/>
                    <a:pt x="4906" y="5977"/>
                  </a:cubicBezTo>
                  <a:cubicBezTo>
                    <a:pt x="5072" y="5977"/>
                    <a:pt x="5232" y="5911"/>
                    <a:pt x="5351" y="5792"/>
                  </a:cubicBezTo>
                  <a:lnTo>
                    <a:pt x="5695" y="5448"/>
                  </a:lnTo>
                  <a:cubicBezTo>
                    <a:pt x="5814" y="5329"/>
                    <a:pt x="5879" y="5171"/>
                    <a:pt x="5879" y="5003"/>
                  </a:cubicBezTo>
                  <a:cubicBezTo>
                    <a:pt x="5879" y="4990"/>
                    <a:pt x="5879" y="4978"/>
                    <a:pt x="5876" y="4963"/>
                  </a:cubicBezTo>
                  <a:lnTo>
                    <a:pt x="5876" y="4963"/>
                  </a:lnTo>
                  <a:lnTo>
                    <a:pt x="6017" y="5104"/>
                  </a:lnTo>
                  <a:cubicBezTo>
                    <a:pt x="6137" y="5224"/>
                    <a:pt x="6296" y="5288"/>
                    <a:pt x="6462" y="5288"/>
                  </a:cubicBezTo>
                  <a:cubicBezTo>
                    <a:pt x="6631" y="5288"/>
                    <a:pt x="6788" y="5224"/>
                    <a:pt x="6907" y="5104"/>
                  </a:cubicBezTo>
                  <a:cubicBezTo>
                    <a:pt x="7026" y="4985"/>
                    <a:pt x="7092" y="4826"/>
                    <a:pt x="7092" y="4659"/>
                  </a:cubicBezTo>
                  <a:cubicBezTo>
                    <a:pt x="7092" y="4499"/>
                    <a:pt x="7032" y="4347"/>
                    <a:pt x="6922" y="4231"/>
                  </a:cubicBezTo>
                  <a:cubicBezTo>
                    <a:pt x="7004" y="4200"/>
                    <a:pt x="7079" y="4152"/>
                    <a:pt x="7141" y="4088"/>
                  </a:cubicBezTo>
                  <a:cubicBezTo>
                    <a:pt x="7208" y="4021"/>
                    <a:pt x="7259" y="3941"/>
                    <a:pt x="7288" y="3856"/>
                  </a:cubicBezTo>
                  <a:lnTo>
                    <a:pt x="7595" y="3549"/>
                  </a:lnTo>
                  <a:cubicBezTo>
                    <a:pt x="8041" y="3103"/>
                    <a:pt x="8287" y="2509"/>
                    <a:pt x="8286" y="1878"/>
                  </a:cubicBezTo>
                  <a:lnTo>
                    <a:pt x="8286" y="1518"/>
                  </a:lnTo>
                  <a:lnTo>
                    <a:pt x="9490" y="314"/>
                  </a:lnTo>
                  <a:cubicBezTo>
                    <a:pt x="9557" y="248"/>
                    <a:pt x="9557" y="129"/>
                    <a:pt x="9484" y="56"/>
                  </a:cubicBezTo>
                  <a:cubicBezTo>
                    <a:pt x="9448" y="21"/>
                    <a:pt x="9401" y="3"/>
                    <a:pt x="9353" y="3"/>
                  </a:cubicBezTo>
                  <a:cubicBezTo>
                    <a:pt x="9306" y="3"/>
                    <a:pt x="9258" y="21"/>
                    <a:pt x="9222" y="56"/>
                  </a:cubicBezTo>
                  <a:lnTo>
                    <a:pt x="7964" y="1314"/>
                  </a:lnTo>
                  <a:cubicBezTo>
                    <a:pt x="7928" y="1350"/>
                    <a:pt x="7911" y="1396"/>
                    <a:pt x="7911" y="1446"/>
                  </a:cubicBezTo>
                  <a:lnTo>
                    <a:pt x="7911" y="1884"/>
                  </a:lnTo>
                  <a:cubicBezTo>
                    <a:pt x="7911" y="2415"/>
                    <a:pt x="7704" y="2914"/>
                    <a:pt x="7329" y="3290"/>
                  </a:cubicBezTo>
                  <a:lnTo>
                    <a:pt x="7254" y="3365"/>
                  </a:lnTo>
                  <a:cubicBezTo>
                    <a:pt x="7223" y="3307"/>
                    <a:pt x="7184" y="3253"/>
                    <a:pt x="7138" y="3204"/>
                  </a:cubicBezTo>
                  <a:lnTo>
                    <a:pt x="6839" y="2905"/>
                  </a:lnTo>
                  <a:cubicBezTo>
                    <a:pt x="6803" y="2868"/>
                    <a:pt x="6755" y="2850"/>
                    <a:pt x="6707" y="2850"/>
                  </a:cubicBezTo>
                  <a:cubicBezTo>
                    <a:pt x="6660" y="2850"/>
                    <a:pt x="6612" y="2868"/>
                    <a:pt x="6576" y="2905"/>
                  </a:cubicBezTo>
                  <a:cubicBezTo>
                    <a:pt x="6504" y="2978"/>
                    <a:pt x="6504" y="3095"/>
                    <a:pt x="6576" y="3167"/>
                  </a:cubicBezTo>
                  <a:lnTo>
                    <a:pt x="6876" y="3467"/>
                  </a:lnTo>
                  <a:cubicBezTo>
                    <a:pt x="6924" y="3515"/>
                    <a:pt x="6951" y="3580"/>
                    <a:pt x="6951" y="3647"/>
                  </a:cubicBezTo>
                  <a:cubicBezTo>
                    <a:pt x="6951" y="3716"/>
                    <a:pt x="6924" y="3780"/>
                    <a:pt x="6876" y="3828"/>
                  </a:cubicBezTo>
                  <a:cubicBezTo>
                    <a:pt x="6827" y="3877"/>
                    <a:pt x="6762" y="3902"/>
                    <a:pt x="6695" y="3902"/>
                  </a:cubicBezTo>
                  <a:cubicBezTo>
                    <a:pt x="6628" y="3902"/>
                    <a:pt x="6564" y="3877"/>
                    <a:pt x="6515" y="3828"/>
                  </a:cubicBezTo>
                  <a:lnTo>
                    <a:pt x="4869" y="2182"/>
                  </a:lnTo>
                  <a:cubicBezTo>
                    <a:pt x="4832" y="2145"/>
                    <a:pt x="4784" y="2127"/>
                    <a:pt x="4737" y="2127"/>
                  </a:cubicBezTo>
                  <a:cubicBezTo>
                    <a:pt x="4690" y="2127"/>
                    <a:pt x="4642" y="2145"/>
                    <a:pt x="4607" y="2182"/>
                  </a:cubicBezTo>
                  <a:cubicBezTo>
                    <a:pt x="4534" y="2254"/>
                    <a:pt x="4534" y="2371"/>
                    <a:pt x="4607" y="2443"/>
                  </a:cubicBezTo>
                  <a:lnTo>
                    <a:pt x="6643" y="4481"/>
                  </a:lnTo>
                  <a:cubicBezTo>
                    <a:pt x="6692" y="4529"/>
                    <a:pt x="6717" y="4594"/>
                    <a:pt x="6717" y="4661"/>
                  </a:cubicBezTo>
                  <a:cubicBezTo>
                    <a:pt x="6717" y="4728"/>
                    <a:pt x="6692" y="4793"/>
                    <a:pt x="6643" y="4841"/>
                  </a:cubicBezTo>
                  <a:cubicBezTo>
                    <a:pt x="6595" y="4890"/>
                    <a:pt x="6529" y="4915"/>
                    <a:pt x="6462" y="4915"/>
                  </a:cubicBezTo>
                  <a:cubicBezTo>
                    <a:pt x="6394" y="4915"/>
                    <a:pt x="6330" y="4890"/>
                    <a:pt x="6282" y="4841"/>
                  </a:cubicBezTo>
                  <a:cubicBezTo>
                    <a:pt x="6282" y="4841"/>
                    <a:pt x="3949" y="2512"/>
                    <a:pt x="3938" y="2504"/>
                  </a:cubicBezTo>
                  <a:cubicBezTo>
                    <a:pt x="3821" y="2402"/>
                    <a:pt x="3674" y="2350"/>
                    <a:pt x="3527" y="2350"/>
                  </a:cubicBezTo>
                  <a:cubicBezTo>
                    <a:pt x="3366" y="2350"/>
                    <a:pt x="3204" y="2412"/>
                    <a:pt x="3081" y="2534"/>
                  </a:cubicBezTo>
                  <a:lnTo>
                    <a:pt x="2349" y="3266"/>
                  </a:lnTo>
                  <a:cubicBezTo>
                    <a:pt x="2325" y="3290"/>
                    <a:pt x="2303" y="3316"/>
                    <a:pt x="2285" y="3344"/>
                  </a:cubicBezTo>
                  <a:lnTo>
                    <a:pt x="2228" y="3289"/>
                  </a:lnTo>
                  <a:cubicBezTo>
                    <a:pt x="1853" y="2912"/>
                    <a:pt x="1646" y="2414"/>
                    <a:pt x="1646" y="1882"/>
                  </a:cubicBezTo>
                  <a:lnTo>
                    <a:pt x="1646" y="1445"/>
                  </a:lnTo>
                  <a:cubicBezTo>
                    <a:pt x="1646" y="1394"/>
                    <a:pt x="1627" y="1348"/>
                    <a:pt x="1593" y="1312"/>
                  </a:cubicBezTo>
                  <a:lnTo>
                    <a:pt x="335" y="55"/>
                  </a:lnTo>
                  <a:cubicBezTo>
                    <a:pt x="299" y="18"/>
                    <a:pt x="251"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8" name="Google Shape;2718;p53"/>
            <p:cNvSpPr/>
            <p:nvPr/>
          </p:nvSpPr>
          <p:spPr>
            <a:xfrm>
              <a:off x="5677397" y="2875847"/>
              <a:ext cx="235469" cy="213937"/>
            </a:xfrm>
            <a:custGeom>
              <a:avLst/>
              <a:gdLst/>
              <a:ahLst/>
              <a:cxnLst/>
              <a:rect l="l" t="t" r="r" b="b"/>
              <a:pathLst>
                <a:path w="6146" h="5584" extrusionOk="0">
                  <a:moveTo>
                    <a:pt x="3069" y="371"/>
                  </a:moveTo>
                  <a:cubicBezTo>
                    <a:pt x="3944" y="371"/>
                    <a:pt x="4656" y="1084"/>
                    <a:pt x="4656" y="1958"/>
                  </a:cubicBezTo>
                  <a:cubicBezTo>
                    <a:pt x="4656" y="2834"/>
                    <a:pt x="3943" y="3546"/>
                    <a:pt x="3069" y="3546"/>
                  </a:cubicBezTo>
                  <a:cubicBezTo>
                    <a:pt x="2194" y="3546"/>
                    <a:pt x="1481" y="2833"/>
                    <a:pt x="1481" y="1958"/>
                  </a:cubicBezTo>
                  <a:cubicBezTo>
                    <a:pt x="1481" y="1083"/>
                    <a:pt x="2194" y="371"/>
                    <a:pt x="3069" y="371"/>
                  </a:cubicBezTo>
                  <a:close/>
                  <a:moveTo>
                    <a:pt x="3072" y="1"/>
                  </a:moveTo>
                  <a:cubicBezTo>
                    <a:pt x="1992" y="1"/>
                    <a:pt x="1114" y="880"/>
                    <a:pt x="1114" y="1959"/>
                  </a:cubicBezTo>
                  <a:cubicBezTo>
                    <a:pt x="1114" y="2319"/>
                    <a:pt x="1210" y="2656"/>
                    <a:pt x="1382" y="2946"/>
                  </a:cubicBezTo>
                  <a:lnTo>
                    <a:pt x="335" y="1900"/>
                  </a:lnTo>
                  <a:cubicBezTo>
                    <a:pt x="300" y="1864"/>
                    <a:pt x="252" y="1846"/>
                    <a:pt x="205" y="1846"/>
                  </a:cubicBezTo>
                  <a:cubicBezTo>
                    <a:pt x="157" y="1846"/>
                    <a:pt x="110" y="1864"/>
                    <a:pt x="73" y="1900"/>
                  </a:cubicBezTo>
                  <a:cubicBezTo>
                    <a:pt x="0" y="1973"/>
                    <a:pt x="0" y="2090"/>
                    <a:pt x="73" y="2163"/>
                  </a:cubicBezTo>
                  <a:lnTo>
                    <a:pt x="1321" y="3415"/>
                  </a:lnTo>
                  <a:cubicBezTo>
                    <a:pt x="1355" y="3451"/>
                    <a:pt x="1402" y="3468"/>
                    <a:pt x="1452" y="3468"/>
                  </a:cubicBezTo>
                  <a:lnTo>
                    <a:pt x="1822" y="3468"/>
                  </a:lnTo>
                  <a:cubicBezTo>
                    <a:pt x="1965" y="3587"/>
                    <a:pt x="2126" y="3686"/>
                    <a:pt x="2300" y="3760"/>
                  </a:cubicBezTo>
                  <a:lnTo>
                    <a:pt x="1749" y="4129"/>
                  </a:lnTo>
                  <a:cubicBezTo>
                    <a:pt x="1578" y="4242"/>
                    <a:pt x="1471" y="4427"/>
                    <a:pt x="1450" y="4629"/>
                  </a:cubicBezTo>
                  <a:cubicBezTo>
                    <a:pt x="1432" y="4835"/>
                    <a:pt x="1502" y="5033"/>
                    <a:pt x="1649" y="5178"/>
                  </a:cubicBezTo>
                  <a:cubicBezTo>
                    <a:pt x="1779" y="5308"/>
                    <a:pt x="1955" y="5376"/>
                    <a:pt x="2129" y="5376"/>
                  </a:cubicBezTo>
                  <a:cubicBezTo>
                    <a:pt x="2246" y="5376"/>
                    <a:pt x="2365" y="5345"/>
                    <a:pt x="2471" y="5283"/>
                  </a:cubicBezTo>
                  <a:lnTo>
                    <a:pt x="3081" y="4927"/>
                  </a:lnTo>
                  <a:lnTo>
                    <a:pt x="3684" y="5530"/>
                  </a:lnTo>
                  <a:cubicBezTo>
                    <a:pt x="3721" y="5567"/>
                    <a:pt x="3767" y="5583"/>
                    <a:pt x="3816" y="5583"/>
                  </a:cubicBezTo>
                  <a:cubicBezTo>
                    <a:pt x="3865" y="5583"/>
                    <a:pt x="3912" y="5565"/>
                    <a:pt x="3949" y="5530"/>
                  </a:cubicBezTo>
                  <a:cubicBezTo>
                    <a:pt x="4022" y="5457"/>
                    <a:pt x="4022" y="5341"/>
                    <a:pt x="3949" y="5268"/>
                  </a:cubicBezTo>
                  <a:lnTo>
                    <a:pt x="3415" y="4733"/>
                  </a:lnTo>
                  <a:lnTo>
                    <a:pt x="3531" y="4666"/>
                  </a:lnTo>
                  <a:cubicBezTo>
                    <a:pt x="3618" y="4614"/>
                    <a:pt x="3650" y="4501"/>
                    <a:pt x="3598" y="4412"/>
                  </a:cubicBezTo>
                  <a:cubicBezTo>
                    <a:pt x="3563" y="4352"/>
                    <a:pt x="3500" y="4319"/>
                    <a:pt x="3436" y="4319"/>
                  </a:cubicBezTo>
                  <a:cubicBezTo>
                    <a:pt x="3404" y="4319"/>
                    <a:pt x="3371" y="4328"/>
                    <a:pt x="3342" y="4345"/>
                  </a:cubicBezTo>
                  <a:lnTo>
                    <a:pt x="2285" y="4961"/>
                  </a:lnTo>
                  <a:cubicBezTo>
                    <a:pt x="2237" y="4989"/>
                    <a:pt x="2184" y="5002"/>
                    <a:pt x="2132" y="5002"/>
                  </a:cubicBezTo>
                  <a:cubicBezTo>
                    <a:pt x="2052" y="5002"/>
                    <a:pt x="1972" y="4971"/>
                    <a:pt x="1911" y="4912"/>
                  </a:cubicBezTo>
                  <a:cubicBezTo>
                    <a:pt x="1844" y="4846"/>
                    <a:pt x="1813" y="4756"/>
                    <a:pt x="1822" y="4663"/>
                  </a:cubicBezTo>
                  <a:cubicBezTo>
                    <a:pt x="1831" y="4570"/>
                    <a:pt x="1880" y="4488"/>
                    <a:pt x="1958" y="4436"/>
                  </a:cubicBezTo>
                  <a:lnTo>
                    <a:pt x="2769" y="3893"/>
                  </a:lnTo>
                  <a:cubicBezTo>
                    <a:pt x="2868" y="3907"/>
                    <a:pt x="2968" y="3916"/>
                    <a:pt x="3071" y="3916"/>
                  </a:cubicBezTo>
                  <a:cubicBezTo>
                    <a:pt x="3543" y="3916"/>
                    <a:pt x="3979" y="3748"/>
                    <a:pt x="4316" y="3468"/>
                  </a:cubicBezTo>
                  <a:lnTo>
                    <a:pt x="4687" y="3468"/>
                  </a:lnTo>
                  <a:cubicBezTo>
                    <a:pt x="4738" y="3468"/>
                    <a:pt x="4784" y="3448"/>
                    <a:pt x="4819" y="3415"/>
                  </a:cubicBezTo>
                  <a:lnTo>
                    <a:pt x="6073" y="2160"/>
                  </a:lnTo>
                  <a:cubicBezTo>
                    <a:pt x="6145" y="2089"/>
                    <a:pt x="6145" y="1971"/>
                    <a:pt x="6073" y="1898"/>
                  </a:cubicBezTo>
                  <a:cubicBezTo>
                    <a:pt x="6037" y="1862"/>
                    <a:pt x="5990" y="1844"/>
                    <a:pt x="5942" y="1844"/>
                  </a:cubicBezTo>
                  <a:cubicBezTo>
                    <a:pt x="5895" y="1844"/>
                    <a:pt x="5847" y="1862"/>
                    <a:pt x="5811" y="1898"/>
                  </a:cubicBezTo>
                  <a:lnTo>
                    <a:pt x="4763" y="2946"/>
                  </a:lnTo>
                  <a:cubicBezTo>
                    <a:pt x="4933" y="2656"/>
                    <a:pt x="5031" y="2319"/>
                    <a:pt x="5031" y="1959"/>
                  </a:cubicBezTo>
                  <a:cubicBezTo>
                    <a:pt x="5031" y="879"/>
                    <a:pt x="4153" y="1"/>
                    <a:pt x="307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19" name="Google Shape;2719;p53"/>
            <p:cNvSpPr/>
            <p:nvPr/>
          </p:nvSpPr>
          <p:spPr>
            <a:xfrm>
              <a:off x="5768274" y="2910788"/>
              <a:ext cx="53599" cy="80226"/>
            </a:xfrm>
            <a:custGeom>
              <a:avLst/>
              <a:gdLst/>
              <a:ahLst/>
              <a:cxnLst/>
              <a:rect l="l" t="t" r="r" b="b"/>
              <a:pathLst>
                <a:path w="1399" h="2094" extrusionOk="0">
                  <a:moveTo>
                    <a:pt x="695" y="371"/>
                  </a:moveTo>
                  <a:cubicBezTo>
                    <a:pt x="779" y="371"/>
                    <a:pt x="862" y="402"/>
                    <a:pt x="926" y="465"/>
                  </a:cubicBezTo>
                  <a:cubicBezTo>
                    <a:pt x="989" y="528"/>
                    <a:pt x="1022" y="608"/>
                    <a:pt x="1022" y="696"/>
                  </a:cubicBezTo>
                  <a:cubicBezTo>
                    <a:pt x="1022" y="784"/>
                    <a:pt x="989" y="866"/>
                    <a:pt x="926" y="927"/>
                  </a:cubicBezTo>
                  <a:lnTo>
                    <a:pt x="696" y="1157"/>
                  </a:lnTo>
                  <a:lnTo>
                    <a:pt x="465" y="927"/>
                  </a:lnTo>
                  <a:cubicBezTo>
                    <a:pt x="404" y="866"/>
                    <a:pt x="371" y="784"/>
                    <a:pt x="371" y="696"/>
                  </a:cubicBezTo>
                  <a:cubicBezTo>
                    <a:pt x="371" y="608"/>
                    <a:pt x="404" y="528"/>
                    <a:pt x="465" y="465"/>
                  </a:cubicBezTo>
                  <a:cubicBezTo>
                    <a:pt x="528" y="402"/>
                    <a:pt x="612" y="371"/>
                    <a:pt x="695" y="371"/>
                  </a:cubicBezTo>
                  <a:close/>
                  <a:moveTo>
                    <a:pt x="700" y="0"/>
                  </a:moveTo>
                  <a:cubicBezTo>
                    <a:pt x="521" y="0"/>
                    <a:pt x="342" y="68"/>
                    <a:pt x="206" y="203"/>
                  </a:cubicBezTo>
                  <a:cubicBezTo>
                    <a:pt x="74" y="336"/>
                    <a:pt x="1" y="510"/>
                    <a:pt x="1" y="696"/>
                  </a:cubicBezTo>
                  <a:cubicBezTo>
                    <a:pt x="1" y="882"/>
                    <a:pt x="74" y="1058"/>
                    <a:pt x="206" y="1190"/>
                  </a:cubicBezTo>
                  <a:lnTo>
                    <a:pt x="434" y="1421"/>
                  </a:lnTo>
                  <a:lnTo>
                    <a:pt x="77" y="1778"/>
                  </a:lnTo>
                  <a:cubicBezTo>
                    <a:pt x="5" y="1849"/>
                    <a:pt x="5" y="1967"/>
                    <a:pt x="77" y="2040"/>
                  </a:cubicBezTo>
                  <a:cubicBezTo>
                    <a:pt x="114" y="2077"/>
                    <a:pt x="161" y="2094"/>
                    <a:pt x="209" y="2094"/>
                  </a:cubicBezTo>
                  <a:cubicBezTo>
                    <a:pt x="258" y="2094"/>
                    <a:pt x="304" y="2076"/>
                    <a:pt x="342" y="2040"/>
                  </a:cubicBezTo>
                  <a:lnTo>
                    <a:pt x="699" y="1683"/>
                  </a:lnTo>
                  <a:lnTo>
                    <a:pt x="1056" y="2040"/>
                  </a:lnTo>
                  <a:cubicBezTo>
                    <a:pt x="1093" y="2077"/>
                    <a:pt x="1139" y="2094"/>
                    <a:pt x="1188" y="2094"/>
                  </a:cubicBezTo>
                  <a:cubicBezTo>
                    <a:pt x="1236" y="2094"/>
                    <a:pt x="1282" y="2076"/>
                    <a:pt x="1319" y="2040"/>
                  </a:cubicBezTo>
                  <a:cubicBezTo>
                    <a:pt x="1392" y="1967"/>
                    <a:pt x="1392" y="1849"/>
                    <a:pt x="1319" y="1778"/>
                  </a:cubicBezTo>
                  <a:lnTo>
                    <a:pt x="962" y="1421"/>
                  </a:lnTo>
                  <a:lnTo>
                    <a:pt x="1193" y="1190"/>
                  </a:lnTo>
                  <a:cubicBezTo>
                    <a:pt x="1325" y="1058"/>
                    <a:pt x="1398" y="882"/>
                    <a:pt x="1398" y="696"/>
                  </a:cubicBezTo>
                  <a:cubicBezTo>
                    <a:pt x="1398" y="510"/>
                    <a:pt x="1325" y="336"/>
                    <a:pt x="1193" y="203"/>
                  </a:cubicBezTo>
                  <a:cubicBezTo>
                    <a:pt x="1057" y="68"/>
                    <a:pt x="879" y="0"/>
                    <a:pt x="70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0" name="Google Shape;2720;p53"/>
            <p:cNvSpPr/>
            <p:nvPr/>
          </p:nvSpPr>
          <p:spPr>
            <a:xfrm>
              <a:off x="5839152" y="3098212"/>
              <a:ext cx="14291" cy="14291"/>
            </a:xfrm>
            <a:custGeom>
              <a:avLst/>
              <a:gdLst/>
              <a:ahLst/>
              <a:cxnLst/>
              <a:rect l="l" t="t" r="r" b="b"/>
              <a:pathLst>
                <a:path w="373" h="373" extrusionOk="0">
                  <a:moveTo>
                    <a:pt x="187" y="1"/>
                  </a:moveTo>
                  <a:cubicBezTo>
                    <a:pt x="136" y="1"/>
                    <a:pt x="90" y="20"/>
                    <a:pt x="54" y="56"/>
                  </a:cubicBezTo>
                  <a:cubicBezTo>
                    <a:pt x="19" y="90"/>
                    <a:pt x="1" y="138"/>
                    <a:pt x="1" y="187"/>
                  </a:cubicBezTo>
                  <a:cubicBezTo>
                    <a:pt x="1" y="238"/>
                    <a:pt x="20" y="284"/>
                    <a:pt x="54" y="319"/>
                  </a:cubicBezTo>
                  <a:cubicBezTo>
                    <a:pt x="90" y="355"/>
                    <a:pt x="136" y="373"/>
                    <a:pt x="187" y="373"/>
                  </a:cubicBezTo>
                  <a:cubicBezTo>
                    <a:pt x="234" y="373"/>
                    <a:pt x="283" y="354"/>
                    <a:pt x="318" y="319"/>
                  </a:cubicBezTo>
                  <a:cubicBezTo>
                    <a:pt x="353" y="284"/>
                    <a:pt x="373" y="238"/>
                    <a:pt x="373" y="187"/>
                  </a:cubicBezTo>
                  <a:cubicBezTo>
                    <a:pt x="373" y="138"/>
                    <a:pt x="352" y="90"/>
                    <a:pt x="318" y="56"/>
                  </a:cubicBezTo>
                  <a:cubicBezTo>
                    <a:pt x="283" y="20"/>
                    <a:pt x="236" y="1"/>
                    <a:pt x="1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721" name="Google Shape;2721;p53"/>
          <p:cNvGrpSpPr/>
          <p:nvPr/>
        </p:nvGrpSpPr>
        <p:grpSpPr>
          <a:xfrm>
            <a:off x="4390443" y="2218875"/>
            <a:ext cx="364965" cy="355310"/>
            <a:chOff x="5585868" y="1757850"/>
            <a:chExt cx="364965" cy="355310"/>
          </a:xfrm>
        </p:grpSpPr>
        <p:sp>
          <p:nvSpPr>
            <p:cNvPr id="2722" name="Google Shape;2722;p53"/>
            <p:cNvSpPr/>
            <p:nvPr/>
          </p:nvSpPr>
          <p:spPr>
            <a:xfrm>
              <a:off x="5592995" y="1764976"/>
              <a:ext cx="350713" cy="341058"/>
            </a:xfrm>
            <a:custGeom>
              <a:avLst/>
              <a:gdLst/>
              <a:ahLst/>
              <a:cxnLst/>
              <a:rect l="l" t="t" r="r" b="b"/>
              <a:pathLst>
                <a:path w="9154" h="8902" extrusionOk="0">
                  <a:moveTo>
                    <a:pt x="4577" y="0"/>
                  </a:moveTo>
                  <a:cubicBezTo>
                    <a:pt x="2050" y="0"/>
                    <a:pt x="1" y="1883"/>
                    <a:pt x="1" y="4204"/>
                  </a:cubicBezTo>
                  <a:cubicBezTo>
                    <a:pt x="1" y="6526"/>
                    <a:pt x="2050" y="8409"/>
                    <a:pt x="4577" y="8409"/>
                  </a:cubicBezTo>
                  <a:cubicBezTo>
                    <a:pt x="5134" y="8409"/>
                    <a:pt x="5668" y="8317"/>
                    <a:pt x="6161" y="8150"/>
                  </a:cubicBezTo>
                  <a:lnTo>
                    <a:pt x="6860" y="8849"/>
                  </a:lnTo>
                  <a:cubicBezTo>
                    <a:pt x="6896" y="8885"/>
                    <a:pt x="6941" y="8902"/>
                    <a:pt x="6984" y="8902"/>
                  </a:cubicBezTo>
                  <a:cubicBezTo>
                    <a:pt x="7076" y="8902"/>
                    <a:pt x="7164" y="8831"/>
                    <a:pt x="7164" y="8723"/>
                  </a:cubicBezTo>
                  <a:lnTo>
                    <a:pt x="7164" y="7671"/>
                  </a:lnTo>
                  <a:cubicBezTo>
                    <a:pt x="8365" y="6915"/>
                    <a:pt x="9154" y="5644"/>
                    <a:pt x="9154" y="4204"/>
                  </a:cubicBezTo>
                  <a:cubicBezTo>
                    <a:pt x="9154" y="1883"/>
                    <a:pt x="7106" y="0"/>
                    <a:pt x="4577"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3" name="Google Shape;2723;p53"/>
            <p:cNvSpPr/>
            <p:nvPr/>
          </p:nvSpPr>
          <p:spPr>
            <a:xfrm>
              <a:off x="5768466" y="1965197"/>
              <a:ext cx="57507" cy="65208"/>
            </a:xfrm>
            <a:custGeom>
              <a:avLst/>
              <a:gdLst/>
              <a:ahLst/>
              <a:cxnLst/>
              <a:rect l="l" t="t" r="r" b="b"/>
              <a:pathLst>
                <a:path w="1501" h="1702" extrusionOk="0">
                  <a:moveTo>
                    <a:pt x="603" y="1"/>
                  </a:moveTo>
                  <a:lnTo>
                    <a:pt x="0" y="677"/>
                  </a:lnTo>
                  <a:lnTo>
                    <a:pt x="865" y="1702"/>
                  </a:lnTo>
                  <a:lnTo>
                    <a:pt x="865" y="1065"/>
                  </a:lnTo>
                  <a:lnTo>
                    <a:pt x="1500" y="1065"/>
                  </a:lnTo>
                  <a:lnTo>
                    <a:pt x="603"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4" name="Google Shape;2724;p53"/>
            <p:cNvSpPr/>
            <p:nvPr/>
          </p:nvSpPr>
          <p:spPr>
            <a:xfrm>
              <a:off x="5701304" y="1821602"/>
              <a:ext cx="134170" cy="169380"/>
            </a:xfrm>
            <a:custGeom>
              <a:avLst/>
              <a:gdLst/>
              <a:ahLst/>
              <a:cxnLst/>
              <a:rect l="l" t="t" r="r" b="b"/>
              <a:pathLst>
                <a:path w="3502" h="4421" extrusionOk="0">
                  <a:moveTo>
                    <a:pt x="1753" y="899"/>
                  </a:moveTo>
                  <a:cubicBezTo>
                    <a:pt x="1976" y="899"/>
                    <a:pt x="2186" y="987"/>
                    <a:pt x="2344" y="1144"/>
                  </a:cubicBezTo>
                  <a:cubicBezTo>
                    <a:pt x="2648" y="1450"/>
                    <a:pt x="2668" y="1947"/>
                    <a:pt x="2389" y="2276"/>
                  </a:cubicBezTo>
                  <a:lnTo>
                    <a:pt x="1750" y="3033"/>
                  </a:lnTo>
                  <a:lnTo>
                    <a:pt x="1113" y="2276"/>
                  </a:lnTo>
                  <a:cubicBezTo>
                    <a:pt x="835" y="1947"/>
                    <a:pt x="856" y="1450"/>
                    <a:pt x="1161" y="1144"/>
                  </a:cubicBezTo>
                  <a:cubicBezTo>
                    <a:pt x="1319" y="987"/>
                    <a:pt x="1530" y="899"/>
                    <a:pt x="1753" y="899"/>
                  </a:cubicBezTo>
                  <a:close/>
                  <a:moveTo>
                    <a:pt x="1750" y="0"/>
                  </a:moveTo>
                  <a:cubicBezTo>
                    <a:pt x="1287" y="0"/>
                    <a:pt x="853" y="182"/>
                    <a:pt x="525" y="509"/>
                  </a:cubicBezTo>
                  <a:cubicBezTo>
                    <a:pt x="216" y="817"/>
                    <a:pt x="37" y="1226"/>
                    <a:pt x="18" y="1662"/>
                  </a:cubicBezTo>
                  <a:cubicBezTo>
                    <a:pt x="0" y="2097"/>
                    <a:pt x="144" y="2520"/>
                    <a:pt x="426" y="2853"/>
                  </a:cubicBezTo>
                  <a:lnTo>
                    <a:pt x="1162" y="3725"/>
                  </a:lnTo>
                  <a:lnTo>
                    <a:pt x="1750" y="4420"/>
                  </a:lnTo>
                  <a:lnTo>
                    <a:pt x="3075" y="2853"/>
                  </a:lnTo>
                  <a:cubicBezTo>
                    <a:pt x="3356" y="2521"/>
                    <a:pt x="3502" y="2097"/>
                    <a:pt x="3483" y="1662"/>
                  </a:cubicBezTo>
                  <a:cubicBezTo>
                    <a:pt x="3465" y="1226"/>
                    <a:pt x="3283" y="817"/>
                    <a:pt x="2977" y="509"/>
                  </a:cubicBezTo>
                  <a:cubicBezTo>
                    <a:pt x="2649" y="182"/>
                    <a:pt x="2213" y="0"/>
                    <a:pt x="17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5" name="Google Shape;2725;p53"/>
            <p:cNvSpPr/>
            <p:nvPr/>
          </p:nvSpPr>
          <p:spPr>
            <a:xfrm>
              <a:off x="5719694" y="1821678"/>
              <a:ext cx="97390" cy="86280"/>
            </a:xfrm>
            <a:custGeom>
              <a:avLst/>
              <a:gdLst/>
              <a:ahLst/>
              <a:cxnLst/>
              <a:rect l="l" t="t" r="r" b="b"/>
              <a:pathLst>
                <a:path w="2542" h="2252" extrusionOk="0">
                  <a:moveTo>
                    <a:pt x="1270" y="1"/>
                  </a:moveTo>
                  <a:cubicBezTo>
                    <a:pt x="807" y="1"/>
                    <a:pt x="373" y="181"/>
                    <a:pt x="45" y="508"/>
                  </a:cubicBezTo>
                  <a:lnTo>
                    <a:pt x="8" y="546"/>
                  </a:lnTo>
                  <a:lnTo>
                    <a:pt x="1" y="562"/>
                  </a:lnTo>
                  <a:cubicBezTo>
                    <a:pt x="1" y="1163"/>
                    <a:pt x="203" y="1766"/>
                    <a:pt x="614" y="2251"/>
                  </a:cubicBezTo>
                  <a:cubicBezTo>
                    <a:pt x="353" y="1922"/>
                    <a:pt x="380" y="1440"/>
                    <a:pt x="679" y="1141"/>
                  </a:cubicBezTo>
                  <a:cubicBezTo>
                    <a:pt x="837" y="983"/>
                    <a:pt x="1047" y="895"/>
                    <a:pt x="1270" y="895"/>
                  </a:cubicBezTo>
                  <a:cubicBezTo>
                    <a:pt x="1493" y="895"/>
                    <a:pt x="1703" y="983"/>
                    <a:pt x="1863" y="1141"/>
                  </a:cubicBezTo>
                  <a:cubicBezTo>
                    <a:pt x="2160" y="1439"/>
                    <a:pt x="2186" y="1922"/>
                    <a:pt x="1927" y="2251"/>
                  </a:cubicBezTo>
                  <a:cubicBezTo>
                    <a:pt x="2339" y="1766"/>
                    <a:pt x="2541" y="1163"/>
                    <a:pt x="2541" y="562"/>
                  </a:cubicBezTo>
                  <a:lnTo>
                    <a:pt x="2535" y="546"/>
                  </a:lnTo>
                  <a:cubicBezTo>
                    <a:pt x="2522" y="532"/>
                    <a:pt x="2511" y="519"/>
                    <a:pt x="2498" y="507"/>
                  </a:cubicBezTo>
                  <a:cubicBezTo>
                    <a:pt x="2169" y="181"/>
                    <a:pt x="1733" y="1"/>
                    <a:pt x="12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6" name="Google Shape;2726;p53"/>
            <p:cNvSpPr/>
            <p:nvPr/>
          </p:nvSpPr>
          <p:spPr>
            <a:xfrm>
              <a:off x="5710767" y="1842865"/>
              <a:ext cx="124784" cy="187425"/>
            </a:xfrm>
            <a:custGeom>
              <a:avLst/>
              <a:gdLst/>
              <a:ahLst/>
              <a:cxnLst/>
              <a:rect l="l" t="t" r="r" b="b"/>
              <a:pathLst>
                <a:path w="3257" h="4892" extrusionOk="0">
                  <a:moveTo>
                    <a:pt x="2774" y="0"/>
                  </a:moveTo>
                  <a:lnTo>
                    <a:pt x="2774" y="9"/>
                  </a:lnTo>
                  <a:cubicBezTo>
                    <a:pt x="2774" y="610"/>
                    <a:pt x="2572" y="1213"/>
                    <a:pt x="2161" y="1698"/>
                  </a:cubicBezTo>
                  <a:lnTo>
                    <a:pt x="0" y="4257"/>
                  </a:lnTo>
                  <a:lnTo>
                    <a:pt x="639" y="4257"/>
                  </a:lnTo>
                  <a:lnTo>
                    <a:pt x="639" y="4892"/>
                  </a:lnTo>
                  <a:lnTo>
                    <a:pt x="2831" y="2298"/>
                  </a:lnTo>
                  <a:cubicBezTo>
                    <a:pt x="3111" y="1965"/>
                    <a:pt x="3256" y="1542"/>
                    <a:pt x="3237" y="1107"/>
                  </a:cubicBezTo>
                  <a:cubicBezTo>
                    <a:pt x="3219" y="694"/>
                    <a:pt x="3055" y="304"/>
                    <a:pt x="27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7" name="Google Shape;2727;p53"/>
            <p:cNvSpPr/>
            <p:nvPr/>
          </p:nvSpPr>
          <p:spPr>
            <a:xfrm>
              <a:off x="5585868" y="1760493"/>
              <a:ext cx="364965" cy="352667"/>
            </a:xfrm>
            <a:custGeom>
              <a:avLst/>
              <a:gdLst/>
              <a:ahLst/>
              <a:cxnLst/>
              <a:rect l="l" t="t" r="r" b="b"/>
              <a:pathLst>
                <a:path w="9526" h="9205" extrusionOk="0">
                  <a:moveTo>
                    <a:pt x="5599" y="0"/>
                  </a:moveTo>
                  <a:cubicBezTo>
                    <a:pt x="5509" y="0"/>
                    <a:pt x="5430" y="64"/>
                    <a:pt x="5415" y="156"/>
                  </a:cubicBezTo>
                  <a:cubicBezTo>
                    <a:pt x="5399" y="259"/>
                    <a:pt x="5466" y="352"/>
                    <a:pt x="5567" y="370"/>
                  </a:cubicBezTo>
                  <a:cubicBezTo>
                    <a:pt x="7646" y="721"/>
                    <a:pt x="9154" y="2382"/>
                    <a:pt x="9154" y="4321"/>
                  </a:cubicBezTo>
                  <a:cubicBezTo>
                    <a:pt x="9154" y="5643"/>
                    <a:pt x="8442" y="6881"/>
                    <a:pt x="7252" y="7633"/>
                  </a:cubicBezTo>
                  <a:cubicBezTo>
                    <a:pt x="7197" y="7666"/>
                    <a:pt x="7164" y="7725"/>
                    <a:pt x="7164" y="7791"/>
                  </a:cubicBezTo>
                  <a:lnTo>
                    <a:pt x="7164" y="8820"/>
                  </a:lnTo>
                  <a:lnTo>
                    <a:pt x="6479" y="8136"/>
                  </a:lnTo>
                  <a:cubicBezTo>
                    <a:pt x="6443" y="8101"/>
                    <a:pt x="6395" y="8082"/>
                    <a:pt x="6346" y="8082"/>
                  </a:cubicBezTo>
                  <a:cubicBezTo>
                    <a:pt x="6326" y="8082"/>
                    <a:pt x="6306" y="8085"/>
                    <a:pt x="6287" y="8091"/>
                  </a:cubicBezTo>
                  <a:cubicBezTo>
                    <a:pt x="5801" y="8258"/>
                    <a:pt x="5289" y="8341"/>
                    <a:pt x="4763" y="8341"/>
                  </a:cubicBezTo>
                  <a:cubicBezTo>
                    <a:pt x="2343" y="8341"/>
                    <a:pt x="373" y="6539"/>
                    <a:pt x="373" y="4323"/>
                  </a:cubicBezTo>
                  <a:cubicBezTo>
                    <a:pt x="373" y="2384"/>
                    <a:pt x="1882" y="723"/>
                    <a:pt x="3960" y="372"/>
                  </a:cubicBezTo>
                  <a:cubicBezTo>
                    <a:pt x="4061" y="355"/>
                    <a:pt x="4129" y="259"/>
                    <a:pt x="4113" y="157"/>
                  </a:cubicBezTo>
                  <a:cubicBezTo>
                    <a:pt x="4098" y="68"/>
                    <a:pt x="4019" y="3"/>
                    <a:pt x="3930" y="3"/>
                  </a:cubicBezTo>
                  <a:cubicBezTo>
                    <a:pt x="3920" y="3"/>
                    <a:pt x="3909" y="4"/>
                    <a:pt x="3899" y="6"/>
                  </a:cubicBezTo>
                  <a:cubicBezTo>
                    <a:pt x="1641" y="387"/>
                    <a:pt x="1" y="2204"/>
                    <a:pt x="1" y="4323"/>
                  </a:cubicBezTo>
                  <a:cubicBezTo>
                    <a:pt x="1" y="5499"/>
                    <a:pt x="498" y="6603"/>
                    <a:pt x="1403" y="7433"/>
                  </a:cubicBezTo>
                  <a:cubicBezTo>
                    <a:pt x="2300" y="8259"/>
                    <a:pt x="3495" y="8713"/>
                    <a:pt x="4763" y="8713"/>
                  </a:cubicBezTo>
                  <a:cubicBezTo>
                    <a:pt x="5289" y="8713"/>
                    <a:pt x="5804" y="8634"/>
                    <a:pt x="6296" y="8481"/>
                  </a:cubicBezTo>
                  <a:lnTo>
                    <a:pt x="6914" y="9099"/>
                  </a:lnTo>
                  <a:cubicBezTo>
                    <a:pt x="6985" y="9169"/>
                    <a:pt x="7076" y="9204"/>
                    <a:pt x="7171" y="9204"/>
                  </a:cubicBezTo>
                  <a:cubicBezTo>
                    <a:pt x="7217" y="9204"/>
                    <a:pt x="7266" y="9194"/>
                    <a:pt x="7311" y="9176"/>
                  </a:cubicBezTo>
                  <a:cubicBezTo>
                    <a:pt x="7447" y="9120"/>
                    <a:pt x="7536" y="8989"/>
                    <a:pt x="7536" y="8840"/>
                  </a:cubicBezTo>
                  <a:lnTo>
                    <a:pt x="7536" y="7890"/>
                  </a:lnTo>
                  <a:cubicBezTo>
                    <a:pt x="8784" y="7066"/>
                    <a:pt x="9526" y="5738"/>
                    <a:pt x="9526" y="4320"/>
                  </a:cubicBezTo>
                  <a:cubicBezTo>
                    <a:pt x="9526" y="2201"/>
                    <a:pt x="7887" y="385"/>
                    <a:pt x="5629" y="3"/>
                  </a:cubicBezTo>
                  <a:cubicBezTo>
                    <a:pt x="5619" y="1"/>
                    <a:pt x="5609" y="0"/>
                    <a:pt x="559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8" name="Google Shape;2728;p53"/>
            <p:cNvSpPr/>
            <p:nvPr/>
          </p:nvSpPr>
          <p:spPr>
            <a:xfrm>
              <a:off x="5761225" y="1757850"/>
              <a:ext cx="14291" cy="14291"/>
            </a:xfrm>
            <a:custGeom>
              <a:avLst/>
              <a:gdLst/>
              <a:ahLst/>
              <a:cxnLst/>
              <a:rect l="l" t="t" r="r" b="b"/>
              <a:pathLst>
                <a:path w="373" h="373" extrusionOk="0">
                  <a:moveTo>
                    <a:pt x="186" y="0"/>
                  </a:moveTo>
                  <a:cubicBezTo>
                    <a:pt x="139" y="0"/>
                    <a:pt x="90" y="19"/>
                    <a:pt x="54" y="54"/>
                  </a:cubicBezTo>
                  <a:cubicBezTo>
                    <a:pt x="20" y="89"/>
                    <a:pt x="0" y="136"/>
                    <a:pt x="0" y="186"/>
                  </a:cubicBezTo>
                  <a:cubicBezTo>
                    <a:pt x="0" y="234"/>
                    <a:pt x="21" y="283"/>
                    <a:pt x="54" y="317"/>
                  </a:cubicBezTo>
                  <a:cubicBezTo>
                    <a:pt x="90" y="351"/>
                    <a:pt x="139" y="372"/>
                    <a:pt x="186" y="372"/>
                  </a:cubicBezTo>
                  <a:cubicBezTo>
                    <a:pt x="235" y="372"/>
                    <a:pt x="283" y="351"/>
                    <a:pt x="319" y="317"/>
                  </a:cubicBezTo>
                  <a:cubicBezTo>
                    <a:pt x="354" y="283"/>
                    <a:pt x="372" y="235"/>
                    <a:pt x="372" y="186"/>
                  </a:cubicBezTo>
                  <a:cubicBezTo>
                    <a:pt x="372" y="137"/>
                    <a:pt x="351" y="89"/>
                    <a:pt x="319" y="54"/>
                  </a:cubicBezTo>
                  <a:cubicBezTo>
                    <a:pt x="283" y="18"/>
                    <a:pt x="237" y="0"/>
                    <a:pt x="18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29" name="Google Shape;2729;p53"/>
            <p:cNvSpPr/>
            <p:nvPr/>
          </p:nvSpPr>
          <p:spPr>
            <a:xfrm>
              <a:off x="5694101" y="1814552"/>
              <a:ext cx="148576" cy="222979"/>
            </a:xfrm>
            <a:custGeom>
              <a:avLst/>
              <a:gdLst/>
              <a:ahLst/>
              <a:cxnLst/>
              <a:rect l="l" t="t" r="r" b="b"/>
              <a:pathLst>
                <a:path w="3878" h="5820" extrusionOk="0">
                  <a:moveTo>
                    <a:pt x="1938" y="373"/>
                  </a:moveTo>
                  <a:cubicBezTo>
                    <a:pt x="2346" y="373"/>
                    <a:pt x="2730" y="529"/>
                    <a:pt x="3022" y="814"/>
                  </a:cubicBezTo>
                  <a:cubicBezTo>
                    <a:pt x="3014" y="1065"/>
                    <a:pt x="2970" y="1312"/>
                    <a:pt x="2889" y="1546"/>
                  </a:cubicBezTo>
                  <a:cubicBezTo>
                    <a:pt x="2839" y="1418"/>
                    <a:pt x="2764" y="1299"/>
                    <a:pt x="2662" y="1196"/>
                  </a:cubicBezTo>
                  <a:cubicBezTo>
                    <a:pt x="2470" y="1003"/>
                    <a:pt x="2212" y="897"/>
                    <a:pt x="1938" y="897"/>
                  </a:cubicBezTo>
                  <a:cubicBezTo>
                    <a:pt x="1664" y="897"/>
                    <a:pt x="1408" y="1003"/>
                    <a:pt x="1215" y="1196"/>
                  </a:cubicBezTo>
                  <a:cubicBezTo>
                    <a:pt x="1112" y="1299"/>
                    <a:pt x="1036" y="1418"/>
                    <a:pt x="987" y="1546"/>
                  </a:cubicBezTo>
                  <a:cubicBezTo>
                    <a:pt x="908" y="1312"/>
                    <a:pt x="864" y="1065"/>
                    <a:pt x="856" y="814"/>
                  </a:cubicBezTo>
                  <a:cubicBezTo>
                    <a:pt x="1146" y="529"/>
                    <a:pt x="1530" y="373"/>
                    <a:pt x="1938" y="373"/>
                  </a:cubicBezTo>
                  <a:close/>
                  <a:moveTo>
                    <a:pt x="1938" y="1269"/>
                  </a:moveTo>
                  <a:cubicBezTo>
                    <a:pt x="2112" y="1269"/>
                    <a:pt x="2276" y="1336"/>
                    <a:pt x="2398" y="1459"/>
                  </a:cubicBezTo>
                  <a:cubicBezTo>
                    <a:pt x="2635" y="1695"/>
                    <a:pt x="2651" y="2082"/>
                    <a:pt x="2435" y="2339"/>
                  </a:cubicBezTo>
                  <a:lnTo>
                    <a:pt x="1938" y="2927"/>
                  </a:lnTo>
                  <a:lnTo>
                    <a:pt x="1441" y="2339"/>
                  </a:lnTo>
                  <a:cubicBezTo>
                    <a:pt x="1225" y="2082"/>
                    <a:pt x="1243" y="1698"/>
                    <a:pt x="1478" y="1459"/>
                  </a:cubicBezTo>
                  <a:cubicBezTo>
                    <a:pt x="1602" y="1336"/>
                    <a:pt x="1766" y="1269"/>
                    <a:pt x="1938" y="1269"/>
                  </a:cubicBezTo>
                  <a:close/>
                  <a:moveTo>
                    <a:pt x="532" y="1273"/>
                  </a:moveTo>
                  <a:cubicBezTo>
                    <a:pt x="621" y="1745"/>
                    <a:pt x="829" y="2190"/>
                    <a:pt x="1141" y="2558"/>
                  </a:cubicBezTo>
                  <a:lnTo>
                    <a:pt x="1694" y="3216"/>
                  </a:lnTo>
                  <a:lnTo>
                    <a:pt x="1350" y="3622"/>
                  </a:lnTo>
                  <a:lnTo>
                    <a:pt x="755" y="2918"/>
                  </a:lnTo>
                  <a:cubicBezTo>
                    <a:pt x="504" y="2620"/>
                    <a:pt x="376" y="2242"/>
                    <a:pt x="392" y="1854"/>
                  </a:cubicBezTo>
                  <a:cubicBezTo>
                    <a:pt x="402" y="1650"/>
                    <a:pt x="450" y="1453"/>
                    <a:pt x="532" y="1273"/>
                  </a:cubicBezTo>
                  <a:close/>
                  <a:moveTo>
                    <a:pt x="3345" y="1273"/>
                  </a:moveTo>
                  <a:cubicBezTo>
                    <a:pt x="3429" y="1453"/>
                    <a:pt x="3477" y="1650"/>
                    <a:pt x="3485" y="1854"/>
                  </a:cubicBezTo>
                  <a:cubicBezTo>
                    <a:pt x="3501" y="2242"/>
                    <a:pt x="3371" y="2619"/>
                    <a:pt x="3121" y="2916"/>
                  </a:cubicBezTo>
                  <a:lnTo>
                    <a:pt x="1258" y="5124"/>
                  </a:lnTo>
                  <a:lnTo>
                    <a:pt x="1258" y="4996"/>
                  </a:lnTo>
                  <a:cubicBezTo>
                    <a:pt x="1258" y="4893"/>
                    <a:pt x="1176" y="4811"/>
                    <a:pt x="1072" y="4811"/>
                  </a:cubicBezTo>
                  <a:lnTo>
                    <a:pt x="835" y="4811"/>
                  </a:lnTo>
                  <a:cubicBezTo>
                    <a:pt x="835" y="4811"/>
                    <a:pt x="2734" y="2561"/>
                    <a:pt x="2736" y="2558"/>
                  </a:cubicBezTo>
                  <a:cubicBezTo>
                    <a:pt x="3047" y="2190"/>
                    <a:pt x="3255" y="1747"/>
                    <a:pt x="3345" y="1273"/>
                  </a:cubicBezTo>
                  <a:close/>
                  <a:moveTo>
                    <a:pt x="2526" y="4201"/>
                  </a:moveTo>
                  <a:lnTo>
                    <a:pt x="3043" y="4811"/>
                  </a:lnTo>
                  <a:lnTo>
                    <a:pt x="2806" y="4811"/>
                  </a:lnTo>
                  <a:cubicBezTo>
                    <a:pt x="2703" y="4811"/>
                    <a:pt x="2620" y="4894"/>
                    <a:pt x="2620" y="4997"/>
                  </a:cubicBezTo>
                  <a:lnTo>
                    <a:pt x="2620" y="5125"/>
                  </a:lnTo>
                  <a:lnTo>
                    <a:pt x="2182" y="4609"/>
                  </a:lnTo>
                  <a:lnTo>
                    <a:pt x="2526" y="4201"/>
                  </a:lnTo>
                  <a:close/>
                  <a:moveTo>
                    <a:pt x="1938" y="1"/>
                  </a:moveTo>
                  <a:cubicBezTo>
                    <a:pt x="1425" y="1"/>
                    <a:pt x="944" y="199"/>
                    <a:pt x="581" y="562"/>
                  </a:cubicBezTo>
                  <a:cubicBezTo>
                    <a:pt x="240" y="903"/>
                    <a:pt x="41" y="1357"/>
                    <a:pt x="20" y="1839"/>
                  </a:cubicBezTo>
                  <a:cubicBezTo>
                    <a:pt x="1" y="2320"/>
                    <a:pt x="160" y="2788"/>
                    <a:pt x="471" y="3158"/>
                  </a:cubicBezTo>
                  <a:lnTo>
                    <a:pt x="1108" y="3911"/>
                  </a:lnTo>
                  <a:lnTo>
                    <a:pt x="292" y="4876"/>
                  </a:lnTo>
                  <a:cubicBezTo>
                    <a:pt x="246" y="4932"/>
                    <a:pt x="234" y="5009"/>
                    <a:pt x="267" y="5076"/>
                  </a:cubicBezTo>
                  <a:cubicBezTo>
                    <a:pt x="297" y="5140"/>
                    <a:pt x="364" y="5183"/>
                    <a:pt x="435" y="5183"/>
                  </a:cubicBezTo>
                  <a:lnTo>
                    <a:pt x="888" y="5183"/>
                  </a:lnTo>
                  <a:lnTo>
                    <a:pt x="888" y="5634"/>
                  </a:lnTo>
                  <a:cubicBezTo>
                    <a:pt x="888" y="5711"/>
                    <a:pt x="937" y="5780"/>
                    <a:pt x="1011" y="5808"/>
                  </a:cubicBezTo>
                  <a:cubicBezTo>
                    <a:pt x="1030" y="5816"/>
                    <a:pt x="1053" y="5820"/>
                    <a:pt x="1074" y="5820"/>
                  </a:cubicBezTo>
                  <a:cubicBezTo>
                    <a:pt x="1127" y="5820"/>
                    <a:pt x="1179" y="5795"/>
                    <a:pt x="1215" y="5755"/>
                  </a:cubicBezTo>
                  <a:lnTo>
                    <a:pt x="1938" y="4897"/>
                  </a:lnTo>
                  <a:lnTo>
                    <a:pt x="2665" y="5755"/>
                  </a:lnTo>
                  <a:cubicBezTo>
                    <a:pt x="2700" y="5798"/>
                    <a:pt x="2754" y="5820"/>
                    <a:pt x="2806" y="5820"/>
                  </a:cubicBezTo>
                  <a:cubicBezTo>
                    <a:pt x="2827" y="5820"/>
                    <a:pt x="2849" y="5816"/>
                    <a:pt x="2868" y="5808"/>
                  </a:cubicBezTo>
                  <a:cubicBezTo>
                    <a:pt x="2941" y="5783"/>
                    <a:pt x="2992" y="5711"/>
                    <a:pt x="2992" y="5634"/>
                  </a:cubicBezTo>
                  <a:lnTo>
                    <a:pt x="2992" y="5183"/>
                  </a:lnTo>
                  <a:lnTo>
                    <a:pt x="3441" y="5183"/>
                  </a:lnTo>
                  <a:cubicBezTo>
                    <a:pt x="3514" y="5183"/>
                    <a:pt x="3580" y="5140"/>
                    <a:pt x="3611" y="5076"/>
                  </a:cubicBezTo>
                  <a:cubicBezTo>
                    <a:pt x="3641" y="5010"/>
                    <a:pt x="3632" y="4932"/>
                    <a:pt x="3586" y="4876"/>
                  </a:cubicBezTo>
                  <a:lnTo>
                    <a:pt x="2770" y="3911"/>
                  </a:lnTo>
                  <a:lnTo>
                    <a:pt x="3406" y="3158"/>
                  </a:lnTo>
                  <a:cubicBezTo>
                    <a:pt x="3717" y="2788"/>
                    <a:pt x="3877" y="2320"/>
                    <a:pt x="3857" y="1839"/>
                  </a:cubicBezTo>
                  <a:cubicBezTo>
                    <a:pt x="3836" y="1357"/>
                    <a:pt x="3638" y="903"/>
                    <a:pt x="3297" y="562"/>
                  </a:cubicBezTo>
                  <a:cubicBezTo>
                    <a:pt x="2934" y="199"/>
                    <a:pt x="2452" y="1"/>
                    <a:pt x="193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730" name="Google Shape;2730;p53"/>
          <p:cNvGrpSpPr/>
          <p:nvPr/>
        </p:nvGrpSpPr>
        <p:grpSpPr>
          <a:xfrm>
            <a:off x="1821483" y="4128640"/>
            <a:ext cx="365654" cy="364965"/>
            <a:chOff x="4969114" y="3998480"/>
            <a:chExt cx="365654" cy="364965"/>
          </a:xfrm>
        </p:grpSpPr>
        <p:sp>
          <p:nvSpPr>
            <p:cNvPr id="2731" name="Google Shape;2731;p53"/>
            <p:cNvSpPr/>
            <p:nvPr/>
          </p:nvSpPr>
          <p:spPr>
            <a:xfrm>
              <a:off x="5241362" y="4270805"/>
              <a:ext cx="85590" cy="85590"/>
            </a:xfrm>
            <a:custGeom>
              <a:avLst/>
              <a:gdLst/>
              <a:ahLst/>
              <a:cxnLst/>
              <a:rect l="l" t="t" r="r" b="b"/>
              <a:pathLst>
                <a:path w="2234" h="2234" extrusionOk="0">
                  <a:moveTo>
                    <a:pt x="1117" y="1"/>
                  </a:moveTo>
                  <a:cubicBezTo>
                    <a:pt x="501" y="1"/>
                    <a:pt x="1" y="501"/>
                    <a:pt x="1" y="1117"/>
                  </a:cubicBezTo>
                  <a:cubicBezTo>
                    <a:pt x="1" y="1733"/>
                    <a:pt x="501" y="2233"/>
                    <a:pt x="1117" y="2233"/>
                  </a:cubicBezTo>
                  <a:cubicBezTo>
                    <a:pt x="1733" y="2233"/>
                    <a:pt x="2233" y="1733"/>
                    <a:pt x="2233" y="1117"/>
                  </a:cubicBezTo>
                  <a:cubicBezTo>
                    <a:pt x="2233" y="501"/>
                    <a:pt x="1733" y="1"/>
                    <a:pt x="1117"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2" name="Google Shape;2732;p53"/>
            <p:cNvSpPr/>
            <p:nvPr/>
          </p:nvSpPr>
          <p:spPr>
            <a:xfrm>
              <a:off x="5269867" y="4299309"/>
              <a:ext cx="28581" cy="28581"/>
            </a:xfrm>
            <a:custGeom>
              <a:avLst/>
              <a:gdLst/>
              <a:ahLst/>
              <a:cxnLst/>
              <a:rect l="l" t="t" r="r" b="b"/>
              <a:pathLst>
                <a:path w="746" h="746" extrusionOk="0">
                  <a:moveTo>
                    <a:pt x="373" y="1"/>
                  </a:moveTo>
                  <a:cubicBezTo>
                    <a:pt x="168" y="1"/>
                    <a:pt x="1" y="168"/>
                    <a:pt x="1" y="373"/>
                  </a:cubicBezTo>
                  <a:cubicBezTo>
                    <a:pt x="1" y="578"/>
                    <a:pt x="168" y="745"/>
                    <a:pt x="373" y="745"/>
                  </a:cubicBezTo>
                  <a:cubicBezTo>
                    <a:pt x="578" y="745"/>
                    <a:pt x="745" y="578"/>
                    <a:pt x="745" y="373"/>
                  </a:cubicBezTo>
                  <a:cubicBezTo>
                    <a:pt x="745" y="168"/>
                    <a:pt x="578" y="1"/>
                    <a:pt x="373"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3" name="Google Shape;2733;p53"/>
            <p:cNvSpPr/>
            <p:nvPr/>
          </p:nvSpPr>
          <p:spPr>
            <a:xfrm>
              <a:off x="4993404" y="4005682"/>
              <a:ext cx="34251" cy="39960"/>
            </a:xfrm>
            <a:custGeom>
              <a:avLst/>
              <a:gdLst/>
              <a:ahLst/>
              <a:cxnLst/>
              <a:rect l="l" t="t" r="r" b="b"/>
              <a:pathLst>
                <a:path w="894" h="1043" extrusionOk="0">
                  <a:moveTo>
                    <a:pt x="447" y="0"/>
                  </a:moveTo>
                  <a:cubicBezTo>
                    <a:pt x="200" y="0"/>
                    <a:pt x="0" y="200"/>
                    <a:pt x="0" y="447"/>
                  </a:cubicBezTo>
                  <a:lnTo>
                    <a:pt x="0" y="596"/>
                  </a:lnTo>
                  <a:cubicBezTo>
                    <a:pt x="0" y="841"/>
                    <a:pt x="200" y="1042"/>
                    <a:pt x="447" y="1042"/>
                  </a:cubicBezTo>
                  <a:cubicBezTo>
                    <a:pt x="694" y="1042"/>
                    <a:pt x="893" y="844"/>
                    <a:pt x="893" y="596"/>
                  </a:cubicBezTo>
                  <a:lnTo>
                    <a:pt x="893" y="447"/>
                  </a:lnTo>
                  <a:cubicBezTo>
                    <a:pt x="893" y="200"/>
                    <a:pt x="694" y="0"/>
                    <a:pt x="447"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4" name="Google Shape;2734;p53"/>
            <p:cNvSpPr/>
            <p:nvPr/>
          </p:nvSpPr>
          <p:spPr>
            <a:xfrm>
              <a:off x="5113130" y="4005682"/>
              <a:ext cx="34251" cy="39960"/>
            </a:xfrm>
            <a:custGeom>
              <a:avLst/>
              <a:gdLst/>
              <a:ahLst/>
              <a:cxnLst/>
              <a:rect l="l" t="t" r="r" b="b"/>
              <a:pathLst>
                <a:path w="894" h="1043" extrusionOk="0">
                  <a:moveTo>
                    <a:pt x="447" y="0"/>
                  </a:moveTo>
                  <a:cubicBezTo>
                    <a:pt x="200" y="0"/>
                    <a:pt x="1" y="200"/>
                    <a:pt x="1" y="447"/>
                  </a:cubicBezTo>
                  <a:lnTo>
                    <a:pt x="1" y="596"/>
                  </a:lnTo>
                  <a:cubicBezTo>
                    <a:pt x="1" y="844"/>
                    <a:pt x="200" y="1042"/>
                    <a:pt x="447" y="1042"/>
                  </a:cubicBezTo>
                  <a:cubicBezTo>
                    <a:pt x="694" y="1042"/>
                    <a:pt x="894" y="841"/>
                    <a:pt x="894" y="596"/>
                  </a:cubicBezTo>
                  <a:lnTo>
                    <a:pt x="894" y="447"/>
                  </a:lnTo>
                  <a:cubicBezTo>
                    <a:pt x="894" y="200"/>
                    <a:pt x="694" y="0"/>
                    <a:pt x="447"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5" name="Google Shape;2735;p53"/>
            <p:cNvSpPr/>
            <p:nvPr/>
          </p:nvSpPr>
          <p:spPr>
            <a:xfrm>
              <a:off x="4976278" y="4099778"/>
              <a:ext cx="188229" cy="184321"/>
            </a:xfrm>
            <a:custGeom>
              <a:avLst/>
              <a:gdLst/>
              <a:ahLst/>
              <a:cxnLst/>
              <a:rect l="l" t="t" r="r" b="b"/>
              <a:pathLst>
                <a:path w="4913" h="4811" extrusionOk="0">
                  <a:moveTo>
                    <a:pt x="447" y="0"/>
                  </a:moveTo>
                  <a:cubicBezTo>
                    <a:pt x="200" y="0"/>
                    <a:pt x="1" y="199"/>
                    <a:pt x="1" y="447"/>
                  </a:cubicBezTo>
                  <a:lnTo>
                    <a:pt x="1" y="1508"/>
                  </a:lnTo>
                  <a:cubicBezTo>
                    <a:pt x="1" y="2695"/>
                    <a:pt x="849" y="3689"/>
                    <a:pt x="1973" y="3914"/>
                  </a:cubicBezTo>
                  <a:lnTo>
                    <a:pt x="1973" y="4810"/>
                  </a:lnTo>
                  <a:lnTo>
                    <a:pt x="2940" y="4810"/>
                  </a:lnTo>
                  <a:lnTo>
                    <a:pt x="2940" y="3914"/>
                  </a:lnTo>
                  <a:cubicBezTo>
                    <a:pt x="4064" y="3689"/>
                    <a:pt x="4912" y="2695"/>
                    <a:pt x="4912" y="1508"/>
                  </a:cubicBezTo>
                  <a:lnTo>
                    <a:pt x="4912" y="447"/>
                  </a:lnTo>
                  <a:cubicBezTo>
                    <a:pt x="4912" y="199"/>
                    <a:pt x="4711" y="0"/>
                    <a:pt x="4466" y="0"/>
                  </a:cubicBezTo>
                  <a:cubicBezTo>
                    <a:pt x="4219" y="0"/>
                    <a:pt x="4019" y="199"/>
                    <a:pt x="4019" y="447"/>
                  </a:cubicBezTo>
                  <a:lnTo>
                    <a:pt x="4019" y="1508"/>
                  </a:lnTo>
                  <a:cubicBezTo>
                    <a:pt x="4019" y="2369"/>
                    <a:pt x="3318" y="3070"/>
                    <a:pt x="2457" y="3070"/>
                  </a:cubicBezTo>
                  <a:cubicBezTo>
                    <a:pt x="1595" y="3070"/>
                    <a:pt x="894" y="2369"/>
                    <a:pt x="894" y="1508"/>
                  </a:cubicBezTo>
                  <a:lnTo>
                    <a:pt x="894" y="447"/>
                  </a:lnTo>
                  <a:cubicBezTo>
                    <a:pt x="894" y="199"/>
                    <a:pt x="694" y="0"/>
                    <a:pt x="4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6" name="Google Shape;2736;p53"/>
            <p:cNvSpPr/>
            <p:nvPr/>
          </p:nvSpPr>
          <p:spPr>
            <a:xfrm>
              <a:off x="5267108" y="4140083"/>
              <a:ext cx="51913" cy="58771"/>
            </a:xfrm>
            <a:custGeom>
              <a:avLst/>
              <a:gdLst/>
              <a:ahLst/>
              <a:cxnLst/>
              <a:rect l="l" t="t" r="r" b="b"/>
              <a:pathLst>
                <a:path w="1355" h="1534" extrusionOk="0">
                  <a:moveTo>
                    <a:pt x="543" y="0"/>
                  </a:moveTo>
                  <a:lnTo>
                    <a:pt x="0" y="610"/>
                  </a:lnTo>
                  <a:lnTo>
                    <a:pt x="780" y="1533"/>
                  </a:lnTo>
                  <a:lnTo>
                    <a:pt x="780" y="960"/>
                  </a:lnTo>
                  <a:lnTo>
                    <a:pt x="1354" y="960"/>
                  </a:lnTo>
                  <a:lnTo>
                    <a:pt x="543" y="0"/>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7" name="Google Shape;2737;p53"/>
            <p:cNvSpPr/>
            <p:nvPr/>
          </p:nvSpPr>
          <p:spPr>
            <a:xfrm>
              <a:off x="5206651" y="4010701"/>
              <a:ext cx="120914" cy="152675"/>
            </a:xfrm>
            <a:custGeom>
              <a:avLst/>
              <a:gdLst/>
              <a:ahLst/>
              <a:cxnLst/>
              <a:rect l="l" t="t" r="r" b="b"/>
              <a:pathLst>
                <a:path w="3156" h="3985" extrusionOk="0">
                  <a:moveTo>
                    <a:pt x="1577" y="807"/>
                  </a:moveTo>
                  <a:cubicBezTo>
                    <a:pt x="1779" y="807"/>
                    <a:pt x="1966" y="886"/>
                    <a:pt x="2111" y="1029"/>
                  </a:cubicBezTo>
                  <a:cubicBezTo>
                    <a:pt x="2386" y="1304"/>
                    <a:pt x="2404" y="1752"/>
                    <a:pt x="2153" y="2048"/>
                  </a:cubicBezTo>
                  <a:lnTo>
                    <a:pt x="1577" y="2731"/>
                  </a:lnTo>
                  <a:lnTo>
                    <a:pt x="999" y="2048"/>
                  </a:lnTo>
                  <a:cubicBezTo>
                    <a:pt x="749" y="1751"/>
                    <a:pt x="767" y="1304"/>
                    <a:pt x="1042" y="1029"/>
                  </a:cubicBezTo>
                  <a:cubicBezTo>
                    <a:pt x="1185" y="886"/>
                    <a:pt x="1373" y="807"/>
                    <a:pt x="1577" y="807"/>
                  </a:cubicBezTo>
                  <a:close/>
                  <a:moveTo>
                    <a:pt x="1578" y="0"/>
                  </a:moveTo>
                  <a:cubicBezTo>
                    <a:pt x="1161" y="0"/>
                    <a:pt x="768" y="163"/>
                    <a:pt x="474" y="457"/>
                  </a:cubicBezTo>
                  <a:cubicBezTo>
                    <a:pt x="195" y="736"/>
                    <a:pt x="35" y="1105"/>
                    <a:pt x="17" y="1498"/>
                  </a:cubicBezTo>
                  <a:cubicBezTo>
                    <a:pt x="0" y="1890"/>
                    <a:pt x="131" y="2271"/>
                    <a:pt x="384" y="2571"/>
                  </a:cubicBezTo>
                  <a:lnTo>
                    <a:pt x="1048" y="3358"/>
                  </a:lnTo>
                  <a:lnTo>
                    <a:pt x="1578" y="3984"/>
                  </a:lnTo>
                  <a:lnTo>
                    <a:pt x="2773" y="2571"/>
                  </a:lnTo>
                  <a:cubicBezTo>
                    <a:pt x="3026" y="2271"/>
                    <a:pt x="3156" y="1890"/>
                    <a:pt x="3139" y="1498"/>
                  </a:cubicBezTo>
                  <a:cubicBezTo>
                    <a:pt x="3123" y="1105"/>
                    <a:pt x="2961" y="737"/>
                    <a:pt x="2684" y="457"/>
                  </a:cubicBezTo>
                  <a:cubicBezTo>
                    <a:pt x="2388" y="163"/>
                    <a:pt x="1995" y="0"/>
                    <a:pt x="15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8" name="Google Shape;2738;p53"/>
            <p:cNvSpPr/>
            <p:nvPr/>
          </p:nvSpPr>
          <p:spPr>
            <a:xfrm>
              <a:off x="5223202" y="4010701"/>
              <a:ext cx="87697" cy="77813"/>
            </a:xfrm>
            <a:custGeom>
              <a:avLst/>
              <a:gdLst/>
              <a:ahLst/>
              <a:cxnLst/>
              <a:rect l="l" t="t" r="r" b="b"/>
              <a:pathLst>
                <a:path w="2289" h="2031" extrusionOk="0">
                  <a:moveTo>
                    <a:pt x="1145" y="0"/>
                  </a:moveTo>
                  <a:cubicBezTo>
                    <a:pt x="728" y="0"/>
                    <a:pt x="335" y="163"/>
                    <a:pt x="39" y="457"/>
                  </a:cubicBezTo>
                  <a:lnTo>
                    <a:pt x="6" y="492"/>
                  </a:lnTo>
                  <a:lnTo>
                    <a:pt x="0" y="506"/>
                  </a:lnTo>
                  <a:cubicBezTo>
                    <a:pt x="0" y="1048"/>
                    <a:pt x="183" y="1591"/>
                    <a:pt x="552" y="2030"/>
                  </a:cubicBezTo>
                  <a:cubicBezTo>
                    <a:pt x="319" y="1733"/>
                    <a:pt x="342" y="1298"/>
                    <a:pt x="610" y="1029"/>
                  </a:cubicBezTo>
                  <a:cubicBezTo>
                    <a:pt x="753" y="886"/>
                    <a:pt x="942" y="807"/>
                    <a:pt x="1145" y="807"/>
                  </a:cubicBezTo>
                  <a:cubicBezTo>
                    <a:pt x="1347" y="807"/>
                    <a:pt x="1534" y="886"/>
                    <a:pt x="1679" y="1029"/>
                  </a:cubicBezTo>
                  <a:cubicBezTo>
                    <a:pt x="1948" y="1298"/>
                    <a:pt x="1971" y="1733"/>
                    <a:pt x="1735" y="2030"/>
                  </a:cubicBezTo>
                  <a:cubicBezTo>
                    <a:pt x="2106" y="1591"/>
                    <a:pt x="2289" y="1048"/>
                    <a:pt x="2289" y="506"/>
                  </a:cubicBezTo>
                  <a:lnTo>
                    <a:pt x="2283" y="492"/>
                  </a:lnTo>
                  <a:cubicBezTo>
                    <a:pt x="2271" y="480"/>
                    <a:pt x="2261" y="469"/>
                    <a:pt x="2249" y="456"/>
                  </a:cubicBezTo>
                  <a:cubicBezTo>
                    <a:pt x="1956" y="163"/>
                    <a:pt x="1563" y="0"/>
                    <a:pt x="11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39" name="Google Shape;2739;p53"/>
            <p:cNvSpPr/>
            <p:nvPr/>
          </p:nvSpPr>
          <p:spPr>
            <a:xfrm>
              <a:off x="5215042" y="4029743"/>
              <a:ext cx="112486" cy="169111"/>
            </a:xfrm>
            <a:custGeom>
              <a:avLst/>
              <a:gdLst/>
              <a:ahLst/>
              <a:cxnLst/>
              <a:rect l="l" t="t" r="r" b="b"/>
              <a:pathLst>
                <a:path w="2936" h="4414" extrusionOk="0">
                  <a:moveTo>
                    <a:pt x="2502" y="0"/>
                  </a:moveTo>
                  <a:lnTo>
                    <a:pt x="2502" y="9"/>
                  </a:lnTo>
                  <a:cubicBezTo>
                    <a:pt x="2502" y="551"/>
                    <a:pt x="2319" y="1094"/>
                    <a:pt x="1948" y="1533"/>
                  </a:cubicBezTo>
                  <a:lnTo>
                    <a:pt x="0" y="3840"/>
                  </a:lnTo>
                  <a:lnTo>
                    <a:pt x="576" y="3840"/>
                  </a:lnTo>
                  <a:lnTo>
                    <a:pt x="576" y="4413"/>
                  </a:lnTo>
                  <a:lnTo>
                    <a:pt x="2551" y="2072"/>
                  </a:lnTo>
                  <a:cubicBezTo>
                    <a:pt x="2804" y="1773"/>
                    <a:pt x="2935" y="1392"/>
                    <a:pt x="2919" y="999"/>
                  </a:cubicBezTo>
                  <a:cubicBezTo>
                    <a:pt x="2904" y="626"/>
                    <a:pt x="2755" y="273"/>
                    <a:pt x="25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0" name="Google Shape;2740;p53"/>
            <p:cNvSpPr/>
            <p:nvPr/>
          </p:nvSpPr>
          <p:spPr>
            <a:xfrm>
              <a:off x="4969114" y="3998480"/>
              <a:ext cx="365654" cy="364965"/>
            </a:xfrm>
            <a:custGeom>
              <a:avLst/>
              <a:gdLst/>
              <a:ahLst/>
              <a:cxnLst/>
              <a:rect l="l" t="t" r="r" b="b"/>
              <a:pathLst>
                <a:path w="9544" h="9526" extrusionOk="0">
                  <a:moveTo>
                    <a:pt x="1081" y="374"/>
                  </a:moveTo>
                  <a:cubicBezTo>
                    <a:pt x="1224" y="374"/>
                    <a:pt x="1341" y="492"/>
                    <a:pt x="1341" y="635"/>
                  </a:cubicBezTo>
                  <a:lnTo>
                    <a:pt x="1341" y="784"/>
                  </a:lnTo>
                  <a:cubicBezTo>
                    <a:pt x="1341" y="928"/>
                    <a:pt x="1224" y="1044"/>
                    <a:pt x="1081" y="1044"/>
                  </a:cubicBezTo>
                  <a:cubicBezTo>
                    <a:pt x="938" y="1044"/>
                    <a:pt x="820" y="928"/>
                    <a:pt x="820" y="784"/>
                  </a:cubicBezTo>
                  <a:lnTo>
                    <a:pt x="820" y="635"/>
                  </a:lnTo>
                  <a:cubicBezTo>
                    <a:pt x="820" y="492"/>
                    <a:pt x="938" y="374"/>
                    <a:pt x="1081" y="374"/>
                  </a:cubicBezTo>
                  <a:close/>
                  <a:moveTo>
                    <a:pt x="4206" y="374"/>
                  </a:moveTo>
                  <a:cubicBezTo>
                    <a:pt x="4349" y="374"/>
                    <a:pt x="4467" y="492"/>
                    <a:pt x="4467" y="635"/>
                  </a:cubicBezTo>
                  <a:lnTo>
                    <a:pt x="4467" y="784"/>
                  </a:lnTo>
                  <a:cubicBezTo>
                    <a:pt x="4467" y="928"/>
                    <a:pt x="4349" y="1044"/>
                    <a:pt x="4206" y="1044"/>
                  </a:cubicBezTo>
                  <a:cubicBezTo>
                    <a:pt x="4063" y="1044"/>
                    <a:pt x="3946" y="928"/>
                    <a:pt x="3946" y="784"/>
                  </a:cubicBezTo>
                  <a:lnTo>
                    <a:pt x="3946" y="635"/>
                  </a:lnTo>
                  <a:cubicBezTo>
                    <a:pt x="3946" y="492"/>
                    <a:pt x="4063" y="374"/>
                    <a:pt x="4206" y="374"/>
                  </a:cubicBezTo>
                  <a:close/>
                  <a:moveTo>
                    <a:pt x="7780" y="505"/>
                  </a:moveTo>
                  <a:cubicBezTo>
                    <a:pt x="8141" y="505"/>
                    <a:pt x="8476" y="642"/>
                    <a:pt x="8735" y="892"/>
                  </a:cubicBezTo>
                  <a:cubicBezTo>
                    <a:pt x="8729" y="1099"/>
                    <a:pt x="8693" y="1300"/>
                    <a:pt x="8632" y="1494"/>
                  </a:cubicBezTo>
                  <a:cubicBezTo>
                    <a:pt x="8588" y="1392"/>
                    <a:pt x="8524" y="1297"/>
                    <a:pt x="8442" y="1218"/>
                  </a:cubicBezTo>
                  <a:cubicBezTo>
                    <a:pt x="8265" y="1041"/>
                    <a:pt x="8030" y="943"/>
                    <a:pt x="7778" y="943"/>
                  </a:cubicBezTo>
                  <a:cubicBezTo>
                    <a:pt x="7527" y="943"/>
                    <a:pt x="7290" y="1041"/>
                    <a:pt x="7114" y="1218"/>
                  </a:cubicBezTo>
                  <a:cubicBezTo>
                    <a:pt x="7032" y="1300"/>
                    <a:pt x="6968" y="1392"/>
                    <a:pt x="6924" y="1494"/>
                  </a:cubicBezTo>
                  <a:cubicBezTo>
                    <a:pt x="6863" y="1300"/>
                    <a:pt x="6827" y="1099"/>
                    <a:pt x="6821" y="892"/>
                  </a:cubicBezTo>
                  <a:cubicBezTo>
                    <a:pt x="7080" y="642"/>
                    <a:pt x="7419" y="505"/>
                    <a:pt x="7780" y="505"/>
                  </a:cubicBezTo>
                  <a:close/>
                  <a:moveTo>
                    <a:pt x="7777" y="1315"/>
                  </a:moveTo>
                  <a:cubicBezTo>
                    <a:pt x="7928" y="1315"/>
                    <a:pt x="8070" y="1375"/>
                    <a:pt x="8178" y="1480"/>
                  </a:cubicBezTo>
                  <a:cubicBezTo>
                    <a:pt x="8385" y="1687"/>
                    <a:pt x="8400" y="2025"/>
                    <a:pt x="8210" y="2248"/>
                  </a:cubicBezTo>
                  <a:lnTo>
                    <a:pt x="7777" y="2762"/>
                  </a:lnTo>
                  <a:lnTo>
                    <a:pt x="7343" y="2248"/>
                  </a:lnTo>
                  <a:cubicBezTo>
                    <a:pt x="7154" y="2025"/>
                    <a:pt x="7168" y="1687"/>
                    <a:pt x="7375" y="1480"/>
                  </a:cubicBezTo>
                  <a:cubicBezTo>
                    <a:pt x="7482" y="1372"/>
                    <a:pt x="7623" y="1315"/>
                    <a:pt x="7777" y="1315"/>
                  </a:cubicBezTo>
                  <a:close/>
                  <a:moveTo>
                    <a:pt x="6504" y="1361"/>
                  </a:moveTo>
                  <a:cubicBezTo>
                    <a:pt x="6592" y="1769"/>
                    <a:pt x="6775" y="2151"/>
                    <a:pt x="7046" y="2470"/>
                  </a:cubicBezTo>
                  <a:lnTo>
                    <a:pt x="7534" y="3050"/>
                  </a:lnTo>
                  <a:lnTo>
                    <a:pt x="7248" y="3388"/>
                  </a:lnTo>
                  <a:lnTo>
                    <a:pt x="6726" y="2771"/>
                  </a:lnTo>
                  <a:cubicBezTo>
                    <a:pt x="6503" y="2507"/>
                    <a:pt x="6387" y="2171"/>
                    <a:pt x="6401" y="1824"/>
                  </a:cubicBezTo>
                  <a:cubicBezTo>
                    <a:pt x="6409" y="1662"/>
                    <a:pt x="6443" y="1506"/>
                    <a:pt x="6504" y="1361"/>
                  </a:cubicBezTo>
                  <a:close/>
                  <a:moveTo>
                    <a:pt x="8308" y="3966"/>
                  </a:moveTo>
                  <a:lnTo>
                    <a:pt x="8732" y="4470"/>
                  </a:lnTo>
                  <a:lnTo>
                    <a:pt x="8559" y="4470"/>
                  </a:lnTo>
                  <a:cubicBezTo>
                    <a:pt x="8457" y="4470"/>
                    <a:pt x="8373" y="4553"/>
                    <a:pt x="8373" y="4656"/>
                  </a:cubicBezTo>
                  <a:lnTo>
                    <a:pt x="8373" y="4720"/>
                  </a:lnTo>
                  <a:lnTo>
                    <a:pt x="8022" y="4303"/>
                  </a:lnTo>
                  <a:lnTo>
                    <a:pt x="8308" y="3966"/>
                  </a:lnTo>
                  <a:close/>
                  <a:moveTo>
                    <a:pt x="9052" y="1361"/>
                  </a:moveTo>
                  <a:cubicBezTo>
                    <a:pt x="9112" y="1507"/>
                    <a:pt x="9147" y="1665"/>
                    <a:pt x="9155" y="1824"/>
                  </a:cubicBezTo>
                  <a:cubicBezTo>
                    <a:pt x="9170" y="2171"/>
                    <a:pt x="9055" y="2507"/>
                    <a:pt x="8832" y="2771"/>
                  </a:cubicBezTo>
                  <a:lnTo>
                    <a:pt x="7184" y="4722"/>
                  </a:lnTo>
                  <a:lnTo>
                    <a:pt x="7184" y="4658"/>
                  </a:lnTo>
                  <a:cubicBezTo>
                    <a:pt x="7184" y="4555"/>
                    <a:pt x="7101" y="4472"/>
                    <a:pt x="6998" y="4472"/>
                  </a:cubicBezTo>
                  <a:lnTo>
                    <a:pt x="6824" y="4472"/>
                  </a:lnTo>
                  <a:cubicBezTo>
                    <a:pt x="6823" y="4470"/>
                    <a:pt x="8509" y="2470"/>
                    <a:pt x="8512" y="2470"/>
                  </a:cubicBezTo>
                  <a:cubicBezTo>
                    <a:pt x="8781" y="2150"/>
                    <a:pt x="8966" y="1769"/>
                    <a:pt x="9052" y="1361"/>
                  </a:cubicBezTo>
                  <a:close/>
                  <a:moveTo>
                    <a:pt x="8223" y="8039"/>
                  </a:moveTo>
                  <a:cubicBezTo>
                    <a:pt x="8326" y="8039"/>
                    <a:pt x="8409" y="8124"/>
                    <a:pt x="8409" y="8225"/>
                  </a:cubicBezTo>
                  <a:cubicBezTo>
                    <a:pt x="8409" y="8328"/>
                    <a:pt x="8326" y="8411"/>
                    <a:pt x="8223" y="8411"/>
                  </a:cubicBezTo>
                  <a:cubicBezTo>
                    <a:pt x="8120" y="8411"/>
                    <a:pt x="8037" y="8328"/>
                    <a:pt x="8037" y="8225"/>
                  </a:cubicBezTo>
                  <a:cubicBezTo>
                    <a:pt x="8037" y="8124"/>
                    <a:pt x="8120" y="8039"/>
                    <a:pt x="8223" y="8039"/>
                  </a:cubicBezTo>
                  <a:close/>
                  <a:moveTo>
                    <a:pt x="8409" y="7314"/>
                  </a:moveTo>
                  <a:cubicBezTo>
                    <a:pt x="8833" y="7399"/>
                    <a:pt x="9153" y="7776"/>
                    <a:pt x="9153" y="8225"/>
                  </a:cubicBezTo>
                  <a:cubicBezTo>
                    <a:pt x="9153" y="8737"/>
                    <a:pt x="8736" y="9155"/>
                    <a:pt x="8223" y="9155"/>
                  </a:cubicBezTo>
                  <a:cubicBezTo>
                    <a:pt x="7710" y="9155"/>
                    <a:pt x="7293" y="8738"/>
                    <a:pt x="7293" y="8225"/>
                  </a:cubicBezTo>
                  <a:cubicBezTo>
                    <a:pt x="7293" y="7777"/>
                    <a:pt x="7613" y="7402"/>
                    <a:pt x="8037" y="7314"/>
                  </a:cubicBezTo>
                  <a:lnTo>
                    <a:pt x="8037" y="7700"/>
                  </a:lnTo>
                  <a:cubicBezTo>
                    <a:pt x="7821" y="7776"/>
                    <a:pt x="7665" y="7981"/>
                    <a:pt x="7665" y="8225"/>
                  </a:cubicBezTo>
                  <a:cubicBezTo>
                    <a:pt x="7665" y="8533"/>
                    <a:pt x="7916" y="8783"/>
                    <a:pt x="8223" y="8783"/>
                  </a:cubicBezTo>
                  <a:cubicBezTo>
                    <a:pt x="8530" y="8783"/>
                    <a:pt x="8781" y="8533"/>
                    <a:pt x="8781" y="8225"/>
                  </a:cubicBezTo>
                  <a:cubicBezTo>
                    <a:pt x="8781" y="7984"/>
                    <a:pt x="8625" y="7776"/>
                    <a:pt x="8409" y="7700"/>
                  </a:cubicBezTo>
                  <a:lnTo>
                    <a:pt x="8409" y="7314"/>
                  </a:lnTo>
                  <a:close/>
                  <a:moveTo>
                    <a:pt x="1079" y="1"/>
                  </a:moveTo>
                  <a:cubicBezTo>
                    <a:pt x="731" y="1"/>
                    <a:pt x="447" y="285"/>
                    <a:pt x="447" y="633"/>
                  </a:cubicBezTo>
                  <a:lnTo>
                    <a:pt x="447" y="782"/>
                  </a:lnTo>
                  <a:lnTo>
                    <a:pt x="447" y="2485"/>
                  </a:lnTo>
                  <a:cubicBezTo>
                    <a:pt x="188" y="2565"/>
                    <a:pt x="0" y="2805"/>
                    <a:pt x="0" y="3089"/>
                  </a:cubicBezTo>
                  <a:lnTo>
                    <a:pt x="0" y="4150"/>
                  </a:lnTo>
                  <a:cubicBezTo>
                    <a:pt x="0" y="5353"/>
                    <a:pt x="820" y="6405"/>
                    <a:pt x="1972" y="6705"/>
                  </a:cubicBezTo>
                  <a:lnTo>
                    <a:pt x="1972" y="7451"/>
                  </a:lnTo>
                  <a:cubicBezTo>
                    <a:pt x="1972" y="7554"/>
                    <a:pt x="2056" y="7637"/>
                    <a:pt x="2158" y="7637"/>
                  </a:cubicBezTo>
                  <a:lnTo>
                    <a:pt x="2458" y="7637"/>
                  </a:lnTo>
                  <a:cubicBezTo>
                    <a:pt x="2502" y="8686"/>
                    <a:pt x="3370" y="9526"/>
                    <a:pt x="4428" y="9526"/>
                  </a:cubicBezTo>
                  <a:cubicBezTo>
                    <a:pt x="5514" y="9526"/>
                    <a:pt x="6400" y="8640"/>
                    <a:pt x="6400" y="7554"/>
                  </a:cubicBezTo>
                  <a:lnTo>
                    <a:pt x="6400" y="6234"/>
                  </a:lnTo>
                  <a:cubicBezTo>
                    <a:pt x="6400" y="5781"/>
                    <a:pt x="6766" y="5415"/>
                    <a:pt x="7218" y="5415"/>
                  </a:cubicBezTo>
                  <a:cubicBezTo>
                    <a:pt x="7671" y="5415"/>
                    <a:pt x="8037" y="5781"/>
                    <a:pt x="8037" y="6234"/>
                  </a:cubicBezTo>
                  <a:lnTo>
                    <a:pt x="8037" y="6935"/>
                  </a:lnTo>
                  <a:cubicBezTo>
                    <a:pt x="7406" y="7025"/>
                    <a:pt x="6921" y="7569"/>
                    <a:pt x="6921" y="8223"/>
                  </a:cubicBezTo>
                  <a:cubicBezTo>
                    <a:pt x="6921" y="8942"/>
                    <a:pt x="7504" y="9526"/>
                    <a:pt x="8223" y="9526"/>
                  </a:cubicBezTo>
                  <a:cubicBezTo>
                    <a:pt x="8940" y="9526"/>
                    <a:pt x="9525" y="8942"/>
                    <a:pt x="9525" y="8223"/>
                  </a:cubicBezTo>
                  <a:cubicBezTo>
                    <a:pt x="9525" y="7570"/>
                    <a:pt x="9040" y="7027"/>
                    <a:pt x="8409" y="6936"/>
                  </a:cubicBezTo>
                  <a:lnTo>
                    <a:pt x="8409" y="6235"/>
                  </a:lnTo>
                  <a:cubicBezTo>
                    <a:pt x="8409" y="5635"/>
                    <a:pt x="7963" y="5137"/>
                    <a:pt x="7385" y="5055"/>
                  </a:cubicBezTo>
                  <a:lnTo>
                    <a:pt x="7777" y="4592"/>
                  </a:lnTo>
                  <a:lnTo>
                    <a:pt x="8416" y="5350"/>
                  </a:lnTo>
                  <a:cubicBezTo>
                    <a:pt x="8451" y="5393"/>
                    <a:pt x="8506" y="5415"/>
                    <a:pt x="8558" y="5415"/>
                  </a:cubicBezTo>
                  <a:cubicBezTo>
                    <a:pt x="8580" y="5415"/>
                    <a:pt x="8600" y="5411"/>
                    <a:pt x="8620" y="5403"/>
                  </a:cubicBezTo>
                  <a:cubicBezTo>
                    <a:pt x="8693" y="5378"/>
                    <a:pt x="8744" y="5307"/>
                    <a:pt x="8744" y="5229"/>
                  </a:cubicBezTo>
                  <a:lnTo>
                    <a:pt x="8744" y="4842"/>
                  </a:lnTo>
                  <a:lnTo>
                    <a:pt x="9132" y="4842"/>
                  </a:lnTo>
                  <a:cubicBezTo>
                    <a:pt x="9205" y="4842"/>
                    <a:pt x="9269" y="4799"/>
                    <a:pt x="9302" y="4734"/>
                  </a:cubicBezTo>
                  <a:cubicBezTo>
                    <a:pt x="9332" y="4668"/>
                    <a:pt x="9323" y="4591"/>
                    <a:pt x="9275" y="4534"/>
                  </a:cubicBezTo>
                  <a:lnTo>
                    <a:pt x="8550" y="3677"/>
                  </a:lnTo>
                  <a:lnTo>
                    <a:pt x="9114" y="3009"/>
                  </a:lnTo>
                  <a:cubicBezTo>
                    <a:pt x="9397" y="2672"/>
                    <a:pt x="9543" y="2247"/>
                    <a:pt x="9525" y="1808"/>
                  </a:cubicBezTo>
                  <a:cubicBezTo>
                    <a:pt x="9506" y="1369"/>
                    <a:pt x="9326" y="955"/>
                    <a:pt x="9013" y="645"/>
                  </a:cubicBezTo>
                  <a:cubicBezTo>
                    <a:pt x="8683" y="313"/>
                    <a:pt x="8244" y="133"/>
                    <a:pt x="7777" y="133"/>
                  </a:cubicBezTo>
                  <a:cubicBezTo>
                    <a:pt x="7309" y="133"/>
                    <a:pt x="6870" y="315"/>
                    <a:pt x="6540" y="645"/>
                  </a:cubicBezTo>
                  <a:cubicBezTo>
                    <a:pt x="6229" y="955"/>
                    <a:pt x="6046" y="1369"/>
                    <a:pt x="6028" y="1808"/>
                  </a:cubicBezTo>
                  <a:cubicBezTo>
                    <a:pt x="6009" y="2247"/>
                    <a:pt x="6156" y="2674"/>
                    <a:pt x="6439" y="3009"/>
                  </a:cubicBezTo>
                  <a:lnTo>
                    <a:pt x="7003" y="3677"/>
                  </a:lnTo>
                  <a:lnTo>
                    <a:pt x="6276" y="4534"/>
                  </a:lnTo>
                  <a:cubicBezTo>
                    <a:pt x="6230" y="4591"/>
                    <a:pt x="6218" y="4667"/>
                    <a:pt x="6251" y="4734"/>
                  </a:cubicBezTo>
                  <a:cubicBezTo>
                    <a:pt x="6281" y="4799"/>
                    <a:pt x="6348" y="4842"/>
                    <a:pt x="6421" y="4842"/>
                  </a:cubicBezTo>
                  <a:lnTo>
                    <a:pt x="6809" y="4842"/>
                  </a:lnTo>
                  <a:lnTo>
                    <a:pt x="6809" y="5115"/>
                  </a:lnTo>
                  <a:cubicBezTo>
                    <a:pt x="6354" y="5283"/>
                    <a:pt x="6028" y="5720"/>
                    <a:pt x="6028" y="6234"/>
                  </a:cubicBezTo>
                  <a:lnTo>
                    <a:pt x="6028" y="7554"/>
                  </a:lnTo>
                  <a:cubicBezTo>
                    <a:pt x="6028" y="8436"/>
                    <a:pt x="5309" y="9154"/>
                    <a:pt x="4428" y="9154"/>
                  </a:cubicBezTo>
                  <a:cubicBezTo>
                    <a:pt x="3574" y="9154"/>
                    <a:pt x="2874" y="8481"/>
                    <a:pt x="2830" y="7637"/>
                  </a:cubicBezTo>
                  <a:lnTo>
                    <a:pt x="3126" y="7637"/>
                  </a:lnTo>
                  <a:cubicBezTo>
                    <a:pt x="3228" y="7637"/>
                    <a:pt x="3312" y="7554"/>
                    <a:pt x="3312" y="7451"/>
                  </a:cubicBezTo>
                  <a:lnTo>
                    <a:pt x="3312" y="6705"/>
                  </a:lnTo>
                  <a:cubicBezTo>
                    <a:pt x="4464" y="6405"/>
                    <a:pt x="5284" y="5353"/>
                    <a:pt x="5284" y="4150"/>
                  </a:cubicBezTo>
                  <a:lnTo>
                    <a:pt x="5284" y="3089"/>
                  </a:lnTo>
                  <a:cubicBezTo>
                    <a:pt x="5284" y="2805"/>
                    <a:pt x="5096" y="2565"/>
                    <a:pt x="4837" y="2485"/>
                  </a:cubicBezTo>
                  <a:lnTo>
                    <a:pt x="4837" y="782"/>
                  </a:lnTo>
                  <a:lnTo>
                    <a:pt x="4837" y="633"/>
                  </a:lnTo>
                  <a:cubicBezTo>
                    <a:pt x="4837" y="285"/>
                    <a:pt x="4553" y="1"/>
                    <a:pt x="4205" y="1"/>
                  </a:cubicBezTo>
                  <a:cubicBezTo>
                    <a:pt x="3856" y="1"/>
                    <a:pt x="3572" y="285"/>
                    <a:pt x="3572" y="633"/>
                  </a:cubicBezTo>
                  <a:lnTo>
                    <a:pt x="3572" y="782"/>
                  </a:lnTo>
                  <a:cubicBezTo>
                    <a:pt x="3572" y="1130"/>
                    <a:pt x="3856" y="1415"/>
                    <a:pt x="4205" y="1415"/>
                  </a:cubicBezTo>
                  <a:cubicBezTo>
                    <a:pt x="4297" y="1415"/>
                    <a:pt x="4385" y="1394"/>
                    <a:pt x="4465" y="1360"/>
                  </a:cubicBezTo>
                  <a:lnTo>
                    <a:pt x="4465" y="2485"/>
                  </a:lnTo>
                  <a:cubicBezTo>
                    <a:pt x="4206" y="2565"/>
                    <a:pt x="4019" y="2805"/>
                    <a:pt x="4019" y="3089"/>
                  </a:cubicBezTo>
                  <a:lnTo>
                    <a:pt x="4019" y="4150"/>
                  </a:lnTo>
                  <a:cubicBezTo>
                    <a:pt x="4019" y="4635"/>
                    <a:pt x="3769" y="5076"/>
                    <a:pt x="3352" y="5329"/>
                  </a:cubicBezTo>
                  <a:cubicBezTo>
                    <a:pt x="3266" y="5382"/>
                    <a:pt x="3237" y="5497"/>
                    <a:pt x="3289" y="5583"/>
                  </a:cubicBezTo>
                  <a:cubicBezTo>
                    <a:pt x="3325" y="5641"/>
                    <a:pt x="3386" y="5673"/>
                    <a:pt x="3449" y="5673"/>
                  </a:cubicBezTo>
                  <a:cubicBezTo>
                    <a:pt x="3482" y="5673"/>
                    <a:pt x="3514" y="5665"/>
                    <a:pt x="3544" y="5647"/>
                  </a:cubicBezTo>
                  <a:cubicBezTo>
                    <a:pt x="4065" y="5330"/>
                    <a:pt x="4391" y="4757"/>
                    <a:pt x="4391" y="4149"/>
                  </a:cubicBezTo>
                  <a:lnTo>
                    <a:pt x="4391" y="3089"/>
                  </a:lnTo>
                  <a:cubicBezTo>
                    <a:pt x="4391" y="2946"/>
                    <a:pt x="4508" y="2829"/>
                    <a:pt x="4651" y="2829"/>
                  </a:cubicBezTo>
                  <a:cubicBezTo>
                    <a:pt x="4794" y="2829"/>
                    <a:pt x="4912" y="2946"/>
                    <a:pt x="4912" y="3089"/>
                  </a:cubicBezTo>
                  <a:lnTo>
                    <a:pt x="4912" y="4149"/>
                  </a:lnTo>
                  <a:cubicBezTo>
                    <a:pt x="4912" y="5226"/>
                    <a:pt x="4145" y="6162"/>
                    <a:pt x="3089" y="6375"/>
                  </a:cubicBezTo>
                  <a:cubicBezTo>
                    <a:pt x="3001" y="6391"/>
                    <a:pt x="2940" y="6467"/>
                    <a:pt x="2940" y="6557"/>
                  </a:cubicBezTo>
                  <a:lnTo>
                    <a:pt x="2940" y="7265"/>
                  </a:lnTo>
                  <a:lnTo>
                    <a:pt x="2344" y="7265"/>
                  </a:lnTo>
                  <a:lnTo>
                    <a:pt x="2344" y="6557"/>
                  </a:lnTo>
                  <a:cubicBezTo>
                    <a:pt x="2344" y="6467"/>
                    <a:pt x="2280" y="6391"/>
                    <a:pt x="2196" y="6375"/>
                  </a:cubicBezTo>
                  <a:cubicBezTo>
                    <a:pt x="1139" y="6162"/>
                    <a:pt x="373" y="5226"/>
                    <a:pt x="373" y="4149"/>
                  </a:cubicBezTo>
                  <a:lnTo>
                    <a:pt x="373" y="3089"/>
                  </a:lnTo>
                  <a:cubicBezTo>
                    <a:pt x="373" y="2946"/>
                    <a:pt x="490" y="2829"/>
                    <a:pt x="633" y="2829"/>
                  </a:cubicBezTo>
                  <a:cubicBezTo>
                    <a:pt x="776" y="2829"/>
                    <a:pt x="893" y="2946"/>
                    <a:pt x="893" y="3089"/>
                  </a:cubicBezTo>
                  <a:lnTo>
                    <a:pt x="893" y="4149"/>
                  </a:lnTo>
                  <a:cubicBezTo>
                    <a:pt x="893" y="4757"/>
                    <a:pt x="1216" y="5330"/>
                    <a:pt x="1740" y="5647"/>
                  </a:cubicBezTo>
                  <a:cubicBezTo>
                    <a:pt x="1769" y="5665"/>
                    <a:pt x="1802" y="5674"/>
                    <a:pt x="1835" y="5674"/>
                  </a:cubicBezTo>
                  <a:cubicBezTo>
                    <a:pt x="1898" y="5674"/>
                    <a:pt x="1960" y="5641"/>
                    <a:pt x="1995" y="5583"/>
                  </a:cubicBezTo>
                  <a:cubicBezTo>
                    <a:pt x="2048" y="5497"/>
                    <a:pt x="2019" y="5381"/>
                    <a:pt x="1931" y="5329"/>
                  </a:cubicBezTo>
                  <a:cubicBezTo>
                    <a:pt x="1514" y="5076"/>
                    <a:pt x="1265" y="4635"/>
                    <a:pt x="1265" y="4150"/>
                  </a:cubicBezTo>
                  <a:lnTo>
                    <a:pt x="1265" y="3089"/>
                  </a:lnTo>
                  <a:cubicBezTo>
                    <a:pt x="1265" y="2805"/>
                    <a:pt x="1078" y="2565"/>
                    <a:pt x="819" y="2485"/>
                  </a:cubicBezTo>
                  <a:lnTo>
                    <a:pt x="819" y="1360"/>
                  </a:lnTo>
                  <a:cubicBezTo>
                    <a:pt x="899" y="1394"/>
                    <a:pt x="986" y="1415"/>
                    <a:pt x="1079" y="1415"/>
                  </a:cubicBezTo>
                  <a:cubicBezTo>
                    <a:pt x="1428" y="1415"/>
                    <a:pt x="1712" y="1130"/>
                    <a:pt x="1712" y="782"/>
                  </a:cubicBezTo>
                  <a:lnTo>
                    <a:pt x="1712" y="633"/>
                  </a:lnTo>
                  <a:cubicBezTo>
                    <a:pt x="1712" y="285"/>
                    <a:pt x="1428" y="1"/>
                    <a:pt x="107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1" name="Google Shape;2741;p53"/>
            <p:cNvSpPr/>
            <p:nvPr/>
          </p:nvSpPr>
          <p:spPr>
            <a:xfrm>
              <a:off x="5063248" y="4210271"/>
              <a:ext cx="14291" cy="14291"/>
            </a:xfrm>
            <a:custGeom>
              <a:avLst/>
              <a:gdLst/>
              <a:ahLst/>
              <a:cxnLst/>
              <a:rect l="l" t="t" r="r" b="b"/>
              <a:pathLst>
                <a:path w="373" h="373" extrusionOk="0">
                  <a:moveTo>
                    <a:pt x="187" y="0"/>
                  </a:moveTo>
                  <a:cubicBezTo>
                    <a:pt x="136" y="0"/>
                    <a:pt x="90" y="21"/>
                    <a:pt x="54" y="54"/>
                  </a:cubicBezTo>
                  <a:cubicBezTo>
                    <a:pt x="20" y="87"/>
                    <a:pt x="1" y="136"/>
                    <a:pt x="1" y="186"/>
                  </a:cubicBezTo>
                  <a:cubicBezTo>
                    <a:pt x="1" y="237"/>
                    <a:pt x="21" y="283"/>
                    <a:pt x="54" y="319"/>
                  </a:cubicBezTo>
                  <a:cubicBezTo>
                    <a:pt x="88" y="352"/>
                    <a:pt x="136" y="372"/>
                    <a:pt x="187" y="372"/>
                  </a:cubicBezTo>
                  <a:cubicBezTo>
                    <a:pt x="236" y="372"/>
                    <a:pt x="283" y="352"/>
                    <a:pt x="319" y="319"/>
                  </a:cubicBezTo>
                  <a:cubicBezTo>
                    <a:pt x="355" y="283"/>
                    <a:pt x="373" y="237"/>
                    <a:pt x="373" y="186"/>
                  </a:cubicBezTo>
                  <a:cubicBezTo>
                    <a:pt x="373" y="136"/>
                    <a:pt x="352" y="90"/>
                    <a:pt x="319" y="54"/>
                  </a:cubicBezTo>
                  <a:cubicBezTo>
                    <a:pt x="283" y="18"/>
                    <a:pt x="237" y="0"/>
                    <a:pt x="18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742" name="Google Shape;2742;p53"/>
          <p:cNvGrpSpPr/>
          <p:nvPr/>
        </p:nvGrpSpPr>
        <p:grpSpPr>
          <a:xfrm>
            <a:off x="8105252" y="508576"/>
            <a:ext cx="629903" cy="601421"/>
            <a:chOff x="1240965" y="2131729"/>
            <a:chExt cx="921719" cy="880043"/>
          </a:xfrm>
        </p:grpSpPr>
        <p:sp>
          <p:nvSpPr>
            <p:cNvPr id="2743" name="Google Shape;2743;p53"/>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solidFill>
                  <a:schemeClr val="lt1"/>
                </a:solidFill>
                <a:latin typeface="Dubai" panose="020B0503030403030204" pitchFamily="34" charset="-78"/>
                <a:cs typeface="Dubai" panose="020B0503030403030204" pitchFamily="34" charset="-78"/>
              </a:endParaRPr>
            </a:p>
          </p:txBody>
        </p:sp>
        <p:sp>
          <p:nvSpPr>
            <p:cNvPr id="2744" name="Google Shape;2744;p53"/>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5" name="Google Shape;2745;p53"/>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6" name="Google Shape;2746;p53"/>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7" name="Google Shape;2747;p53"/>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8" name="Google Shape;2748;p53"/>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49" name="Google Shape;2749;p53"/>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0" name="Google Shape;2750;p53"/>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1" name="Google Shape;2751;p53"/>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2" name="Google Shape;2752;p53"/>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3" name="Google Shape;2753;p53"/>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4" name="Google Shape;2754;p53"/>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5" name="Google Shape;2755;p53"/>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6" name="Google Shape;2756;p53"/>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7" name="Google Shape;2757;p53"/>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8" name="Google Shape;2758;p53"/>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59" name="Google Shape;2759;p53"/>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0" name="Google Shape;2760;p53"/>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1" name="Google Shape;2761;p53"/>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2" name="Google Shape;2762;p53"/>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3" name="Google Shape;2763;p53"/>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4" name="Google Shape;2764;p53"/>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5" name="Google Shape;2765;p53"/>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6" name="Google Shape;2766;p53"/>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7" name="Google Shape;2767;p53"/>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8" name="Google Shape;2768;p53"/>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69" name="Google Shape;2769;p53"/>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0" name="Google Shape;2770;p53"/>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1" name="Google Shape;2771;p53"/>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2" name="Google Shape;2772;p53"/>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3" name="Google Shape;2773;p53"/>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4" name="Google Shape;2774;p53"/>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5" name="Google Shape;2775;p53"/>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6" name="Google Shape;2776;p53"/>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7" name="Google Shape;2777;p53"/>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8" name="Google Shape;2778;p53"/>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79" name="Google Shape;2779;p53"/>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0" name="Google Shape;2780;p53"/>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1" name="Google Shape;2781;p53"/>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2" name="Google Shape;2782;p53"/>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3" name="Google Shape;2783;p53"/>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4" name="Google Shape;2784;p53"/>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5" name="Google Shape;2785;p53"/>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6" name="Google Shape;2786;p53"/>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7" name="Google Shape;2787;p53"/>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8" name="Google Shape;2788;p53"/>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89" name="Google Shape;2789;p53"/>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0" name="Google Shape;2790;p53"/>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1" name="Google Shape;2791;p53"/>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2" name="Google Shape;2792;p53"/>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3" name="Google Shape;2793;p53"/>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4" name="Google Shape;2794;p53"/>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5" name="Google Shape;2795;p53"/>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6" name="Google Shape;2796;p53"/>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7" name="Google Shape;2797;p53"/>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8" name="Google Shape;2798;p53"/>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799" name="Google Shape;2799;p53"/>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0" name="Google Shape;2800;p53"/>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1" name="Google Shape;2801;p53"/>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2" name="Google Shape;2802;p53"/>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3" name="Google Shape;2803;p53"/>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4" name="Google Shape;2804;p53"/>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5" name="Google Shape;2805;p53"/>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6" name="Google Shape;2806;p53"/>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7" name="Google Shape;2807;p53"/>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8" name="Google Shape;2808;p53"/>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09" name="Google Shape;2809;p53"/>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0" name="Google Shape;2810;p53"/>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1" name="Google Shape;2811;p53"/>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2" name="Google Shape;2812;p53"/>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3" name="Google Shape;2813;p53"/>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4" name="Google Shape;2814;p53"/>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5" name="Google Shape;2815;p53"/>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6" name="Google Shape;2816;p53"/>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7" name="Google Shape;2817;p53"/>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8" name="Google Shape;2818;p53"/>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19" name="Google Shape;2819;p53"/>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0" name="Google Shape;2820;p53"/>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1" name="Google Shape;2821;p53"/>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2" name="Google Shape;2822;p53"/>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3" name="Google Shape;2823;p53"/>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4" name="Google Shape;2824;p53"/>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5" name="Google Shape;2825;p53"/>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6" name="Google Shape;2826;p53"/>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827" name="Google Shape;2827;p53"/>
          <p:cNvGrpSpPr/>
          <p:nvPr/>
        </p:nvGrpSpPr>
        <p:grpSpPr>
          <a:xfrm>
            <a:off x="8114139" y="4047328"/>
            <a:ext cx="383249" cy="360047"/>
            <a:chOff x="1130114" y="2192815"/>
            <a:chExt cx="383249" cy="360047"/>
          </a:xfrm>
        </p:grpSpPr>
        <p:sp>
          <p:nvSpPr>
            <p:cNvPr id="2828" name="Google Shape;2828;p53"/>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9" name="Google Shape;2829;p53"/>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0" name="Google Shape;2830;p53"/>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1" name="Google Shape;2831;p53"/>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2" name="Google Shape;2832;p53"/>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3" name="Google Shape;2833;p53"/>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4" name="Google Shape;2834;p53"/>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5" name="Google Shape;2835;p53"/>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6" name="Google Shape;2836;p53"/>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7" name="Google Shape;2837;p53"/>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8" name="Google Shape;2838;p53"/>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9" name="Google Shape;2839;p53"/>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0" name="Google Shape;2840;p53"/>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841" name="Google Shape;2841;p53"/>
          <p:cNvGrpSpPr/>
          <p:nvPr/>
        </p:nvGrpSpPr>
        <p:grpSpPr>
          <a:xfrm>
            <a:off x="563562" y="3751777"/>
            <a:ext cx="312879" cy="321425"/>
            <a:chOff x="8068650" y="2896252"/>
            <a:chExt cx="312879" cy="321425"/>
          </a:xfrm>
        </p:grpSpPr>
        <p:sp>
          <p:nvSpPr>
            <p:cNvPr id="2842" name="Google Shape;2842;p53"/>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3" name="Google Shape;2843;p53"/>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4" name="Google Shape;2844;p53"/>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5" name="Google Shape;2845;p53"/>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6" name="Google Shape;2846;p53"/>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7" name="Google Shape;2847;p53"/>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8" name="Google Shape;2848;p53"/>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9" name="Google Shape;2849;p53"/>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0" name="Google Shape;2850;p53"/>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med">
    <p:pull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8"/>
        <p:cNvGrpSpPr/>
        <p:nvPr/>
      </p:nvGrpSpPr>
      <p:grpSpPr>
        <a:xfrm>
          <a:off x="0" y="0"/>
          <a:ext cx="0" cy="0"/>
          <a:chOff x="0" y="0"/>
          <a:chExt cx="0" cy="0"/>
        </a:xfrm>
      </p:grpSpPr>
      <p:sp>
        <p:nvSpPr>
          <p:cNvPr id="2439" name="Google Shape;2439;p52"/>
          <p:cNvSpPr txBox="1">
            <a:spLocks noGrp="1"/>
          </p:cNvSpPr>
          <p:nvPr>
            <p:ph type="title" idx="2"/>
          </p:nvPr>
        </p:nvSpPr>
        <p:spPr>
          <a:xfrm>
            <a:off x="1303100" y="1143413"/>
            <a:ext cx="3003900" cy="191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grpSp>
        <p:nvGrpSpPr>
          <p:cNvPr id="2440" name="Google Shape;2440;p52"/>
          <p:cNvGrpSpPr/>
          <p:nvPr/>
        </p:nvGrpSpPr>
        <p:grpSpPr>
          <a:xfrm>
            <a:off x="719996" y="2520729"/>
            <a:ext cx="4232393" cy="1685511"/>
            <a:chOff x="1836800" y="1520550"/>
            <a:chExt cx="1871100" cy="440600"/>
          </a:xfrm>
        </p:grpSpPr>
        <p:sp>
          <p:nvSpPr>
            <p:cNvPr id="2441" name="Google Shape;2441;p52"/>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52"/>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3" name="Google Shape;2443;p52"/>
          <p:cNvSpPr txBox="1">
            <a:spLocks noGrp="1"/>
          </p:cNvSpPr>
          <p:nvPr>
            <p:ph type="title"/>
          </p:nvPr>
        </p:nvSpPr>
        <p:spPr>
          <a:xfrm>
            <a:off x="852200" y="2941513"/>
            <a:ext cx="3905700" cy="8418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أساسيات الذكاء الاصطناعي</a:t>
            </a:r>
            <a:endParaRPr dirty="0">
              <a:latin typeface="Dubai" panose="020B0503030403030204" pitchFamily="34" charset="-78"/>
              <a:cs typeface="Dubai" panose="020B0503030403030204" pitchFamily="34" charset="-78"/>
            </a:endParaRPr>
          </a:p>
        </p:txBody>
      </p:sp>
      <p:grpSp>
        <p:nvGrpSpPr>
          <p:cNvPr id="2445" name="Google Shape;2445;p52"/>
          <p:cNvGrpSpPr/>
          <p:nvPr/>
        </p:nvGrpSpPr>
        <p:grpSpPr>
          <a:xfrm flipH="1">
            <a:off x="4148018" y="887380"/>
            <a:ext cx="798447" cy="806411"/>
            <a:chOff x="6840796" y="3401679"/>
            <a:chExt cx="1372137" cy="1385823"/>
          </a:xfrm>
        </p:grpSpPr>
        <p:sp>
          <p:nvSpPr>
            <p:cNvPr id="2446" name="Google Shape;2446;p52"/>
            <p:cNvSpPr/>
            <p:nvPr/>
          </p:nvSpPr>
          <p:spPr>
            <a:xfrm>
              <a:off x="6840796" y="3401679"/>
              <a:ext cx="1372137" cy="1385823"/>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52"/>
            <p:cNvSpPr/>
            <p:nvPr/>
          </p:nvSpPr>
          <p:spPr>
            <a:xfrm>
              <a:off x="7184807" y="3643776"/>
              <a:ext cx="953468" cy="1074149"/>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52"/>
            <p:cNvSpPr/>
            <p:nvPr/>
          </p:nvSpPr>
          <p:spPr>
            <a:xfrm>
              <a:off x="7232503" y="4377762"/>
              <a:ext cx="587547" cy="164501"/>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52"/>
            <p:cNvSpPr/>
            <p:nvPr/>
          </p:nvSpPr>
          <p:spPr>
            <a:xfrm>
              <a:off x="7516834" y="3784929"/>
              <a:ext cx="273699" cy="594772"/>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52"/>
            <p:cNvSpPr/>
            <p:nvPr/>
          </p:nvSpPr>
          <p:spPr>
            <a:xfrm>
              <a:off x="7249920" y="3478071"/>
              <a:ext cx="225121" cy="515649"/>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52"/>
            <p:cNvSpPr/>
            <p:nvPr/>
          </p:nvSpPr>
          <p:spPr>
            <a:xfrm>
              <a:off x="6916776" y="3490024"/>
              <a:ext cx="334818" cy="301924"/>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52"/>
            <p:cNvSpPr/>
            <p:nvPr/>
          </p:nvSpPr>
          <p:spPr>
            <a:xfrm>
              <a:off x="6989173" y="3936302"/>
              <a:ext cx="547751" cy="297195"/>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52"/>
            <p:cNvSpPr/>
            <p:nvPr/>
          </p:nvSpPr>
          <p:spPr>
            <a:xfrm>
              <a:off x="7114994" y="3493079"/>
              <a:ext cx="1027598" cy="1230016"/>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52"/>
            <p:cNvSpPr/>
            <p:nvPr/>
          </p:nvSpPr>
          <p:spPr>
            <a:xfrm>
              <a:off x="7220491" y="4372622"/>
              <a:ext cx="611601" cy="17489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52"/>
            <p:cNvSpPr/>
            <p:nvPr/>
          </p:nvSpPr>
          <p:spPr>
            <a:xfrm>
              <a:off x="6979775" y="3931250"/>
              <a:ext cx="568486" cy="309178"/>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52"/>
            <p:cNvSpPr/>
            <p:nvPr/>
          </p:nvSpPr>
          <p:spPr>
            <a:xfrm>
              <a:off x="6908875" y="3481830"/>
              <a:ext cx="351823" cy="318341"/>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52"/>
            <p:cNvSpPr/>
            <p:nvPr/>
          </p:nvSpPr>
          <p:spPr>
            <a:xfrm>
              <a:off x="7495042" y="3776147"/>
              <a:ext cx="313260" cy="615155"/>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52"/>
            <p:cNvSpPr/>
            <p:nvPr/>
          </p:nvSpPr>
          <p:spPr>
            <a:xfrm>
              <a:off x="7230066" y="3466088"/>
              <a:ext cx="264506" cy="539439"/>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52"/>
            <p:cNvSpPr/>
            <p:nvPr/>
          </p:nvSpPr>
          <p:spPr>
            <a:xfrm>
              <a:off x="7227011" y="4405223"/>
              <a:ext cx="600117" cy="127348"/>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52"/>
            <p:cNvSpPr/>
            <p:nvPr/>
          </p:nvSpPr>
          <p:spPr>
            <a:xfrm>
              <a:off x="7621480" y="3787190"/>
              <a:ext cx="106055" cy="598531"/>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52"/>
            <p:cNvSpPr/>
            <p:nvPr/>
          </p:nvSpPr>
          <p:spPr>
            <a:xfrm>
              <a:off x="6984826" y="3934040"/>
              <a:ext cx="557501" cy="304802"/>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52"/>
            <p:cNvSpPr/>
            <p:nvPr/>
          </p:nvSpPr>
          <p:spPr>
            <a:xfrm>
              <a:off x="7337296" y="3474664"/>
              <a:ext cx="69313" cy="524519"/>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52"/>
            <p:cNvSpPr/>
            <p:nvPr/>
          </p:nvSpPr>
          <p:spPr>
            <a:xfrm>
              <a:off x="6915366" y="3486999"/>
              <a:ext cx="341661" cy="305889"/>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52"/>
            <p:cNvSpPr/>
            <p:nvPr/>
          </p:nvSpPr>
          <p:spPr>
            <a:xfrm>
              <a:off x="7686476" y="4138455"/>
              <a:ext cx="9810" cy="57007"/>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52"/>
            <p:cNvSpPr/>
            <p:nvPr/>
          </p:nvSpPr>
          <p:spPr>
            <a:xfrm>
              <a:off x="7703863" y="4168677"/>
              <a:ext cx="5404" cy="20706"/>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52"/>
            <p:cNvSpPr/>
            <p:nvPr/>
          </p:nvSpPr>
          <p:spPr>
            <a:xfrm>
              <a:off x="7640981" y="3939327"/>
              <a:ext cx="16858" cy="89579"/>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2"/>
            <p:cNvSpPr/>
            <p:nvPr/>
          </p:nvSpPr>
          <p:spPr>
            <a:xfrm>
              <a:off x="7634109" y="3970488"/>
              <a:ext cx="4934" cy="24289"/>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52"/>
            <p:cNvSpPr/>
            <p:nvPr/>
          </p:nvSpPr>
          <p:spPr>
            <a:xfrm>
              <a:off x="7697431" y="4210529"/>
              <a:ext cx="5140"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52"/>
            <p:cNvSpPr/>
            <p:nvPr/>
          </p:nvSpPr>
          <p:spPr>
            <a:xfrm>
              <a:off x="7541916" y="4448749"/>
              <a:ext cx="102648" cy="22674"/>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52"/>
            <p:cNvSpPr/>
            <p:nvPr/>
          </p:nvSpPr>
          <p:spPr>
            <a:xfrm>
              <a:off x="7518450" y="4446165"/>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52"/>
            <p:cNvSpPr/>
            <p:nvPr/>
          </p:nvSpPr>
          <p:spPr>
            <a:xfrm>
              <a:off x="7575721" y="4439410"/>
              <a:ext cx="14127" cy="4582"/>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52"/>
            <p:cNvSpPr/>
            <p:nvPr/>
          </p:nvSpPr>
          <p:spPr>
            <a:xfrm>
              <a:off x="7362025" y="4453419"/>
              <a:ext cx="47139" cy="7431"/>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52"/>
            <p:cNvSpPr/>
            <p:nvPr/>
          </p:nvSpPr>
          <p:spPr>
            <a:xfrm>
              <a:off x="7381615" y="4469044"/>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52"/>
            <p:cNvSpPr/>
            <p:nvPr/>
          </p:nvSpPr>
          <p:spPr>
            <a:xfrm>
              <a:off x="7241814" y="4077982"/>
              <a:ext cx="109991" cy="58299"/>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52"/>
            <p:cNvSpPr/>
            <p:nvPr/>
          </p:nvSpPr>
          <p:spPr>
            <a:xfrm>
              <a:off x="7280494" y="4112140"/>
              <a:ext cx="16154"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2"/>
            <p:cNvSpPr/>
            <p:nvPr/>
          </p:nvSpPr>
          <p:spPr>
            <a:xfrm>
              <a:off x="7121984" y="3990548"/>
              <a:ext cx="33452" cy="15155"/>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52"/>
            <p:cNvSpPr/>
            <p:nvPr/>
          </p:nvSpPr>
          <p:spPr>
            <a:xfrm>
              <a:off x="7091322" y="3972867"/>
              <a:ext cx="13540"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52"/>
            <p:cNvSpPr/>
            <p:nvPr/>
          </p:nvSpPr>
          <p:spPr>
            <a:xfrm>
              <a:off x="7139665" y="3975746"/>
              <a:ext cx="11542" cy="6403"/>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2"/>
            <p:cNvSpPr/>
            <p:nvPr/>
          </p:nvSpPr>
          <p:spPr>
            <a:xfrm>
              <a:off x="7391101" y="3777704"/>
              <a:ext cx="4611" cy="47051"/>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52"/>
            <p:cNvSpPr/>
            <p:nvPr/>
          </p:nvSpPr>
          <p:spPr>
            <a:xfrm>
              <a:off x="7402145" y="3791243"/>
              <a:ext cx="4405" cy="19531"/>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52"/>
            <p:cNvSpPr/>
            <p:nvPr/>
          </p:nvSpPr>
          <p:spPr>
            <a:xfrm>
              <a:off x="7354242" y="3628005"/>
              <a:ext cx="14920" cy="64438"/>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52"/>
            <p:cNvSpPr/>
            <p:nvPr/>
          </p:nvSpPr>
          <p:spPr>
            <a:xfrm>
              <a:off x="7354066" y="3662103"/>
              <a:ext cx="5610" cy="13246"/>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52"/>
            <p:cNvSpPr/>
            <p:nvPr/>
          </p:nvSpPr>
          <p:spPr>
            <a:xfrm>
              <a:off x="7083040" y="3626243"/>
              <a:ext cx="34304" cy="29399"/>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52"/>
            <p:cNvSpPr/>
            <p:nvPr/>
          </p:nvSpPr>
          <p:spPr>
            <a:xfrm>
              <a:off x="7101396" y="3625009"/>
              <a:ext cx="16388" cy="14538"/>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5" name="Google Shape;2485;p52"/>
          <p:cNvGrpSpPr/>
          <p:nvPr/>
        </p:nvGrpSpPr>
        <p:grpSpPr>
          <a:xfrm>
            <a:off x="7376925" y="540002"/>
            <a:ext cx="312879" cy="321425"/>
            <a:chOff x="8068650" y="2896252"/>
            <a:chExt cx="312879" cy="321425"/>
          </a:xfrm>
        </p:grpSpPr>
        <p:sp>
          <p:nvSpPr>
            <p:cNvPr id="2486" name="Google Shape;2486;p52"/>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52"/>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52"/>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52"/>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2"/>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2"/>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2"/>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52"/>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52"/>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5" name="Google Shape;2495;p52"/>
          <p:cNvGrpSpPr/>
          <p:nvPr/>
        </p:nvGrpSpPr>
        <p:grpSpPr>
          <a:xfrm>
            <a:off x="852200" y="1138445"/>
            <a:ext cx="379783" cy="304303"/>
            <a:chOff x="4969625" y="600282"/>
            <a:chExt cx="379783" cy="304303"/>
          </a:xfrm>
        </p:grpSpPr>
        <p:sp>
          <p:nvSpPr>
            <p:cNvPr id="2496" name="Google Shape;2496;p52"/>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52"/>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52"/>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52"/>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52"/>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52"/>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52"/>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52"/>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2"/>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5" name="Google Shape;2505;p52"/>
          <p:cNvGrpSpPr/>
          <p:nvPr/>
        </p:nvGrpSpPr>
        <p:grpSpPr>
          <a:xfrm>
            <a:off x="5968483" y="703529"/>
            <a:ext cx="798474" cy="793572"/>
            <a:chOff x="5027580" y="3548689"/>
            <a:chExt cx="972444" cy="966474"/>
          </a:xfrm>
        </p:grpSpPr>
        <p:sp>
          <p:nvSpPr>
            <p:cNvPr id="2506" name="Google Shape;2506;p52"/>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52"/>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52"/>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2"/>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2"/>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2"/>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52"/>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52"/>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2"/>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2"/>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2"/>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2"/>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52"/>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52"/>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2"/>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2"/>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52"/>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52"/>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2"/>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2"/>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2"/>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52"/>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52"/>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52"/>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52"/>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52"/>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2"/>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2"/>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2"/>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2"/>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2"/>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2"/>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52"/>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52"/>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2"/>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2"/>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52"/>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52"/>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52"/>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2"/>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2"/>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52"/>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52"/>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52"/>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52"/>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52"/>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52"/>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2"/>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52"/>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52"/>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52"/>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52"/>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52"/>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52"/>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52"/>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52"/>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52"/>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52"/>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52"/>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52"/>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52"/>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52"/>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52"/>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52"/>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52"/>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52"/>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52"/>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52"/>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52"/>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75" name="Google Shape;2575;p52"/>
          <p:cNvGrpSpPr/>
          <p:nvPr/>
        </p:nvGrpSpPr>
        <p:grpSpPr>
          <a:xfrm>
            <a:off x="5572716" y="1730171"/>
            <a:ext cx="3049735" cy="2873331"/>
            <a:chOff x="5572716" y="1730171"/>
            <a:chExt cx="3049735" cy="2873331"/>
          </a:xfrm>
        </p:grpSpPr>
        <p:sp>
          <p:nvSpPr>
            <p:cNvPr id="2576" name="Google Shape;2576;p52"/>
            <p:cNvSpPr/>
            <p:nvPr/>
          </p:nvSpPr>
          <p:spPr>
            <a:xfrm rot="800732">
              <a:off x="5753769" y="2369537"/>
              <a:ext cx="424022" cy="435570"/>
            </a:xfrm>
            <a:custGeom>
              <a:avLst/>
              <a:gdLst/>
              <a:ahLst/>
              <a:cxnLst/>
              <a:rect l="l" t="t" r="r" b="b"/>
              <a:pathLst>
                <a:path w="11676" h="11994" extrusionOk="0">
                  <a:moveTo>
                    <a:pt x="5956" y="1"/>
                  </a:moveTo>
                  <a:cubicBezTo>
                    <a:pt x="4695" y="1"/>
                    <a:pt x="3540" y="743"/>
                    <a:pt x="3013" y="1889"/>
                  </a:cubicBezTo>
                  <a:cubicBezTo>
                    <a:pt x="2851" y="2258"/>
                    <a:pt x="2673" y="2626"/>
                    <a:pt x="2514" y="2844"/>
                  </a:cubicBezTo>
                  <a:cubicBezTo>
                    <a:pt x="1060" y="3173"/>
                    <a:pt x="0" y="4476"/>
                    <a:pt x="0" y="5999"/>
                  </a:cubicBezTo>
                  <a:cubicBezTo>
                    <a:pt x="3" y="7516"/>
                    <a:pt x="1060" y="8814"/>
                    <a:pt x="2514" y="9148"/>
                  </a:cubicBezTo>
                  <a:cubicBezTo>
                    <a:pt x="2673" y="9363"/>
                    <a:pt x="2846" y="9734"/>
                    <a:pt x="3013" y="10103"/>
                  </a:cubicBezTo>
                  <a:cubicBezTo>
                    <a:pt x="3540" y="11249"/>
                    <a:pt x="4695" y="11994"/>
                    <a:pt x="5956" y="11994"/>
                  </a:cubicBezTo>
                  <a:cubicBezTo>
                    <a:pt x="6129" y="11994"/>
                    <a:pt x="6305" y="11980"/>
                    <a:pt x="6503" y="11947"/>
                  </a:cubicBezTo>
                  <a:cubicBezTo>
                    <a:pt x="7909" y="11704"/>
                    <a:pt x="8992" y="10563"/>
                    <a:pt x="9165" y="9151"/>
                  </a:cubicBezTo>
                  <a:cubicBezTo>
                    <a:pt x="10624" y="8816"/>
                    <a:pt x="11670" y="7516"/>
                    <a:pt x="11673" y="6004"/>
                  </a:cubicBezTo>
                  <a:cubicBezTo>
                    <a:pt x="11675" y="4495"/>
                    <a:pt x="10629" y="3187"/>
                    <a:pt x="9165" y="2849"/>
                  </a:cubicBezTo>
                  <a:cubicBezTo>
                    <a:pt x="8997" y="1437"/>
                    <a:pt x="7915" y="291"/>
                    <a:pt x="6498" y="45"/>
                  </a:cubicBezTo>
                  <a:cubicBezTo>
                    <a:pt x="6319" y="15"/>
                    <a:pt x="6138" y="1"/>
                    <a:pt x="5956"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52"/>
            <p:cNvSpPr/>
            <p:nvPr/>
          </p:nvSpPr>
          <p:spPr>
            <a:xfrm rot="800732">
              <a:off x="7790959" y="2503218"/>
              <a:ext cx="479040" cy="719050"/>
            </a:xfrm>
            <a:custGeom>
              <a:avLst/>
              <a:gdLst/>
              <a:ahLst/>
              <a:cxnLst/>
              <a:rect l="l" t="t" r="r" b="b"/>
              <a:pathLst>
                <a:path w="13191" h="19800" extrusionOk="0">
                  <a:moveTo>
                    <a:pt x="4670" y="1"/>
                  </a:moveTo>
                  <a:cubicBezTo>
                    <a:pt x="2795" y="1"/>
                    <a:pt x="1152" y="1197"/>
                    <a:pt x="580" y="2977"/>
                  </a:cubicBezTo>
                  <a:cubicBezTo>
                    <a:pt x="0" y="4782"/>
                    <a:pt x="692" y="6780"/>
                    <a:pt x="2265" y="7840"/>
                  </a:cubicBezTo>
                  <a:cubicBezTo>
                    <a:pt x="2924" y="8284"/>
                    <a:pt x="3697" y="8532"/>
                    <a:pt x="4500" y="8557"/>
                  </a:cubicBezTo>
                  <a:lnTo>
                    <a:pt x="4639" y="8560"/>
                  </a:lnTo>
                  <a:cubicBezTo>
                    <a:pt x="4935" y="8560"/>
                    <a:pt x="5228" y="8523"/>
                    <a:pt x="5515" y="8465"/>
                  </a:cubicBezTo>
                  <a:lnTo>
                    <a:pt x="5515" y="8465"/>
                  </a:lnTo>
                  <a:cubicBezTo>
                    <a:pt x="5097" y="8783"/>
                    <a:pt x="4754" y="9201"/>
                    <a:pt x="4528" y="9695"/>
                  </a:cubicBezTo>
                  <a:cubicBezTo>
                    <a:pt x="4363" y="10058"/>
                    <a:pt x="4190" y="10432"/>
                    <a:pt x="4028" y="10649"/>
                  </a:cubicBezTo>
                  <a:cubicBezTo>
                    <a:pt x="2575" y="10978"/>
                    <a:pt x="1515" y="12281"/>
                    <a:pt x="1515" y="13805"/>
                  </a:cubicBezTo>
                  <a:cubicBezTo>
                    <a:pt x="1518" y="15322"/>
                    <a:pt x="2575" y="16619"/>
                    <a:pt x="4028" y="16954"/>
                  </a:cubicBezTo>
                  <a:cubicBezTo>
                    <a:pt x="4185" y="17169"/>
                    <a:pt x="4360" y="17540"/>
                    <a:pt x="4528" y="17908"/>
                  </a:cubicBezTo>
                  <a:cubicBezTo>
                    <a:pt x="5055" y="19055"/>
                    <a:pt x="6207" y="19800"/>
                    <a:pt x="7471" y="19800"/>
                  </a:cubicBezTo>
                  <a:cubicBezTo>
                    <a:pt x="7650" y="19800"/>
                    <a:pt x="7823" y="19786"/>
                    <a:pt x="8012" y="19752"/>
                  </a:cubicBezTo>
                  <a:cubicBezTo>
                    <a:pt x="9424" y="19515"/>
                    <a:pt x="10504" y="18377"/>
                    <a:pt x="10679" y="16957"/>
                  </a:cubicBezTo>
                  <a:cubicBezTo>
                    <a:pt x="12136" y="16622"/>
                    <a:pt x="13187" y="15322"/>
                    <a:pt x="13187" y="13810"/>
                  </a:cubicBezTo>
                  <a:cubicBezTo>
                    <a:pt x="13190" y="12301"/>
                    <a:pt x="12144" y="10992"/>
                    <a:pt x="10679" y="10655"/>
                  </a:cubicBezTo>
                  <a:cubicBezTo>
                    <a:pt x="10509" y="9235"/>
                    <a:pt x="9424" y="8091"/>
                    <a:pt x="8001" y="7851"/>
                  </a:cubicBezTo>
                  <a:cubicBezTo>
                    <a:pt x="7823" y="7820"/>
                    <a:pt x="7644" y="7806"/>
                    <a:pt x="7468" y="7806"/>
                  </a:cubicBezTo>
                  <a:cubicBezTo>
                    <a:pt x="7315" y="7806"/>
                    <a:pt x="7164" y="7818"/>
                    <a:pt x="7014" y="7837"/>
                  </a:cubicBezTo>
                  <a:cubicBezTo>
                    <a:pt x="7161" y="7740"/>
                    <a:pt x="7304" y="7636"/>
                    <a:pt x="7440" y="7516"/>
                  </a:cubicBezTo>
                  <a:cubicBezTo>
                    <a:pt x="8894" y="6247"/>
                    <a:pt x="9304" y="4082"/>
                    <a:pt x="8420" y="2369"/>
                  </a:cubicBezTo>
                  <a:cubicBezTo>
                    <a:pt x="7454" y="500"/>
                    <a:pt x="5920" y="54"/>
                    <a:pt x="4804" y="6"/>
                  </a:cubicBezTo>
                  <a:lnTo>
                    <a:pt x="4734" y="1"/>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2"/>
            <p:cNvSpPr/>
            <p:nvPr/>
          </p:nvSpPr>
          <p:spPr>
            <a:xfrm rot="800732">
              <a:off x="6340897" y="1993873"/>
              <a:ext cx="337990" cy="310644"/>
            </a:xfrm>
            <a:custGeom>
              <a:avLst/>
              <a:gdLst/>
              <a:ahLst/>
              <a:cxnLst/>
              <a:rect l="l" t="t" r="r" b="b"/>
              <a:pathLst>
                <a:path w="9307" h="8554" extrusionOk="0">
                  <a:moveTo>
                    <a:pt x="4668" y="0"/>
                  </a:moveTo>
                  <a:cubicBezTo>
                    <a:pt x="2823" y="0"/>
                    <a:pt x="1144" y="1222"/>
                    <a:pt x="578" y="2974"/>
                  </a:cubicBezTo>
                  <a:cubicBezTo>
                    <a:pt x="0" y="4776"/>
                    <a:pt x="689" y="6774"/>
                    <a:pt x="2260" y="7831"/>
                  </a:cubicBezTo>
                  <a:cubicBezTo>
                    <a:pt x="2916" y="8275"/>
                    <a:pt x="3688" y="8523"/>
                    <a:pt x="4492" y="8551"/>
                  </a:cubicBezTo>
                  <a:lnTo>
                    <a:pt x="4634" y="8554"/>
                  </a:lnTo>
                  <a:cubicBezTo>
                    <a:pt x="5672" y="8554"/>
                    <a:pt x="6671" y="8183"/>
                    <a:pt x="7441" y="7510"/>
                  </a:cubicBezTo>
                  <a:cubicBezTo>
                    <a:pt x="8891" y="6241"/>
                    <a:pt x="9307" y="4076"/>
                    <a:pt x="8420" y="2363"/>
                  </a:cubicBezTo>
                  <a:cubicBezTo>
                    <a:pt x="7455" y="494"/>
                    <a:pt x="5920" y="48"/>
                    <a:pt x="4804" y="3"/>
                  </a:cubicBezTo>
                  <a:lnTo>
                    <a:pt x="4743"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2"/>
            <p:cNvSpPr/>
            <p:nvPr/>
          </p:nvSpPr>
          <p:spPr>
            <a:xfrm rot="800732">
              <a:off x="5808104" y="1996200"/>
              <a:ext cx="2578958" cy="2341272"/>
            </a:xfrm>
            <a:custGeom>
              <a:avLst/>
              <a:gdLst/>
              <a:ahLst/>
              <a:cxnLst/>
              <a:rect l="l" t="t" r="r" b="b"/>
              <a:pathLst>
                <a:path w="71015" h="64470" extrusionOk="0">
                  <a:moveTo>
                    <a:pt x="23527" y="1"/>
                  </a:moveTo>
                  <a:cubicBezTo>
                    <a:pt x="22257" y="1"/>
                    <a:pt x="21102" y="740"/>
                    <a:pt x="20581" y="1892"/>
                  </a:cubicBezTo>
                  <a:cubicBezTo>
                    <a:pt x="20416" y="2258"/>
                    <a:pt x="20237" y="2626"/>
                    <a:pt x="20081" y="2844"/>
                  </a:cubicBezTo>
                  <a:cubicBezTo>
                    <a:pt x="18628" y="3176"/>
                    <a:pt x="17568" y="4476"/>
                    <a:pt x="17568" y="5999"/>
                  </a:cubicBezTo>
                  <a:cubicBezTo>
                    <a:pt x="17570" y="7519"/>
                    <a:pt x="18628" y="8814"/>
                    <a:pt x="20081" y="9149"/>
                  </a:cubicBezTo>
                  <a:cubicBezTo>
                    <a:pt x="20240" y="9363"/>
                    <a:pt x="20416" y="9734"/>
                    <a:pt x="20583" y="10100"/>
                  </a:cubicBezTo>
                  <a:cubicBezTo>
                    <a:pt x="20709" y="10376"/>
                    <a:pt x="20868" y="10624"/>
                    <a:pt x="21060" y="10848"/>
                  </a:cubicBezTo>
                  <a:cubicBezTo>
                    <a:pt x="20525" y="10878"/>
                    <a:pt x="19995" y="10937"/>
                    <a:pt x="19473" y="11035"/>
                  </a:cubicBezTo>
                  <a:cubicBezTo>
                    <a:pt x="14582" y="11952"/>
                    <a:pt x="10345" y="15970"/>
                    <a:pt x="9173" y="20810"/>
                  </a:cubicBezTo>
                  <a:cubicBezTo>
                    <a:pt x="9137" y="20949"/>
                    <a:pt x="9106" y="21092"/>
                    <a:pt x="9078" y="21240"/>
                  </a:cubicBezTo>
                  <a:cubicBezTo>
                    <a:pt x="8557" y="22484"/>
                    <a:pt x="6858" y="27212"/>
                    <a:pt x="8855" y="32122"/>
                  </a:cubicBezTo>
                  <a:cubicBezTo>
                    <a:pt x="8534" y="32042"/>
                    <a:pt x="8222" y="32003"/>
                    <a:pt x="7934" y="31989"/>
                  </a:cubicBezTo>
                  <a:lnTo>
                    <a:pt x="7873" y="31986"/>
                  </a:lnTo>
                  <a:lnTo>
                    <a:pt x="7795" y="31986"/>
                  </a:lnTo>
                  <a:cubicBezTo>
                    <a:pt x="5954" y="31986"/>
                    <a:pt x="4274" y="33210"/>
                    <a:pt x="3708" y="34960"/>
                  </a:cubicBezTo>
                  <a:cubicBezTo>
                    <a:pt x="3125" y="36767"/>
                    <a:pt x="3817" y="38765"/>
                    <a:pt x="5390" y="39822"/>
                  </a:cubicBezTo>
                  <a:cubicBezTo>
                    <a:pt x="6046" y="40266"/>
                    <a:pt x="6818" y="40511"/>
                    <a:pt x="7622" y="40539"/>
                  </a:cubicBezTo>
                  <a:lnTo>
                    <a:pt x="7764" y="40545"/>
                  </a:lnTo>
                  <a:cubicBezTo>
                    <a:pt x="8799" y="40545"/>
                    <a:pt x="9801" y="40174"/>
                    <a:pt x="10571" y="39501"/>
                  </a:cubicBezTo>
                  <a:cubicBezTo>
                    <a:pt x="11405" y="38773"/>
                    <a:pt x="11890" y="37747"/>
                    <a:pt x="11991" y="36684"/>
                  </a:cubicBezTo>
                  <a:cubicBezTo>
                    <a:pt x="12959" y="37618"/>
                    <a:pt x="14094" y="38455"/>
                    <a:pt x="15383" y="39192"/>
                  </a:cubicBezTo>
                  <a:cubicBezTo>
                    <a:pt x="10292" y="40896"/>
                    <a:pt x="6528" y="41641"/>
                    <a:pt x="6481" y="41652"/>
                  </a:cubicBezTo>
                  <a:cubicBezTo>
                    <a:pt x="5242" y="41889"/>
                    <a:pt x="4252" y="42835"/>
                    <a:pt x="3953" y="44063"/>
                  </a:cubicBezTo>
                  <a:cubicBezTo>
                    <a:pt x="3655" y="45282"/>
                    <a:pt x="4101" y="46585"/>
                    <a:pt x="5089" y="47366"/>
                  </a:cubicBezTo>
                  <a:lnTo>
                    <a:pt x="7767" y="49480"/>
                  </a:lnTo>
                  <a:lnTo>
                    <a:pt x="7616" y="49977"/>
                  </a:lnTo>
                  <a:cubicBezTo>
                    <a:pt x="6724" y="49056"/>
                    <a:pt x="5650" y="48794"/>
                    <a:pt x="4810" y="48761"/>
                  </a:cubicBezTo>
                  <a:lnTo>
                    <a:pt x="4748" y="48755"/>
                  </a:lnTo>
                  <a:lnTo>
                    <a:pt x="4673" y="48755"/>
                  </a:lnTo>
                  <a:cubicBezTo>
                    <a:pt x="2832" y="48755"/>
                    <a:pt x="1150" y="49977"/>
                    <a:pt x="586" y="51732"/>
                  </a:cubicBezTo>
                  <a:cubicBezTo>
                    <a:pt x="0" y="53534"/>
                    <a:pt x="695" y="55532"/>
                    <a:pt x="2266" y="56592"/>
                  </a:cubicBezTo>
                  <a:cubicBezTo>
                    <a:pt x="2921" y="57032"/>
                    <a:pt x="3694" y="57284"/>
                    <a:pt x="4497" y="57306"/>
                  </a:cubicBezTo>
                  <a:lnTo>
                    <a:pt x="4640" y="57311"/>
                  </a:lnTo>
                  <a:cubicBezTo>
                    <a:pt x="5560" y="57311"/>
                    <a:pt x="6442" y="57024"/>
                    <a:pt x="7167" y="56491"/>
                  </a:cubicBezTo>
                  <a:cubicBezTo>
                    <a:pt x="7217" y="56550"/>
                    <a:pt x="7259" y="56606"/>
                    <a:pt x="7315" y="56661"/>
                  </a:cubicBezTo>
                  <a:cubicBezTo>
                    <a:pt x="7918" y="57286"/>
                    <a:pt x="8757" y="57641"/>
                    <a:pt x="9631" y="57641"/>
                  </a:cubicBezTo>
                  <a:cubicBezTo>
                    <a:pt x="9929" y="57641"/>
                    <a:pt x="10222" y="57599"/>
                    <a:pt x="10509" y="57521"/>
                  </a:cubicBezTo>
                  <a:cubicBezTo>
                    <a:pt x="12259" y="57032"/>
                    <a:pt x="13988" y="56483"/>
                    <a:pt x="15698" y="55883"/>
                  </a:cubicBezTo>
                  <a:lnTo>
                    <a:pt x="15698" y="55883"/>
                  </a:lnTo>
                  <a:cubicBezTo>
                    <a:pt x="15272" y="56435"/>
                    <a:pt x="15018" y="57127"/>
                    <a:pt x="15018" y="57872"/>
                  </a:cubicBezTo>
                  <a:cubicBezTo>
                    <a:pt x="15020" y="59393"/>
                    <a:pt x="16078" y="60687"/>
                    <a:pt x="17534" y="61022"/>
                  </a:cubicBezTo>
                  <a:cubicBezTo>
                    <a:pt x="17693" y="61234"/>
                    <a:pt x="17866" y="61608"/>
                    <a:pt x="18033" y="61973"/>
                  </a:cubicBezTo>
                  <a:cubicBezTo>
                    <a:pt x="18558" y="63120"/>
                    <a:pt x="19716" y="63865"/>
                    <a:pt x="20977" y="63865"/>
                  </a:cubicBezTo>
                  <a:cubicBezTo>
                    <a:pt x="21155" y="63865"/>
                    <a:pt x="21328" y="63851"/>
                    <a:pt x="21529" y="63814"/>
                  </a:cubicBezTo>
                  <a:cubicBezTo>
                    <a:pt x="22932" y="63572"/>
                    <a:pt x="24012" y="62433"/>
                    <a:pt x="24185" y="61019"/>
                  </a:cubicBezTo>
                  <a:cubicBezTo>
                    <a:pt x="24352" y="60980"/>
                    <a:pt x="24517" y="60927"/>
                    <a:pt x="24670" y="60866"/>
                  </a:cubicBezTo>
                  <a:lnTo>
                    <a:pt x="24670" y="60866"/>
                  </a:lnTo>
                  <a:cubicBezTo>
                    <a:pt x="24522" y="61705"/>
                    <a:pt x="24732" y="62553"/>
                    <a:pt x="25253" y="63237"/>
                  </a:cubicBezTo>
                  <a:lnTo>
                    <a:pt x="26188" y="64437"/>
                  </a:lnTo>
                  <a:lnTo>
                    <a:pt x="27940" y="64437"/>
                  </a:lnTo>
                  <a:cubicBezTo>
                    <a:pt x="28144" y="64437"/>
                    <a:pt x="28342" y="64417"/>
                    <a:pt x="28540" y="64381"/>
                  </a:cubicBezTo>
                  <a:cubicBezTo>
                    <a:pt x="28735" y="64417"/>
                    <a:pt x="28930" y="64437"/>
                    <a:pt x="29137" y="64437"/>
                  </a:cubicBezTo>
                  <a:lnTo>
                    <a:pt x="29391" y="64437"/>
                  </a:lnTo>
                  <a:cubicBezTo>
                    <a:pt x="29564" y="64437"/>
                    <a:pt x="29731" y="64423"/>
                    <a:pt x="29893" y="64395"/>
                  </a:cubicBezTo>
                  <a:cubicBezTo>
                    <a:pt x="30060" y="64417"/>
                    <a:pt x="30236" y="64437"/>
                    <a:pt x="30415" y="64437"/>
                  </a:cubicBezTo>
                  <a:lnTo>
                    <a:pt x="30640" y="64437"/>
                  </a:lnTo>
                  <a:cubicBezTo>
                    <a:pt x="30777" y="64437"/>
                    <a:pt x="30919" y="64425"/>
                    <a:pt x="31056" y="64409"/>
                  </a:cubicBezTo>
                  <a:lnTo>
                    <a:pt x="31078" y="64437"/>
                  </a:lnTo>
                  <a:lnTo>
                    <a:pt x="32833" y="64437"/>
                  </a:lnTo>
                  <a:cubicBezTo>
                    <a:pt x="33040" y="64437"/>
                    <a:pt x="33238" y="64417"/>
                    <a:pt x="33433" y="64381"/>
                  </a:cubicBezTo>
                  <a:cubicBezTo>
                    <a:pt x="33628" y="64417"/>
                    <a:pt x="33826" y="64437"/>
                    <a:pt x="34033" y="64437"/>
                  </a:cubicBezTo>
                  <a:lnTo>
                    <a:pt x="34287" y="64437"/>
                  </a:lnTo>
                  <a:cubicBezTo>
                    <a:pt x="34410" y="64437"/>
                    <a:pt x="34532" y="64428"/>
                    <a:pt x="34649" y="64414"/>
                  </a:cubicBezTo>
                  <a:cubicBezTo>
                    <a:pt x="34769" y="64425"/>
                    <a:pt x="34892" y="64437"/>
                    <a:pt x="35012" y="64437"/>
                  </a:cubicBezTo>
                  <a:lnTo>
                    <a:pt x="35249" y="64437"/>
                  </a:lnTo>
                  <a:cubicBezTo>
                    <a:pt x="35417" y="64437"/>
                    <a:pt x="35578" y="64423"/>
                    <a:pt x="35735" y="64397"/>
                  </a:cubicBezTo>
                  <a:cubicBezTo>
                    <a:pt x="35896" y="64423"/>
                    <a:pt x="36055" y="64437"/>
                    <a:pt x="36223" y="64437"/>
                  </a:cubicBezTo>
                  <a:lnTo>
                    <a:pt x="36468" y="64437"/>
                  </a:lnTo>
                  <a:cubicBezTo>
                    <a:pt x="36599" y="64437"/>
                    <a:pt x="36725" y="64428"/>
                    <a:pt x="36851" y="64411"/>
                  </a:cubicBezTo>
                  <a:cubicBezTo>
                    <a:pt x="36976" y="64425"/>
                    <a:pt x="37102" y="64437"/>
                    <a:pt x="37230" y="64437"/>
                  </a:cubicBezTo>
                  <a:lnTo>
                    <a:pt x="38614" y="64437"/>
                  </a:lnTo>
                  <a:cubicBezTo>
                    <a:pt x="38748" y="64437"/>
                    <a:pt x="38882" y="64425"/>
                    <a:pt x="39010" y="64409"/>
                  </a:cubicBezTo>
                  <a:cubicBezTo>
                    <a:pt x="39135" y="64425"/>
                    <a:pt x="39267" y="64437"/>
                    <a:pt x="39400" y="64437"/>
                  </a:cubicBezTo>
                  <a:lnTo>
                    <a:pt x="39638" y="64437"/>
                  </a:lnTo>
                  <a:cubicBezTo>
                    <a:pt x="39813" y="64437"/>
                    <a:pt x="39997" y="64423"/>
                    <a:pt x="40168" y="64389"/>
                  </a:cubicBezTo>
                  <a:cubicBezTo>
                    <a:pt x="40341" y="64417"/>
                    <a:pt x="40516" y="64437"/>
                    <a:pt x="40695" y="64437"/>
                  </a:cubicBezTo>
                  <a:lnTo>
                    <a:pt x="40921" y="64437"/>
                  </a:lnTo>
                  <a:cubicBezTo>
                    <a:pt x="41063" y="64437"/>
                    <a:pt x="41205" y="64423"/>
                    <a:pt x="41345" y="64400"/>
                  </a:cubicBezTo>
                  <a:cubicBezTo>
                    <a:pt x="41484" y="64423"/>
                    <a:pt x="41624" y="64437"/>
                    <a:pt x="41772" y="64437"/>
                  </a:cubicBezTo>
                  <a:lnTo>
                    <a:pt x="43158" y="64437"/>
                  </a:lnTo>
                  <a:cubicBezTo>
                    <a:pt x="43359" y="64437"/>
                    <a:pt x="43554" y="64417"/>
                    <a:pt x="43741" y="64381"/>
                  </a:cubicBezTo>
                  <a:cubicBezTo>
                    <a:pt x="44015" y="64431"/>
                    <a:pt x="44294" y="64462"/>
                    <a:pt x="44581" y="64462"/>
                  </a:cubicBezTo>
                  <a:cubicBezTo>
                    <a:pt x="44983" y="64462"/>
                    <a:pt x="45340" y="64403"/>
                    <a:pt x="45655" y="64322"/>
                  </a:cubicBezTo>
                  <a:cubicBezTo>
                    <a:pt x="45998" y="64411"/>
                    <a:pt x="46350" y="64462"/>
                    <a:pt x="46724" y="64462"/>
                  </a:cubicBezTo>
                  <a:cubicBezTo>
                    <a:pt x="47251" y="64462"/>
                    <a:pt x="47697" y="64372"/>
                    <a:pt x="48077" y="64241"/>
                  </a:cubicBezTo>
                  <a:cubicBezTo>
                    <a:pt x="48411" y="64364"/>
                    <a:pt x="48774" y="64439"/>
                    <a:pt x="49156" y="64439"/>
                  </a:cubicBezTo>
                  <a:lnTo>
                    <a:pt x="49391" y="64439"/>
                  </a:lnTo>
                  <a:cubicBezTo>
                    <a:pt x="49594" y="64439"/>
                    <a:pt x="49792" y="64423"/>
                    <a:pt x="49979" y="64383"/>
                  </a:cubicBezTo>
                  <a:cubicBezTo>
                    <a:pt x="50172" y="64423"/>
                    <a:pt x="50367" y="64439"/>
                    <a:pt x="50571" y="64439"/>
                  </a:cubicBezTo>
                  <a:lnTo>
                    <a:pt x="50808" y="64439"/>
                  </a:lnTo>
                  <a:cubicBezTo>
                    <a:pt x="51034" y="64439"/>
                    <a:pt x="51260" y="64411"/>
                    <a:pt x="51477" y="64364"/>
                  </a:cubicBezTo>
                  <a:cubicBezTo>
                    <a:pt x="51765" y="64431"/>
                    <a:pt x="52066" y="64470"/>
                    <a:pt x="52373" y="64470"/>
                  </a:cubicBezTo>
                  <a:cubicBezTo>
                    <a:pt x="52683" y="64470"/>
                    <a:pt x="52978" y="64428"/>
                    <a:pt x="53269" y="64364"/>
                  </a:cubicBezTo>
                  <a:cubicBezTo>
                    <a:pt x="53483" y="64411"/>
                    <a:pt x="53712" y="64439"/>
                    <a:pt x="53941" y="64439"/>
                  </a:cubicBezTo>
                  <a:lnTo>
                    <a:pt x="54175" y="64439"/>
                  </a:lnTo>
                  <a:cubicBezTo>
                    <a:pt x="54357" y="64439"/>
                    <a:pt x="54535" y="64425"/>
                    <a:pt x="54705" y="64392"/>
                  </a:cubicBezTo>
                  <a:cubicBezTo>
                    <a:pt x="54878" y="64423"/>
                    <a:pt x="55054" y="64439"/>
                    <a:pt x="55233" y="64439"/>
                  </a:cubicBezTo>
                  <a:lnTo>
                    <a:pt x="55458" y="64439"/>
                  </a:lnTo>
                  <a:cubicBezTo>
                    <a:pt x="55693" y="64439"/>
                    <a:pt x="55919" y="64414"/>
                    <a:pt x="56139" y="64361"/>
                  </a:cubicBezTo>
                  <a:cubicBezTo>
                    <a:pt x="56354" y="64411"/>
                    <a:pt x="56586" y="64439"/>
                    <a:pt x="56820" y="64439"/>
                  </a:cubicBezTo>
                  <a:lnTo>
                    <a:pt x="57057" y="64439"/>
                  </a:lnTo>
                  <a:cubicBezTo>
                    <a:pt x="57291" y="64439"/>
                    <a:pt x="57526" y="64414"/>
                    <a:pt x="57749" y="64361"/>
                  </a:cubicBezTo>
                  <a:cubicBezTo>
                    <a:pt x="57972" y="64411"/>
                    <a:pt x="58204" y="64439"/>
                    <a:pt x="58441" y="64439"/>
                  </a:cubicBezTo>
                  <a:lnTo>
                    <a:pt x="58678" y="64439"/>
                  </a:lnTo>
                  <a:cubicBezTo>
                    <a:pt x="58845" y="64439"/>
                    <a:pt x="59004" y="64425"/>
                    <a:pt x="59161" y="64400"/>
                  </a:cubicBezTo>
                  <a:cubicBezTo>
                    <a:pt x="59320" y="64425"/>
                    <a:pt x="59481" y="64439"/>
                    <a:pt x="59646" y="64439"/>
                  </a:cubicBezTo>
                  <a:lnTo>
                    <a:pt x="59883" y="64439"/>
                  </a:lnTo>
                  <a:cubicBezTo>
                    <a:pt x="61579" y="64439"/>
                    <a:pt x="62957" y="63061"/>
                    <a:pt x="62957" y="61365"/>
                  </a:cubicBezTo>
                  <a:lnTo>
                    <a:pt x="62957" y="60997"/>
                  </a:lnTo>
                  <a:lnTo>
                    <a:pt x="63200" y="60994"/>
                  </a:lnTo>
                  <a:lnTo>
                    <a:pt x="63183" y="59535"/>
                  </a:lnTo>
                  <a:lnTo>
                    <a:pt x="63183" y="59535"/>
                  </a:lnTo>
                  <a:cubicBezTo>
                    <a:pt x="63281" y="59616"/>
                    <a:pt x="63381" y="59691"/>
                    <a:pt x="63490" y="59766"/>
                  </a:cubicBezTo>
                  <a:cubicBezTo>
                    <a:pt x="64146" y="60204"/>
                    <a:pt x="64919" y="60455"/>
                    <a:pt x="65725" y="60483"/>
                  </a:cubicBezTo>
                  <a:lnTo>
                    <a:pt x="65864" y="60483"/>
                  </a:lnTo>
                  <a:cubicBezTo>
                    <a:pt x="66905" y="60483"/>
                    <a:pt x="67904" y="60115"/>
                    <a:pt x="68671" y="59440"/>
                  </a:cubicBezTo>
                  <a:cubicBezTo>
                    <a:pt x="70127" y="58173"/>
                    <a:pt x="70537" y="56011"/>
                    <a:pt x="69653" y="54298"/>
                  </a:cubicBezTo>
                  <a:cubicBezTo>
                    <a:pt x="69151" y="53319"/>
                    <a:pt x="68490" y="52733"/>
                    <a:pt x="67837" y="52382"/>
                  </a:cubicBezTo>
                  <a:cubicBezTo>
                    <a:pt x="68191" y="51933"/>
                    <a:pt x="68428" y="51383"/>
                    <a:pt x="68504" y="50786"/>
                  </a:cubicBezTo>
                  <a:cubicBezTo>
                    <a:pt x="69963" y="50449"/>
                    <a:pt x="71009" y="49146"/>
                    <a:pt x="71012" y="47636"/>
                  </a:cubicBezTo>
                  <a:cubicBezTo>
                    <a:pt x="71014" y="46127"/>
                    <a:pt x="69965" y="44819"/>
                    <a:pt x="68504" y="44481"/>
                  </a:cubicBezTo>
                  <a:cubicBezTo>
                    <a:pt x="68459" y="44102"/>
                    <a:pt x="68345" y="43734"/>
                    <a:pt x="68177" y="43407"/>
                  </a:cubicBezTo>
                  <a:cubicBezTo>
                    <a:pt x="68389" y="43156"/>
                    <a:pt x="68573" y="42874"/>
                    <a:pt x="68702" y="42556"/>
                  </a:cubicBezTo>
                  <a:cubicBezTo>
                    <a:pt x="69170" y="41426"/>
                    <a:pt x="68975" y="40149"/>
                    <a:pt x="68183" y="39214"/>
                  </a:cubicBezTo>
                  <a:lnTo>
                    <a:pt x="65641" y="36221"/>
                  </a:lnTo>
                  <a:lnTo>
                    <a:pt x="67466" y="32881"/>
                  </a:lnTo>
                  <a:cubicBezTo>
                    <a:pt x="68052" y="31802"/>
                    <a:pt x="67987" y="30502"/>
                    <a:pt x="67284" y="29489"/>
                  </a:cubicBezTo>
                  <a:cubicBezTo>
                    <a:pt x="66682" y="28619"/>
                    <a:pt x="65686" y="28097"/>
                    <a:pt x="64626" y="28097"/>
                  </a:cubicBezTo>
                  <a:lnTo>
                    <a:pt x="64411" y="28102"/>
                  </a:lnTo>
                  <a:lnTo>
                    <a:pt x="64171" y="28133"/>
                  </a:lnTo>
                  <a:cubicBezTo>
                    <a:pt x="59919" y="28738"/>
                    <a:pt x="55768" y="29179"/>
                    <a:pt x="51765" y="29450"/>
                  </a:cubicBezTo>
                  <a:cubicBezTo>
                    <a:pt x="52016" y="28875"/>
                    <a:pt x="52225" y="28300"/>
                    <a:pt x="52412" y="27717"/>
                  </a:cubicBezTo>
                  <a:cubicBezTo>
                    <a:pt x="53810" y="23240"/>
                    <a:pt x="52914" y="16821"/>
                    <a:pt x="48576" y="13431"/>
                  </a:cubicBezTo>
                  <a:cubicBezTo>
                    <a:pt x="46782" y="11141"/>
                    <a:pt x="44182" y="9500"/>
                    <a:pt x="41331" y="8786"/>
                  </a:cubicBezTo>
                  <a:cubicBezTo>
                    <a:pt x="42196" y="7517"/>
                    <a:pt x="42344" y="5820"/>
                    <a:pt x="41618" y="4423"/>
                  </a:cubicBezTo>
                  <a:cubicBezTo>
                    <a:pt x="40653" y="2551"/>
                    <a:pt x="39119" y="2104"/>
                    <a:pt x="38003" y="2060"/>
                  </a:cubicBezTo>
                  <a:lnTo>
                    <a:pt x="37941" y="2054"/>
                  </a:lnTo>
                  <a:lnTo>
                    <a:pt x="37866" y="2054"/>
                  </a:lnTo>
                  <a:cubicBezTo>
                    <a:pt x="36025" y="2054"/>
                    <a:pt x="34340" y="3276"/>
                    <a:pt x="33779" y="5031"/>
                  </a:cubicBezTo>
                  <a:cubicBezTo>
                    <a:pt x="33344" y="6384"/>
                    <a:pt x="33623" y="7849"/>
                    <a:pt x="34451" y="8939"/>
                  </a:cubicBezTo>
                  <a:cubicBezTo>
                    <a:pt x="32194" y="9637"/>
                    <a:pt x="30166" y="10945"/>
                    <a:pt x="28582" y="12703"/>
                  </a:cubicBezTo>
                  <a:cubicBezTo>
                    <a:pt x="27600" y="12117"/>
                    <a:pt x="26551" y="11665"/>
                    <a:pt x="25451" y="11350"/>
                  </a:cubicBezTo>
                  <a:cubicBezTo>
                    <a:pt x="26149" y="10836"/>
                    <a:pt x="26623" y="10047"/>
                    <a:pt x="26735" y="9149"/>
                  </a:cubicBezTo>
                  <a:cubicBezTo>
                    <a:pt x="28197" y="8814"/>
                    <a:pt x="29243" y="7514"/>
                    <a:pt x="29246" y="6002"/>
                  </a:cubicBezTo>
                  <a:cubicBezTo>
                    <a:pt x="29248" y="4492"/>
                    <a:pt x="28199" y="3184"/>
                    <a:pt x="26735" y="2847"/>
                  </a:cubicBezTo>
                  <a:cubicBezTo>
                    <a:pt x="26567" y="1432"/>
                    <a:pt x="25482" y="283"/>
                    <a:pt x="24084" y="46"/>
                  </a:cubicBezTo>
                  <a:cubicBezTo>
                    <a:pt x="23900" y="18"/>
                    <a:pt x="23711" y="1"/>
                    <a:pt x="23527"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2"/>
            <p:cNvSpPr/>
            <p:nvPr/>
          </p:nvSpPr>
          <p:spPr>
            <a:xfrm rot="800732">
              <a:off x="6590604" y="4133315"/>
              <a:ext cx="1178407" cy="16052"/>
            </a:xfrm>
            <a:custGeom>
              <a:avLst/>
              <a:gdLst/>
              <a:ahLst/>
              <a:cxnLst/>
              <a:rect l="l" t="t" r="r" b="b"/>
              <a:pathLst>
                <a:path w="32449" h="442" extrusionOk="0">
                  <a:moveTo>
                    <a:pt x="32440" y="1"/>
                  </a:moveTo>
                  <a:cubicBezTo>
                    <a:pt x="31567" y="6"/>
                    <a:pt x="23764" y="17"/>
                    <a:pt x="16223" y="28"/>
                  </a:cubicBezTo>
                  <a:cubicBezTo>
                    <a:pt x="8677" y="37"/>
                    <a:pt x="874" y="48"/>
                    <a:pt x="1" y="59"/>
                  </a:cubicBezTo>
                  <a:lnTo>
                    <a:pt x="3" y="441"/>
                  </a:lnTo>
                  <a:cubicBezTo>
                    <a:pt x="879" y="433"/>
                    <a:pt x="8677" y="422"/>
                    <a:pt x="16226" y="413"/>
                  </a:cubicBezTo>
                  <a:cubicBezTo>
                    <a:pt x="23772" y="405"/>
                    <a:pt x="31573" y="394"/>
                    <a:pt x="32449" y="383"/>
                  </a:cubicBezTo>
                  <a:lnTo>
                    <a:pt x="324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2"/>
            <p:cNvSpPr/>
            <p:nvPr/>
          </p:nvSpPr>
          <p:spPr>
            <a:xfrm rot="800732">
              <a:off x="6582977" y="4060406"/>
              <a:ext cx="64061" cy="79132"/>
            </a:xfrm>
            <a:custGeom>
              <a:avLst/>
              <a:gdLst/>
              <a:ahLst/>
              <a:cxnLst/>
              <a:rect l="l" t="t" r="r" b="b"/>
              <a:pathLst>
                <a:path w="1764" h="2179" extrusionOk="0">
                  <a:moveTo>
                    <a:pt x="882" y="371"/>
                  </a:moveTo>
                  <a:cubicBezTo>
                    <a:pt x="885" y="371"/>
                    <a:pt x="890" y="374"/>
                    <a:pt x="893" y="377"/>
                  </a:cubicBezTo>
                  <a:lnTo>
                    <a:pt x="1256" y="1532"/>
                  </a:lnTo>
                  <a:cubicBezTo>
                    <a:pt x="1256" y="1534"/>
                    <a:pt x="1256" y="1540"/>
                    <a:pt x="1253" y="1543"/>
                  </a:cubicBezTo>
                  <a:cubicBezTo>
                    <a:pt x="1248" y="1543"/>
                    <a:pt x="1245" y="1546"/>
                    <a:pt x="1242" y="1546"/>
                  </a:cubicBezTo>
                  <a:lnTo>
                    <a:pt x="528" y="1546"/>
                  </a:lnTo>
                  <a:cubicBezTo>
                    <a:pt x="522" y="1546"/>
                    <a:pt x="519" y="1546"/>
                    <a:pt x="517" y="1543"/>
                  </a:cubicBezTo>
                  <a:cubicBezTo>
                    <a:pt x="514" y="1540"/>
                    <a:pt x="514" y="1534"/>
                    <a:pt x="508" y="1532"/>
                  </a:cubicBezTo>
                  <a:lnTo>
                    <a:pt x="871" y="377"/>
                  </a:lnTo>
                  <a:cubicBezTo>
                    <a:pt x="877" y="374"/>
                    <a:pt x="879" y="371"/>
                    <a:pt x="882" y="371"/>
                  </a:cubicBezTo>
                  <a:close/>
                  <a:moveTo>
                    <a:pt x="726" y="0"/>
                  </a:moveTo>
                  <a:cubicBezTo>
                    <a:pt x="704" y="0"/>
                    <a:pt x="695" y="8"/>
                    <a:pt x="687" y="25"/>
                  </a:cubicBezTo>
                  <a:lnTo>
                    <a:pt x="6" y="2145"/>
                  </a:lnTo>
                  <a:cubicBezTo>
                    <a:pt x="1" y="2170"/>
                    <a:pt x="6" y="2179"/>
                    <a:pt x="31" y="2179"/>
                  </a:cubicBezTo>
                  <a:lnTo>
                    <a:pt x="282" y="2179"/>
                  </a:lnTo>
                  <a:cubicBezTo>
                    <a:pt x="305" y="2179"/>
                    <a:pt x="313" y="2173"/>
                    <a:pt x="321" y="2157"/>
                  </a:cubicBezTo>
                  <a:lnTo>
                    <a:pt x="433" y="1791"/>
                  </a:lnTo>
                  <a:cubicBezTo>
                    <a:pt x="436" y="1783"/>
                    <a:pt x="439" y="1780"/>
                    <a:pt x="447" y="1780"/>
                  </a:cubicBezTo>
                  <a:lnTo>
                    <a:pt x="1323" y="1780"/>
                  </a:lnTo>
                  <a:cubicBezTo>
                    <a:pt x="1328" y="1780"/>
                    <a:pt x="1331" y="1783"/>
                    <a:pt x="1337" y="1791"/>
                  </a:cubicBezTo>
                  <a:lnTo>
                    <a:pt x="1448" y="2157"/>
                  </a:lnTo>
                  <a:cubicBezTo>
                    <a:pt x="1454" y="2173"/>
                    <a:pt x="1465" y="2179"/>
                    <a:pt x="1482" y="2179"/>
                  </a:cubicBezTo>
                  <a:lnTo>
                    <a:pt x="1736" y="2179"/>
                  </a:lnTo>
                  <a:cubicBezTo>
                    <a:pt x="1755" y="2179"/>
                    <a:pt x="1764" y="2173"/>
                    <a:pt x="1764" y="2159"/>
                  </a:cubicBezTo>
                  <a:lnTo>
                    <a:pt x="1761" y="2145"/>
                  </a:lnTo>
                  <a:lnTo>
                    <a:pt x="1075" y="25"/>
                  </a:lnTo>
                  <a:cubicBezTo>
                    <a:pt x="1066" y="11"/>
                    <a:pt x="1058" y="0"/>
                    <a:pt x="1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2"/>
            <p:cNvSpPr/>
            <p:nvPr/>
          </p:nvSpPr>
          <p:spPr>
            <a:xfrm rot="800732">
              <a:off x="6658088" y="4081735"/>
              <a:ext cx="93658" cy="79132"/>
            </a:xfrm>
            <a:custGeom>
              <a:avLst/>
              <a:gdLst/>
              <a:ahLst/>
              <a:cxnLst/>
              <a:rect l="l" t="t" r="r" b="b"/>
              <a:pathLst>
                <a:path w="2579" h="2179" extrusionOk="0">
                  <a:moveTo>
                    <a:pt x="31" y="0"/>
                  </a:moveTo>
                  <a:cubicBezTo>
                    <a:pt x="12" y="0"/>
                    <a:pt x="1" y="8"/>
                    <a:pt x="1" y="25"/>
                  </a:cubicBezTo>
                  <a:lnTo>
                    <a:pt x="3" y="36"/>
                  </a:lnTo>
                  <a:lnTo>
                    <a:pt x="589" y="2157"/>
                  </a:lnTo>
                  <a:cubicBezTo>
                    <a:pt x="595" y="2173"/>
                    <a:pt x="609" y="2179"/>
                    <a:pt x="625" y="2179"/>
                  </a:cubicBezTo>
                  <a:lnTo>
                    <a:pt x="851" y="2179"/>
                  </a:lnTo>
                  <a:cubicBezTo>
                    <a:pt x="871" y="2179"/>
                    <a:pt x="882" y="2173"/>
                    <a:pt x="885" y="2151"/>
                  </a:cubicBezTo>
                  <a:lnTo>
                    <a:pt x="1281" y="544"/>
                  </a:lnTo>
                  <a:cubicBezTo>
                    <a:pt x="1284" y="538"/>
                    <a:pt x="1284" y="533"/>
                    <a:pt x="1287" y="533"/>
                  </a:cubicBezTo>
                  <a:cubicBezTo>
                    <a:pt x="1289" y="533"/>
                    <a:pt x="1289" y="538"/>
                    <a:pt x="1295" y="544"/>
                  </a:cubicBezTo>
                  <a:lnTo>
                    <a:pt x="1702" y="2151"/>
                  </a:lnTo>
                  <a:cubicBezTo>
                    <a:pt x="1705" y="2170"/>
                    <a:pt x="1716" y="2179"/>
                    <a:pt x="1736" y="2179"/>
                  </a:cubicBezTo>
                  <a:lnTo>
                    <a:pt x="1978" y="2179"/>
                  </a:lnTo>
                  <a:cubicBezTo>
                    <a:pt x="1995" y="2179"/>
                    <a:pt x="2009" y="2173"/>
                    <a:pt x="2012" y="2151"/>
                  </a:cubicBezTo>
                  <a:lnTo>
                    <a:pt x="2578" y="36"/>
                  </a:lnTo>
                  <a:cubicBezTo>
                    <a:pt x="2578" y="25"/>
                    <a:pt x="2578" y="17"/>
                    <a:pt x="2570" y="11"/>
                  </a:cubicBezTo>
                  <a:cubicBezTo>
                    <a:pt x="2564" y="6"/>
                    <a:pt x="2556" y="0"/>
                    <a:pt x="2545" y="0"/>
                  </a:cubicBezTo>
                  <a:lnTo>
                    <a:pt x="2308" y="0"/>
                  </a:lnTo>
                  <a:cubicBezTo>
                    <a:pt x="2291" y="0"/>
                    <a:pt x="2277" y="8"/>
                    <a:pt x="2274" y="28"/>
                  </a:cubicBezTo>
                  <a:lnTo>
                    <a:pt x="1861" y="1585"/>
                  </a:lnTo>
                  <a:cubicBezTo>
                    <a:pt x="1859" y="1587"/>
                    <a:pt x="1859" y="1590"/>
                    <a:pt x="1856" y="1590"/>
                  </a:cubicBezTo>
                  <a:cubicBezTo>
                    <a:pt x="1853" y="1590"/>
                    <a:pt x="1853" y="1587"/>
                    <a:pt x="1847" y="1585"/>
                  </a:cubicBezTo>
                  <a:lnTo>
                    <a:pt x="1440" y="28"/>
                  </a:lnTo>
                  <a:cubicBezTo>
                    <a:pt x="1437" y="11"/>
                    <a:pt x="1426" y="0"/>
                    <a:pt x="1407" y="0"/>
                  </a:cubicBezTo>
                  <a:lnTo>
                    <a:pt x="1161" y="0"/>
                  </a:lnTo>
                  <a:cubicBezTo>
                    <a:pt x="1144" y="0"/>
                    <a:pt x="1130" y="8"/>
                    <a:pt x="1128" y="28"/>
                  </a:cubicBezTo>
                  <a:lnTo>
                    <a:pt x="740" y="1576"/>
                  </a:lnTo>
                  <a:cubicBezTo>
                    <a:pt x="740" y="1579"/>
                    <a:pt x="737" y="1585"/>
                    <a:pt x="731" y="1585"/>
                  </a:cubicBezTo>
                  <a:lnTo>
                    <a:pt x="726" y="1576"/>
                  </a:lnTo>
                  <a:lnTo>
                    <a:pt x="319" y="28"/>
                  </a:lnTo>
                  <a:cubicBezTo>
                    <a:pt x="313" y="11"/>
                    <a:pt x="305" y="0"/>
                    <a:pt x="2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2"/>
            <p:cNvSpPr/>
            <p:nvPr/>
          </p:nvSpPr>
          <p:spPr>
            <a:xfrm rot="800732">
              <a:off x="6756081" y="4101484"/>
              <a:ext cx="64170" cy="79132"/>
            </a:xfrm>
            <a:custGeom>
              <a:avLst/>
              <a:gdLst/>
              <a:ahLst/>
              <a:cxnLst/>
              <a:rect l="l" t="t" r="r" b="b"/>
              <a:pathLst>
                <a:path w="1767" h="2179" extrusionOk="0">
                  <a:moveTo>
                    <a:pt x="882" y="371"/>
                  </a:moveTo>
                  <a:cubicBezTo>
                    <a:pt x="888" y="371"/>
                    <a:pt x="890" y="374"/>
                    <a:pt x="893" y="377"/>
                  </a:cubicBezTo>
                  <a:lnTo>
                    <a:pt x="1256" y="1532"/>
                  </a:lnTo>
                  <a:cubicBezTo>
                    <a:pt x="1256" y="1534"/>
                    <a:pt x="1256" y="1540"/>
                    <a:pt x="1253" y="1543"/>
                  </a:cubicBezTo>
                  <a:cubicBezTo>
                    <a:pt x="1250" y="1543"/>
                    <a:pt x="1245" y="1546"/>
                    <a:pt x="1242" y="1546"/>
                  </a:cubicBezTo>
                  <a:lnTo>
                    <a:pt x="528" y="1546"/>
                  </a:lnTo>
                  <a:cubicBezTo>
                    <a:pt x="525" y="1546"/>
                    <a:pt x="519" y="1546"/>
                    <a:pt x="517" y="1543"/>
                  </a:cubicBezTo>
                  <a:cubicBezTo>
                    <a:pt x="511" y="1540"/>
                    <a:pt x="511" y="1534"/>
                    <a:pt x="511" y="1532"/>
                  </a:cubicBezTo>
                  <a:lnTo>
                    <a:pt x="874" y="377"/>
                  </a:lnTo>
                  <a:cubicBezTo>
                    <a:pt x="876" y="374"/>
                    <a:pt x="879" y="371"/>
                    <a:pt x="882" y="371"/>
                  </a:cubicBezTo>
                  <a:close/>
                  <a:moveTo>
                    <a:pt x="726" y="0"/>
                  </a:moveTo>
                  <a:cubicBezTo>
                    <a:pt x="706" y="0"/>
                    <a:pt x="695" y="8"/>
                    <a:pt x="687" y="25"/>
                  </a:cubicBezTo>
                  <a:lnTo>
                    <a:pt x="9" y="2145"/>
                  </a:lnTo>
                  <a:cubicBezTo>
                    <a:pt x="0" y="2170"/>
                    <a:pt x="9" y="2179"/>
                    <a:pt x="31" y="2179"/>
                  </a:cubicBezTo>
                  <a:lnTo>
                    <a:pt x="282" y="2179"/>
                  </a:lnTo>
                  <a:cubicBezTo>
                    <a:pt x="304" y="2179"/>
                    <a:pt x="316" y="2173"/>
                    <a:pt x="321" y="2157"/>
                  </a:cubicBezTo>
                  <a:lnTo>
                    <a:pt x="433" y="1791"/>
                  </a:lnTo>
                  <a:cubicBezTo>
                    <a:pt x="436" y="1783"/>
                    <a:pt x="441" y="1780"/>
                    <a:pt x="447" y="1780"/>
                  </a:cubicBezTo>
                  <a:lnTo>
                    <a:pt x="1323" y="1780"/>
                  </a:lnTo>
                  <a:cubicBezTo>
                    <a:pt x="1328" y="1780"/>
                    <a:pt x="1334" y="1783"/>
                    <a:pt x="1337" y="1791"/>
                  </a:cubicBezTo>
                  <a:lnTo>
                    <a:pt x="1448" y="2157"/>
                  </a:lnTo>
                  <a:cubicBezTo>
                    <a:pt x="1454" y="2173"/>
                    <a:pt x="1468" y="2179"/>
                    <a:pt x="1482" y="2179"/>
                  </a:cubicBezTo>
                  <a:lnTo>
                    <a:pt x="1738" y="2179"/>
                  </a:lnTo>
                  <a:cubicBezTo>
                    <a:pt x="1755" y="2179"/>
                    <a:pt x="1766" y="2173"/>
                    <a:pt x="1766" y="2159"/>
                  </a:cubicBezTo>
                  <a:lnTo>
                    <a:pt x="1761" y="2145"/>
                  </a:lnTo>
                  <a:lnTo>
                    <a:pt x="1074" y="25"/>
                  </a:lnTo>
                  <a:cubicBezTo>
                    <a:pt x="1069" y="11"/>
                    <a:pt x="1058" y="0"/>
                    <a:pt x="10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2"/>
            <p:cNvSpPr/>
            <p:nvPr/>
          </p:nvSpPr>
          <p:spPr>
            <a:xfrm rot="800732">
              <a:off x="6841940" y="4120749"/>
              <a:ext cx="54837" cy="79350"/>
            </a:xfrm>
            <a:custGeom>
              <a:avLst/>
              <a:gdLst/>
              <a:ahLst/>
              <a:cxnLst/>
              <a:rect l="l" t="t" r="r" b="b"/>
              <a:pathLst>
                <a:path w="1510" h="2185" extrusionOk="0">
                  <a:moveTo>
                    <a:pt x="837" y="259"/>
                  </a:moveTo>
                  <a:cubicBezTo>
                    <a:pt x="949" y="259"/>
                    <a:pt x="1036" y="293"/>
                    <a:pt x="1102" y="360"/>
                  </a:cubicBezTo>
                  <a:cubicBezTo>
                    <a:pt x="1169" y="427"/>
                    <a:pt x="1203" y="513"/>
                    <a:pt x="1203" y="625"/>
                  </a:cubicBezTo>
                  <a:cubicBezTo>
                    <a:pt x="1203" y="737"/>
                    <a:pt x="1169" y="820"/>
                    <a:pt x="1102" y="887"/>
                  </a:cubicBezTo>
                  <a:cubicBezTo>
                    <a:pt x="1036" y="954"/>
                    <a:pt x="949" y="985"/>
                    <a:pt x="837" y="985"/>
                  </a:cubicBezTo>
                  <a:lnTo>
                    <a:pt x="319" y="985"/>
                  </a:lnTo>
                  <a:cubicBezTo>
                    <a:pt x="307" y="985"/>
                    <a:pt x="305" y="982"/>
                    <a:pt x="305" y="971"/>
                  </a:cubicBezTo>
                  <a:lnTo>
                    <a:pt x="305" y="273"/>
                  </a:lnTo>
                  <a:cubicBezTo>
                    <a:pt x="305" y="262"/>
                    <a:pt x="310" y="259"/>
                    <a:pt x="319" y="259"/>
                  </a:cubicBezTo>
                  <a:close/>
                  <a:moveTo>
                    <a:pt x="31" y="0"/>
                  </a:moveTo>
                  <a:cubicBezTo>
                    <a:pt x="12" y="0"/>
                    <a:pt x="1" y="11"/>
                    <a:pt x="1" y="34"/>
                  </a:cubicBezTo>
                  <a:lnTo>
                    <a:pt x="1" y="2148"/>
                  </a:lnTo>
                  <a:cubicBezTo>
                    <a:pt x="1" y="2170"/>
                    <a:pt x="12" y="2179"/>
                    <a:pt x="31" y="2179"/>
                  </a:cubicBezTo>
                  <a:lnTo>
                    <a:pt x="268" y="2179"/>
                  </a:lnTo>
                  <a:cubicBezTo>
                    <a:pt x="291" y="2179"/>
                    <a:pt x="302" y="2170"/>
                    <a:pt x="302" y="2148"/>
                  </a:cubicBezTo>
                  <a:lnTo>
                    <a:pt x="302" y="1233"/>
                  </a:lnTo>
                  <a:cubicBezTo>
                    <a:pt x="302" y="1222"/>
                    <a:pt x="305" y="1219"/>
                    <a:pt x="316" y="1219"/>
                  </a:cubicBezTo>
                  <a:lnTo>
                    <a:pt x="765" y="1219"/>
                  </a:lnTo>
                  <a:cubicBezTo>
                    <a:pt x="771" y="1219"/>
                    <a:pt x="773" y="1222"/>
                    <a:pt x="779" y="1228"/>
                  </a:cubicBezTo>
                  <a:lnTo>
                    <a:pt x="1214" y="2159"/>
                  </a:lnTo>
                  <a:cubicBezTo>
                    <a:pt x="1222" y="2173"/>
                    <a:pt x="1231" y="2179"/>
                    <a:pt x="1242" y="2184"/>
                  </a:cubicBezTo>
                  <a:lnTo>
                    <a:pt x="1487" y="2184"/>
                  </a:lnTo>
                  <a:cubicBezTo>
                    <a:pt x="1501" y="2184"/>
                    <a:pt x="1510" y="2176"/>
                    <a:pt x="1510" y="2162"/>
                  </a:cubicBezTo>
                  <a:cubicBezTo>
                    <a:pt x="1510" y="2157"/>
                    <a:pt x="1510" y="2148"/>
                    <a:pt x="1507" y="2145"/>
                  </a:cubicBezTo>
                  <a:lnTo>
                    <a:pt x="1055" y="1211"/>
                  </a:lnTo>
                  <a:cubicBezTo>
                    <a:pt x="1049" y="1205"/>
                    <a:pt x="1049" y="1197"/>
                    <a:pt x="1061" y="1194"/>
                  </a:cubicBezTo>
                  <a:cubicBezTo>
                    <a:pt x="1197" y="1155"/>
                    <a:pt x="1301" y="1088"/>
                    <a:pt x="1379" y="988"/>
                  </a:cubicBezTo>
                  <a:cubicBezTo>
                    <a:pt x="1454" y="887"/>
                    <a:pt x="1493" y="764"/>
                    <a:pt x="1493" y="619"/>
                  </a:cubicBezTo>
                  <a:cubicBezTo>
                    <a:pt x="1493" y="497"/>
                    <a:pt x="1468" y="388"/>
                    <a:pt x="1418" y="293"/>
                  </a:cubicBezTo>
                  <a:cubicBezTo>
                    <a:pt x="1365" y="204"/>
                    <a:pt x="1292" y="131"/>
                    <a:pt x="1197" y="78"/>
                  </a:cubicBezTo>
                  <a:cubicBezTo>
                    <a:pt x="1102" y="28"/>
                    <a:pt x="994" y="0"/>
                    <a:pt x="8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52"/>
            <p:cNvSpPr/>
            <p:nvPr/>
          </p:nvSpPr>
          <p:spPr>
            <a:xfrm rot="800732">
              <a:off x="6920619" y="4139211"/>
              <a:ext cx="52512" cy="79277"/>
            </a:xfrm>
            <a:custGeom>
              <a:avLst/>
              <a:gdLst/>
              <a:ahLst/>
              <a:cxnLst/>
              <a:rect l="l" t="t" r="r" b="b"/>
              <a:pathLst>
                <a:path w="1446" h="2183" extrusionOk="0">
                  <a:moveTo>
                    <a:pt x="31" y="1"/>
                  </a:moveTo>
                  <a:cubicBezTo>
                    <a:pt x="9" y="1"/>
                    <a:pt x="1" y="12"/>
                    <a:pt x="1" y="34"/>
                  </a:cubicBezTo>
                  <a:lnTo>
                    <a:pt x="1" y="2149"/>
                  </a:lnTo>
                  <a:cubicBezTo>
                    <a:pt x="1" y="2171"/>
                    <a:pt x="9" y="2182"/>
                    <a:pt x="31" y="2182"/>
                  </a:cubicBezTo>
                  <a:lnTo>
                    <a:pt x="1415" y="2182"/>
                  </a:lnTo>
                  <a:cubicBezTo>
                    <a:pt x="1435" y="2182"/>
                    <a:pt x="1446" y="2171"/>
                    <a:pt x="1446" y="2149"/>
                  </a:cubicBezTo>
                  <a:lnTo>
                    <a:pt x="1446" y="1954"/>
                  </a:lnTo>
                  <a:cubicBezTo>
                    <a:pt x="1446" y="1934"/>
                    <a:pt x="1438" y="1923"/>
                    <a:pt x="1415" y="1923"/>
                  </a:cubicBezTo>
                  <a:lnTo>
                    <a:pt x="310" y="1923"/>
                  </a:lnTo>
                  <a:cubicBezTo>
                    <a:pt x="299" y="1923"/>
                    <a:pt x="296" y="1920"/>
                    <a:pt x="296" y="1909"/>
                  </a:cubicBezTo>
                  <a:lnTo>
                    <a:pt x="296" y="1226"/>
                  </a:lnTo>
                  <a:cubicBezTo>
                    <a:pt x="296" y="1214"/>
                    <a:pt x="299" y="1212"/>
                    <a:pt x="310" y="1212"/>
                  </a:cubicBezTo>
                  <a:lnTo>
                    <a:pt x="1069" y="1212"/>
                  </a:lnTo>
                  <a:cubicBezTo>
                    <a:pt x="1092" y="1212"/>
                    <a:pt x="1103" y="1200"/>
                    <a:pt x="1103" y="1181"/>
                  </a:cubicBezTo>
                  <a:lnTo>
                    <a:pt x="1103" y="986"/>
                  </a:lnTo>
                  <a:cubicBezTo>
                    <a:pt x="1103" y="963"/>
                    <a:pt x="1092" y="955"/>
                    <a:pt x="1069" y="955"/>
                  </a:cubicBezTo>
                  <a:lnTo>
                    <a:pt x="310" y="955"/>
                  </a:lnTo>
                  <a:cubicBezTo>
                    <a:pt x="299" y="955"/>
                    <a:pt x="296" y="952"/>
                    <a:pt x="296" y="941"/>
                  </a:cubicBezTo>
                  <a:lnTo>
                    <a:pt x="296" y="271"/>
                  </a:lnTo>
                  <a:cubicBezTo>
                    <a:pt x="296" y="260"/>
                    <a:pt x="299" y="257"/>
                    <a:pt x="310" y="257"/>
                  </a:cubicBezTo>
                  <a:lnTo>
                    <a:pt x="1415" y="257"/>
                  </a:lnTo>
                  <a:cubicBezTo>
                    <a:pt x="1438" y="257"/>
                    <a:pt x="1446" y="246"/>
                    <a:pt x="1446" y="230"/>
                  </a:cubicBezTo>
                  <a:lnTo>
                    <a:pt x="1446" y="34"/>
                  </a:lnTo>
                  <a:cubicBezTo>
                    <a:pt x="1446" y="12"/>
                    <a:pt x="1438" y="1"/>
                    <a:pt x="1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2"/>
            <p:cNvSpPr/>
            <p:nvPr/>
          </p:nvSpPr>
          <p:spPr>
            <a:xfrm rot="800732">
              <a:off x="6997271" y="4157921"/>
              <a:ext cx="57560" cy="79350"/>
            </a:xfrm>
            <a:custGeom>
              <a:avLst/>
              <a:gdLst/>
              <a:ahLst/>
              <a:cxnLst/>
              <a:rect l="l" t="t" r="r" b="b"/>
              <a:pathLst>
                <a:path w="1585" h="2185" extrusionOk="0">
                  <a:moveTo>
                    <a:pt x="1317" y="0"/>
                  </a:moveTo>
                  <a:cubicBezTo>
                    <a:pt x="1295" y="0"/>
                    <a:pt x="1284" y="11"/>
                    <a:pt x="1289" y="31"/>
                  </a:cubicBezTo>
                  <a:lnTo>
                    <a:pt x="1292" y="1613"/>
                  </a:lnTo>
                  <a:cubicBezTo>
                    <a:pt x="1292" y="1615"/>
                    <a:pt x="1289" y="1618"/>
                    <a:pt x="1284" y="1621"/>
                  </a:cubicBezTo>
                  <a:cubicBezTo>
                    <a:pt x="1283" y="1623"/>
                    <a:pt x="1282" y="1623"/>
                    <a:pt x="1281" y="1623"/>
                  </a:cubicBezTo>
                  <a:cubicBezTo>
                    <a:pt x="1279" y="1623"/>
                    <a:pt x="1277" y="1619"/>
                    <a:pt x="1275" y="1615"/>
                  </a:cubicBezTo>
                  <a:lnTo>
                    <a:pt x="302" y="25"/>
                  </a:lnTo>
                  <a:cubicBezTo>
                    <a:pt x="290" y="11"/>
                    <a:pt x="276" y="3"/>
                    <a:pt x="262" y="3"/>
                  </a:cubicBezTo>
                  <a:lnTo>
                    <a:pt x="34" y="3"/>
                  </a:lnTo>
                  <a:cubicBezTo>
                    <a:pt x="11" y="3"/>
                    <a:pt x="0" y="14"/>
                    <a:pt x="0" y="36"/>
                  </a:cubicBezTo>
                  <a:lnTo>
                    <a:pt x="0" y="2151"/>
                  </a:lnTo>
                  <a:cubicBezTo>
                    <a:pt x="0" y="2173"/>
                    <a:pt x="11" y="2184"/>
                    <a:pt x="34" y="2184"/>
                  </a:cubicBezTo>
                  <a:lnTo>
                    <a:pt x="271" y="2184"/>
                  </a:lnTo>
                  <a:cubicBezTo>
                    <a:pt x="290" y="2184"/>
                    <a:pt x="302" y="2173"/>
                    <a:pt x="302" y="2151"/>
                  </a:cubicBezTo>
                  <a:lnTo>
                    <a:pt x="299" y="572"/>
                  </a:lnTo>
                  <a:cubicBezTo>
                    <a:pt x="299" y="566"/>
                    <a:pt x="302" y="561"/>
                    <a:pt x="304" y="561"/>
                  </a:cubicBezTo>
                  <a:cubicBezTo>
                    <a:pt x="305" y="560"/>
                    <a:pt x="306" y="560"/>
                    <a:pt x="306" y="560"/>
                  </a:cubicBezTo>
                  <a:cubicBezTo>
                    <a:pt x="309" y="560"/>
                    <a:pt x="311" y="563"/>
                    <a:pt x="315" y="569"/>
                  </a:cubicBezTo>
                  <a:lnTo>
                    <a:pt x="1289" y="2159"/>
                  </a:lnTo>
                  <a:cubicBezTo>
                    <a:pt x="1297" y="2173"/>
                    <a:pt x="1311" y="2179"/>
                    <a:pt x="1325" y="2179"/>
                  </a:cubicBezTo>
                  <a:lnTo>
                    <a:pt x="1554" y="2179"/>
                  </a:lnTo>
                  <a:cubicBezTo>
                    <a:pt x="1574" y="2179"/>
                    <a:pt x="1585" y="2170"/>
                    <a:pt x="1585" y="2148"/>
                  </a:cubicBezTo>
                  <a:lnTo>
                    <a:pt x="1585" y="31"/>
                  </a:lnTo>
                  <a:cubicBezTo>
                    <a:pt x="1585" y="11"/>
                    <a:pt x="1574" y="0"/>
                    <a:pt x="1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52"/>
            <p:cNvSpPr/>
            <p:nvPr/>
          </p:nvSpPr>
          <p:spPr>
            <a:xfrm rot="800732">
              <a:off x="7081322" y="4177335"/>
              <a:ext cx="52512" cy="79277"/>
            </a:xfrm>
            <a:custGeom>
              <a:avLst/>
              <a:gdLst/>
              <a:ahLst/>
              <a:cxnLst/>
              <a:rect l="l" t="t" r="r" b="b"/>
              <a:pathLst>
                <a:path w="1446" h="2183" extrusionOk="0">
                  <a:moveTo>
                    <a:pt x="31" y="1"/>
                  </a:moveTo>
                  <a:cubicBezTo>
                    <a:pt x="9" y="1"/>
                    <a:pt x="0" y="12"/>
                    <a:pt x="0" y="34"/>
                  </a:cubicBezTo>
                  <a:lnTo>
                    <a:pt x="0" y="2149"/>
                  </a:lnTo>
                  <a:cubicBezTo>
                    <a:pt x="0" y="2171"/>
                    <a:pt x="9" y="2182"/>
                    <a:pt x="31" y="2182"/>
                  </a:cubicBezTo>
                  <a:lnTo>
                    <a:pt x="1415" y="2182"/>
                  </a:lnTo>
                  <a:cubicBezTo>
                    <a:pt x="1434" y="2182"/>
                    <a:pt x="1445" y="2171"/>
                    <a:pt x="1445" y="2149"/>
                  </a:cubicBezTo>
                  <a:lnTo>
                    <a:pt x="1445" y="1954"/>
                  </a:lnTo>
                  <a:cubicBezTo>
                    <a:pt x="1445" y="1934"/>
                    <a:pt x="1437" y="1923"/>
                    <a:pt x="1415" y="1923"/>
                  </a:cubicBezTo>
                  <a:lnTo>
                    <a:pt x="310" y="1923"/>
                  </a:lnTo>
                  <a:cubicBezTo>
                    <a:pt x="299" y="1923"/>
                    <a:pt x="296" y="1920"/>
                    <a:pt x="296" y="1909"/>
                  </a:cubicBezTo>
                  <a:lnTo>
                    <a:pt x="296" y="1226"/>
                  </a:lnTo>
                  <a:cubicBezTo>
                    <a:pt x="296" y="1214"/>
                    <a:pt x="299" y="1212"/>
                    <a:pt x="310" y="1212"/>
                  </a:cubicBezTo>
                  <a:lnTo>
                    <a:pt x="1069" y="1212"/>
                  </a:lnTo>
                  <a:cubicBezTo>
                    <a:pt x="1091" y="1212"/>
                    <a:pt x="1102" y="1200"/>
                    <a:pt x="1102" y="1181"/>
                  </a:cubicBezTo>
                  <a:lnTo>
                    <a:pt x="1102" y="986"/>
                  </a:lnTo>
                  <a:cubicBezTo>
                    <a:pt x="1102" y="963"/>
                    <a:pt x="1091" y="955"/>
                    <a:pt x="1069" y="955"/>
                  </a:cubicBezTo>
                  <a:lnTo>
                    <a:pt x="310" y="955"/>
                  </a:lnTo>
                  <a:cubicBezTo>
                    <a:pt x="299" y="955"/>
                    <a:pt x="296" y="952"/>
                    <a:pt x="296" y="941"/>
                  </a:cubicBezTo>
                  <a:lnTo>
                    <a:pt x="296" y="271"/>
                  </a:lnTo>
                  <a:cubicBezTo>
                    <a:pt x="296" y="260"/>
                    <a:pt x="299" y="257"/>
                    <a:pt x="310" y="257"/>
                  </a:cubicBezTo>
                  <a:lnTo>
                    <a:pt x="1415" y="257"/>
                  </a:lnTo>
                  <a:cubicBezTo>
                    <a:pt x="1437" y="257"/>
                    <a:pt x="1445" y="246"/>
                    <a:pt x="1445" y="230"/>
                  </a:cubicBezTo>
                  <a:lnTo>
                    <a:pt x="1445" y="34"/>
                  </a:lnTo>
                  <a:cubicBezTo>
                    <a:pt x="1445" y="12"/>
                    <a:pt x="1437" y="1"/>
                    <a:pt x="1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52"/>
            <p:cNvSpPr/>
            <p:nvPr/>
          </p:nvSpPr>
          <p:spPr>
            <a:xfrm rot="800732">
              <a:off x="7153999" y="4194043"/>
              <a:ext cx="55672" cy="81093"/>
            </a:xfrm>
            <a:custGeom>
              <a:avLst/>
              <a:gdLst/>
              <a:ahLst/>
              <a:cxnLst/>
              <a:rect l="l" t="t" r="r" b="b"/>
              <a:pathLst>
                <a:path w="1533" h="2233" extrusionOk="0">
                  <a:moveTo>
                    <a:pt x="749" y="1"/>
                  </a:moveTo>
                  <a:cubicBezTo>
                    <a:pt x="528" y="1"/>
                    <a:pt x="358" y="51"/>
                    <a:pt x="227" y="151"/>
                  </a:cubicBezTo>
                  <a:cubicBezTo>
                    <a:pt x="99" y="255"/>
                    <a:pt x="37" y="394"/>
                    <a:pt x="37" y="570"/>
                  </a:cubicBezTo>
                  <a:cubicBezTo>
                    <a:pt x="37" y="687"/>
                    <a:pt x="65" y="787"/>
                    <a:pt x="124" y="863"/>
                  </a:cubicBezTo>
                  <a:cubicBezTo>
                    <a:pt x="182" y="941"/>
                    <a:pt x="252" y="1002"/>
                    <a:pt x="344" y="1052"/>
                  </a:cubicBezTo>
                  <a:cubicBezTo>
                    <a:pt x="431" y="1097"/>
                    <a:pt x="553" y="1150"/>
                    <a:pt x="701" y="1209"/>
                  </a:cubicBezTo>
                  <a:cubicBezTo>
                    <a:pt x="838" y="1264"/>
                    <a:pt x="947" y="1309"/>
                    <a:pt x="1016" y="1348"/>
                  </a:cubicBezTo>
                  <a:cubicBezTo>
                    <a:pt x="1086" y="1387"/>
                    <a:pt x="1142" y="1429"/>
                    <a:pt x="1181" y="1474"/>
                  </a:cubicBezTo>
                  <a:cubicBezTo>
                    <a:pt x="1215" y="1518"/>
                    <a:pt x="1237" y="1574"/>
                    <a:pt x="1237" y="1638"/>
                  </a:cubicBezTo>
                  <a:cubicBezTo>
                    <a:pt x="1237" y="1736"/>
                    <a:pt x="1201" y="1817"/>
                    <a:pt x="1128" y="1875"/>
                  </a:cubicBezTo>
                  <a:cubicBezTo>
                    <a:pt x="1056" y="1934"/>
                    <a:pt x="947" y="1965"/>
                    <a:pt x="804" y="1965"/>
                  </a:cubicBezTo>
                  <a:cubicBezTo>
                    <a:pt x="643" y="1965"/>
                    <a:pt x="517" y="1931"/>
                    <a:pt x="428" y="1861"/>
                  </a:cubicBezTo>
                  <a:cubicBezTo>
                    <a:pt x="336" y="1792"/>
                    <a:pt x="291" y="1705"/>
                    <a:pt x="291" y="1599"/>
                  </a:cubicBezTo>
                  <a:lnTo>
                    <a:pt x="291" y="1527"/>
                  </a:lnTo>
                  <a:cubicBezTo>
                    <a:pt x="291" y="1504"/>
                    <a:pt x="280" y="1496"/>
                    <a:pt x="260" y="1496"/>
                  </a:cubicBezTo>
                  <a:lnTo>
                    <a:pt x="32" y="1496"/>
                  </a:lnTo>
                  <a:cubicBezTo>
                    <a:pt x="12" y="1496"/>
                    <a:pt x="1" y="1504"/>
                    <a:pt x="1" y="1527"/>
                  </a:cubicBezTo>
                  <a:lnTo>
                    <a:pt x="1" y="1616"/>
                  </a:lnTo>
                  <a:cubicBezTo>
                    <a:pt x="1" y="1739"/>
                    <a:pt x="32" y="1848"/>
                    <a:pt x="96" y="1937"/>
                  </a:cubicBezTo>
                  <a:cubicBezTo>
                    <a:pt x="160" y="2029"/>
                    <a:pt x="249" y="2101"/>
                    <a:pt x="369" y="2152"/>
                  </a:cubicBezTo>
                  <a:cubicBezTo>
                    <a:pt x="486" y="2202"/>
                    <a:pt x="623" y="2227"/>
                    <a:pt x="779" y="2233"/>
                  </a:cubicBezTo>
                  <a:cubicBezTo>
                    <a:pt x="1014" y="2233"/>
                    <a:pt x="1195" y="2180"/>
                    <a:pt x="1332" y="2071"/>
                  </a:cubicBezTo>
                  <a:cubicBezTo>
                    <a:pt x="1466" y="1962"/>
                    <a:pt x="1533" y="1820"/>
                    <a:pt x="1533" y="1636"/>
                  </a:cubicBezTo>
                  <a:cubicBezTo>
                    <a:pt x="1533" y="1516"/>
                    <a:pt x="1502" y="1418"/>
                    <a:pt x="1443" y="1340"/>
                  </a:cubicBezTo>
                  <a:cubicBezTo>
                    <a:pt x="1382" y="1262"/>
                    <a:pt x="1307" y="1195"/>
                    <a:pt x="1215" y="1147"/>
                  </a:cubicBezTo>
                  <a:cubicBezTo>
                    <a:pt x="1125" y="1097"/>
                    <a:pt x="1003" y="1047"/>
                    <a:pt x="857" y="986"/>
                  </a:cubicBezTo>
                  <a:cubicBezTo>
                    <a:pt x="718" y="930"/>
                    <a:pt x="609" y="888"/>
                    <a:pt x="539" y="854"/>
                  </a:cubicBezTo>
                  <a:cubicBezTo>
                    <a:pt x="470" y="815"/>
                    <a:pt x="417" y="782"/>
                    <a:pt x="380" y="734"/>
                  </a:cubicBezTo>
                  <a:cubicBezTo>
                    <a:pt x="347" y="693"/>
                    <a:pt x="330" y="634"/>
                    <a:pt x="330" y="567"/>
                  </a:cubicBezTo>
                  <a:cubicBezTo>
                    <a:pt x="330" y="467"/>
                    <a:pt x="364" y="388"/>
                    <a:pt x="433" y="338"/>
                  </a:cubicBezTo>
                  <a:cubicBezTo>
                    <a:pt x="509" y="285"/>
                    <a:pt x="606" y="257"/>
                    <a:pt x="735" y="257"/>
                  </a:cubicBezTo>
                  <a:cubicBezTo>
                    <a:pt x="885" y="257"/>
                    <a:pt x="1005" y="296"/>
                    <a:pt x="1089" y="366"/>
                  </a:cubicBezTo>
                  <a:cubicBezTo>
                    <a:pt x="1178" y="436"/>
                    <a:pt x="1217" y="525"/>
                    <a:pt x="1217" y="634"/>
                  </a:cubicBezTo>
                  <a:lnTo>
                    <a:pt x="1217" y="679"/>
                  </a:lnTo>
                  <a:cubicBezTo>
                    <a:pt x="1217" y="701"/>
                    <a:pt x="1229" y="709"/>
                    <a:pt x="1251" y="709"/>
                  </a:cubicBezTo>
                  <a:lnTo>
                    <a:pt x="1482" y="709"/>
                  </a:lnTo>
                  <a:cubicBezTo>
                    <a:pt x="1505" y="709"/>
                    <a:pt x="1516" y="701"/>
                    <a:pt x="1516" y="679"/>
                  </a:cubicBezTo>
                  <a:lnTo>
                    <a:pt x="1516" y="617"/>
                  </a:lnTo>
                  <a:cubicBezTo>
                    <a:pt x="1516" y="495"/>
                    <a:pt x="1482" y="386"/>
                    <a:pt x="1421" y="291"/>
                  </a:cubicBezTo>
                  <a:cubicBezTo>
                    <a:pt x="1357" y="202"/>
                    <a:pt x="1268" y="129"/>
                    <a:pt x="1153" y="76"/>
                  </a:cubicBezTo>
                  <a:cubicBezTo>
                    <a:pt x="1036" y="29"/>
                    <a:pt x="902" y="1"/>
                    <a:pt x="7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52"/>
            <p:cNvSpPr/>
            <p:nvPr/>
          </p:nvSpPr>
          <p:spPr>
            <a:xfrm rot="800732">
              <a:off x="7229722" y="4212007"/>
              <a:ext cx="55672" cy="81093"/>
            </a:xfrm>
            <a:custGeom>
              <a:avLst/>
              <a:gdLst/>
              <a:ahLst/>
              <a:cxnLst/>
              <a:rect l="l" t="t" r="r" b="b"/>
              <a:pathLst>
                <a:path w="1533" h="2233" extrusionOk="0">
                  <a:moveTo>
                    <a:pt x="745" y="1"/>
                  </a:moveTo>
                  <a:cubicBezTo>
                    <a:pt x="528" y="1"/>
                    <a:pt x="355" y="51"/>
                    <a:pt x="227" y="151"/>
                  </a:cubicBezTo>
                  <a:cubicBezTo>
                    <a:pt x="98" y="255"/>
                    <a:pt x="34" y="394"/>
                    <a:pt x="34" y="570"/>
                  </a:cubicBezTo>
                  <a:cubicBezTo>
                    <a:pt x="34" y="687"/>
                    <a:pt x="62" y="787"/>
                    <a:pt x="121" y="863"/>
                  </a:cubicBezTo>
                  <a:cubicBezTo>
                    <a:pt x="182" y="941"/>
                    <a:pt x="254" y="1008"/>
                    <a:pt x="341" y="1052"/>
                  </a:cubicBezTo>
                  <a:cubicBezTo>
                    <a:pt x="430" y="1097"/>
                    <a:pt x="550" y="1150"/>
                    <a:pt x="701" y="1209"/>
                  </a:cubicBezTo>
                  <a:cubicBezTo>
                    <a:pt x="837" y="1264"/>
                    <a:pt x="946" y="1309"/>
                    <a:pt x="1016" y="1348"/>
                  </a:cubicBezTo>
                  <a:cubicBezTo>
                    <a:pt x="1086" y="1387"/>
                    <a:pt x="1139" y="1429"/>
                    <a:pt x="1178" y="1474"/>
                  </a:cubicBezTo>
                  <a:cubicBezTo>
                    <a:pt x="1214" y="1518"/>
                    <a:pt x="1234" y="1574"/>
                    <a:pt x="1234" y="1638"/>
                  </a:cubicBezTo>
                  <a:cubicBezTo>
                    <a:pt x="1234" y="1736"/>
                    <a:pt x="1200" y="1817"/>
                    <a:pt x="1128" y="1875"/>
                  </a:cubicBezTo>
                  <a:cubicBezTo>
                    <a:pt x="1052" y="1934"/>
                    <a:pt x="946" y="1965"/>
                    <a:pt x="801" y="1965"/>
                  </a:cubicBezTo>
                  <a:cubicBezTo>
                    <a:pt x="642" y="1965"/>
                    <a:pt x="517" y="1931"/>
                    <a:pt x="425" y="1861"/>
                  </a:cubicBezTo>
                  <a:cubicBezTo>
                    <a:pt x="335" y="1792"/>
                    <a:pt x="291" y="1705"/>
                    <a:pt x="291" y="1599"/>
                  </a:cubicBezTo>
                  <a:lnTo>
                    <a:pt x="291" y="1527"/>
                  </a:lnTo>
                  <a:cubicBezTo>
                    <a:pt x="291" y="1504"/>
                    <a:pt x="280" y="1496"/>
                    <a:pt x="257" y="1496"/>
                  </a:cubicBezTo>
                  <a:lnTo>
                    <a:pt x="31" y="1496"/>
                  </a:lnTo>
                  <a:cubicBezTo>
                    <a:pt x="12" y="1496"/>
                    <a:pt x="1" y="1504"/>
                    <a:pt x="1" y="1527"/>
                  </a:cubicBezTo>
                  <a:lnTo>
                    <a:pt x="1" y="1616"/>
                  </a:lnTo>
                  <a:cubicBezTo>
                    <a:pt x="1" y="1739"/>
                    <a:pt x="31" y="1848"/>
                    <a:pt x="95" y="1937"/>
                  </a:cubicBezTo>
                  <a:cubicBezTo>
                    <a:pt x="157" y="2029"/>
                    <a:pt x="249" y="2101"/>
                    <a:pt x="366" y="2152"/>
                  </a:cubicBezTo>
                  <a:cubicBezTo>
                    <a:pt x="486" y="2202"/>
                    <a:pt x="625" y="2227"/>
                    <a:pt x="779" y="2233"/>
                  </a:cubicBezTo>
                  <a:cubicBezTo>
                    <a:pt x="1010" y="2233"/>
                    <a:pt x="1197" y="2180"/>
                    <a:pt x="1328" y="2071"/>
                  </a:cubicBezTo>
                  <a:cubicBezTo>
                    <a:pt x="1465" y="1962"/>
                    <a:pt x="1532" y="1820"/>
                    <a:pt x="1532" y="1636"/>
                  </a:cubicBezTo>
                  <a:cubicBezTo>
                    <a:pt x="1532" y="1516"/>
                    <a:pt x="1499" y="1418"/>
                    <a:pt x="1440" y="1340"/>
                  </a:cubicBezTo>
                  <a:cubicBezTo>
                    <a:pt x="1382" y="1262"/>
                    <a:pt x="1303" y="1195"/>
                    <a:pt x="1214" y="1147"/>
                  </a:cubicBezTo>
                  <a:cubicBezTo>
                    <a:pt x="1122" y="1097"/>
                    <a:pt x="1002" y="1047"/>
                    <a:pt x="854" y="986"/>
                  </a:cubicBezTo>
                  <a:cubicBezTo>
                    <a:pt x="715" y="930"/>
                    <a:pt x="606" y="888"/>
                    <a:pt x="536" y="854"/>
                  </a:cubicBezTo>
                  <a:cubicBezTo>
                    <a:pt x="466" y="815"/>
                    <a:pt x="416" y="782"/>
                    <a:pt x="380" y="734"/>
                  </a:cubicBezTo>
                  <a:cubicBezTo>
                    <a:pt x="346" y="693"/>
                    <a:pt x="327" y="634"/>
                    <a:pt x="327" y="567"/>
                  </a:cubicBezTo>
                  <a:cubicBezTo>
                    <a:pt x="327" y="467"/>
                    <a:pt x="363" y="388"/>
                    <a:pt x="433" y="338"/>
                  </a:cubicBezTo>
                  <a:cubicBezTo>
                    <a:pt x="506" y="285"/>
                    <a:pt x="603" y="257"/>
                    <a:pt x="731" y="257"/>
                  </a:cubicBezTo>
                  <a:cubicBezTo>
                    <a:pt x="882" y="257"/>
                    <a:pt x="1002" y="296"/>
                    <a:pt x="1089" y="366"/>
                  </a:cubicBezTo>
                  <a:cubicBezTo>
                    <a:pt x="1175" y="436"/>
                    <a:pt x="1217" y="525"/>
                    <a:pt x="1217" y="634"/>
                  </a:cubicBezTo>
                  <a:lnTo>
                    <a:pt x="1217" y="679"/>
                  </a:lnTo>
                  <a:cubicBezTo>
                    <a:pt x="1217" y="701"/>
                    <a:pt x="1228" y="709"/>
                    <a:pt x="1248" y="709"/>
                  </a:cubicBezTo>
                  <a:lnTo>
                    <a:pt x="1482" y="709"/>
                  </a:lnTo>
                  <a:cubicBezTo>
                    <a:pt x="1501" y="709"/>
                    <a:pt x="1513" y="701"/>
                    <a:pt x="1513" y="679"/>
                  </a:cubicBezTo>
                  <a:lnTo>
                    <a:pt x="1513" y="617"/>
                  </a:lnTo>
                  <a:cubicBezTo>
                    <a:pt x="1513" y="495"/>
                    <a:pt x="1482" y="386"/>
                    <a:pt x="1418" y="291"/>
                  </a:cubicBezTo>
                  <a:cubicBezTo>
                    <a:pt x="1356" y="202"/>
                    <a:pt x="1267" y="129"/>
                    <a:pt x="1150" y="76"/>
                  </a:cubicBezTo>
                  <a:cubicBezTo>
                    <a:pt x="1036" y="29"/>
                    <a:pt x="899" y="1"/>
                    <a:pt x="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52"/>
            <p:cNvSpPr/>
            <p:nvPr/>
          </p:nvSpPr>
          <p:spPr>
            <a:xfrm rot="800732">
              <a:off x="7341969" y="4240183"/>
              <a:ext cx="62645" cy="79241"/>
            </a:xfrm>
            <a:custGeom>
              <a:avLst/>
              <a:gdLst/>
              <a:ahLst/>
              <a:cxnLst/>
              <a:rect l="l" t="t" r="r" b="b"/>
              <a:pathLst>
                <a:path w="1725" h="2182" extrusionOk="0">
                  <a:moveTo>
                    <a:pt x="31" y="0"/>
                  </a:moveTo>
                  <a:cubicBezTo>
                    <a:pt x="9" y="0"/>
                    <a:pt x="0" y="11"/>
                    <a:pt x="0" y="31"/>
                  </a:cubicBezTo>
                  <a:lnTo>
                    <a:pt x="0" y="2148"/>
                  </a:lnTo>
                  <a:cubicBezTo>
                    <a:pt x="0" y="2168"/>
                    <a:pt x="9" y="2179"/>
                    <a:pt x="31" y="2179"/>
                  </a:cubicBezTo>
                  <a:lnTo>
                    <a:pt x="268" y="2179"/>
                  </a:lnTo>
                  <a:cubicBezTo>
                    <a:pt x="287" y="2179"/>
                    <a:pt x="299" y="2168"/>
                    <a:pt x="299" y="2148"/>
                  </a:cubicBezTo>
                  <a:lnTo>
                    <a:pt x="299" y="561"/>
                  </a:lnTo>
                  <a:cubicBezTo>
                    <a:pt x="299" y="555"/>
                    <a:pt x="301" y="550"/>
                    <a:pt x="307" y="547"/>
                  </a:cubicBezTo>
                  <a:cubicBezTo>
                    <a:pt x="308" y="546"/>
                    <a:pt x="308" y="546"/>
                    <a:pt x="309" y="546"/>
                  </a:cubicBezTo>
                  <a:cubicBezTo>
                    <a:pt x="311" y="546"/>
                    <a:pt x="313" y="549"/>
                    <a:pt x="315" y="555"/>
                  </a:cubicBezTo>
                  <a:lnTo>
                    <a:pt x="767" y="1228"/>
                  </a:lnTo>
                  <a:cubicBezTo>
                    <a:pt x="776" y="1242"/>
                    <a:pt x="790" y="1247"/>
                    <a:pt x="804" y="1247"/>
                  </a:cubicBezTo>
                  <a:lnTo>
                    <a:pt x="924" y="1247"/>
                  </a:lnTo>
                  <a:cubicBezTo>
                    <a:pt x="940" y="1247"/>
                    <a:pt x="951" y="1242"/>
                    <a:pt x="963" y="1228"/>
                  </a:cubicBezTo>
                  <a:lnTo>
                    <a:pt x="1409" y="550"/>
                  </a:lnTo>
                  <a:cubicBezTo>
                    <a:pt x="1411" y="546"/>
                    <a:pt x="1413" y="543"/>
                    <a:pt x="1415" y="543"/>
                  </a:cubicBezTo>
                  <a:cubicBezTo>
                    <a:pt x="1416" y="543"/>
                    <a:pt x="1417" y="544"/>
                    <a:pt x="1417" y="544"/>
                  </a:cubicBezTo>
                  <a:cubicBezTo>
                    <a:pt x="1423" y="547"/>
                    <a:pt x="1426" y="550"/>
                    <a:pt x="1426" y="558"/>
                  </a:cubicBezTo>
                  <a:lnTo>
                    <a:pt x="1426" y="2151"/>
                  </a:lnTo>
                  <a:cubicBezTo>
                    <a:pt x="1426" y="2173"/>
                    <a:pt x="1437" y="2182"/>
                    <a:pt x="1456" y="2182"/>
                  </a:cubicBezTo>
                  <a:lnTo>
                    <a:pt x="1694" y="2182"/>
                  </a:lnTo>
                  <a:cubicBezTo>
                    <a:pt x="1716" y="2182"/>
                    <a:pt x="1724" y="2173"/>
                    <a:pt x="1724" y="2151"/>
                  </a:cubicBezTo>
                  <a:lnTo>
                    <a:pt x="1724" y="34"/>
                  </a:lnTo>
                  <a:cubicBezTo>
                    <a:pt x="1724" y="14"/>
                    <a:pt x="1716" y="3"/>
                    <a:pt x="1694" y="3"/>
                  </a:cubicBezTo>
                  <a:lnTo>
                    <a:pt x="1456" y="3"/>
                  </a:lnTo>
                  <a:cubicBezTo>
                    <a:pt x="1440" y="3"/>
                    <a:pt x="1429" y="11"/>
                    <a:pt x="1412" y="17"/>
                  </a:cubicBezTo>
                  <a:lnTo>
                    <a:pt x="871" y="834"/>
                  </a:lnTo>
                  <a:cubicBezTo>
                    <a:pt x="868" y="837"/>
                    <a:pt x="865" y="837"/>
                    <a:pt x="859" y="837"/>
                  </a:cubicBezTo>
                  <a:cubicBezTo>
                    <a:pt x="857" y="837"/>
                    <a:pt x="854" y="837"/>
                    <a:pt x="851" y="834"/>
                  </a:cubicBezTo>
                  <a:lnTo>
                    <a:pt x="307" y="17"/>
                  </a:lnTo>
                  <a:cubicBezTo>
                    <a:pt x="296" y="6"/>
                    <a:pt x="285" y="0"/>
                    <a:pt x="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52"/>
            <p:cNvSpPr/>
            <p:nvPr/>
          </p:nvSpPr>
          <p:spPr>
            <a:xfrm rot="800732">
              <a:off x="7429770" y="4259323"/>
              <a:ext cx="56035" cy="81274"/>
            </a:xfrm>
            <a:custGeom>
              <a:avLst/>
              <a:gdLst/>
              <a:ahLst/>
              <a:cxnLst/>
              <a:rect l="l" t="t" r="r" b="b"/>
              <a:pathLst>
                <a:path w="1543" h="2238" extrusionOk="0">
                  <a:moveTo>
                    <a:pt x="773" y="260"/>
                  </a:moveTo>
                  <a:cubicBezTo>
                    <a:pt x="912" y="260"/>
                    <a:pt x="1027" y="301"/>
                    <a:pt x="1116" y="391"/>
                  </a:cubicBezTo>
                  <a:cubicBezTo>
                    <a:pt x="1200" y="483"/>
                    <a:pt x="1244" y="597"/>
                    <a:pt x="1244" y="745"/>
                  </a:cubicBezTo>
                  <a:lnTo>
                    <a:pt x="1244" y="1501"/>
                  </a:lnTo>
                  <a:cubicBezTo>
                    <a:pt x="1244" y="1643"/>
                    <a:pt x="1202" y="1758"/>
                    <a:pt x="1116" y="1847"/>
                  </a:cubicBezTo>
                  <a:cubicBezTo>
                    <a:pt x="1027" y="1933"/>
                    <a:pt x="912" y="1978"/>
                    <a:pt x="773" y="1978"/>
                  </a:cubicBezTo>
                  <a:cubicBezTo>
                    <a:pt x="631" y="1978"/>
                    <a:pt x="516" y="1933"/>
                    <a:pt x="432" y="1847"/>
                  </a:cubicBezTo>
                  <a:cubicBezTo>
                    <a:pt x="343" y="1758"/>
                    <a:pt x="301" y="1643"/>
                    <a:pt x="301" y="1501"/>
                  </a:cubicBezTo>
                  <a:lnTo>
                    <a:pt x="301" y="745"/>
                  </a:lnTo>
                  <a:cubicBezTo>
                    <a:pt x="301" y="597"/>
                    <a:pt x="349" y="483"/>
                    <a:pt x="432" y="391"/>
                  </a:cubicBezTo>
                  <a:cubicBezTo>
                    <a:pt x="519" y="304"/>
                    <a:pt x="633" y="260"/>
                    <a:pt x="773" y="260"/>
                  </a:cubicBezTo>
                  <a:close/>
                  <a:moveTo>
                    <a:pt x="770" y="0"/>
                  </a:moveTo>
                  <a:cubicBezTo>
                    <a:pt x="619" y="0"/>
                    <a:pt x="488" y="34"/>
                    <a:pt x="368" y="95"/>
                  </a:cubicBezTo>
                  <a:cubicBezTo>
                    <a:pt x="248" y="159"/>
                    <a:pt x="159" y="246"/>
                    <a:pt x="98" y="357"/>
                  </a:cubicBezTo>
                  <a:cubicBezTo>
                    <a:pt x="31" y="469"/>
                    <a:pt x="0" y="600"/>
                    <a:pt x="0" y="748"/>
                  </a:cubicBezTo>
                  <a:lnTo>
                    <a:pt x="0" y="1487"/>
                  </a:lnTo>
                  <a:cubicBezTo>
                    <a:pt x="0" y="1632"/>
                    <a:pt x="34" y="1766"/>
                    <a:pt x="98" y="1878"/>
                  </a:cubicBezTo>
                  <a:cubicBezTo>
                    <a:pt x="162" y="1992"/>
                    <a:pt x="254" y="2079"/>
                    <a:pt x="368" y="2143"/>
                  </a:cubicBezTo>
                  <a:cubicBezTo>
                    <a:pt x="488" y="2204"/>
                    <a:pt x="619" y="2238"/>
                    <a:pt x="770" y="2238"/>
                  </a:cubicBezTo>
                  <a:cubicBezTo>
                    <a:pt x="923" y="2238"/>
                    <a:pt x="1055" y="2204"/>
                    <a:pt x="1175" y="2143"/>
                  </a:cubicBezTo>
                  <a:cubicBezTo>
                    <a:pt x="1292" y="2079"/>
                    <a:pt x="1384" y="1992"/>
                    <a:pt x="1445" y="1878"/>
                  </a:cubicBezTo>
                  <a:cubicBezTo>
                    <a:pt x="1512" y="1766"/>
                    <a:pt x="1543" y="1632"/>
                    <a:pt x="1543" y="1487"/>
                  </a:cubicBezTo>
                  <a:lnTo>
                    <a:pt x="1543" y="748"/>
                  </a:lnTo>
                  <a:cubicBezTo>
                    <a:pt x="1543" y="597"/>
                    <a:pt x="1509" y="469"/>
                    <a:pt x="1445" y="357"/>
                  </a:cubicBezTo>
                  <a:cubicBezTo>
                    <a:pt x="1381" y="246"/>
                    <a:pt x="1289" y="159"/>
                    <a:pt x="1175" y="95"/>
                  </a:cubicBezTo>
                  <a:cubicBezTo>
                    <a:pt x="1060" y="34"/>
                    <a:pt x="923" y="0"/>
                    <a:pt x="7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52"/>
            <p:cNvSpPr/>
            <p:nvPr/>
          </p:nvSpPr>
          <p:spPr>
            <a:xfrm rot="800732">
              <a:off x="7511254" y="4279853"/>
              <a:ext cx="57560" cy="79350"/>
            </a:xfrm>
            <a:custGeom>
              <a:avLst/>
              <a:gdLst/>
              <a:ahLst/>
              <a:cxnLst/>
              <a:rect l="l" t="t" r="r" b="b"/>
              <a:pathLst>
                <a:path w="1585" h="2185" extrusionOk="0">
                  <a:moveTo>
                    <a:pt x="1314" y="0"/>
                  </a:moveTo>
                  <a:cubicBezTo>
                    <a:pt x="1295" y="0"/>
                    <a:pt x="1284" y="11"/>
                    <a:pt x="1286" y="31"/>
                  </a:cubicBezTo>
                  <a:lnTo>
                    <a:pt x="1292" y="1613"/>
                  </a:lnTo>
                  <a:cubicBezTo>
                    <a:pt x="1292" y="1615"/>
                    <a:pt x="1286" y="1618"/>
                    <a:pt x="1284" y="1621"/>
                  </a:cubicBezTo>
                  <a:cubicBezTo>
                    <a:pt x="1283" y="1623"/>
                    <a:pt x="1282" y="1623"/>
                    <a:pt x="1281" y="1623"/>
                  </a:cubicBezTo>
                  <a:cubicBezTo>
                    <a:pt x="1279" y="1623"/>
                    <a:pt x="1276" y="1619"/>
                    <a:pt x="1272" y="1615"/>
                  </a:cubicBezTo>
                  <a:lnTo>
                    <a:pt x="302" y="25"/>
                  </a:lnTo>
                  <a:cubicBezTo>
                    <a:pt x="290" y="11"/>
                    <a:pt x="276" y="3"/>
                    <a:pt x="262" y="3"/>
                  </a:cubicBezTo>
                  <a:lnTo>
                    <a:pt x="31" y="3"/>
                  </a:lnTo>
                  <a:cubicBezTo>
                    <a:pt x="11" y="3"/>
                    <a:pt x="0" y="14"/>
                    <a:pt x="0" y="36"/>
                  </a:cubicBezTo>
                  <a:lnTo>
                    <a:pt x="0" y="2151"/>
                  </a:lnTo>
                  <a:cubicBezTo>
                    <a:pt x="0" y="2173"/>
                    <a:pt x="11" y="2184"/>
                    <a:pt x="31" y="2184"/>
                  </a:cubicBezTo>
                  <a:lnTo>
                    <a:pt x="268" y="2184"/>
                  </a:lnTo>
                  <a:cubicBezTo>
                    <a:pt x="290" y="2184"/>
                    <a:pt x="302" y="2173"/>
                    <a:pt x="302" y="2151"/>
                  </a:cubicBezTo>
                  <a:lnTo>
                    <a:pt x="296" y="572"/>
                  </a:lnTo>
                  <a:cubicBezTo>
                    <a:pt x="296" y="566"/>
                    <a:pt x="302" y="561"/>
                    <a:pt x="304" y="561"/>
                  </a:cubicBezTo>
                  <a:cubicBezTo>
                    <a:pt x="305" y="560"/>
                    <a:pt x="306" y="560"/>
                    <a:pt x="306" y="560"/>
                  </a:cubicBezTo>
                  <a:cubicBezTo>
                    <a:pt x="309" y="560"/>
                    <a:pt x="311" y="563"/>
                    <a:pt x="315" y="569"/>
                  </a:cubicBezTo>
                  <a:lnTo>
                    <a:pt x="1286" y="2159"/>
                  </a:lnTo>
                  <a:cubicBezTo>
                    <a:pt x="1297" y="2173"/>
                    <a:pt x="1311" y="2179"/>
                    <a:pt x="1325" y="2179"/>
                  </a:cubicBezTo>
                  <a:lnTo>
                    <a:pt x="1551" y="2179"/>
                  </a:lnTo>
                  <a:cubicBezTo>
                    <a:pt x="1574" y="2179"/>
                    <a:pt x="1585" y="2170"/>
                    <a:pt x="1585" y="2148"/>
                  </a:cubicBezTo>
                  <a:lnTo>
                    <a:pt x="1585" y="31"/>
                  </a:lnTo>
                  <a:cubicBezTo>
                    <a:pt x="1585" y="11"/>
                    <a:pt x="1574" y="0"/>
                    <a:pt x="15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52"/>
            <p:cNvSpPr/>
            <p:nvPr/>
          </p:nvSpPr>
          <p:spPr>
            <a:xfrm rot="800732">
              <a:off x="7591540" y="4298762"/>
              <a:ext cx="56435" cy="79132"/>
            </a:xfrm>
            <a:custGeom>
              <a:avLst/>
              <a:gdLst/>
              <a:ahLst/>
              <a:cxnLst/>
              <a:rect l="l" t="t" r="r" b="b"/>
              <a:pathLst>
                <a:path w="1554" h="2179" extrusionOk="0">
                  <a:moveTo>
                    <a:pt x="31" y="0"/>
                  </a:moveTo>
                  <a:cubicBezTo>
                    <a:pt x="11" y="0"/>
                    <a:pt x="0" y="11"/>
                    <a:pt x="0" y="34"/>
                  </a:cubicBezTo>
                  <a:lnTo>
                    <a:pt x="0" y="232"/>
                  </a:lnTo>
                  <a:cubicBezTo>
                    <a:pt x="0" y="251"/>
                    <a:pt x="11" y="262"/>
                    <a:pt x="31" y="262"/>
                  </a:cubicBezTo>
                  <a:lnTo>
                    <a:pt x="600" y="262"/>
                  </a:lnTo>
                  <a:cubicBezTo>
                    <a:pt x="611" y="262"/>
                    <a:pt x="614" y="265"/>
                    <a:pt x="614" y="276"/>
                  </a:cubicBezTo>
                  <a:lnTo>
                    <a:pt x="614" y="2148"/>
                  </a:lnTo>
                  <a:cubicBezTo>
                    <a:pt x="614" y="2170"/>
                    <a:pt x="625" y="2179"/>
                    <a:pt x="645" y="2179"/>
                  </a:cubicBezTo>
                  <a:lnTo>
                    <a:pt x="882" y="2179"/>
                  </a:lnTo>
                  <a:cubicBezTo>
                    <a:pt x="904" y="2179"/>
                    <a:pt x="912" y="2170"/>
                    <a:pt x="912" y="2148"/>
                  </a:cubicBezTo>
                  <a:lnTo>
                    <a:pt x="912" y="276"/>
                  </a:lnTo>
                  <a:cubicBezTo>
                    <a:pt x="912" y="265"/>
                    <a:pt x="918" y="262"/>
                    <a:pt x="926" y="262"/>
                  </a:cubicBezTo>
                  <a:lnTo>
                    <a:pt x="1523" y="262"/>
                  </a:lnTo>
                  <a:cubicBezTo>
                    <a:pt x="1546" y="262"/>
                    <a:pt x="1554" y="251"/>
                    <a:pt x="1554" y="232"/>
                  </a:cubicBezTo>
                  <a:lnTo>
                    <a:pt x="1554" y="34"/>
                  </a:lnTo>
                  <a:cubicBezTo>
                    <a:pt x="1554" y="11"/>
                    <a:pt x="1540" y="0"/>
                    <a:pt x="1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52"/>
            <p:cNvSpPr/>
            <p:nvPr/>
          </p:nvSpPr>
          <p:spPr>
            <a:xfrm rot="800732">
              <a:off x="7670321" y="4317283"/>
              <a:ext cx="55018" cy="79132"/>
            </a:xfrm>
            <a:custGeom>
              <a:avLst/>
              <a:gdLst/>
              <a:ahLst/>
              <a:cxnLst/>
              <a:rect l="l" t="t" r="r" b="b"/>
              <a:pathLst>
                <a:path w="1515" h="2179" extrusionOk="0">
                  <a:moveTo>
                    <a:pt x="31" y="0"/>
                  </a:moveTo>
                  <a:cubicBezTo>
                    <a:pt x="9" y="0"/>
                    <a:pt x="0" y="11"/>
                    <a:pt x="0" y="34"/>
                  </a:cubicBezTo>
                  <a:lnTo>
                    <a:pt x="0" y="2148"/>
                  </a:lnTo>
                  <a:cubicBezTo>
                    <a:pt x="0" y="2170"/>
                    <a:pt x="9" y="2179"/>
                    <a:pt x="31" y="2179"/>
                  </a:cubicBezTo>
                  <a:lnTo>
                    <a:pt x="268" y="2179"/>
                  </a:lnTo>
                  <a:cubicBezTo>
                    <a:pt x="287" y="2179"/>
                    <a:pt x="299" y="2170"/>
                    <a:pt x="299" y="2148"/>
                  </a:cubicBezTo>
                  <a:lnTo>
                    <a:pt x="299" y="1225"/>
                  </a:lnTo>
                  <a:cubicBezTo>
                    <a:pt x="299" y="1214"/>
                    <a:pt x="301" y="1211"/>
                    <a:pt x="313" y="1211"/>
                  </a:cubicBezTo>
                  <a:lnTo>
                    <a:pt x="1203" y="1211"/>
                  </a:lnTo>
                  <a:cubicBezTo>
                    <a:pt x="1214" y="1211"/>
                    <a:pt x="1216" y="1214"/>
                    <a:pt x="1216" y="1225"/>
                  </a:cubicBezTo>
                  <a:lnTo>
                    <a:pt x="1216" y="2148"/>
                  </a:lnTo>
                  <a:cubicBezTo>
                    <a:pt x="1216" y="2170"/>
                    <a:pt x="1228" y="2179"/>
                    <a:pt x="1247" y="2179"/>
                  </a:cubicBezTo>
                  <a:lnTo>
                    <a:pt x="1484" y="2179"/>
                  </a:lnTo>
                  <a:cubicBezTo>
                    <a:pt x="1507" y="2179"/>
                    <a:pt x="1515" y="2170"/>
                    <a:pt x="1515" y="2148"/>
                  </a:cubicBezTo>
                  <a:lnTo>
                    <a:pt x="1515" y="31"/>
                  </a:lnTo>
                  <a:cubicBezTo>
                    <a:pt x="1515" y="11"/>
                    <a:pt x="1507" y="0"/>
                    <a:pt x="1484" y="0"/>
                  </a:cubicBezTo>
                  <a:lnTo>
                    <a:pt x="1247" y="0"/>
                  </a:lnTo>
                  <a:cubicBezTo>
                    <a:pt x="1228" y="0"/>
                    <a:pt x="1219" y="11"/>
                    <a:pt x="1216" y="34"/>
                  </a:cubicBezTo>
                  <a:lnTo>
                    <a:pt x="1216" y="943"/>
                  </a:lnTo>
                  <a:cubicBezTo>
                    <a:pt x="1216" y="954"/>
                    <a:pt x="1214" y="957"/>
                    <a:pt x="1203" y="957"/>
                  </a:cubicBezTo>
                  <a:lnTo>
                    <a:pt x="313" y="957"/>
                  </a:lnTo>
                  <a:cubicBezTo>
                    <a:pt x="301" y="957"/>
                    <a:pt x="299" y="954"/>
                    <a:pt x="299" y="943"/>
                  </a:cubicBezTo>
                  <a:lnTo>
                    <a:pt x="299" y="34"/>
                  </a:lnTo>
                  <a:cubicBezTo>
                    <a:pt x="299" y="11"/>
                    <a:pt x="287" y="0"/>
                    <a:pt x="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52"/>
            <p:cNvSpPr/>
            <p:nvPr/>
          </p:nvSpPr>
          <p:spPr>
            <a:xfrm rot="800732">
              <a:off x="6803004" y="3636044"/>
              <a:ext cx="121912" cy="156738"/>
            </a:xfrm>
            <a:custGeom>
              <a:avLst/>
              <a:gdLst/>
              <a:ahLst/>
              <a:cxnLst/>
              <a:rect l="l" t="t" r="r" b="b"/>
              <a:pathLst>
                <a:path w="3357" h="4316" extrusionOk="0">
                  <a:moveTo>
                    <a:pt x="1190" y="993"/>
                  </a:moveTo>
                  <a:cubicBezTo>
                    <a:pt x="1192" y="993"/>
                    <a:pt x="1195" y="993"/>
                    <a:pt x="1197" y="993"/>
                  </a:cubicBezTo>
                  <a:lnTo>
                    <a:pt x="1702" y="993"/>
                  </a:lnTo>
                  <a:cubicBezTo>
                    <a:pt x="2004" y="993"/>
                    <a:pt x="2152" y="1105"/>
                    <a:pt x="2152" y="1331"/>
                  </a:cubicBezTo>
                  <a:cubicBezTo>
                    <a:pt x="2152" y="1554"/>
                    <a:pt x="2004" y="1668"/>
                    <a:pt x="1702" y="1668"/>
                  </a:cubicBezTo>
                  <a:lnTo>
                    <a:pt x="1197" y="1668"/>
                  </a:lnTo>
                  <a:cubicBezTo>
                    <a:pt x="1178" y="1668"/>
                    <a:pt x="1167" y="1660"/>
                    <a:pt x="1167" y="1638"/>
                  </a:cubicBezTo>
                  <a:lnTo>
                    <a:pt x="1167" y="1021"/>
                  </a:lnTo>
                  <a:cubicBezTo>
                    <a:pt x="1167" y="1002"/>
                    <a:pt x="1173" y="993"/>
                    <a:pt x="1190" y="993"/>
                  </a:cubicBezTo>
                  <a:close/>
                  <a:moveTo>
                    <a:pt x="1767" y="2614"/>
                  </a:moveTo>
                  <a:cubicBezTo>
                    <a:pt x="2054" y="2614"/>
                    <a:pt x="2199" y="2729"/>
                    <a:pt x="2199" y="2960"/>
                  </a:cubicBezTo>
                  <a:cubicBezTo>
                    <a:pt x="2199" y="3203"/>
                    <a:pt x="2048" y="3326"/>
                    <a:pt x="1758" y="3326"/>
                  </a:cubicBezTo>
                  <a:lnTo>
                    <a:pt x="1197" y="3326"/>
                  </a:lnTo>
                  <a:cubicBezTo>
                    <a:pt x="1178" y="3326"/>
                    <a:pt x="1167" y="3314"/>
                    <a:pt x="1167" y="3295"/>
                  </a:cubicBezTo>
                  <a:lnTo>
                    <a:pt x="1167" y="2645"/>
                  </a:lnTo>
                  <a:cubicBezTo>
                    <a:pt x="1167" y="2625"/>
                    <a:pt x="1175" y="2614"/>
                    <a:pt x="1197" y="2614"/>
                  </a:cubicBezTo>
                  <a:close/>
                  <a:moveTo>
                    <a:pt x="93" y="0"/>
                  </a:moveTo>
                  <a:cubicBezTo>
                    <a:pt x="65" y="0"/>
                    <a:pt x="40" y="9"/>
                    <a:pt x="26" y="23"/>
                  </a:cubicBezTo>
                  <a:cubicBezTo>
                    <a:pt x="12" y="36"/>
                    <a:pt x="1" y="62"/>
                    <a:pt x="1" y="89"/>
                  </a:cubicBezTo>
                  <a:lnTo>
                    <a:pt x="1" y="4227"/>
                  </a:lnTo>
                  <a:cubicBezTo>
                    <a:pt x="1" y="4255"/>
                    <a:pt x="9" y="4274"/>
                    <a:pt x="26" y="4291"/>
                  </a:cubicBezTo>
                  <a:cubicBezTo>
                    <a:pt x="40" y="4305"/>
                    <a:pt x="65" y="4316"/>
                    <a:pt x="93" y="4316"/>
                  </a:cubicBezTo>
                  <a:lnTo>
                    <a:pt x="1755" y="4316"/>
                  </a:lnTo>
                  <a:cubicBezTo>
                    <a:pt x="2230" y="4316"/>
                    <a:pt x="2612" y="4216"/>
                    <a:pt x="2910" y="4017"/>
                  </a:cubicBezTo>
                  <a:cubicBezTo>
                    <a:pt x="3209" y="3817"/>
                    <a:pt x="3357" y="3504"/>
                    <a:pt x="3357" y="3083"/>
                  </a:cubicBezTo>
                  <a:cubicBezTo>
                    <a:pt x="3357" y="2860"/>
                    <a:pt x="3315" y="2664"/>
                    <a:pt x="3228" y="2503"/>
                  </a:cubicBezTo>
                  <a:cubicBezTo>
                    <a:pt x="3139" y="2344"/>
                    <a:pt x="3005" y="2212"/>
                    <a:pt x="2818" y="2109"/>
                  </a:cubicBezTo>
                  <a:cubicBezTo>
                    <a:pt x="2804" y="2095"/>
                    <a:pt x="2804" y="2081"/>
                    <a:pt x="2813" y="2073"/>
                  </a:cubicBezTo>
                  <a:cubicBezTo>
                    <a:pt x="3125" y="1897"/>
                    <a:pt x="3281" y="1613"/>
                    <a:pt x="3281" y="1222"/>
                  </a:cubicBezTo>
                  <a:cubicBezTo>
                    <a:pt x="3281" y="784"/>
                    <a:pt x="3150" y="469"/>
                    <a:pt x="2885" y="282"/>
                  </a:cubicBezTo>
                  <a:cubicBezTo>
                    <a:pt x="2620" y="92"/>
                    <a:pt x="2221" y="0"/>
                    <a:pt x="16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52"/>
            <p:cNvSpPr/>
            <p:nvPr/>
          </p:nvSpPr>
          <p:spPr>
            <a:xfrm rot="800732">
              <a:off x="6959127" y="3673275"/>
              <a:ext cx="123546" cy="156738"/>
            </a:xfrm>
            <a:custGeom>
              <a:avLst/>
              <a:gdLst/>
              <a:ahLst/>
              <a:cxnLst/>
              <a:rect l="l" t="t" r="r" b="b"/>
              <a:pathLst>
                <a:path w="3402" h="4316" extrusionOk="0">
                  <a:moveTo>
                    <a:pt x="1772" y="991"/>
                  </a:moveTo>
                  <a:cubicBezTo>
                    <a:pt x="1906" y="991"/>
                    <a:pt x="2012" y="1027"/>
                    <a:pt x="2093" y="1097"/>
                  </a:cubicBezTo>
                  <a:cubicBezTo>
                    <a:pt x="2174" y="1166"/>
                    <a:pt x="2216" y="1264"/>
                    <a:pt x="2216" y="1384"/>
                  </a:cubicBezTo>
                  <a:cubicBezTo>
                    <a:pt x="2216" y="1501"/>
                    <a:pt x="2174" y="1596"/>
                    <a:pt x="2093" y="1666"/>
                  </a:cubicBezTo>
                  <a:cubicBezTo>
                    <a:pt x="2009" y="1738"/>
                    <a:pt x="1906" y="1774"/>
                    <a:pt x="1772" y="1774"/>
                  </a:cubicBezTo>
                  <a:lnTo>
                    <a:pt x="1192" y="1774"/>
                  </a:lnTo>
                  <a:cubicBezTo>
                    <a:pt x="1172" y="1774"/>
                    <a:pt x="1161" y="1763"/>
                    <a:pt x="1161" y="1744"/>
                  </a:cubicBezTo>
                  <a:lnTo>
                    <a:pt x="1161" y="1021"/>
                  </a:lnTo>
                  <a:cubicBezTo>
                    <a:pt x="1161" y="999"/>
                    <a:pt x="1172" y="991"/>
                    <a:pt x="1192" y="991"/>
                  </a:cubicBezTo>
                  <a:close/>
                  <a:moveTo>
                    <a:pt x="93" y="0"/>
                  </a:moveTo>
                  <a:cubicBezTo>
                    <a:pt x="65" y="0"/>
                    <a:pt x="40" y="9"/>
                    <a:pt x="26" y="23"/>
                  </a:cubicBezTo>
                  <a:cubicBezTo>
                    <a:pt x="12" y="36"/>
                    <a:pt x="1" y="62"/>
                    <a:pt x="1" y="89"/>
                  </a:cubicBezTo>
                  <a:lnTo>
                    <a:pt x="1" y="4227"/>
                  </a:lnTo>
                  <a:cubicBezTo>
                    <a:pt x="1" y="4255"/>
                    <a:pt x="9" y="4274"/>
                    <a:pt x="26" y="4291"/>
                  </a:cubicBezTo>
                  <a:cubicBezTo>
                    <a:pt x="40" y="4305"/>
                    <a:pt x="65" y="4316"/>
                    <a:pt x="93" y="4316"/>
                  </a:cubicBezTo>
                  <a:lnTo>
                    <a:pt x="1069" y="4316"/>
                  </a:lnTo>
                  <a:cubicBezTo>
                    <a:pt x="1097" y="4316"/>
                    <a:pt x="1119" y="4305"/>
                    <a:pt x="1133" y="4291"/>
                  </a:cubicBezTo>
                  <a:cubicBezTo>
                    <a:pt x="1147" y="4277"/>
                    <a:pt x="1158" y="4255"/>
                    <a:pt x="1158" y="4227"/>
                  </a:cubicBezTo>
                  <a:lnTo>
                    <a:pt x="1158" y="2687"/>
                  </a:lnTo>
                  <a:cubicBezTo>
                    <a:pt x="1158" y="2667"/>
                    <a:pt x="1170" y="2656"/>
                    <a:pt x="1189" y="2656"/>
                  </a:cubicBezTo>
                  <a:lnTo>
                    <a:pt x="1451" y="2656"/>
                  </a:lnTo>
                  <a:cubicBezTo>
                    <a:pt x="1468" y="2656"/>
                    <a:pt x="1479" y="2664"/>
                    <a:pt x="1490" y="2681"/>
                  </a:cubicBezTo>
                  <a:lnTo>
                    <a:pt x="2171" y="4249"/>
                  </a:lnTo>
                  <a:cubicBezTo>
                    <a:pt x="2185" y="4296"/>
                    <a:pt x="2219" y="4316"/>
                    <a:pt x="2274" y="4316"/>
                  </a:cubicBezTo>
                  <a:lnTo>
                    <a:pt x="3315" y="4316"/>
                  </a:lnTo>
                  <a:cubicBezTo>
                    <a:pt x="3337" y="4316"/>
                    <a:pt x="3362" y="4310"/>
                    <a:pt x="3376" y="4299"/>
                  </a:cubicBezTo>
                  <a:cubicBezTo>
                    <a:pt x="3390" y="4288"/>
                    <a:pt x="3401" y="4271"/>
                    <a:pt x="3401" y="4249"/>
                  </a:cubicBezTo>
                  <a:cubicBezTo>
                    <a:pt x="3401" y="4246"/>
                    <a:pt x="3399" y="4232"/>
                    <a:pt x="3387" y="4207"/>
                  </a:cubicBezTo>
                  <a:lnTo>
                    <a:pt x="2604" y="2581"/>
                  </a:lnTo>
                  <a:cubicBezTo>
                    <a:pt x="2592" y="2561"/>
                    <a:pt x="2598" y="2547"/>
                    <a:pt x="2620" y="2539"/>
                  </a:cubicBezTo>
                  <a:cubicBezTo>
                    <a:pt x="2857" y="2441"/>
                    <a:pt x="3042" y="2293"/>
                    <a:pt x="3175" y="2087"/>
                  </a:cubicBezTo>
                  <a:cubicBezTo>
                    <a:pt x="3309" y="1883"/>
                    <a:pt x="3376" y="1646"/>
                    <a:pt x="3376" y="1373"/>
                  </a:cubicBezTo>
                  <a:cubicBezTo>
                    <a:pt x="3376" y="1105"/>
                    <a:pt x="3318" y="865"/>
                    <a:pt x="3198" y="656"/>
                  </a:cubicBezTo>
                  <a:cubicBezTo>
                    <a:pt x="3081" y="449"/>
                    <a:pt x="2916" y="285"/>
                    <a:pt x="2704" y="170"/>
                  </a:cubicBezTo>
                  <a:cubicBezTo>
                    <a:pt x="2492" y="56"/>
                    <a:pt x="2244"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52"/>
            <p:cNvSpPr/>
            <p:nvPr/>
          </p:nvSpPr>
          <p:spPr>
            <a:xfrm rot="800732">
              <a:off x="7115465" y="3708853"/>
              <a:ext cx="113632" cy="156884"/>
            </a:xfrm>
            <a:custGeom>
              <a:avLst/>
              <a:gdLst/>
              <a:ahLst/>
              <a:cxnLst/>
              <a:rect l="l" t="t" r="r" b="b"/>
              <a:pathLst>
                <a:path w="3129" h="4320" extrusionOk="0">
                  <a:moveTo>
                    <a:pt x="90" y="1"/>
                  </a:moveTo>
                  <a:cubicBezTo>
                    <a:pt x="62" y="1"/>
                    <a:pt x="43" y="9"/>
                    <a:pt x="26" y="26"/>
                  </a:cubicBezTo>
                  <a:cubicBezTo>
                    <a:pt x="12" y="40"/>
                    <a:pt x="1" y="65"/>
                    <a:pt x="1" y="93"/>
                  </a:cubicBezTo>
                  <a:lnTo>
                    <a:pt x="1" y="4227"/>
                  </a:lnTo>
                  <a:cubicBezTo>
                    <a:pt x="1" y="4255"/>
                    <a:pt x="6" y="4278"/>
                    <a:pt x="26" y="4294"/>
                  </a:cubicBezTo>
                  <a:cubicBezTo>
                    <a:pt x="40" y="4308"/>
                    <a:pt x="62" y="4319"/>
                    <a:pt x="90" y="4319"/>
                  </a:cubicBezTo>
                  <a:lnTo>
                    <a:pt x="3039" y="4319"/>
                  </a:lnTo>
                  <a:cubicBezTo>
                    <a:pt x="3067" y="4319"/>
                    <a:pt x="3089" y="4308"/>
                    <a:pt x="3103" y="4294"/>
                  </a:cubicBezTo>
                  <a:cubicBezTo>
                    <a:pt x="3117" y="4280"/>
                    <a:pt x="3128" y="4255"/>
                    <a:pt x="3128" y="4227"/>
                  </a:cubicBezTo>
                  <a:lnTo>
                    <a:pt x="3128" y="3418"/>
                  </a:lnTo>
                  <a:cubicBezTo>
                    <a:pt x="3128" y="3390"/>
                    <a:pt x="3122" y="3371"/>
                    <a:pt x="3103" y="3351"/>
                  </a:cubicBezTo>
                  <a:cubicBezTo>
                    <a:pt x="3089" y="3337"/>
                    <a:pt x="3067" y="3329"/>
                    <a:pt x="3039" y="3329"/>
                  </a:cubicBezTo>
                  <a:lnTo>
                    <a:pt x="1189" y="3329"/>
                  </a:lnTo>
                  <a:cubicBezTo>
                    <a:pt x="1170" y="3329"/>
                    <a:pt x="1158" y="3318"/>
                    <a:pt x="1158" y="3296"/>
                  </a:cubicBezTo>
                  <a:lnTo>
                    <a:pt x="1158" y="2654"/>
                  </a:lnTo>
                  <a:cubicBezTo>
                    <a:pt x="1158" y="2634"/>
                    <a:pt x="1170" y="2623"/>
                    <a:pt x="1189" y="2623"/>
                  </a:cubicBezTo>
                  <a:lnTo>
                    <a:pt x="2333" y="2623"/>
                  </a:lnTo>
                  <a:cubicBezTo>
                    <a:pt x="2361" y="2623"/>
                    <a:pt x="2386" y="2612"/>
                    <a:pt x="2400" y="2598"/>
                  </a:cubicBezTo>
                  <a:cubicBezTo>
                    <a:pt x="2414" y="2584"/>
                    <a:pt x="2425" y="2562"/>
                    <a:pt x="2425" y="2534"/>
                  </a:cubicBezTo>
                  <a:lnTo>
                    <a:pt x="2425" y="1730"/>
                  </a:lnTo>
                  <a:cubicBezTo>
                    <a:pt x="2425" y="1703"/>
                    <a:pt x="2417" y="1683"/>
                    <a:pt x="2400" y="1664"/>
                  </a:cubicBezTo>
                  <a:cubicBezTo>
                    <a:pt x="2386" y="1650"/>
                    <a:pt x="2361" y="1641"/>
                    <a:pt x="2333" y="1641"/>
                  </a:cubicBezTo>
                  <a:lnTo>
                    <a:pt x="1189" y="1641"/>
                  </a:lnTo>
                  <a:cubicBezTo>
                    <a:pt x="1170" y="1641"/>
                    <a:pt x="1158" y="1630"/>
                    <a:pt x="1158" y="1608"/>
                  </a:cubicBezTo>
                  <a:lnTo>
                    <a:pt x="1158" y="1030"/>
                  </a:lnTo>
                  <a:cubicBezTo>
                    <a:pt x="1158" y="1008"/>
                    <a:pt x="1170" y="1000"/>
                    <a:pt x="1189" y="1000"/>
                  </a:cubicBezTo>
                  <a:lnTo>
                    <a:pt x="3039" y="1000"/>
                  </a:lnTo>
                  <a:cubicBezTo>
                    <a:pt x="3067" y="1000"/>
                    <a:pt x="3086" y="991"/>
                    <a:pt x="3103" y="974"/>
                  </a:cubicBezTo>
                  <a:cubicBezTo>
                    <a:pt x="3122" y="958"/>
                    <a:pt x="3128" y="935"/>
                    <a:pt x="3128" y="902"/>
                  </a:cubicBezTo>
                  <a:lnTo>
                    <a:pt x="3128" y="93"/>
                  </a:lnTo>
                  <a:cubicBezTo>
                    <a:pt x="3128" y="65"/>
                    <a:pt x="3122" y="43"/>
                    <a:pt x="3103" y="26"/>
                  </a:cubicBezTo>
                  <a:cubicBezTo>
                    <a:pt x="3089" y="12"/>
                    <a:pt x="3067" y="1"/>
                    <a:pt x="30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52"/>
            <p:cNvSpPr/>
            <p:nvPr/>
          </p:nvSpPr>
          <p:spPr>
            <a:xfrm rot="800732">
              <a:off x="7256810" y="3746815"/>
              <a:ext cx="150964" cy="157065"/>
            </a:xfrm>
            <a:custGeom>
              <a:avLst/>
              <a:gdLst/>
              <a:ahLst/>
              <a:cxnLst/>
              <a:rect l="l" t="t" r="r" b="b"/>
              <a:pathLst>
                <a:path w="4157" h="4325" extrusionOk="0">
                  <a:moveTo>
                    <a:pt x="2081" y="1407"/>
                  </a:moveTo>
                  <a:cubicBezTo>
                    <a:pt x="2087" y="1407"/>
                    <a:pt x="2095" y="1412"/>
                    <a:pt x="2098" y="1426"/>
                  </a:cubicBezTo>
                  <a:lnTo>
                    <a:pt x="2491" y="2813"/>
                  </a:lnTo>
                  <a:cubicBezTo>
                    <a:pt x="2503" y="2835"/>
                    <a:pt x="2491" y="2849"/>
                    <a:pt x="2469" y="2849"/>
                  </a:cubicBezTo>
                  <a:lnTo>
                    <a:pt x="1696" y="2849"/>
                  </a:lnTo>
                  <a:cubicBezTo>
                    <a:pt x="1677" y="2849"/>
                    <a:pt x="1668" y="2841"/>
                    <a:pt x="1674" y="2813"/>
                  </a:cubicBezTo>
                  <a:lnTo>
                    <a:pt x="2065" y="1426"/>
                  </a:lnTo>
                  <a:cubicBezTo>
                    <a:pt x="2067" y="1412"/>
                    <a:pt x="2070" y="1407"/>
                    <a:pt x="2081" y="1407"/>
                  </a:cubicBezTo>
                  <a:close/>
                  <a:moveTo>
                    <a:pt x="1429" y="1"/>
                  </a:moveTo>
                  <a:cubicBezTo>
                    <a:pt x="1376" y="1"/>
                    <a:pt x="1342" y="26"/>
                    <a:pt x="1325" y="73"/>
                  </a:cubicBezTo>
                  <a:lnTo>
                    <a:pt x="20" y="4222"/>
                  </a:lnTo>
                  <a:cubicBezTo>
                    <a:pt x="0" y="4291"/>
                    <a:pt x="28" y="4325"/>
                    <a:pt x="101" y="4325"/>
                  </a:cubicBezTo>
                  <a:lnTo>
                    <a:pt x="1158" y="4325"/>
                  </a:lnTo>
                  <a:cubicBezTo>
                    <a:pt x="1214" y="4325"/>
                    <a:pt x="1247" y="4297"/>
                    <a:pt x="1261" y="4244"/>
                  </a:cubicBezTo>
                  <a:lnTo>
                    <a:pt x="1398" y="3764"/>
                  </a:lnTo>
                  <a:cubicBezTo>
                    <a:pt x="1403" y="3750"/>
                    <a:pt x="1415" y="3739"/>
                    <a:pt x="1429" y="3739"/>
                  </a:cubicBezTo>
                  <a:lnTo>
                    <a:pt x="2740" y="3739"/>
                  </a:lnTo>
                  <a:cubicBezTo>
                    <a:pt x="2754" y="3739"/>
                    <a:pt x="2762" y="3747"/>
                    <a:pt x="2770" y="3764"/>
                  </a:cubicBezTo>
                  <a:lnTo>
                    <a:pt x="2907" y="4244"/>
                  </a:lnTo>
                  <a:cubicBezTo>
                    <a:pt x="2918" y="4300"/>
                    <a:pt x="2957" y="4325"/>
                    <a:pt x="3013" y="4325"/>
                  </a:cubicBezTo>
                  <a:lnTo>
                    <a:pt x="4068" y="4325"/>
                  </a:lnTo>
                  <a:cubicBezTo>
                    <a:pt x="4129" y="4325"/>
                    <a:pt x="4157" y="4305"/>
                    <a:pt x="4157" y="4258"/>
                  </a:cubicBezTo>
                  <a:cubicBezTo>
                    <a:pt x="4157" y="4241"/>
                    <a:pt x="4151" y="4230"/>
                    <a:pt x="4149" y="4222"/>
                  </a:cubicBezTo>
                  <a:lnTo>
                    <a:pt x="2846" y="73"/>
                  </a:lnTo>
                  <a:cubicBezTo>
                    <a:pt x="2832" y="26"/>
                    <a:pt x="2793" y="1"/>
                    <a:pt x="27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52"/>
            <p:cNvSpPr/>
            <p:nvPr/>
          </p:nvSpPr>
          <p:spPr>
            <a:xfrm rot="800732">
              <a:off x="7425212" y="3781775"/>
              <a:ext cx="123255" cy="160697"/>
            </a:xfrm>
            <a:custGeom>
              <a:avLst/>
              <a:gdLst/>
              <a:ahLst/>
              <a:cxnLst/>
              <a:rect l="l" t="t" r="r" b="b"/>
              <a:pathLst>
                <a:path w="3394" h="4425" extrusionOk="0">
                  <a:moveTo>
                    <a:pt x="1644" y="0"/>
                  </a:moveTo>
                  <a:cubicBezTo>
                    <a:pt x="1343" y="0"/>
                    <a:pt x="1066" y="51"/>
                    <a:pt x="821" y="159"/>
                  </a:cubicBezTo>
                  <a:cubicBezTo>
                    <a:pt x="578" y="268"/>
                    <a:pt x="386" y="422"/>
                    <a:pt x="246" y="620"/>
                  </a:cubicBezTo>
                  <a:cubicBezTo>
                    <a:pt x="107" y="818"/>
                    <a:pt x="37" y="1047"/>
                    <a:pt x="37" y="1306"/>
                  </a:cubicBezTo>
                  <a:cubicBezTo>
                    <a:pt x="37" y="1702"/>
                    <a:pt x="177" y="1998"/>
                    <a:pt x="453" y="2204"/>
                  </a:cubicBezTo>
                  <a:cubicBezTo>
                    <a:pt x="729" y="2408"/>
                    <a:pt x="1069" y="2575"/>
                    <a:pt x="1477" y="2698"/>
                  </a:cubicBezTo>
                  <a:lnTo>
                    <a:pt x="1658" y="2748"/>
                  </a:lnTo>
                  <a:cubicBezTo>
                    <a:pt x="1876" y="2812"/>
                    <a:pt x="2029" y="2868"/>
                    <a:pt x="2110" y="2916"/>
                  </a:cubicBezTo>
                  <a:cubicBezTo>
                    <a:pt x="2188" y="2963"/>
                    <a:pt x="2230" y="3030"/>
                    <a:pt x="2230" y="3119"/>
                  </a:cubicBezTo>
                  <a:cubicBezTo>
                    <a:pt x="2230" y="3197"/>
                    <a:pt x="2199" y="3270"/>
                    <a:pt x="2132" y="3334"/>
                  </a:cubicBezTo>
                  <a:cubicBezTo>
                    <a:pt x="2068" y="3398"/>
                    <a:pt x="1959" y="3432"/>
                    <a:pt x="1806" y="3432"/>
                  </a:cubicBezTo>
                  <a:cubicBezTo>
                    <a:pt x="1602" y="3432"/>
                    <a:pt x="1443" y="3390"/>
                    <a:pt x="1320" y="3298"/>
                  </a:cubicBezTo>
                  <a:cubicBezTo>
                    <a:pt x="1198" y="3206"/>
                    <a:pt x="1139" y="3105"/>
                    <a:pt x="1139" y="2991"/>
                  </a:cubicBezTo>
                  <a:lnTo>
                    <a:pt x="1139" y="2952"/>
                  </a:lnTo>
                  <a:cubicBezTo>
                    <a:pt x="1139" y="2924"/>
                    <a:pt x="1133" y="2905"/>
                    <a:pt x="1114" y="2888"/>
                  </a:cubicBezTo>
                  <a:cubicBezTo>
                    <a:pt x="1100" y="2874"/>
                    <a:pt x="1078" y="2863"/>
                    <a:pt x="1050" y="2863"/>
                  </a:cubicBezTo>
                  <a:lnTo>
                    <a:pt x="90" y="2863"/>
                  </a:lnTo>
                  <a:cubicBezTo>
                    <a:pt x="62" y="2863"/>
                    <a:pt x="37" y="2871"/>
                    <a:pt x="23" y="2888"/>
                  </a:cubicBezTo>
                  <a:cubicBezTo>
                    <a:pt x="9" y="2902"/>
                    <a:pt x="1" y="2924"/>
                    <a:pt x="1" y="2952"/>
                  </a:cubicBezTo>
                  <a:lnTo>
                    <a:pt x="1" y="3041"/>
                  </a:lnTo>
                  <a:cubicBezTo>
                    <a:pt x="1" y="3315"/>
                    <a:pt x="71" y="3560"/>
                    <a:pt x="213" y="3769"/>
                  </a:cubicBezTo>
                  <a:cubicBezTo>
                    <a:pt x="352" y="3979"/>
                    <a:pt x="550" y="4138"/>
                    <a:pt x="813" y="4255"/>
                  </a:cubicBezTo>
                  <a:cubicBezTo>
                    <a:pt x="1075" y="4366"/>
                    <a:pt x="1376" y="4425"/>
                    <a:pt x="1719" y="4425"/>
                  </a:cubicBezTo>
                  <a:cubicBezTo>
                    <a:pt x="2054" y="4425"/>
                    <a:pt x="2347" y="4372"/>
                    <a:pt x="2598" y="4263"/>
                  </a:cubicBezTo>
                  <a:cubicBezTo>
                    <a:pt x="2849" y="4157"/>
                    <a:pt x="3044" y="4004"/>
                    <a:pt x="3184" y="3803"/>
                  </a:cubicBezTo>
                  <a:cubicBezTo>
                    <a:pt x="3323" y="3602"/>
                    <a:pt x="3393" y="3365"/>
                    <a:pt x="3393" y="3089"/>
                  </a:cubicBezTo>
                  <a:cubicBezTo>
                    <a:pt x="3393" y="2807"/>
                    <a:pt x="3307" y="2561"/>
                    <a:pt x="3131" y="2363"/>
                  </a:cubicBezTo>
                  <a:cubicBezTo>
                    <a:pt x="2958" y="2162"/>
                    <a:pt x="2743" y="2026"/>
                    <a:pt x="2486" y="1948"/>
                  </a:cubicBezTo>
                  <a:cubicBezTo>
                    <a:pt x="2227" y="1872"/>
                    <a:pt x="2085" y="1830"/>
                    <a:pt x="2051" y="1817"/>
                  </a:cubicBezTo>
                  <a:cubicBezTo>
                    <a:pt x="1814" y="1744"/>
                    <a:pt x="1636" y="1683"/>
                    <a:pt x="1521" y="1635"/>
                  </a:cubicBezTo>
                  <a:cubicBezTo>
                    <a:pt x="1404" y="1591"/>
                    <a:pt x="1320" y="1540"/>
                    <a:pt x="1265" y="1487"/>
                  </a:cubicBezTo>
                  <a:cubicBezTo>
                    <a:pt x="1209" y="1437"/>
                    <a:pt x="1181" y="1373"/>
                    <a:pt x="1181" y="1300"/>
                  </a:cubicBezTo>
                  <a:cubicBezTo>
                    <a:pt x="1181" y="1206"/>
                    <a:pt x="1220" y="1130"/>
                    <a:pt x="1298" y="1077"/>
                  </a:cubicBezTo>
                  <a:cubicBezTo>
                    <a:pt x="1371" y="1024"/>
                    <a:pt x="1474" y="996"/>
                    <a:pt x="1608" y="996"/>
                  </a:cubicBezTo>
                  <a:cubicBezTo>
                    <a:pt x="1795" y="996"/>
                    <a:pt x="1945" y="1047"/>
                    <a:pt x="2057" y="1147"/>
                  </a:cubicBezTo>
                  <a:cubicBezTo>
                    <a:pt x="2168" y="1245"/>
                    <a:pt x="2224" y="1359"/>
                    <a:pt x="2224" y="1482"/>
                  </a:cubicBezTo>
                  <a:lnTo>
                    <a:pt x="2224" y="1487"/>
                  </a:lnTo>
                  <a:cubicBezTo>
                    <a:pt x="2224" y="1515"/>
                    <a:pt x="2233" y="1538"/>
                    <a:pt x="2249" y="1554"/>
                  </a:cubicBezTo>
                  <a:cubicBezTo>
                    <a:pt x="2263" y="1568"/>
                    <a:pt x="2288" y="1579"/>
                    <a:pt x="2316" y="1579"/>
                  </a:cubicBezTo>
                  <a:lnTo>
                    <a:pt x="3273" y="1579"/>
                  </a:lnTo>
                  <a:cubicBezTo>
                    <a:pt x="3301" y="1579"/>
                    <a:pt x="3326" y="1568"/>
                    <a:pt x="3340" y="1554"/>
                  </a:cubicBezTo>
                  <a:cubicBezTo>
                    <a:pt x="3354" y="1540"/>
                    <a:pt x="3365" y="1515"/>
                    <a:pt x="3365" y="1487"/>
                  </a:cubicBezTo>
                  <a:lnTo>
                    <a:pt x="3365" y="1432"/>
                  </a:lnTo>
                  <a:cubicBezTo>
                    <a:pt x="3365" y="1153"/>
                    <a:pt x="3287" y="907"/>
                    <a:pt x="3139" y="687"/>
                  </a:cubicBezTo>
                  <a:cubicBezTo>
                    <a:pt x="2989" y="469"/>
                    <a:pt x="2782" y="299"/>
                    <a:pt x="2520" y="182"/>
                  </a:cubicBezTo>
                  <a:cubicBezTo>
                    <a:pt x="2260" y="59"/>
                    <a:pt x="1965" y="0"/>
                    <a:pt x="16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52"/>
            <p:cNvSpPr/>
            <p:nvPr/>
          </p:nvSpPr>
          <p:spPr>
            <a:xfrm rot="800732">
              <a:off x="7576819" y="3819804"/>
              <a:ext cx="125362" cy="156956"/>
            </a:xfrm>
            <a:custGeom>
              <a:avLst/>
              <a:gdLst/>
              <a:ahLst/>
              <a:cxnLst/>
              <a:rect l="l" t="t" r="r" b="b"/>
              <a:pathLst>
                <a:path w="3452" h="4322" extrusionOk="0">
                  <a:moveTo>
                    <a:pt x="93" y="1"/>
                  </a:moveTo>
                  <a:cubicBezTo>
                    <a:pt x="65" y="1"/>
                    <a:pt x="40" y="12"/>
                    <a:pt x="26" y="26"/>
                  </a:cubicBezTo>
                  <a:cubicBezTo>
                    <a:pt x="12" y="40"/>
                    <a:pt x="0" y="65"/>
                    <a:pt x="0" y="93"/>
                  </a:cubicBezTo>
                  <a:lnTo>
                    <a:pt x="0" y="907"/>
                  </a:lnTo>
                  <a:cubicBezTo>
                    <a:pt x="0" y="935"/>
                    <a:pt x="9" y="957"/>
                    <a:pt x="26" y="974"/>
                  </a:cubicBezTo>
                  <a:cubicBezTo>
                    <a:pt x="40" y="988"/>
                    <a:pt x="65" y="999"/>
                    <a:pt x="93" y="999"/>
                  </a:cubicBezTo>
                  <a:lnTo>
                    <a:pt x="1100" y="999"/>
                  </a:lnTo>
                  <a:cubicBezTo>
                    <a:pt x="1122" y="999"/>
                    <a:pt x="1130" y="1011"/>
                    <a:pt x="1130" y="1030"/>
                  </a:cubicBezTo>
                  <a:lnTo>
                    <a:pt x="1130" y="4233"/>
                  </a:lnTo>
                  <a:cubicBezTo>
                    <a:pt x="1130" y="4261"/>
                    <a:pt x="1139" y="4280"/>
                    <a:pt x="1155" y="4297"/>
                  </a:cubicBezTo>
                  <a:cubicBezTo>
                    <a:pt x="1169" y="4311"/>
                    <a:pt x="1194" y="4322"/>
                    <a:pt x="1222" y="4322"/>
                  </a:cubicBezTo>
                  <a:lnTo>
                    <a:pt x="2199" y="4322"/>
                  </a:lnTo>
                  <a:cubicBezTo>
                    <a:pt x="2227" y="4322"/>
                    <a:pt x="2252" y="4311"/>
                    <a:pt x="2266" y="4297"/>
                  </a:cubicBezTo>
                  <a:cubicBezTo>
                    <a:pt x="2280" y="4283"/>
                    <a:pt x="2288" y="4261"/>
                    <a:pt x="2288" y="4233"/>
                  </a:cubicBezTo>
                  <a:lnTo>
                    <a:pt x="2288" y="1030"/>
                  </a:lnTo>
                  <a:cubicBezTo>
                    <a:pt x="2288" y="1011"/>
                    <a:pt x="2299" y="999"/>
                    <a:pt x="2322" y="999"/>
                  </a:cubicBezTo>
                  <a:lnTo>
                    <a:pt x="3359" y="999"/>
                  </a:lnTo>
                  <a:cubicBezTo>
                    <a:pt x="3387" y="999"/>
                    <a:pt x="3412" y="988"/>
                    <a:pt x="3426" y="974"/>
                  </a:cubicBezTo>
                  <a:cubicBezTo>
                    <a:pt x="3440" y="960"/>
                    <a:pt x="3451" y="935"/>
                    <a:pt x="3451" y="907"/>
                  </a:cubicBezTo>
                  <a:lnTo>
                    <a:pt x="3451" y="93"/>
                  </a:lnTo>
                  <a:cubicBezTo>
                    <a:pt x="3451" y="65"/>
                    <a:pt x="3443" y="42"/>
                    <a:pt x="3426" y="26"/>
                  </a:cubicBezTo>
                  <a:cubicBezTo>
                    <a:pt x="3412" y="9"/>
                    <a:pt x="3387" y="1"/>
                    <a:pt x="33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52"/>
            <p:cNvSpPr/>
            <p:nvPr/>
          </p:nvSpPr>
          <p:spPr>
            <a:xfrm rot="800732">
              <a:off x="6761782" y="3830805"/>
              <a:ext cx="109528" cy="160806"/>
            </a:xfrm>
            <a:custGeom>
              <a:avLst/>
              <a:gdLst/>
              <a:ahLst/>
              <a:cxnLst/>
              <a:rect l="l" t="t" r="r" b="b"/>
              <a:pathLst>
                <a:path w="3016" h="4428" extrusionOk="0">
                  <a:moveTo>
                    <a:pt x="1510" y="0"/>
                  </a:moveTo>
                  <a:cubicBezTo>
                    <a:pt x="1214" y="0"/>
                    <a:pt x="949" y="62"/>
                    <a:pt x="723" y="179"/>
                  </a:cubicBezTo>
                  <a:cubicBezTo>
                    <a:pt x="491" y="296"/>
                    <a:pt x="313" y="461"/>
                    <a:pt x="187" y="675"/>
                  </a:cubicBezTo>
                  <a:cubicBezTo>
                    <a:pt x="64" y="888"/>
                    <a:pt x="0" y="1133"/>
                    <a:pt x="0" y="1412"/>
                  </a:cubicBezTo>
                  <a:lnTo>
                    <a:pt x="0" y="3013"/>
                  </a:lnTo>
                  <a:cubicBezTo>
                    <a:pt x="0" y="3292"/>
                    <a:pt x="62" y="3541"/>
                    <a:pt x="187" y="3758"/>
                  </a:cubicBezTo>
                  <a:cubicBezTo>
                    <a:pt x="318" y="3970"/>
                    <a:pt x="497" y="4138"/>
                    <a:pt x="723" y="4255"/>
                  </a:cubicBezTo>
                  <a:cubicBezTo>
                    <a:pt x="949" y="4372"/>
                    <a:pt x="1217" y="4428"/>
                    <a:pt x="1515" y="4428"/>
                  </a:cubicBezTo>
                  <a:cubicBezTo>
                    <a:pt x="1811" y="4428"/>
                    <a:pt x="2073" y="4366"/>
                    <a:pt x="2299" y="4252"/>
                  </a:cubicBezTo>
                  <a:cubicBezTo>
                    <a:pt x="2525" y="4138"/>
                    <a:pt x="2704" y="3976"/>
                    <a:pt x="2829" y="3767"/>
                  </a:cubicBezTo>
                  <a:cubicBezTo>
                    <a:pt x="2955" y="3560"/>
                    <a:pt x="3016" y="3320"/>
                    <a:pt x="3016" y="3050"/>
                  </a:cubicBezTo>
                  <a:cubicBezTo>
                    <a:pt x="3016" y="3008"/>
                    <a:pt x="2996" y="2985"/>
                    <a:pt x="2955" y="2985"/>
                  </a:cubicBezTo>
                  <a:lnTo>
                    <a:pt x="2483" y="2963"/>
                  </a:lnTo>
                  <a:cubicBezTo>
                    <a:pt x="2441" y="2963"/>
                    <a:pt x="2419" y="2980"/>
                    <a:pt x="2419" y="3016"/>
                  </a:cubicBezTo>
                  <a:lnTo>
                    <a:pt x="2419" y="3033"/>
                  </a:lnTo>
                  <a:cubicBezTo>
                    <a:pt x="2419" y="3298"/>
                    <a:pt x="2335" y="3510"/>
                    <a:pt x="2173" y="3669"/>
                  </a:cubicBezTo>
                  <a:cubicBezTo>
                    <a:pt x="2009" y="3831"/>
                    <a:pt x="1789" y="3912"/>
                    <a:pt x="1512" y="3912"/>
                  </a:cubicBezTo>
                  <a:cubicBezTo>
                    <a:pt x="1239" y="3912"/>
                    <a:pt x="1019" y="3831"/>
                    <a:pt x="851" y="3669"/>
                  </a:cubicBezTo>
                  <a:cubicBezTo>
                    <a:pt x="684" y="3504"/>
                    <a:pt x="600" y="3295"/>
                    <a:pt x="600" y="3033"/>
                  </a:cubicBezTo>
                  <a:lnTo>
                    <a:pt x="600" y="1390"/>
                  </a:lnTo>
                  <a:cubicBezTo>
                    <a:pt x="600" y="1125"/>
                    <a:pt x="684" y="910"/>
                    <a:pt x="851" y="751"/>
                  </a:cubicBezTo>
                  <a:cubicBezTo>
                    <a:pt x="1019" y="592"/>
                    <a:pt x="1239" y="511"/>
                    <a:pt x="1512" y="511"/>
                  </a:cubicBezTo>
                  <a:cubicBezTo>
                    <a:pt x="1789" y="511"/>
                    <a:pt x="2009" y="592"/>
                    <a:pt x="2173" y="751"/>
                  </a:cubicBezTo>
                  <a:cubicBezTo>
                    <a:pt x="2341" y="915"/>
                    <a:pt x="2419" y="1125"/>
                    <a:pt x="2419" y="1390"/>
                  </a:cubicBezTo>
                  <a:lnTo>
                    <a:pt x="2419" y="1406"/>
                  </a:lnTo>
                  <a:cubicBezTo>
                    <a:pt x="2419" y="1445"/>
                    <a:pt x="2441" y="1462"/>
                    <a:pt x="2483" y="1462"/>
                  </a:cubicBezTo>
                  <a:lnTo>
                    <a:pt x="2955" y="1437"/>
                  </a:lnTo>
                  <a:cubicBezTo>
                    <a:pt x="2969" y="1437"/>
                    <a:pt x="2983" y="1434"/>
                    <a:pt x="2996" y="1420"/>
                  </a:cubicBezTo>
                  <a:cubicBezTo>
                    <a:pt x="3008" y="1409"/>
                    <a:pt x="3013" y="1392"/>
                    <a:pt x="3013" y="1373"/>
                  </a:cubicBezTo>
                  <a:lnTo>
                    <a:pt x="3013" y="1365"/>
                  </a:lnTo>
                  <a:cubicBezTo>
                    <a:pt x="3013" y="1094"/>
                    <a:pt x="2952" y="851"/>
                    <a:pt x="2826" y="648"/>
                  </a:cubicBezTo>
                  <a:cubicBezTo>
                    <a:pt x="2695" y="441"/>
                    <a:pt x="2522" y="285"/>
                    <a:pt x="2296" y="168"/>
                  </a:cubicBezTo>
                  <a:cubicBezTo>
                    <a:pt x="2067" y="56"/>
                    <a:pt x="1808" y="0"/>
                    <a:pt x="15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52"/>
            <p:cNvSpPr/>
            <p:nvPr/>
          </p:nvSpPr>
          <p:spPr>
            <a:xfrm rot="800732">
              <a:off x="6907513" y="3869399"/>
              <a:ext cx="127214" cy="156956"/>
            </a:xfrm>
            <a:custGeom>
              <a:avLst/>
              <a:gdLst/>
              <a:ahLst/>
              <a:cxnLst/>
              <a:rect l="l" t="t" r="r" b="b"/>
              <a:pathLst>
                <a:path w="3503" h="4322" extrusionOk="0">
                  <a:moveTo>
                    <a:pt x="1750" y="726"/>
                  </a:moveTo>
                  <a:cubicBezTo>
                    <a:pt x="1756" y="726"/>
                    <a:pt x="1764" y="729"/>
                    <a:pt x="1767" y="740"/>
                  </a:cubicBezTo>
                  <a:lnTo>
                    <a:pt x="2484" y="3030"/>
                  </a:lnTo>
                  <a:cubicBezTo>
                    <a:pt x="2489" y="3038"/>
                    <a:pt x="2489" y="3044"/>
                    <a:pt x="2481" y="3052"/>
                  </a:cubicBezTo>
                  <a:cubicBezTo>
                    <a:pt x="2478" y="3058"/>
                    <a:pt x="2470" y="3064"/>
                    <a:pt x="2462" y="3064"/>
                  </a:cubicBezTo>
                  <a:lnTo>
                    <a:pt x="1042" y="3064"/>
                  </a:lnTo>
                  <a:cubicBezTo>
                    <a:pt x="1033" y="3064"/>
                    <a:pt x="1028" y="3058"/>
                    <a:pt x="1019" y="3052"/>
                  </a:cubicBezTo>
                  <a:cubicBezTo>
                    <a:pt x="1014" y="3044"/>
                    <a:pt x="1014" y="3038"/>
                    <a:pt x="1014" y="3030"/>
                  </a:cubicBezTo>
                  <a:lnTo>
                    <a:pt x="1731" y="740"/>
                  </a:lnTo>
                  <a:cubicBezTo>
                    <a:pt x="1736" y="729"/>
                    <a:pt x="1739" y="726"/>
                    <a:pt x="1750" y="726"/>
                  </a:cubicBezTo>
                  <a:close/>
                  <a:moveTo>
                    <a:pt x="1443" y="0"/>
                  </a:moveTo>
                  <a:cubicBezTo>
                    <a:pt x="1407" y="0"/>
                    <a:pt x="1382" y="14"/>
                    <a:pt x="1368" y="51"/>
                  </a:cubicBezTo>
                  <a:lnTo>
                    <a:pt x="15" y="4255"/>
                  </a:lnTo>
                  <a:cubicBezTo>
                    <a:pt x="1" y="4297"/>
                    <a:pt x="20" y="4322"/>
                    <a:pt x="65" y="4322"/>
                  </a:cubicBezTo>
                  <a:lnTo>
                    <a:pt x="564" y="4322"/>
                  </a:lnTo>
                  <a:cubicBezTo>
                    <a:pt x="598" y="4322"/>
                    <a:pt x="623" y="4308"/>
                    <a:pt x="637" y="4272"/>
                  </a:cubicBezTo>
                  <a:lnTo>
                    <a:pt x="860" y="3552"/>
                  </a:lnTo>
                  <a:cubicBezTo>
                    <a:pt x="863" y="3538"/>
                    <a:pt x="871" y="3529"/>
                    <a:pt x="885" y="3529"/>
                  </a:cubicBezTo>
                  <a:lnTo>
                    <a:pt x="2621" y="3529"/>
                  </a:lnTo>
                  <a:cubicBezTo>
                    <a:pt x="2632" y="3529"/>
                    <a:pt x="2643" y="3538"/>
                    <a:pt x="2646" y="3552"/>
                  </a:cubicBezTo>
                  <a:lnTo>
                    <a:pt x="2869" y="4272"/>
                  </a:lnTo>
                  <a:cubicBezTo>
                    <a:pt x="2880" y="4308"/>
                    <a:pt x="2908" y="4322"/>
                    <a:pt x="2941" y="4322"/>
                  </a:cubicBezTo>
                  <a:lnTo>
                    <a:pt x="3446" y="4322"/>
                  </a:lnTo>
                  <a:cubicBezTo>
                    <a:pt x="3485" y="4322"/>
                    <a:pt x="3502" y="4308"/>
                    <a:pt x="3502" y="4280"/>
                  </a:cubicBezTo>
                  <a:lnTo>
                    <a:pt x="3497" y="4255"/>
                  </a:lnTo>
                  <a:lnTo>
                    <a:pt x="2132" y="51"/>
                  </a:lnTo>
                  <a:cubicBezTo>
                    <a:pt x="2121" y="17"/>
                    <a:pt x="2099" y="0"/>
                    <a:pt x="20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52"/>
            <p:cNvSpPr/>
            <p:nvPr/>
          </p:nvSpPr>
          <p:spPr>
            <a:xfrm rot="800732">
              <a:off x="7078240" y="3908334"/>
              <a:ext cx="113995" cy="157065"/>
            </a:xfrm>
            <a:custGeom>
              <a:avLst/>
              <a:gdLst/>
              <a:ahLst/>
              <a:cxnLst/>
              <a:rect l="l" t="t" r="r" b="b"/>
              <a:pathLst>
                <a:path w="3139" h="4325" extrusionOk="0">
                  <a:moveTo>
                    <a:pt x="64" y="0"/>
                  </a:moveTo>
                  <a:cubicBezTo>
                    <a:pt x="23" y="0"/>
                    <a:pt x="0" y="23"/>
                    <a:pt x="0" y="65"/>
                  </a:cubicBezTo>
                  <a:lnTo>
                    <a:pt x="0" y="4263"/>
                  </a:lnTo>
                  <a:cubicBezTo>
                    <a:pt x="0" y="4305"/>
                    <a:pt x="23" y="4325"/>
                    <a:pt x="64" y="4325"/>
                  </a:cubicBezTo>
                  <a:lnTo>
                    <a:pt x="536" y="4325"/>
                  </a:lnTo>
                  <a:cubicBezTo>
                    <a:pt x="578" y="4325"/>
                    <a:pt x="597" y="4305"/>
                    <a:pt x="597" y="4263"/>
                  </a:cubicBezTo>
                  <a:lnTo>
                    <a:pt x="592" y="1130"/>
                  </a:lnTo>
                  <a:cubicBezTo>
                    <a:pt x="592" y="1119"/>
                    <a:pt x="594" y="1113"/>
                    <a:pt x="606" y="1111"/>
                  </a:cubicBezTo>
                  <a:cubicBezTo>
                    <a:pt x="611" y="1111"/>
                    <a:pt x="620" y="1113"/>
                    <a:pt x="622" y="1127"/>
                  </a:cubicBezTo>
                  <a:lnTo>
                    <a:pt x="2553" y="4283"/>
                  </a:lnTo>
                  <a:cubicBezTo>
                    <a:pt x="2575" y="4311"/>
                    <a:pt x="2600" y="4325"/>
                    <a:pt x="2628" y="4325"/>
                  </a:cubicBezTo>
                  <a:lnTo>
                    <a:pt x="3077" y="4325"/>
                  </a:lnTo>
                  <a:cubicBezTo>
                    <a:pt x="3119" y="4325"/>
                    <a:pt x="3139" y="4305"/>
                    <a:pt x="3139" y="4263"/>
                  </a:cubicBezTo>
                  <a:lnTo>
                    <a:pt x="3139" y="65"/>
                  </a:lnTo>
                  <a:cubicBezTo>
                    <a:pt x="3139" y="23"/>
                    <a:pt x="3119" y="0"/>
                    <a:pt x="3077" y="0"/>
                  </a:cubicBezTo>
                  <a:lnTo>
                    <a:pt x="2606" y="0"/>
                  </a:lnTo>
                  <a:cubicBezTo>
                    <a:pt x="2564" y="0"/>
                    <a:pt x="2545" y="17"/>
                    <a:pt x="2547" y="65"/>
                  </a:cubicBezTo>
                  <a:lnTo>
                    <a:pt x="2553" y="3195"/>
                  </a:lnTo>
                  <a:cubicBezTo>
                    <a:pt x="2553" y="3206"/>
                    <a:pt x="2550" y="3211"/>
                    <a:pt x="2539" y="3217"/>
                  </a:cubicBezTo>
                  <a:cubicBezTo>
                    <a:pt x="2533" y="3217"/>
                    <a:pt x="2525" y="3211"/>
                    <a:pt x="2522" y="3197"/>
                  </a:cubicBezTo>
                  <a:lnTo>
                    <a:pt x="594" y="42"/>
                  </a:lnTo>
                  <a:cubicBezTo>
                    <a:pt x="572" y="14"/>
                    <a:pt x="550" y="0"/>
                    <a:pt x="5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52"/>
            <p:cNvSpPr/>
            <p:nvPr/>
          </p:nvSpPr>
          <p:spPr>
            <a:xfrm rot="800732">
              <a:off x="7242727" y="3944903"/>
              <a:ext cx="109564" cy="160806"/>
            </a:xfrm>
            <a:custGeom>
              <a:avLst/>
              <a:gdLst/>
              <a:ahLst/>
              <a:cxnLst/>
              <a:rect l="l" t="t" r="r" b="b"/>
              <a:pathLst>
                <a:path w="3017" h="4428" extrusionOk="0">
                  <a:moveTo>
                    <a:pt x="1510" y="0"/>
                  </a:moveTo>
                  <a:cubicBezTo>
                    <a:pt x="1214" y="0"/>
                    <a:pt x="949" y="62"/>
                    <a:pt x="723" y="179"/>
                  </a:cubicBezTo>
                  <a:cubicBezTo>
                    <a:pt x="492" y="296"/>
                    <a:pt x="313" y="461"/>
                    <a:pt x="188" y="675"/>
                  </a:cubicBezTo>
                  <a:cubicBezTo>
                    <a:pt x="62" y="888"/>
                    <a:pt x="1" y="1133"/>
                    <a:pt x="1" y="1412"/>
                  </a:cubicBezTo>
                  <a:lnTo>
                    <a:pt x="1" y="3013"/>
                  </a:lnTo>
                  <a:cubicBezTo>
                    <a:pt x="1" y="3292"/>
                    <a:pt x="62" y="3541"/>
                    <a:pt x="188" y="3758"/>
                  </a:cubicBezTo>
                  <a:cubicBezTo>
                    <a:pt x="319" y="3970"/>
                    <a:pt x="494" y="4138"/>
                    <a:pt x="723" y="4255"/>
                  </a:cubicBezTo>
                  <a:cubicBezTo>
                    <a:pt x="947" y="4369"/>
                    <a:pt x="1202" y="4428"/>
                    <a:pt x="1492" y="4428"/>
                  </a:cubicBezTo>
                  <a:cubicBezTo>
                    <a:pt x="1499" y="4428"/>
                    <a:pt x="1506" y="4428"/>
                    <a:pt x="1513" y="4428"/>
                  </a:cubicBezTo>
                  <a:cubicBezTo>
                    <a:pt x="1811" y="4428"/>
                    <a:pt x="2071" y="4366"/>
                    <a:pt x="2299" y="4252"/>
                  </a:cubicBezTo>
                  <a:cubicBezTo>
                    <a:pt x="2525" y="4138"/>
                    <a:pt x="2704" y="3976"/>
                    <a:pt x="2829" y="3767"/>
                  </a:cubicBezTo>
                  <a:cubicBezTo>
                    <a:pt x="2955" y="3560"/>
                    <a:pt x="3016" y="3320"/>
                    <a:pt x="3016" y="3050"/>
                  </a:cubicBezTo>
                  <a:cubicBezTo>
                    <a:pt x="3016" y="3008"/>
                    <a:pt x="2997" y="2985"/>
                    <a:pt x="2955" y="2985"/>
                  </a:cubicBezTo>
                  <a:lnTo>
                    <a:pt x="2484" y="2963"/>
                  </a:lnTo>
                  <a:cubicBezTo>
                    <a:pt x="2442" y="2963"/>
                    <a:pt x="2419" y="2980"/>
                    <a:pt x="2419" y="3016"/>
                  </a:cubicBezTo>
                  <a:lnTo>
                    <a:pt x="2419" y="3033"/>
                  </a:lnTo>
                  <a:cubicBezTo>
                    <a:pt x="2419" y="3298"/>
                    <a:pt x="2336" y="3510"/>
                    <a:pt x="2174" y="3669"/>
                  </a:cubicBezTo>
                  <a:cubicBezTo>
                    <a:pt x="2009" y="3831"/>
                    <a:pt x="1789" y="3912"/>
                    <a:pt x="1513" y="3912"/>
                  </a:cubicBezTo>
                  <a:cubicBezTo>
                    <a:pt x="1239" y="3912"/>
                    <a:pt x="1019" y="3831"/>
                    <a:pt x="852" y="3669"/>
                  </a:cubicBezTo>
                  <a:cubicBezTo>
                    <a:pt x="684" y="3504"/>
                    <a:pt x="600" y="3295"/>
                    <a:pt x="600" y="3033"/>
                  </a:cubicBezTo>
                  <a:lnTo>
                    <a:pt x="600" y="1390"/>
                  </a:lnTo>
                  <a:cubicBezTo>
                    <a:pt x="600" y="1125"/>
                    <a:pt x="684" y="910"/>
                    <a:pt x="852" y="751"/>
                  </a:cubicBezTo>
                  <a:cubicBezTo>
                    <a:pt x="1019" y="592"/>
                    <a:pt x="1239" y="511"/>
                    <a:pt x="1513" y="511"/>
                  </a:cubicBezTo>
                  <a:cubicBezTo>
                    <a:pt x="1789" y="511"/>
                    <a:pt x="2009" y="592"/>
                    <a:pt x="2174" y="751"/>
                  </a:cubicBezTo>
                  <a:cubicBezTo>
                    <a:pt x="2341" y="915"/>
                    <a:pt x="2419" y="1125"/>
                    <a:pt x="2419" y="1390"/>
                  </a:cubicBezTo>
                  <a:lnTo>
                    <a:pt x="2419" y="1406"/>
                  </a:lnTo>
                  <a:cubicBezTo>
                    <a:pt x="2419" y="1445"/>
                    <a:pt x="2442" y="1462"/>
                    <a:pt x="2484" y="1462"/>
                  </a:cubicBezTo>
                  <a:lnTo>
                    <a:pt x="2955" y="1437"/>
                  </a:lnTo>
                  <a:cubicBezTo>
                    <a:pt x="2969" y="1437"/>
                    <a:pt x="2983" y="1434"/>
                    <a:pt x="2997" y="1420"/>
                  </a:cubicBezTo>
                  <a:cubicBezTo>
                    <a:pt x="3005" y="1409"/>
                    <a:pt x="3014" y="1392"/>
                    <a:pt x="3014" y="1373"/>
                  </a:cubicBezTo>
                  <a:lnTo>
                    <a:pt x="3014" y="1365"/>
                  </a:lnTo>
                  <a:cubicBezTo>
                    <a:pt x="3014" y="1094"/>
                    <a:pt x="2949" y="851"/>
                    <a:pt x="2824" y="648"/>
                  </a:cubicBezTo>
                  <a:cubicBezTo>
                    <a:pt x="2696" y="441"/>
                    <a:pt x="2523" y="285"/>
                    <a:pt x="2294" y="168"/>
                  </a:cubicBezTo>
                  <a:cubicBezTo>
                    <a:pt x="2068" y="56"/>
                    <a:pt x="1806" y="0"/>
                    <a:pt x="15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52"/>
            <p:cNvSpPr/>
            <p:nvPr/>
          </p:nvSpPr>
          <p:spPr>
            <a:xfrm rot="800732">
              <a:off x="7401378" y="3983962"/>
              <a:ext cx="104371" cy="157065"/>
            </a:xfrm>
            <a:custGeom>
              <a:avLst/>
              <a:gdLst/>
              <a:ahLst/>
              <a:cxnLst/>
              <a:rect l="l" t="t" r="r" b="b"/>
              <a:pathLst>
                <a:path w="2874" h="4325" extrusionOk="0">
                  <a:moveTo>
                    <a:pt x="62" y="0"/>
                  </a:moveTo>
                  <a:cubicBezTo>
                    <a:pt x="20" y="0"/>
                    <a:pt x="0" y="22"/>
                    <a:pt x="0" y="64"/>
                  </a:cubicBezTo>
                  <a:lnTo>
                    <a:pt x="0" y="4263"/>
                  </a:lnTo>
                  <a:cubicBezTo>
                    <a:pt x="0" y="4305"/>
                    <a:pt x="20" y="4324"/>
                    <a:pt x="62" y="4324"/>
                  </a:cubicBezTo>
                  <a:lnTo>
                    <a:pt x="2810" y="4324"/>
                  </a:lnTo>
                  <a:cubicBezTo>
                    <a:pt x="2852" y="4324"/>
                    <a:pt x="2874" y="4305"/>
                    <a:pt x="2874" y="4263"/>
                  </a:cubicBezTo>
                  <a:lnTo>
                    <a:pt x="2874" y="3872"/>
                  </a:lnTo>
                  <a:cubicBezTo>
                    <a:pt x="2874" y="3831"/>
                    <a:pt x="2852" y="3808"/>
                    <a:pt x="2810" y="3808"/>
                  </a:cubicBezTo>
                  <a:lnTo>
                    <a:pt x="617" y="3808"/>
                  </a:lnTo>
                  <a:cubicBezTo>
                    <a:pt x="603" y="3808"/>
                    <a:pt x="592" y="3803"/>
                    <a:pt x="592" y="3783"/>
                  </a:cubicBezTo>
                  <a:lnTo>
                    <a:pt x="592" y="2424"/>
                  </a:lnTo>
                  <a:cubicBezTo>
                    <a:pt x="592" y="2411"/>
                    <a:pt x="600" y="2399"/>
                    <a:pt x="617" y="2399"/>
                  </a:cubicBezTo>
                  <a:lnTo>
                    <a:pt x="2123" y="2399"/>
                  </a:lnTo>
                  <a:cubicBezTo>
                    <a:pt x="2165" y="2399"/>
                    <a:pt x="2185" y="2380"/>
                    <a:pt x="2185" y="2338"/>
                  </a:cubicBezTo>
                  <a:lnTo>
                    <a:pt x="2185" y="1947"/>
                  </a:lnTo>
                  <a:cubicBezTo>
                    <a:pt x="2185" y="1906"/>
                    <a:pt x="2165" y="1883"/>
                    <a:pt x="2123" y="1883"/>
                  </a:cubicBezTo>
                  <a:lnTo>
                    <a:pt x="617" y="1883"/>
                  </a:lnTo>
                  <a:cubicBezTo>
                    <a:pt x="603" y="1883"/>
                    <a:pt x="592" y="1878"/>
                    <a:pt x="592" y="1861"/>
                  </a:cubicBezTo>
                  <a:lnTo>
                    <a:pt x="592" y="530"/>
                  </a:lnTo>
                  <a:cubicBezTo>
                    <a:pt x="592" y="516"/>
                    <a:pt x="600" y="508"/>
                    <a:pt x="617" y="508"/>
                  </a:cubicBezTo>
                  <a:lnTo>
                    <a:pt x="2810" y="508"/>
                  </a:lnTo>
                  <a:cubicBezTo>
                    <a:pt x="2849" y="508"/>
                    <a:pt x="2868" y="488"/>
                    <a:pt x="2874" y="455"/>
                  </a:cubicBezTo>
                  <a:lnTo>
                    <a:pt x="2874" y="64"/>
                  </a:lnTo>
                  <a:cubicBezTo>
                    <a:pt x="2874" y="22"/>
                    <a:pt x="2852" y="0"/>
                    <a:pt x="2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52"/>
            <p:cNvSpPr/>
            <p:nvPr/>
          </p:nvSpPr>
          <p:spPr>
            <a:xfrm rot="800732">
              <a:off x="7553456" y="4020492"/>
              <a:ext cx="109129" cy="157065"/>
            </a:xfrm>
            <a:custGeom>
              <a:avLst/>
              <a:gdLst/>
              <a:ahLst/>
              <a:cxnLst/>
              <a:rect l="l" t="t" r="r" b="b"/>
              <a:pathLst>
                <a:path w="3005" h="4325" extrusionOk="0">
                  <a:moveTo>
                    <a:pt x="1654" y="505"/>
                  </a:moveTo>
                  <a:cubicBezTo>
                    <a:pt x="1875" y="505"/>
                    <a:pt x="2048" y="572"/>
                    <a:pt x="2182" y="703"/>
                  </a:cubicBezTo>
                  <a:cubicBezTo>
                    <a:pt x="2313" y="837"/>
                    <a:pt x="2380" y="1010"/>
                    <a:pt x="2380" y="1231"/>
                  </a:cubicBezTo>
                  <a:cubicBezTo>
                    <a:pt x="2380" y="1445"/>
                    <a:pt x="2313" y="1618"/>
                    <a:pt x="2182" y="1747"/>
                  </a:cubicBezTo>
                  <a:cubicBezTo>
                    <a:pt x="2048" y="1875"/>
                    <a:pt x="1875" y="1942"/>
                    <a:pt x="1654" y="1942"/>
                  </a:cubicBezTo>
                  <a:lnTo>
                    <a:pt x="622" y="1942"/>
                  </a:lnTo>
                  <a:cubicBezTo>
                    <a:pt x="608" y="1942"/>
                    <a:pt x="597" y="1936"/>
                    <a:pt x="597" y="1917"/>
                  </a:cubicBezTo>
                  <a:lnTo>
                    <a:pt x="597" y="533"/>
                  </a:lnTo>
                  <a:cubicBezTo>
                    <a:pt x="597" y="519"/>
                    <a:pt x="605" y="511"/>
                    <a:pt x="622" y="505"/>
                  </a:cubicBezTo>
                  <a:close/>
                  <a:moveTo>
                    <a:pt x="64" y="0"/>
                  </a:moveTo>
                  <a:cubicBezTo>
                    <a:pt x="22" y="0"/>
                    <a:pt x="0" y="23"/>
                    <a:pt x="0" y="65"/>
                  </a:cubicBezTo>
                  <a:lnTo>
                    <a:pt x="0" y="4263"/>
                  </a:lnTo>
                  <a:cubicBezTo>
                    <a:pt x="0" y="4305"/>
                    <a:pt x="22" y="4325"/>
                    <a:pt x="64" y="4325"/>
                  </a:cubicBezTo>
                  <a:lnTo>
                    <a:pt x="536" y="4325"/>
                  </a:lnTo>
                  <a:cubicBezTo>
                    <a:pt x="578" y="4325"/>
                    <a:pt x="597" y="4305"/>
                    <a:pt x="597" y="4263"/>
                  </a:cubicBezTo>
                  <a:lnTo>
                    <a:pt x="597" y="2439"/>
                  </a:lnTo>
                  <a:cubicBezTo>
                    <a:pt x="597" y="2425"/>
                    <a:pt x="605" y="2414"/>
                    <a:pt x="622" y="2414"/>
                  </a:cubicBezTo>
                  <a:lnTo>
                    <a:pt x="1512" y="2414"/>
                  </a:lnTo>
                  <a:cubicBezTo>
                    <a:pt x="1521" y="2414"/>
                    <a:pt x="1532" y="2416"/>
                    <a:pt x="1534" y="2430"/>
                  </a:cubicBezTo>
                  <a:lnTo>
                    <a:pt x="2399" y="4280"/>
                  </a:lnTo>
                  <a:cubicBezTo>
                    <a:pt x="2413" y="4308"/>
                    <a:pt x="2436" y="4322"/>
                    <a:pt x="2466" y="4322"/>
                  </a:cubicBezTo>
                  <a:lnTo>
                    <a:pt x="2954" y="4322"/>
                  </a:lnTo>
                  <a:cubicBezTo>
                    <a:pt x="2985" y="4322"/>
                    <a:pt x="3005" y="4308"/>
                    <a:pt x="3005" y="4280"/>
                  </a:cubicBezTo>
                  <a:cubicBezTo>
                    <a:pt x="3005" y="4269"/>
                    <a:pt x="2999" y="4258"/>
                    <a:pt x="2996" y="4249"/>
                  </a:cubicBezTo>
                  <a:lnTo>
                    <a:pt x="2101" y="2397"/>
                  </a:lnTo>
                  <a:cubicBezTo>
                    <a:pt x="2092" y="2386"/>
                    <a:pt x="2098" y="2374"/>
                    <a:pt x="2115" y="2366"/>
                  </a:cubicBezTo>
                  <a:cubicBezTo>
                    <a:pt x="2383" y="2296"/>
                    <a:pt x="2592" y="2160"/>
                    <a:pt x="2742" y="1962"/>
                  </a:cubicBezTo>
                  <a:cubicBezTo>
                    <a:pt x="2896" y="1761"/>
                    <a:pt x="2968" y="1518"/>
                    <a:pt x="2968" y="1228"/>
                  </a:cubicBezTo>
                  <a:cubicBezTo>
                    <a:pt x="2968" y="985"/>
                    <a:pt x="2921" y="770"/>
                    <a:pt x="2815" y="586"/>
                  </a:cubicBezTo>
                  <a:cubicBezTo>
                    <a:pt x="2712" y="402"/>
                    <a:pt x="2567" y="260"/>
                    <a:pt x="2380" y="154"/>
                  </a:cubicBezTo>
                  <a:cubicBezTo>
                    <a:pt x="2190" y="53"/>
                    <a:pt x="1975"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52"/>
            <p:cNvSpPr/>
            <p:nvPr/>
          </p:nvSpPr>
          <p:spPr>
            <a:xfrm rot="800732">
              <a:off x="6266350" y="2376549"/>
              <a:ext cx="1348837" cy="1182838"/>
            </a:xfrm>
            <a:custGeom>
              <a:avLst/>
              <a:gdLst/>
              <a:ahLst/>
              <a:cxnLst/>
              <a:rect l="l" t="t" r="r" b="b"/>
              <a:pathLst>
                <a:path w="37142" h="32571" extrusionOk="0">
                  <a:moveTo>
                    <a:pt x="26664" y="0"/>
                  </a:moveTo>
                  <a:cubicBezTo>
                    <a:pt x="26149" y="0"/>
                    <a:pt x="25635" y="42"/>
                    <a:pt x="25126" y="128"/>
                  </a:cubicBezTo>
                  <a:cubicBezTo>
                    <a:pt x="21948" y="666"/>
                    <a:pt x="19130" y="2904"/>
                    <a:pt x="17794" y="5825"/>
                  </a:cubicBezTo>
                  <a:cubicBezTo>
                    <a:pt x="15923" y="3705"/>
                    <a:pt x="13097" y="2449"/>
                    <a:pt x="10272" y="2449"/>
                  </a:cubicBezTo>
                  <a:cubicBezTo>
                    <a:pt x="9702" y="2449"/>
                    <a:pt x="9133" y="2500"/>
                    <a:pt x="8571" y="2605"/>
                  </a:cubicBezTo>
                  <a:cubicBezTo>
                    <a:pt x="4872" y="3300"/>
                    <a:pt x="1705" y="6299"/>
                    <a:pt x="818" y="9959"/>
                  </a:cubicBezTo>
                  <a:cubicBezTo>
                    <a:pt x="1" y="13343"/>
                    <a:pt x="1036" y="16934"/>
                    <a:pt x="2726" y="19977"/>
                  </a:cubicBezTo>
                  <a:cubicBezTo>
                    <a:pt x="6654" y="27060"/>
                    <a:pt x="14326" y="31898"/>
                    <a:pt x="22389" y="32517"/>
                  </a:cubicBezTo>
                  <a:cubicBezTo>
                    <a:pt x="22696" y="32542"/>
                    <a:pt x="23005" y="32559"/>
                    <a:pt x="23312" y="32570"/>
                  </a:cubicBezTo>
                  <a:cubicBezTo>
                    <a:pt x="30248" y="29058"/>
                    <a:pt x="35409" y="22117"/>
                    <a:pt x="36608" y="14417"/>
                  </a:cubicBezTo>
                  <a:cubicBezTo>
                    <a:pt x="37141" y="10977"/>
                    <a:pt x="36876" y="7247"/>
                    <a:pt x="34937" y="4354"/>
                  </a:cubicBezTo>
                  <a:cubicBezTo>
                    <a:pt x="33130" y="1656"/>
                    <a:pt x="29901" y="0"/>
                    <a:pt x="266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52"/>
            <p:cNvSpPr/>
            <p:nvPr/>
          </p:nvSpPr>
          <p:spPr>
            <a:xfrm rot="800732">
              <a:off x="6255487" y="2368994"/>
              <a:ext cx="1365651" cy="1196783"/>
            </a:xfrm>
            <a:custGeom>
              <a:avLst/>
              <a:gdLst/>
              <a:ahLst/>
              <a:cxnLst/>
              <a:rect l="l" t="t" r="r" b="b"/>
              <a:pathLst>
                <a:path w="37605" h="32955" extrusionOk="0">
                  <a:moveTo>
                    <a:pt x="26940" y="379"/>
                  </a:moveTo>
                  <a:cubicBezTo>
                    <a:pt x="30114" y="379"/>
                    <a:pt x="33311" y="2011"/>
                    <a:pt x="35079" y="4650"/>
                  </a:cubicBezTo>
                  <a:cubicBezTo>
                    <a:pt x="37214" y="7836"/>
                    <a:pt x="37149" y="11805"/>
                    <a:pt x="36717" y="14573"/>
                  </a:cubicBezTo>
                  <a:cubicBezTo>
                    <a:pt x="35542" y="22147"/>
                    <a:pt x="30507" y="29035"/>
                    <a:pt x="23571" y="32564"/>
                  </a:cubicBezTo>
                  <a:cubicBezTo>
                    <a:pt x="23281" y="32553"/>
                    <a:pt x="22991" y="32539"/>
                    <a:pt x="22704" y="32514"/>
                  </a:cubicBezTo>
                  <a:cubicBezTo>
                    <a:pt x="14703" y="31900"/>
                    <a:pt x="7045" y="27015"/>
                    <a:pt x="3192" y="20072"/>
                  </a:cubicBezTo>
                  <a:cubicBezTo>
                    <a:pt x="1836" y="17625"/>
                    <a:pt x="402" y="13920"/>
                    <a:pt x="1306" y="10193"/>
                  </a:cubicBezTo>
                  <a:cubicBezTo>
                    <a:pt x="2171" y="6625"/>
                    <a:pt x="5298" y="3659"/>
                    <a:pt x="8908" y="2984"/>
                  </a:cubicBezTo>
                  <a:cubicBezTo>
                    <a:pt x="9461" y="2881"/>
                    <a:pt x="10019" y="2831"/>
                    <a:pt x="10582" y="2831"/>
                  </a:cubicBezTo>
                  <a:cubicBezTo>
                    <a:pt x="13333" y="2831"/>
                    <a:pt x="16098" y="4041"/>
                    <a:pt x="17947" y="6137"/>
                  </a:cubicBezTo>
                  <a:cubicBezTo>
                    <a:pt x="17985" y="6179"/>
                    <a:pt x="18038" y="6203"/>
                    <a:pt x="18091" y="6203"/>
                  </a:cubicBezTo>
                  <a:cubicBezTo>
                    <a:pt x="18101" y="6203"/>
                    <a:pt x="18111" y="6203"/>
                    <a:pt x="18120" y="6201"/>
                  </a:cubicBezTo>
                  <a:cubicBezTo>
                    <a:pt x="18187" y="6190"/>
                    <a:pt x="18240" y="6148"/>
                    <a:pt x="18268" y="6089"/>
                  </a:cubicBezTo>
                  <a:cubicBezTo>
                    <a:pt x="19610" y="3165"/>
                    <a:pt x="22364" y="1026"/>
                    <a:pt x="25457" y="501"/>
                  </a:cubicBezTo>
                  <a:cubicBezTo>
                    <a:pt x="25947" y="419"/>
                    <a:pt x="26443" y="379"/>
                    <a:pt x="26940" y="379"/>
                  </a:cubicBezTo>
                  <a:close/>
                  <a:moveTo>
                    <a:pt x="26948" y="1"/>
                  </a:moveTo>
                  <a:cubicBezTo>
                    <a:pt x="26428" y="1"/>
                    <a:pt x="25909" y="43"/>
                    <a:pt x="25396" y="130"/>
                  </a:cubicBezTo>
                  <a:cubicBezTo>
                    <a:pt x="22266" y="657"/>
                    <a:pt x="19476" y="2772"/>
                    <a:pt x="18045" y="5673"/>
                  </a:cubicBezTo>
                  <a:cubicBezTo>
                    <a:pt x="16121" y="3621"/>
                    <a:pt x="13343" y="2445"/>
                    <a:pt x="10575" y="2445"/>
                  </a:cubicBezTo>
                  <a:cubicBezTo>
                    <a:pt x="9991" y="2445"/>
                    <a:pt x="9408" y="2497"/>
                    <a:pt x="8833" y="2605"/>
                  </a:cubicBezTo>
                  <a:cubicBezTo>
                    <a:pt x="5081" y="3305"/>
                    <a:pt x="1831" y="6388"/>
                    <a:pt x="932" y="10104"/>
                  </a:cubicBezTo>
                  <a:cubicBezTo>
                    <a:pt x="1" y="13954"/>
                    <a:pt x="1465" y="17750"/>
                    <a:pt x="2857" y="20261"/>
                  </a:cubicBezTo>
                  <a:cubicBezTo>
                    <a:pt x="6769" y="27317"/>
                    <a:pt x="14549" y="32274"/>
                    <a:pt x="22676" y="32902"/>
                  </a:cubicBezTo>
                  <a:cubicBezTo>
                    <a:pt x="22983" y="32927"/>
                    <a:pt x="23295" y="32944"/>
                    <a:pt x="23605" y="32955"/>
                  </a:cubicBezTo>
                  <a:lnTo>
                    <a:pt x="23613" y="32955"/>
                  </a:lnTo>
                  <a:cubicBezTo>
                    <a:pt x="23644" y="32955"/>
                    <a:pt x="23672" y="32946"/>
                    <a:pt x="23700" y="32932"/>
                  </a:cubicBezTo>
                  <a:cubicBezTo>
                    <a:pt x="30766" y="29353"/>
                    <a:pt x="35902" y="22342"/>
                    <a:pt x="37099" y="14637"/>
                  </a:cubicBezTo>
                  <a:cubicBezTo>
                    <a:pt x="37537" y="11797"/>
                    <a:pt x="37604" y="7727"/>
                    <a:pt x="35400" y="4435"/>
                  </a:cubicBezTo>
                  <a:cubicBezTo>
                    <a:pt x="33567" y="1698"/>
                    <a:pt x="30243" y="1"/>
                    <a:pt x="26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52"/>
            <p:cNvSpPr/>
            <p:nvPr/>
          </p:nvSpPr>
          <p:spPr>
            <a:xfrm rot="800732">
              <a:off x="6407854" y="2379343"/>
              <a:ext cx="1187305" cy="340459"/>
            </a:xfrm>
            <a:custGeom>
              <a:avLst/>
              <a:gdLst/>
              <a:ahLst/>
              <a:cxnLst/>
              <a:rect l="l" t="t" r="r" b="b"/>
              <a:pathLst>
                <a:path w="32694" h="9375" extrusionOk="0">
                  <a:moveTo>
                    <a:pt x="25440" y="0"/>
                  </a:moveTo>
                  <a:cubicBezTo>
                    <a:pt x="25313" y="0"/>
                    <a:pt x="25185" y="5"/>
                    <a:pt x="25055" y="14"/>
                  </a:cubicBezTo>
                  <a:cubicBezTo>
                    <a:pt x="24974" y="17"/>
                    <a:pt x="24891" y="23"/>
                    <a:pt x="24815" y="28"/>
                  </a:cubicBezTo>
                  <a:lnTo>
                    <a:pt x="21931" y="4467"/>
                  </a:lnTo>
                  <a:lnTo>
                    <a:pt x="19473" y="2179"/>
                  </a:lnTo>
                  <a:cubicBezTo>
                    <a:pt x="19420" y="2227"/>
                    <a:pt x="19372" y="2263"/>
                    <a:pt x="19322" y="2305"/>
                  </a:cubicBezTo>
                  <a:cubicBezTo>
                    <a:pt x="18340" y="3125"/>
                    <a:pt x="17512" y="4126"/>
                    <a:pt x="16903" y="5248"/>
                  </a:cubicBezTo>
                  <a:lnTo>
                    <a:pt x="16530" y="5742"/>
                  </a:lnTo>
                  <a:cubicBezTo>
                    <a:pt x="15988" y="5145"/>
                    <a:pt x="15372" y="4617"/>
                    <a:pt x="14699" y="4171"/>
                  </a:cubicBezTo>
                  <a:cubicBezTo>
                    <a:pt x="14646" y="4129"/>
                    <a:pt x="14591" y="4099"/>
                    <a:pt x="14535" y="4062"/>
                  </a:cubicBezTo>
                  <a:lnTo>
                    <a:pt x="13807" y="5033"/>
                  </a:lnTo>
                  <a:lnTo>
                    <a:pt x="11226" y="2687"/>
                  </a:lnTo>
                  <a:cubicBezTo>
                    <a:pt x="11103" y="2659"/>
                    <a:pt x="10981" y="2634"/>
                    <a:pt x="10858" y="2612"/>
                  </a:cubicBezTo>
                  <a:cubicBezTo>
                    <a:pt x="10288" y="2506"/>
                    <a:pt x="9712" y="2450"/>
                    <a:pt x="9135" y="2450"/>
                  </a:cubicBezTo>
                  <a:cubicBezTo>
                    <a:pt x="9070" y="2450"/>
                    <a:pt x="9006" y="2451"/>
                    <a:pt x="8941" y="2453"/>
                  </a:cubicBezTo>
                  <a:cubicBezTo>
                    <a:pt x="8858" y="2453"/>
                    <a:pt x="8771" y="2455"/>
                    <a:pt x="8690" y="2458"/>
                  </a:cubicBezTo>
                  <a:lnTo>
                    <a:pt x="5875" y="5979"/>
                  </a:lnTo>
                  <a:lnTo>
                    <a:pt x="3758" y="4115"/>
                  </a:lnTo>
                  <a:cubicBezTo>
                    <a:pt x="3708" y="4154"/>
                    <a:pt x="3652" y="4193"/>
                    <a:pt x="3596" y="4230"/>
                  </a:cubicBezTo>
                  <a:cubicBezTo>
                    <a:pt x="2157" y="5251"/>
                    <a:pt x="977" y="6637"/>
                    <a:pt x="234" y="8236"/>
                  </a:cubicBezTo>
                  <a:cubicBezTo>
                    <a:pt x="151" y="8412"/>
                    <a:pt x="73" y="8601"/>
                    <a:pt x="0" y="8785"/>
                  </a:cubicBezTo>
                  <a:cubicBezTo>
                    <a:pt x="904" y="7775"/>
                    <a:pt x="1802" y="6766"/>
                    <a:pt x="2703" y="5758"/>
                  </a:cubicBezTo>
                  <a:lnTo>
                    <a:pt x="6818" y="9374"/>
                  </a:lnTo>
                  <a:lnTo>
                    <a:pt x="10596" y="4654"/>
                  </a:lnTo>
                  <a:lnTo>
                    <a:pt x="14747" y="8431"/>
                  </a:lnTo>
                  <a:lnTo>
                    <a:pt x="18337" y="3647"/>
                  </a:lnTo>
                  <a:lnTo>
                    <a:pt x="22865" y="7862"/>
                  </a:lnTo>
                  <a:lnTo>
                    <a:pt x="26138" y="2826"/>
                  </a:lnTo>
                  <a:lnTo>
                    <a:pt x="30919" y="6604"/>
                  </a:lnTo>
                  <a:lnTo>
                    <a:pt x="32694" y="3052"/>
                  </a:lnTo>
                  <a:cubicBezTo>
                    <a:pt x="32649" y="3005"/>
                    <a:pt x="32599" y="2955"/>
                    <a:pt x="32560" y="2913"/>
                  </a:cubicBezTo>
                  <a:cubicBezTo>
                    <a:pt x="32080" y="2439"/>
                    <a:pt x="31544" y="2017"/>
                    <a:pt x="30981" y="1646"/>
                  </a:cubicBezTo>
                  <a:lnTo>
                    <a:pt x="30813" y="1543"/>
                  </a:lnTo>
                  <a:lnTo>
                    <a:pt x="29982" y="3206"/>
                  </a:lnTo>
                  <a:lnTo>
                    <a:pt x="25942" y="14"/>
                  </a:lnTo>
                  <a:cubicBezTo>
                    <a:pt x="25834" y="9"/>
                    <a:pt x="25728" y="3"/>
                    <a:pt x="25616" y="3"/>
                  </a:cubicBezTo>
                  <a:cubicBezTo>
                    <a:pt x="25558" y="1"/>
                    <a:pt x="25499" y="0"/>
                    <a:pt x="254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52"/>
            <p:cNvSpPr/>
            <p:nvPr/>
          </p:nvSpPr>
          <p:spPr>
            <a:xfrm rot="800732">
              <a:off x="6400459" y="2379156"/>
              <a:ext cx="1198781" cy="347251"/>
            </a:xfrm>
            <a:custGeom>
              <a:avLst/>
              <a:gdLst/>
              <a:ahLst/>
              <a:cxnLst/>
              <a:rect l="l" t="t" r="r" b="b"/>
              <a:pathLst>
                <a:path w="33010" h="9562" extrusionOk="0">
                  <a:moveTo>
                    <a:pt x="25790" y="0"/>
                  </a:moveTo>
                  <a:lnTo>
                    <a:pt x="30041" y="3353"/>
                  </a:lnTo>
                  <a:cubicBezTo>
                    <a:pt x="30075" y="3381"/>
                    <a:pt x="30116" y="3394"/>
                    <a:pt x="30159" y="3394"/>
                  </a:cubicBezTo>
                  <a:cubicBezTo>
                    <a:pt x="30173" y="3394"/>
                    <a:pt x="30187" y="3392"/>
                    <a:pt x="30200" y="3390"/>
                  </a:cubicBezTo>
                  <a:cubicBezTo>
                    <a:pt x="30256" y="3376"/>
                    <a:pt x="30306" y="3342"/>
                    <a:pt x="30329" y="3289"/>
                  </a:cubicBezTo>
                  <a:lnTo>
                    <a:pt x="31152" y="1641"/>
                  </a:lnTo>
                  <a:cubicBezTo>
                    <a:pt x="31101" y="1607"/>
                    <a:pt x="31040" y="1568"/>
                    <a:pt x="30984" y="1537"/>
                  </a:cubicBezTo>
                  <a:cubicBezTo>
                    <a:pt x="30928" y="1501"/>
                    <a:pt x="30873" y="1470"/>
                    <a:pt x="30822" y="1437"/>
                  </a:cubicBezTo>
                  <a:lnTo>
                    <a:pt x="30089" y="2907"/>
                  </a:lnTo>
                  <a:lnTo>
                    <a:pt x="26451" y="34"/>
                  </a:lnTo>
                  <a:cubicBezTo>
                    <a:pt x="26339" y="22"/>
                    <a:pt x="26228" y="14"/>
                    <a:pt x="26113" y="11"/>
                  </a:cubicBezTo>
                  <a:cubicBezTo>
                    <a:pt x="26002" y="6"/>
                    <a:pt x="25898" y="0"/>
                    <a:pt x="25790" y="0"/>
                  </a:cubicBezTo>
                  <a:close/>
                  <a:moveTo>
                    <a:pt x="25223" y="11"/>
                  </a:moveTo>
                  <a:cubicBezTo>
                    <a:pt x="25148" y="11"/>
                    <a:pt x="25064" y="11"/>
                    <a:pt x="24986" y="20"/>
                  </a:cubicBezTo>
                  <a:lnTo>
                    <a:pt x="24746" y="39"/>
                  </a:lnTo>
                  <a:lnTo>
                    <a:pt x="22065" y="4163"/>
                  </a:lnTo>
                  <a:lnTo>
                    <a:pt x="19794" y="2051"/>
                  </a:lnTo>
                  <a:cubicBezTo>
                    <a:pt x="19741" y="2090"/>
                    <a:pt x="19691" y="2129"/>
                    <a:pt x="19644" y="2171"/>
                  </a:cubicBezTo>
                  <a:cubicBezTo>
                    <a:pt x="19593" y="2212"/>
                    <a:pt x="19543" y="2252"/>
                    <a:pt x="19496" y="2296"/>
                  </a:cubicBezTo>
                  <a:lnTo>
                    <a:pt x="21970" y="4598"/>
                  </a:lnTo>
                  <a:cubicBezTo>
                    <a:pt x="22005" y="4632"/>
                    <a:pt x="22055" y="4652"/>
                    <a:pt x="22105" y="4652"/>
                  </a:cubicBezTo>
                  <a:cubicBezTo>
                    <a:pt x="22111" y="4652"/>
                    <a:pt x="22118" y="4651"/>
                    <a:pt x="22124" y="4651"/>
                  </a:cubicBezTo>
                  <a:cubicBezTo>
                    <a:pt x="22180" y="4642"/>
                    <a:pt x="22233" y="4612"/>
                    <a:pt x="22260" y="4567"/>
                  </a:cubicBezTo>
                  <a:lnTo>
                    <a:pt x="25223" y="11"/>
                  </a:lnTo>
                  <a:close/>
                  <a:moveTo>
                    <a:pt x="11037" y="2606"/>
                  </a:moveTo>
                  <a:lnTo>
                    <a:pt x="13855" y="5167"/>
                  </a:lnTo>
                  <a:cubicBezTo>
                    <a:pt x="13890" y="5197"/>
                    <a:pt x="13936" y="5216"/>
                    <a:pt x="13981" y="5216"/>
                  </a:cubicBezTo>
                  <a:cubicBezTo>
                    <a:pt x="13989" y="5216"/>
                    <a:pt x="13997" y="5216"/>
                    <a:pt x="14005" y="5214"/>
                  </a:cubicBezTo>
                  <a:cubicBezTo>
                    <a:pt x="14061" y="5211"/>
                    <a:pt x="14112" y="5181"/>
                    <a:pt x="14142" y="5139"/>
                  </a:cubicBezTo>
                  <a:lnTo>
                    <a:pt x="14879" y="4160"/>
                  </a:lnTo>
                  <a:cubicBezTo>
                    <a:pt x="14817" y="4121"/>
                    <a:pt x="14767" y="4084"/>
                    <a:pt x="14711" y="4054"/>
                  </a:cubicBezTo>
                  <a:cubicBezTo>
                    <a:pt x="14653" y="4015"/>
                    <a:pt x="14603" y="3984"/>
                    <a:pt x="14550" y="3950"/>
                  </a:cubicBezTo>
                  <a:lnTo>
                    <a:pt x="13955" y="4740"/>
                  </a:lnTo>
                  <a:lnTo>
                    <a:pt x="11793" y="2779"/>
                  </a:lnTo>
                  <a:cubicBezTo>
                    <a:pt x="11662" y="2740"/>
                    <a:pt x="11534" y="2712"/>
                    <a:pt x="11405" y="2678"/>
                  </a:cubicBezTo>
                  <a:cubicBezTo>
                    <a:pt x="11283" y="2650"/>
                    <a:pt x="11160" y="2628"/>
                    <a:pt x="11037" y="2606"/>
                  </a:cubicBezTo>
                  <a:close/>
                  <a:moveTo>
                    <a:pt x="9045" y="2446"/>
                  </a:moveTo>
                  <a:cubicBezTo>
                    <a:pt x="8985" y="2446"/>
                    <a:pt x="8925" y="2448"/>
                    <a:pt x="8864" y="2450"/>
                  </a:cubicBezTo>
                  <a:cubicBezTo>
                    <a:pt x="8775" y="2452"/>
                    <a:pt x="8691" y="2458"/>
                    <a:pt x="8607" y="2466"/>
                  </a:cubicBezTo>
                  <a:lnTo>
                    <a:pt x="6029" y="5694"/>
                  </a:lnTo>
                  <a:lnTo>
                    <a:pt x="4105" y="4001"/>
                  </a:lnTo>
                  <a:cubicBezTo>
                    <a:pt x="4049" y="4037"/>
                    <a:pt x="3993" y="4076"/>
                    <a:pt x="3937" y="4112"/>
                  </a:cubicBezTo>
                  <a:cubicBezTo>
                    <a:pt x="3881" y="4151"/>
                    <a:pt x="3826" y="4190"/>
                    <a:pt x="3775" y="4229"/>
                  </a:cubicBezTo>
                  <a:lnTo>
                    <a:pt x="5926" y="6115"/>
                  </a:lnTo>
                  <a:cubicBezTo>
                    <a:pt x="5960" y="6144"/>
                    <a:pt x="6006" y="6165"/>
                    <a:pt x="6050" y="6165"/>
                  </a:cubicBezTo>
                  <a:cubicBezTo>
                    <a:pt x="6057" y="6165"/>
                    <a:pt x="6064" y="6164"/>
                    <a:pt x="6071" y="6163"/>
                  </a:cubicBezTo>
                  <a:cubicBezTo>
                    <a:pt x="6124" y="6157"/>
                    <a:pt x="6175" y="6132"/>
                    <a:pt x="6205" y="6090"/>
                  </a:cubicBezTo>
                  <a:lnTo>
                    <a:pt x="9121" y="2447"/>
                  </a:lnTo>
                  <a:cubicBezTo>
                    <a:pt x="9095" y="2446"/>
                    <a:pt x="9070" y="2446"/>
                    <a:pt x="9045" y="2446"/>
                  </a:cubicBezTo>
                  <a:close/>
                  <a:moveTo>
                    <a:pt x="26322" y="2627"/>
                  </a:moveTo>
                  <a:cubicBezTo>
                    <a:pt x="26309" y="2627"/>
                    <a:pt x="26296" y="2628"/>
                    <a:pt x="26283" y="2631"/>
                  </a:cubicBezTo>
                  <a:cubicBezTo>
                    <a:pt x="26228" y="2642"/>
                    <a:pt x="26183" y="2670"/>
                    <a:pt x="26155" y="2715"/>
                  </a:cubicBezTo>
                  <a:lnTo>
                    <a:pt x="23011" y="7563"/>
                  </a:lnTo>
                  <a:lnTo>
                    <a:pt x="18648" y="3499"/>
                  </a:lnTo>
                  <a:cubicBezTo>
                    <a:pt x="18611" y="3466"/>
                    <a:pt x="18565" y="3447"/>
                    <a:pt x="18516" y="3447"/>
                  </a:cubicBezTo>
                  <a:cubicBezTo>
                    <a:pt x="18510" y="3447"/>
                    <a:pt x="18503" y="3448"/>
                    <a:pt x="18497" y="3448"/>
                  </a:cubicBezTo>
                  <a:cubicBezTo>
                    <a:pt x="18441" y="3454"/>
                    <a:pt x="18391" y="3482"/>
                    <a:pt x="18360" y="3524"/>
                  </a:cubicBezTo>
                  <a:lnTo>
                    <a:pt x="17077" y="5237"/>
                  </a:lnTo>
                  <a:lnTo>
                    <a:pt x="16706" y="5728"/>
                  </a:lnTo>
                  <a:lnTo>
                    <a:pt x="14898" y="8138"/>
                  </a:lnTo>
                  <a:lnTo>
                    <a:pt x="10900" y="4503"/>
                  </a:lnTo>
                  <a:cubicBezTo>
                    <a:pt x="10869" y="4474"/>
                    <a:pt x="10826" y="4454"/>
                    <a:pt x="10781" y="4454"/>
                  </a:cubicBezTo>
                  <a:cubicBezTo>
                    <a:pt x="10773" y="4454"/>
                    <a:pt x="10766" y="4454"/>
                    <a:pt x="10758" y="4455"/>
                  </a:cubicBezTo>
                  <a:cubicBezTo>
                    <a:pt x="10702" y="4461"/>
                    <a:pt x="10655" y="4486"/>
                    <a:pt x="10621" y="4528"/>
                  </a:cubicBezTo>
                  <a:lnTo>
                    <a:pt x="6972" y="9089"/>
                  </a:lnTo>
                  <a:lnTo>
                    <a:pt x="3011" y="5605"/>
                  </a:lnTo>
                  <a:cubicBezTo>
                    <a:pt x="2975" y="5573"/>
                    <a:pt x="2929" y="5557"/>
                    <a:pt x="2884" y="5557"/>
                  </a:cubicBezTo>
                  <a:cubicBezTo>
                    <a:pt x="2830" y="5557"/>
                    <a:pt x="2775" y="5579"/>
                    <a:pt x="2738" y="5622"/>
                  </a:cubicBezTo>
                  <a:lnTo>
                    <a:pt x="411" y="8227"/>
                  </a:lnTo>
                  <a:cubicBezTo>
                    <a:pt x="333" y="8409"/>
                    <a:pt x="252" y="8593"/>
                    <a:pt x="179" y="8780"/>
                  </a:cubicBezTo>
                  <a:cubicBezTo>
                    <a:pt x="115" y="8936"/>
                    <a:pt x="57" y="9100"/>
                    <a:pt x="1" y="9265"/>
                  </a:cubicBezTo>
                  <a:lnTo>
                    <a:pt x="2899" y="6023"/>
                  </a:lnTo>
                  <a:lnTo>
                    <a:pt x="6869" y="9511"/>
                  </a:lnTo>
                  <a:cubicBezTo>
                    <a:pt x="6903" y="9545"/>
                    <a:pt x="6948" y="9562"/>
                    <a:pt x="6994" y="9562"/>
                  </a:cubicBezTo>
                  <a:cubicBezTo>
                    <a:pt x="7001" y="9562"/>
                    <a:pt x="7008" y="9561"/>
                    <a:pt x="7014" y="9561"/>
                  </a:cubicBezTo>
                  <a:cubicBezTo>
                    <a:pt x="7064" y="9552"/>
                    <a:pt x="7115" y="9527"/>
                    <a:pt x="7145" y="9488"/>
                  </a:cubicBezTo>
                  <a:lnTo>
                    <a:pt x="10794" y="4930"/>
                  </a:lnTo>
                  <a:lnTo>
                    <a:pt x="14798" y="8568"/>
                  </a:lnTo>
                  <a:cubicBezTo>
                    <a:pt x="14831" y="8598"/>
                    <a:pt x="14876" y="8617"/>
                    <a:pt x="14919" y="8617"/>
                  </a:cubicBezTo>
                  <a:cubicBezTo>
                    <a:pt x="14927" y="8617"/>
                    <a:pt x="14935" y="8616"/>
                    <a:pt x="14943" y="8615"/>
                  </a:cubicBezTo>
                  <a:cubicBezTo>
                    <a:pt x="14999" y="8612"/>
                    <a:pt x="15049" y="8584"/>
                    <a:pt x="15080" y="8540"/>
                  </a:cubicBezTo>
                  <a:lnTo>
                    <a:pt x="18539" y="3928"/>
                  </a:lnTo>
                  <a:lnTo>
                    <a:pt x="22911" y="8001"/>
                  </a:lnTo>
                  <a:cubicBezTo>
                    <a:pt x="22947" y="8035"/>
                    <a:pt x="22994" y="8053"/>
                    <a:pt x="23043" y="8053"/>
                  </a:cubicBezTo>
                  <a:cubicBezTo>
                    <a:pt x="23050" y="8053"/>
                    <a:pt x="23057" y="8052"/>
                    <a:pt x="23064" y="8051"/>
                  </a:cubicBezTo>
                  <a:cubicBezTo>
                    <a:pt x="23120" y="8043"/>
                    <a:pt x="23173" y="8012"/>
                    <a:pt x="23201" y="7968"/>
                  </a:cubicBezTo>
                  <a:lnTo>
                    <a:pt x="26356" y="3108"/>
                  </a:lnTo>
                  <a:lnTo>
                    <a:pt x="30973" y="6754"/>
                  </a:lnTo>
                  <a:cubicBezTo>
                    <a:pt x="31009" y="6782"/>
                    <a:pt x="31052" y="6795"/>
                    <a:pt x="31094" y="6795"/>
                  </a:cubicBezTo>
                  <a:cubicBezTo>
                    <a:pt x="31108" y="6795"/>
                    <a:pt x="31122" y="6793"/>
                    <a:pt x="31135" y="6790"/>
                  </a:cubicBezTo>
                  <a:cubicBezTo>
                    <a:pt x="31191" y="6777"/>
                    <a:pt x="31238" y="6743"/>
                    <a:pt x="31263" y="6690"/>
                  </a:cubicBezTo>
                  <a:lnTo>
                    <a:pt x="33010" y="3203"/>
                  </a:lnTo>
                  <a:cubicBezTo>
                    <a:pt x="32973" y="3147"/>
                    <a:pt x="32923" y="3100"/>
                    <a:pt x="32876" y="3049"/>
                  </a:cubicBezTo>
                  <a:cubicBezTo>
                    <a:pt x="32831" y="3002"/>
                    <a:pt x="32781" y="2952"/>
                    <a:pt x="32731" y="2904"/>
                  </a:cubicBezTo>
                  <a:lnTo>
                    <a:pt x="31034" y="6299"/>
                  </a:lnTo>
                  <a:lnTo>
                    <a:pt x="26434" y="2670"/>
                  </a:lnTo>
                  <a:cubicBezTo>
                    <a:pt x="26402" y="2640"/>
                    <a:pt x="26363" y="2627"/>
                    <a:pt x="26322" y="26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52"/>
            <p:cNvSpPr/>
            <p:nvPr/>
          </p:nvSpPr>
          <p:spPr>
            <a:xfrm rot="800732">
              <a:off x="6354059" y="2573391"/>
              <a:ext cx="1284885" cy="415415"/>
            </a:xfrm>
            <a:custGeom>
              <a:avLst/>
              <a:gdLst/>
              <a:ahLst/>
              <a:cxnLst/>
              <a:rect l="l" t="t" r="r" b="b"/>
              <a:pathLst>
                <a:path w="35381" h="11439" extrusionOk="0">
                  <a:moveTo>
                    <a:pt x="34265" y="0"/>
                  </a:moveTo>
                  <a:lnTo>
                    <a:pt x="31868" y="4796"/>
                  </a:lnTo>
                  <a:lnTo>
                    <a:pt x="27084" y="1019"/>
                  </a:lnTo>
                  <a:lnTo>
                    <a:pt x="23817" y="6054"/>
                  </a:lnTo>
                  <a:lnTo>
                    <a:pt x="19284" y="1836"/>
                  </a:lnTo>
                  <a:lnTo>
                    <a:pt x="15699" y="6620"/>
                  </a:lnTo>
                  <a:lnTo>
                    <a:pt x="11542" y="2843"/>
                  </a:lnTo>
                  <a:lnTo>
                    <a:pt x="7770" y="7566"/>
                  </a:lnTo>
                  <a:lnTo>
                    <a:pt x="3655" y="3948"/>
                  </a:lnTo>
                  <a:cubicBezTo>
                    <a:pt x="2436" y="5315"/>
                    <a:pt x="1217" y="6676"/>
                    <a:pt x="1" y="8040"/>
                  </a:cubicBezTo>
                  <a:lnTo>
                    <a:pt x="941" y="11438"/>
                  </a:lnTo>
                  <a:cubicBezTo>
                    <a:pt x="2157" y="10071"/>
                    <a:pt x="3376" y="8713"/>
                    <a:pt x="4595" y="7349"/>
                  </a:cubicBezTo>
                  <a:lnTo>
                    <a:pt x="8710" y="10961"/>
                  </a:lnTo>
                  <a:lnTo>
                    <a:pt x="12485" y="6247"/>
                  </a:lnTo>
                  <a:lnTo>
                    <a:pt x="16639" y="10021"/>
                  </a:lnTo>
                  <a:lnTo>
                    <a:pt x="20226" y="5240"/>
                  </a:lnTo>
                  <a:lnTo>
                    <a:pt x="24760" y="9455"/>
                  </a:lnTo>
                  <a:lnTo>
                    <a:pt x="28030" y="4419"/>
                  </a:lnTo>
                  <a:lnTo>
                    <a:pt x="32811" y="8197"/>
                  </a:lnTo>
                  <a:lnTo>
                    <a:pt x="35328" y="3161"/>
                  </a:lnTo>
                  <a:lnTo>
                    <a:pt x="35381" y="3206"/>
                  </a:lnTo>
                  <a:cubicBezTo>
                    <a:pt x="35369" y="3130"/>
                    <a:pt x="35353" y="3050"/>
                    <a:pt x="35339" y="2966"/>
                  </a:cubicBezTo>
                  <a:cubicBezTo>
                    <a:pt x="35127" y="2009"/>
                    <a:pt x="34817" y="1086"/>
                    <a:pt x="34374" y="215"/>
                  </a:cubicBezTo>
                  <a:cubicBezTo>
                    <a:pt x="34337" y="140"/>
                    <a:pt x="34304" y="70"/>
                    <a:pt x="342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52"/>
            <p:cNvSpPr/>
            <p:nvPr/>
          </p:nvSpPr>
          <p:spPr>
            <a:xfrm rot="800732">
              <a:off x="6346793" y="2565201"/>
              <a:ext cx="1294436" cy="429978"/>
            </a:xfrm>
            <a:custGeom>
              <a:avLst/>
              <a:gdLst/>
              <a:ahLst/>
              <a:cxnLst/>
              <a:rect l="l" t="t" r="r" b="b"/>
              <a:pathLst>
                <a:path w="35644" h="11840" extrusionOk="0">
                  <a:moveTo>
                    <a:pt x="34360" y="0"/>
                  </a:moveTo>
                  <a:lnTo>
                    <a:pt x="32011" y="4701"/>
                  </a:lnTo>
                  <a:lnTo>
                    <a:pt x="27413" y="1071"/>
                  </a:lnTo>
                  <a:cubicBezTo>
                    <a:pt x="27379" y="1044"/>
                    <a:pt x="27335" y="1030"/>
                    <a:pt x="27292" y="1030"/>
                  </a:cubicBezTo>
                  <a:cubicBezTo>
                    <a:pt x="27282" y="1030"/>
                    <a:pt x="27272" y="1031"/>
                    <a:pt x="27263" y="1032"/>
                  </a:cubicBezTo>
                  <a:cubicBezTo>
                    <a:pt x="27212" y="1043"/>
                    <a:pt x="27162" y="1071"/>
                    <a:pt x="27132" y="1116"/>
                  </a:cubicBezTo>
                  <a:lnTo>
                    <a:pt x="23982" y="5962"/>
                  </a:lnTo>
                  <a:lnTo>
                    <a:pt x="19619" y="1897"/>
                  </a:lnTo>
                  <a:cubicBezTo>
                    <a:pt x="19582" y="1861"/>
                    <a:pt x="19527" y="1847"/>
                    <a:pt x="19471" y="1847"/>
                  </a:cubicBezTo>
                  <a:cubicBezTo>
                    <a:pt x="19415" y="1852"/>
                    <a:pt x="19365" y="1880"/>
                    <a:pt x="19334" y="1922"/>
                  </a:cubicBezTo>
                  <a:lnTo>
                    <a:pt x="15875" y="6534"/>
                  </a:lnTo>
                  <a:lnTo>
                    <a:pt x="11880" y="2913"/>
                  </a:lnTo>
                  <a:cubicBezTo>
                    <a:pt x="11843" y="2876"/>
                    <a:pt x="11795" y="2859"/>
                    <a:pt x="11744" y="2859"/>
                  </a:cubicBezTo>
                  <a:cubicBezTo>
                    <a:pt x="11740" y="2859"/>
                    <a:pt x="11736" y="2859"/>
                    <a:pt x="11732" y="2860"/>
                  </a:cubicBezTo>
                  <a:cubicBezTo>
                    <a:pt x="11679" y="2868"/>
                    <a:pt x="11631" y="2893"/>
                    <a:pt x="11601" y="2935"/>
                  </a:cubicBezTo>
                  <a:lnTo>
                    <a:pt x="7949" y="7496"/>
                  </a:lnTo>
                  <a:lnTo>
                    <a:pt x="3987" y="4012"/>
                  </a:lnTo>
                  <a:cubicBezTo>
                    <a:pt x="3951" y="3979"/>
                    <a:pt x="3905" y="3963"/>
                    <a:pt x="3859" y="3963"/>
                  </a:cubicBezTo>
                  <a:cubicBezTo>
                    <a:pt x="3805" y="3963"/>
                    <a:pt x="3752" y="3985"/>
                    <a:pt x="3714" y="4029"/>
                  </a:cubicBezTo>
                  <a:lnTo>
                    <a:pt x="57" y="8118"/>
                  </a:lnTo>
                  <a:cubicBezTo>
                    <a:pt x="15" y="8169"/>
                    <a:pt x="1" y="8238"/>
                    <a:pt x="18" y="8300"/>
                  </a:cubicBezTo>
                  <a:lnTo>
                    <a:pt x="961" y="11698"/>
                  </a:lnTo>
                  <a:cubicBezTo>
                    <a:pt x="977" y="11767"/>
                    <a:pt x="1033" y="11820"/>
                    <a:pt x="1103" y="11834"/>
                  </a:cubicBezTo>
                  <a:cubicBezTo>
                    <a:pt x="1117" y="11837"/>
                    <a:pt x="1131" y="11840"/>
                    <a:pt x="1145" y="11840"/>
                  </a:cubicBezTo>
                  <a:cubicBezTo>
                    <a:pt x="1200" y="11840"/>
                    <a:pt x="1253" y="11815"/>
                    <a:pt x="1287" y="11779"/>
                  </a:cubicBezTo>
                  <a:lnTo>
                    <a:pt x="4816" y="7825"/>
                  </a:lnTo>
                  <a:lnTo>
                    <a:pt x="8789" y="11318"/>
                  </a:lnTo>
                  <a:cubicBezTo>
                    <a:pt x="8823" y="11347"/>
                    <a:pt x="8868" y="11364"/>
                    <a:pt x="8914" y="11364"/>
                  </a:cubicBezTo>
                  <a:cubicBezTo>
                    <a:pt x="8920" y="11364"/>
                    <a:pt x="8927" y="11364"/>
                    <a:pt x="8934" y="11363"/>
                  </a:cubicBezTo>
                  <a:cubicBezTo>
                    <a:pt x="8987" y="11360"/>
                    <a:pt x="9037" y="11332"/>
                    <a:pt x="9065" y="11293"/>
                  </a:cubicBezTo>
                  <a:lnTo>
                    <a:pt x="12714" y="6735"/>
                  </a:lnTo>
                  <a:lnTo>
                    <a:pt x="16714" y="10372"/>
                  </a:lnTo>
                  <a:cubicBezTo>
                    <a:pt x="16749" y="10405"/>
                    <a:pt x="16794" y="10422"/>
                    <a:pt x="16838" y="10422"/>
                  </a:cubicBezTo>
                  <a:cubicBezTo>
                    <a:pt x="16847" y="10422"/>
                    <a:pt x="16856" y="10421"/>
                    <a:pt x="16865" y="10420"/>
                  </a:cubicBezTo>
                  <a:cubicBezTo>
                    <a:pt x="16921" y="10414"/>
                    <a:pt x="16968" y="10386"/>
                    <a:pt x="17002" y="10345"/>
                  </a:cubicBezTo>
                  <a:lnTo>
                    <a:pt x="20461" y="5733"/>
                  </a:lnTo>
                  <a:lnTo>
                    <a:pt x="24833" y="9803"/>
                  </a:lnTo>
                  <a:cubicBezTo>
                    <a:pt x="24867" y="9838"/>
                    <a:pt x="24916" y="9855"/>
                    <a:pt x="24965" y="9855"/>
                  </a:cubicBezTo>
                  <a:cubicBezTo>
                    <a:pt x="24972" y="9855"/>
                    <a:pt x="24979" y="9854"/>
                    <a:pt x="24986" y="9854"/>
                  </a:cubicBezTo>
                  <a:cubicBezTo>
                    <a:pt x="25042" y="9845"/>
                    <a:pt x="25095" y="9815"/>
                    <a:pt x="25123" y="9770"/>
                  </a:cubicBezTo>
                  <a:lnTo>
                    <a:pt x="28278" y="4910"/>
                  </a:lnTo>
                  <a:lnTo>
                    <a:pt x="32895" y="8559"/>
                  </a:lnTo>
                  <a:cubicBezTo>
                    <a:pt x="32931" y="8586"/>
                    <a:pt x="32979" y="8601"/>
                    <a:pt x="33025" y="8601"/>
                  </a:cubicBezTo>
                  <a:cubicBezTo>
                    <a:pt x="33036" y="8601"/>
                    <a:pt x="33047" y="8600"/>
                    <a:pt x="33057" y="8598"/>
                  </a:cubicBezTo>
                  <a:cubicBezTo>
                    <a:pt x="33113" y="8584"/>
                    <a:pt x="33160" y="8545"/>
                    <a:pt x="33188" y="8492"/>
                  </a:cubicBezTo>
                  <a:lnTo>
                    <a:pt x="35596" y="3677"/>
                  </a:lnTo>
                  <a:lnTo>
                    <a:pt x="35643" y="3716"/>
                  </a:lnTo>
                  <a:cubicBezTo>
                    <a:pt x="35629" y="3613"/>
                    <a:pt x="35610" y="3515"/>
                    <a:pt x="35585" y="3415"/>
                  </a:cubicBezTo>
                  <a:cubicBezTo>
                    <a:pt x="35571" y="3339"/>
                    <a:pt x="35554" y="3259"/>
                    <a:pt x="35540" y="3178"/>
                  </a:cubicBezTo>
                  <a:cubicBezTo>
                    <a:pt x="35523" y="3178"/>
                    <a:pt x="35509" y="3178"/>
                    <a:pt x="35495" y="3180"/>
                  </a:cubicBezTo>
                  <a:cubicBezTo>
                    <a:pt x="35440" y="3194"/>
                    <a:pt x="35387" y="3231"/>
                    <a:pt x="35361" y="3286"/>
                  </a:cubicBezTo>
                  <a:lnTo>
                    <a:pt x="32951" y="8104"/>
                  </a:lnTo>
                  <a:lnTo>
                    <a:pt x="28356" y="4475"/>
                  </a:lnTo>
                  <a:cubicBezTo>
                    <a:pt x="28322" y="4445"/>
                    <a:pt x="28279" y="4434"/>
                    <a:pt x="28235" y="4434"/>
                  </a:cubicBezTo>
                  <a:cubicBezTo>
                    <a:pt x="28225" y="4434"/>
                    <a:pt x="28215" y="4435"/>
                    <a:pt x="28206" y="4436"/>
                  </a:cubicBezTo>
                  <a:cubicBezTo>
                    <a:pt x="28153" y="4447"/>
                    <a:pt x="28105" y="4475"/>
                    <a:pt x="28077" y="4520"/>
                  </a:cubicBezTo>
                  <a:lnTo>
                    <a:pt x="24928" y="9365"/>
                  </a:lnTo>
                  <a:lnTo>
                    <a:pt x="20562" y="5301"/>
                  </a:lnTo>
                  <a:cubicBezTo>
                    <a:pt x="20526" y="5267"/>
                    <a:pt x="20478" y="5253"/>
                    <a:pt x="20427" y="5253"/>
                  </a:cubicBezTo>
                  <a:cubicBezTo>
                    <a:pt x="20423" y="5253"/>
                    <a:pt x="20418" y="5253"/>
                    <a:pt x="20414" y="5253"/>
                  </a:cubicBezTo>
                  <a:cubicBezTo>
                    <a:pt x="20358" y="5256"/>
                    <a:pt x="20308" y="5284"/>
                    <a:pt x="20280" y="5329"/>
                  </a:cubicBezTo>
                  <a:lnTo>
                    <a:pt x="16815" y="9940"/>
                  </a:lnTo>
                  <a:lnTo>
                    <a:pt x="12820" y="6305"/>
                  </a:lnTo>
                  <a:cubicBezTo>
                    <a:pt x="12787" y="6272"/>
                    <a:pt x="12745" y="6255"/>
                    <a:pt x="12700" y="6255"/>
                  </a:cubicBezTo>
                  <a:cubicBezTo>
                    <a:pt x="12691" y="6255"/>
                    <a:pt x="12681" y="6256"/>
                    <a:pt x="12672" y="6258"/>
                  </a:cubicBezTo>
                  <a:cubicBezTo>
                    <a:pt x="12622" y="6260"/>
                    <a:pt x="12572" y="6288"/>
                    <a:pt x="12541" y="6327"/>
                  </a:cubicBezTo>
                  <a:lnTo>
                    <a:pt x="8889" y="10889"/>
                  </a:lnTo>
                  <a:lnTo>
                    <a:pt x="4928" y="7404"/>
                  </a:lnTo>
                  <a:cubicBezTo>
                    <a:pt x="4894" y="7373"/>
                    <a:pt x="4849" y="7358"/>
                    <a:pt x="4804" y="7358"/>
                  </a:cubicBezTo>
                  <a:cubicBezTo>
                    <a:pt x="4750" y="7358"/>
                    <a:pt x="4695" y="7380"/>
                    <a:pt x="4657" y="7421"/>
                  </a:cubicBezTo>
                  <a:lnTo>
                    <a:pt x="1234" y="11251"/>
                  </a:lnTo>
                  <a:lnTo>
                    <a:pt x="417" y="8294"/>
                  </a:lnTo>
                  <a:lnTo>
                    <a:pt x="3876" y="4422"/>
                  </a:lnTo>
                  <a:lnTo>
                    <a:pt x="7846" y="7912"/>
                  </a:lnTo>
                  <a:cubicBezTo>
                    <a:pt x="7880" y="7944"/>
                    <a:pt x="7925" y="7960"/>
                    <a:pt x="7971" y="7960"/>
                  </a:cubicBezTo>
                  <a:cubicBezTo>
                    <a:pt x="7977" y="7960"/>
                    <a:pt x="7984" y="7960"/>
                    <a:pt x="7991" y="7959"/>
                  </a:cubicBezTo>
                  <a:cubicBezTo>
                    <a:pt x="8047" y="7954"/>
                    <a:pt x="8091" y="7926"/>
                    <a:pt x="8122" y="7890"/>
                  </a:cubicBezTo>
                  <a:lnTo>
                    <a:pt x="11771" y="3331"/>
                  </a:lnTo>
                  <a:lnTo>
                    <a:pt x="15774" y="6969"/>
                  </a:lnTo>
                  <a:cubicBezTo>
                    <a:pt x="15804" y="7001"/>
                    <a:pt x="15848" y="7018"/>
                    <a:pt x="15894" y="7018"/>
                  </a:cubicBezTo>
                  <a:cubicBezTo>
                    <a:pt x="15903" y="7018"/>
                    <a:pt x="15913" y="7018"/>
                    <a:pt x="15922" y="7016"/>
                  </a:cubicBezTo>
                  <a:cubicBezTo>
                    <a:pt x="15975" y="7011"/>
                    <a:pt x="16025" y="6983"/>
                    <a:pt x="16056" y="6941"/>
                  </a:cubicBezTo>
                  <a:lnTo>
                    <a:pt x="19515" y="2330"/>
                  </a:lnTo>
                  <a:lnTo>
                    <a:pt x="23887" y="6400"/>
                  </a:lnTo>
                  <a:cubicBezTo>
                    <a:pt x="23924" y="6434"/>
                    <a:pt x="23975" y="6451"/>
                    <a:pt x="24021" y="6451"/>
                  </a:cubicBezTo>
                  <a:cubicBezTo>
                    <a:pt x="24028" y="6451"/>
                    <a:pt x="24034" y="6451"/>
                    <a:pt x="24040" y="6450"/>
                  </a:cubicBezTo>
                  <a:cubicBezTo>
                    <a:pt x="24096" y="6442"/>
                    <a:pt x="24149" y="6411"/>
                    <a:pt x="24177" y="6366"/>
                  </a:cubicBezTo>
                  <a:lnTo>
                    <a:pt x="27338" y="1507"/>
                  </a:lnTo>
                  <a:lnTo>
                    <a:pt x="31958" y="5153"/>
                  </a:lnTo>
                  <a:cubicBezTo>
                    <a:pt x="31989" y="5180"/>
                    <a:pt x="32032" y="5193"/>
                    <a:pt x="32075" y="5193"/>
                  </a:cubicBezTo>
                  <a:cubicBezTo>
                    <a:pt x="32089" y="5193"/>
                    <a:pt x="32103" y="5192"/>
                    <a:pt x="32117" y="5189"/>
                  </a:cubicBezTo>
                  <a:cubicBezTo>
                    <a:pt x="32173" y="5172"/>
                    <a:pt x="32223" y="5139"/>
                    <a:pt x="32248" y="5086"/>
                  </a:cubicBezTo>
                  <a:lnTo>
                    <a:pt x="34580" y="419"/>
                  </a:lnTo>
                  <a:cubicBezTo>
                    <a:pt x="34544" y="346"/>
                    <a:pt x="34511" y="276"/>
                    <a:pt x="34472" y="207"/>
                  </a:cubicBezTo>
                  <a:cubicBezTo>
                    <a:pt x="34432" y="137"/>
                    <a:pt x="34399" y="70"/>
                    <a:pt x="34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52"/>
            <p:cNvSpPr/>
            <p:nvPr/>
          </p:nvSpPr>
          <p:spPr>
            <a:xfrm rot="800732">
              <a:off x="6362235" y="2859177"/>
              <a:ext cx="1223584" cy="361196"/>
            </a:xfrm>
            <a:custGeom>
              <a:avLst/>
              <a:gdLst/>
              <a:ahLst/>
              <a:cxnLst/>
              <a:rect l="l" t="t" r="r" b="b"/>
              <a:pathLst>
                <a:path w="33693" h="9946" extrusionOk="0">
                  <a:moveTo>
                    <a:pt x="27089" y="0"/>
                  </a:moveTo>
                  <a:lnTo>
                    <a:pt x="23817" y="5036"/>
                  </a:lnTo>
                  <a:lnTo>
                    <a:pt x="19289" y="817"/>
                  </a:lnTo>
                  <a:lnTo>
                    <a:pt x="15699" y="5599"/>
                  </a:lnTo>
                  <a:lnTo>
                    <a:pt x="11547" y="1827"/>
                  </a:lnTo>
                  <a:lnTo>
                    <a:pt x="7770" y="6548"/>
                  </a:lnTo>
                  <a:lnTo>
                    <a:pt x="3655" y="2932"/>
                  </a:lnTo>
                  <a:cubicBezTo>
                    <a:pt x="2441" y="4296"/>
                    <a:pt x="1220" y="5661"/>
                    <a:pt x="0" y="7022"/>
                  </a:cubicBezTo>
                  <a:lnTo>
                    <a:pt x="268" y="7993"/>
                  </a:lnTo>
                  <a:cubicBezTo>
                    <a:pt x="380" y="8174"/>
                    <a:pt x="500" y="8355"/>
                    <a:pt x="620" y="8537"/>
                  </a:cubicBezTo>
                  <a:cubicBezTo>
                    <a:pt x="865" y="8911"/>
                    <a:pt x="1122" y="9276"/>
                    <a:pt x="1395" y="9630"/>
                  </a:cubicBezTo>
                  <a:cubicBezTo>
                    <a:pt x="1434" y="9681"/>
                    <a:pt x="1471" y="9734"/>
                    <a:pt x="1512" y="9784"/>
                  </a:cubicBezTo>
                  <a:cubicBezTo>
                    <a:pt x="2542" y="8632"/>
                    <a:pt x="3571" y="7479"/>
                    <a:pt x="4601" y="6330"/>
                  </a:cubicBezTo>
                  <a:lnTo>
                    <a:pt x="8716" y="9946"/>
                  </a:lnTo>
                  <a:lnTo>
                    <a:pt x="12488" y="5223"/>
                  </a:lnTo>
                  <a:lnTo>
                    <a:pt x="16644" y="8997"/>
                  </a:lnTo>
                  <a:lnTo>
                    <a:pt x="20232" y="4215"/>
                  </a:lnTo>
                  <a:lnTo>
                    <a:pt x="24765" y="8431"/>
                  </a:lnTo>
                  <a:lnTo>
                    <a:pt x="28035" y="3395"/>
                  </a:lnTo>
                  <a:lnTo>
                    <a:pt x="32086" y="6598"/>
                  </a:lnTo>
                  <a:cubicBezTo>
                    <a:pt x="32116" y="6534"/>
                    <a:pt x="32142" y="6472"/>
                    <a:pt x="32164" y="6414"/>
                  </a:cubicBezTo>
                  <a:cubicBezTo>
                    <a:pt x="32806" y="4798"/>
                    <a:pt x="33269" y="3111"/>
                    <a:pt x="33536" y="1392"/>
                  </a:cubicBezTo>
                  <a:cubicBezTo>
                    <a:pt x="33576" y="1155"/>
                    <a:pt x="33606" y="918"/>
                    <a:pt x="33637" y="675"/>
                  </a:cubicBezTo>
                  <a:cubicBezTo>
                    <a:pt x="33656" y="494"/>
                    <a:pt x="33676" y="307"/>
                    <a:pt x="33693" y="123"/>
                  </a:cubicBezTo>
                  <a:lnTo>
                    <a:pt x="33693" y="123"/>
                  </a:lnTo>
                  <a:lnTo>
                    <a:pt x="31871" y="3772"/>
                  </a:lnTo>
                  <a:lnTo>
                    <a:pt x="270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52"/>
            <p:cNvSpPr/>
            <p:nvPr/>
          </p:nvSpPr>
          <p:spPr>
            <a:xfrm rot="800732">
              <a:off x="6355767" y="2844604"/>
              <a:ext cx="1232409" cy="381714"/>
            </a:xfrm>
            <a:custGeom>
              <a:avLst/>
              <a:gdLst/>
              <a:ahLst/>
              <a:cxnLst/>
              <a:rect l="l" t="t" r="r" b="b"/>
              <a:pathLst>
                <a:path w="33936" h="10511" extrusionOk="0">
                  <a:moveTo>
                    <a:pt x="33936" y="0"/>
                  </a:moveTo>
                  <a:lnTo>
                    <a:pt x="32008" y="3858"/>
                  </a:lnTo>
                  <a:lnTo>
                    <a:pt x="27408" y="229"/>
                  </a:lnTo>
                  <a:cubicBezTo>
                    <a:pt x="27375" y="200"/>
                    <a:pt x="27333" y="187"/>
                    <a:pt x="27290" y="187"/>
                  </a:cubicBezTo>
                  <a:cubicBezTo>
                    <a:pt x="27279" y="187"/>
                    <a:pt x="27268" y="188"/>
                    <a:pt x="27257" y="190"/>
                  </a:cubicBezTo>
                  <a:cubicBezTo>
                    <a:pt x="27201" y="201"/>
                    <a:pt x="27157" y="232"/>
                    <a:pt x="27129" y="273"/>
                  </a:cubicBezTo>
                  <a:lnTo>
                    <a:pt x="23979" y="5119"/>
                  </a:lnTo>
                  <a:lnTo>
                    <a:pt x="19619" y="1057"/>
                  </a:lnTo>
                  <a:cubicBezTo>
                    <a:pt x="19580" y="1021"/>
                    <a:pt x="19531" y="1004"/>
                    <a:pt x="19480" y="1004"/>
                  </a:cubicBezTo>
                  <a:cubicBezTo>
                    <a:pt x="19476" y="1004"/>
                    <a:pt x="19472" y="1004"/>
                    <a:pt x="19468" y="1004"/>
                  </a:cubicBezTo>
                  <a:cubicBezTo>
                    <a:pt x="19412" y="1013"/>
                    <a:pt x="19362" y="1041"/>
                    <a:pt x="19331" y="1083"/>
                  </a:cubicBezTo>
                  <a:lnTo>
                    <a:pt x="15869" y="5697"/>
                  </a:lnTo>
                  <a:lnTo>
                    <a:pt x="11877" y="2065"/>
                  </a:lnTo>
                  <a:cubicBezTo>
                    <a:pt x="11844" y="2034"/>
                    <a:pt x="11801" y="2015"/>
                    <a:pt x="11756" y="2015"/>
                  </a:cubicBezTo>
                  <a:cubicBezTo>
                    <a:pt x="11748" y="2015"/>
                    <a:pt x="11740" y="2016"/>
                    <a:pt x="11732" y="2017"/>
                  </a:cubicBezTo>
                  <a:cubicBezTo>
                    <a:pt x="11676" y="2020"/>
                    <a:pt x="11629" y="2048"/>
                    <a:pt x="11598" y="2087"/>
                  </a:cubicBezTo>
                  <a:lnTo>
                    <a:pt x="7946" y="6648"/>
                  </a:lnTo>
                  <a:lnTo>
                    <a:pt x="3985" y="3164"/>
                  </a:lnTo>
                  <a:cubicBezTo>
                    <a:pt x="3949" y="3132"/>
                    <a:pt x="3904" y="3117"/>
                    <a:pt x="3859" y="3117"/>
                  </a:cubicBezTo>
                  <a:cubicBezTo>
                    <a:pt x="3804" y="3117"/>
                    <a:pt x="3749" y="3139"/>
                    <a:pt x="3711" y="3180"/>
                  </a:cubicBezTo>
                  <a:lnTo>
                    <a:pt x="57" y="7273"/>
                  </a:lnTo>
                  <a:cubicBezTo>
                    <a:pt x="15" y="7320"/>
                    <a:pt x="1" y="7387"/>
                    <a:pt x="15" y="7454"/>
                  </a:cubicBezTo>
                  <a:lnTo>
                    <a:pt x="96" y="7753"/>
                  </a:lnTo>
                  <a:cubicBezTo>
                    <a:pt x="213" y="7959"/>
                    <a:pt x="341" y="8166"/>
                    <a:pt x="469" y="8369"/>
                  </a:cubicBezTo>
                  <a:cubicBezTo>
                    <a:pt x="581" y="8556"/>
                    <a:pt x="698" y="8735"/>
                    <a:pt x="821" y="8913"/>
                  </a:cubicBezTo>
                  <a:lnTo>
                    <a:pt x="414" y="7452"/>
                  </a:lnTo>
                  <a:lnTo>
                    <a:pt x="3876" y="3585"/>
                  </a:lnTo>
                  <a:lnTo>
                    <a:pt x="7848" y="7072"/>
                  </a:lnTo>
                  <a:cubicBezTo>
                    <a:pt x="7885" y="7106"/>
                    <a:pt x="7931" y="7123"/>
                    <a:pt x="7979" y="7123"/>
                  </a:cubicBezTo>
                  <a:cubicBezTo>
                    <a:pt x="7983" y="7123"/>
                    <a:pt x="7987" y="7123"/>
                    <a:pt x="7991" y="7122"/>
                  </a:cubicBezTo>
                  <a:cubicBezTo>
                    <a:pt x="8044" y="7114"/>
                    <a:pt x="8091" y="7086"/>
                    <a:pt x="8125" y="7047"/>
                  </a:cubicBezTo>
                  <a:lnTo>
                    <a:pt x="11771" y="2491"/>
                  </a:lnTo>
                  <a:lnTo>
                    <a:pt x="15774" y="6129"/>
                  </a:lnTo>
                  <a:cubicBezTo>
                    <a:pt x="15807" y="6160"/>
                    <a:pt x="15852" y="6179"/>
                    <a:pt x="15897" y="6179"/>
                  </a:cubicBezTo>
                  <a:cubicBezTo>
                    <a:pt x="15906" y="6179"/>
                    <a:pt x="15914" y="6178"/>
                    <a:pt x="15922" y="6177"/>
                  </a:cubicBezTo>
                  <a:cubicBezTo>
                    <a:pt x="15978" y="6171"/>
                    <a:pt x="16025" y="6143"/>
                    <a:pt x="16056" y="6101"/>
                  </a:cubicBezTo>
                  <a:lnTo>
                    <a:pt x="19515" y="1490"/>
                  </a:lnTo>
                  <a:lnTo>
                    <a:pt x="23890" y="5560"/>
                  </a:lnTo>
                  <a:cubicBezTo>
                    <a:pt x="23927" y="5595"/>
                    <a:pt x="23977" y="5614"/>
                    <a:pt x="24025" y="5614"/>
                  </a:cubicBezTo>
                  <a:cubicBezTo>
                    <a:pt x="24031" y="5614"/>
                    <a:pt x="24037" y="5614"/>
                    <a:pt x="24043" y="5613"/>
                  </a:cubicBezTo>
                  <a:cubicBezTo>
                    <a:pt x="24099" y="5605"/>
                    <a:pt x="24152" y="5574"/>
                    <a:pt x="24177" y="5529"/>
                  </a:cubicBezTo>
                  <a:lnTo>
                    <a:pt x="27335" y="667"/>
                  </a:lnTo>
                  <a:lnTo>
                    <a:pt x="31955" y="4310"/>
                  </a:lnTo>
                  <a:cubicBezTo>
                    <a:pt x="31989" y="4340"/>
                    <a:pt x="32034" y="4353"/>
                    <a:pt x="32077" y="4353"/>
                  </a:cubicBezTo>
                  <a:cubicBezTo>
                    <a:pt x="32090" y="4353"/>
                    <a:pt x="32104" y="4352"/>
                    <a:pt x="32117" y="4349"/>
                  </a:cubicBezTo>
                  <a:cubicBezTo>
                    <a:pt x="32173" y="4335"/>
                    <a:pt x="32220" y="4302"/>
                    <a:pt x="32245" y="4249"/>
                  </a:cubicBezTo>
                  <a:lnTo>
                    <a:pt x="33838" y="1063"/>
                  </a:lnTo>
                  <a:cubicBezTo>
                    <a:pt x="33860" y="879"/>
                    <a:pt x="33880" y="695"/>
                    <a:pt x="33894" y="511"/>
                  </a:cubicBezTo>
                  <a:cubicBezTo>
                    <a:pt x="33911" y="338"/>
                    <a:pt x="33925" y="170"/>
                    <a:pt x="33936" y="0"/>
                  </a:cubicBezTo>
                  <a:close/>
                  <a:moveTo>
                    <a:pt x="28238" y="3588"/>
                  </a:moveTo>
                  <a:cubicBezTo>
                    <a:pt x="28227" y="3588"/>
                    <a:pt x="28216" y="3589"/>
                    <a:pt x="28206" y="3591"/>
                  </a:cubicBezTo>
                  <a:cubicBezTo>
                    <a:pt x="28155" y="3599"/>
                    <a:pt x="28105" y="3627"/>
                    <a:pt x="28074" y="3674"/>
                  </a:cubicBezTo>
                  <a:lnTo>
                    <a:pt x="24925" y="8517"/>
                  </a:lnTo>
                  <a:lnTo>
                    <a:pt x="20562" y="4455"/>
                  </a:lnTo>
                  <a:cubicBezTo>
                    <a:pt x="20525" y="4419"/>
                    <a:pt x="20475" y="4402"/>
                    <a:pt x="20423" y="4402"/>
                  </a:cubicBezTo>
                  <a:cubicBezTo>
                    <a:pt x="20419" y="4402"/>
                    <a:pt x="20415" y="4402"/>
                    <a:pt x="20411" y="4402"/>
                  </a:cubicBezTo>
                  <a:cubicBezTo>
                    <a:pt x="20355" y="4408"/>
                    <a:pt x="20308" y="4436"/>
                    <a:pt x="20277" y="4478"/>
                  </a:cubicBezTo>
                  <a:lnTo>
                    <a:pt x="16818" y="9092"/>
                  </a:lnTo>
                  <a:lnTo>
                    <a:pt x="12820" y="5460"/>
                  </a:lnTo>
                  <a:cubicBezTo>
                    <a:pt x="12785" y="5428"/>
                    <a:pt x="12737" y="5409"/>
                    <a:pt x="12692" y="5409"/>
                  </a:cubicBezTo>
                  <a:cubicBezTo>
                    <a:pt x="12686" y="5409"/>
                    <a:pt x="12680" y="5409"/>
                    <a:pt x="12675" y="5409"/>
                  </a:cubicBezTo>
                  <a:cubicBezTo>
                    <a:pt x="12622" y="5412"/>
                    <a:pt x="12574" y="5440"/>
                    <a:pt x="12541" y="5482"/>
                  </a:cubicBezTo>
                  <a:lnTo>
                    <a:pt x="8889" y="10043"/>
                  </a:lnTo>
                  <a:lnTo>
                    <a:pt x="4928" y="6562"/>
                  </a:lnTo>
                  <a:cubicBezTo>
                    <a:pt x="4893" y="6529"/>
                    <a:pt x="4847" y="6513"/>
                    <a:pt x="4801" y="6513"/>
                  </a:cubicBezTo>
                  <a:cubicBezTo>
                    <a:pt x="4748" y="6513"/>
                    <a:pt x="4694" y="6535"/>
                    <a:pt x="4657" y="6578"/>
                  </a:cubicBezTo>
                  <a:lnTo>
                    <a:pt x="1594" y="10007"/>
                  </a:lnTo>
                  <a:cubicBezTo>
                    <a:pt x="1633" y="10057"/>
                    <a:pt x="1672" y="10110"/>
                    <a:pt x="1714" y="10160"/>
                  </a:cubicBezTo>
                  <a:cubicBezTo>
                    <a:pt x="1753" y="10211"/>
                    <a:pt x="1789" y="10264"/>
                    <a:pt x="1831" y="10314"/>
                  </a:cubicBezTo>
                  <a:lnTo>
                    <a:pt x="4813" y="6972"/>
                  </a:lnTo>
                  <a:lnTo>
                    <a:pt x="8786" y="10459"/>
                  </a:lnTo>
                  <a:cubicBezTo>
                    <a:pt x="8820" y="10493"/>
                    <a:pt x="8863" y="10510"/>
                    <a:pt x="8908" y="10510"/>
                  </a:cubicBezTo>
                  <a:cubicBezTo>
                    <a:pt x="8915" y="10510"/>
                    <a:pt x="8921" y="10510"/>
                    <a:pt x="8928" y="10509"/>
                  </a:cubicBezTo>
                  <a:cubicBezTo>
                    <a:pt x="8984" y="10501"/>
                    <a:pt x="9029" y="10476"/>
                    <a:pt x="9062" y="10434"/>
                  </a:cubicBezTo>
                  <a:lnTo>
                    <a:pt x="12708" y="5878"/>
                  </a:lnTo>
                  <a:lnTo>
                    <a:pt x="16712" y="9513"/>
                  </a:lnTo>
                  <a:cubicBezTo>
                    <a:pt x="16746" y="9547"/>
                    <a:pt x="16793" y="9564"/>
                    <a:pt x="16841" y="9564"/>
                  </a:cubicBezTo>
                  <a:cubicBezTo>
                    <a:pt x="16848" y="9564"/>
                    <a:pt x="16855" y="9564"/>
                    <a:pt x="16862" y="9563"/>
                  </a:cubicBezTo>
                  <a:cubicBezTo>
                    <a:pt x="16915" y="9561"/>
                    <a:pt x="16965" y="9533"/>
                    <a:pt x="16993" y="9485"/>
                  </a:cubicBezTo>
                  <a:lnTo>
                    <a:pt x="20453" y="4877"/>
                  </a:lnTo>
                  <a:lnTo>
                    <a:pt x="24827" y="8950"/>
                  </a:lnTo>
                  <a:cubicBezTo>
                    <a:pt x="24862" y="8982"/>
                    <a:pt x="24908" y="8999"/>
                    <a:pt x="24953" y="8999"/>
                  </a:cubicBezTo>
                  <a:cubicBezTo>
                    <a:pt x="24963" y="8999"/>
                    <a:pt x="24972" y="8999"/>
                    <a:pt x="24981" y="8997"/>
                  </a:cubicBezTo>
                  <a:cubicBezTo>
                    <a:pt x="25036" y="8992"/>
                    <a:pt x="25089" y="8961"/>
                    <a:pt x="25117" y="8913"/>
                  </a:cubicBezTo>
                  <a:lnTo>
                    <a:pt x="28275" y="4056"/>
                  </a:lnTo>
                  <a:lnTo>
                    <a:pt x="32209" y="7156"/>
                  </a:lnTo>
                  <a:cubicBezTo>
                    <a:pt x="32237" y="7097"/>
                    <a:pt x="32262" y="7030"/>
                    <a:pt x="32281" y="6972"/>
                  </a:cubicBezTo>
                  <a:cubicBezTo>
                    <a:pt x="32315" y="6913"/>
                    <a:pt x="32337" y="6849"/>
                    <a:pt x="32360" y="6788"/>
                  </a:cubicBezTo>
                  <a:lnTo>
                    <a:pt x="28356" y="3627"/>
                  </a:lnTo>
                  <a:cubicBezTo>
                    <a:pt x="28323" y="3600"/>
                    <a:pt x="28280" y="3588"/>
                    <a:pt x="28238" y="358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52"/>
            <p:cNvSpPr/>
            <p:nvPr/>
          </p:nvSpPr>
          <p:spPr>
            <a:xfrm rot="800732">
              <a:off x="6430760" y="3103277"/>
              <a:ext cx="1006961" cy="361196"/>
            </a:xfrm>
            <a:custGeom>
              <a:avLst/>
              <a:gdLst/>
              <a:ahLst/>
              <a:cxnLst/>
              <a:rect l="l" t="t" r="r" b="b"/>
              <a:pathLst>
                <a:path w="27728" h="9946" extrusionOk="0">
                  <a:moveTo>
                    <a:pt x="25504" y="0"/>
                  </a:moveTo>
                  <a:lnTo>
                    <a:pt x="22232" y="5036"/>
                  </a:lnTo>
                  <a:lnTo>
                    <a:pt x="17699" y="820"/>
                  </a:lnTo>
                  <a:lnTo>
                    <a:pt x="14114" y="5605"/>
                  </a:lnTo>
                  <a:lnTo>
                    <a:pt x="9957" y="1825"/>
                  </a:lnTo>
                  <a:lnTo>
                    <a:pt x="6185" y="6545"/>
                  </a:lnTo>
                  <a:lnTo>
                    <a:pt x="2070" y="2929"/>
                  </a:lnTo>
                  <a:cubicBezTo>
                    <a:pt x="1378" y="3702"/>
                    <a:pt x="692" y="4478"/>
                    <a:pt x="0" y="5245"/>
                  </a:cubicBezTo>
                  <a:cubicBezTo>
                    <a:pt x="39" y="5290"/>
                    <a:pt x="84" y="5340"/>
                    <a:pt x="134" y="5384"/>
                  </a:cubicBezTo>
                  <a:cubicBezTo>
                    <a:pt x="745" y="5995"/>
                    <a:pt x="1381" y="6573"/>
                    <a:pt x="2051" y="7117"/>
                  </a:cubicBezTo>
                  <a:cubicBezTo>
                    <a:pt x="2101" y="7159"/>
                    <a:pt x="2148" y="7198"/>
                    <a:pt x="2201" y="7237"/>
                  </a:cubicBezTo>
                  <a:cubicBezTo>
                    <a:pt x="2469" y="6936"/>
                    <a:pt x="2740" y="6629"/>
                    <a:pt x="3010" y="6330"/>
                  </a:cubicBezTo>
                  <a:lnTo>
                    <a:pt x="7125" y="9946"/>
                  </a:lnTo>
                  <a:lnTo>
                    <a:pt x="10903" y="5228"/>
                  </a:lnTo>
                  <a:lnTo>
                    <a:pt x="15057" y="9000"/>
                  </a:lnTo>
                  <a:lnTo>
                    <a:pt x="18647" y="4216"/>
                  </a:lnTo>
                  <a:lnTo>
                    <a:pt x="22980" y="8247"/>
                  </a:lnTo>
                  <a:lnTo>
                    <a:pt x="23178" y="8431"/>
                  </a:lnTo>
                  <a:lnTo>
                    <a:pt x="23990" y="7184"/>
                  </a:lnTo>
                  <a:lnTo>
                    <a:pt x="26453" y="3401"/>
                  </a:lnTo>
                  <a:lnTo>
                    <a:pt x="26693" y="3588"/>
                  </a:lnTo>
                  <a:cubicBezTo>
                    <a:pt x="26732" y="3535"/>
                    <a:pt x="26763" y="3479"/>
                    <a:pt x="26796" y="3423"/>
                  </a:cubicBezTo>
                  <a:cubicBezTo>
                    <a:pt x="27095" y="2935"/>
                    <a:pt x="27376" y="2433"/>
                    <a:pt x="27639" y="1928"/>
                  </a:cubicBezTo>
                  <a:cubicBezTo>
                    <a:pt x="27672" y="1869"/>
                    <a:pt x="27700" y="1805"/>
                    <a:pt x="27728" y="1749"/>
                  </a:cubicBezTo>
                  <a:lnTo>
                    <a:pt x="255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52"/>
            <p:cNvSpPr/>
            <p:nvPr/>
          </p:nvSpPr>
          <p:spPr>
            <a:xfrm rot="800732">
              <a:off x="6426011" y="3096140"/>
              <a:ext cx="1015096" cy="374923"/>
            </a:xfrm>
            <a:custGeom>
              <a:avLst/>
              <a:gdLst/>
              <a:ahLst/>
              <a:cxnLst/>
              <a:rect l="l" t="t" r="r" b="b"/>
              <a:pathLst>
                <a:path w="27952" h="10324" extrusionOk="0">
                  <a:moveTo>
                    <a:pt x="25639" y="0"/>
                  </a:moveTo>
                  <a:cubicBezTo>
                    <a:pt x="25629" y="0"/>
                    <a:pt x="25619" y="1"/>
                    <a:pt x="25608" y="2"/>
                  </a:cubicBezTo>
                  <a:cubicBezTo>
                    <a:pt x="25555" y="14"/>
                    <a:pt x="25508" y="42"/>
                    <a:pt x="25480" y="86"/>
                  </a:cubicBezTo>
                  <a:lnTo>
                    <a:pt x="22330" y="4932"/>
                  </a:lnTo>
                  <a:lnTo>
                    <a:pt x="17964" y="867"/>
                  </a:lnTo>
                  <a:cubicBezTo>
                    <a:pt x="17925" y="831"/>
                    <a:pt x="17872" y="817"/>
                    <a:pt x="17817" y="817"/>
                  </a:cubicBezTo>
                  <a:cubicBezTo>
                    <a:pt x="17761" y="823"/>
                    <a:pt x="17711" y="851"/>
                    <a:pt x="17683" y="892"/>
                  </a:cubicBezTo>
                  <a:lnTo>
                    <a:pt x="14218" y="5507"/>
                  </a:lnTo>
                  <a:lnTo>
                    <a:pt x="10223" y="1869"/>
                  </a:lnTo>
                  <a:cubicBezTo>
                    <a:pt x="10189" y="1840"/>
                    <a:pt x="10146" y="1820"/>
                    <a:pt x="10102" y="1820"/>
                  </a:cubicBezTo>
                  <a:cubicBezTo>
                    <a:pt x="10095" y="1820"/>
                    <a:pt x="10088" y="1820"/>
                    <a:pt x="10081" y="1821"/>
                  </a:cubicBezTo>
                  <a:cubicBezTo>
                    <a:pt x="10022" y="1827"/>
                    <a:pt x="9974" y="1852"/>
                    <a:pt x="9944" y="1894"/>
                  </a:cubicBezTo>
                  <a:lnTo>
                    <a:pt x="6295" y="6458"/>
                  </a:lnTo>
                  <a:lnTo>
                    <a:pt x="2333" y="2974"/>
                  </a:lnTo>
                  <a:cubicBezTo>
                    <a:pt x="2299" y="2942"/>
                    <a:pt x="2255" y="2926"/>
                    <a:pt x="2210" y="2926"/>
                  </a:cubicBezTo>
                  <a:cubicBezTo>
                    <a:pt x="2155" y="2926"/>
                    <a:pt x="2101" y="2949"/>
                    <a:pt x="2063" y="2993"/>
                  </a:cubicBezTo>
                  <a:lnTo>
                    <a:pt x="1" y="5297"/>
                  </a:lnTo>
                  <a:cubicBezTo>
                    <a:pt x="43" y="5342"/>
                    <a:pt x="85" y="5387"/>
                    <a:pt x="138" y="5434"/>
                  </a:cubicBezTo>
                  <a:cubicBezTo>
                    <a:pt x="174" y="5479"/>
                    <a:pt x="221" y="5526"/>
                    <a:pt x="269" y="5574"/>
                  </a:cubicBezTo>
                  <a:lnTo>
                    <a:pt x="2222" y="3389"/>
                  </a:lnTo>
                  <a:lnTo>
                    <a:pt x="6194" y="6876"/>
                  </a:lnTo>
                  <a:cubicBezTo>
                    <a:pt x="6229" y="6911"/>
                    <a:pt x="6275" y="6928"/>
                    <a:pt x="6320" y="6928"/>
                  </a:cubicBezTo>
                  <a:cubicBezTo>
                    <a:pt x="6327" y="6928"/>
                    <a:pt x="6333" y="6927"/>
                    <a:pt x="6339" y="6927"/>
                  </a:cubicBezTo>
                  <a:cubicBezTo>
                    <a:pt x="6392" y="6918"/>
                    <a:pt x="6443" y="6893"/>
                    <a:pt x="6471" y="6851"/>
                  </a:cubicBezTo>
                  <a:lnTo>
                    <a:pt x="10120" y="2296"/>
                  </a:lnTo>
                  <a:lnTo>
                    <a:pt x="14120" y="5931"/>
                  </a:lnTo>
                  <a:cubicBezTo>
                    <a:pt x="14159" y="5967"/>
                    <a:pt x="14210" y="5984"/>
                    <a:pt x="14259" y="5984"/>
                  </a:cubicBezTo>
                  <a:cubicBezTo>
                    <a:pt x="14263" y="5984"/>
                    <a:pt x="14267" y="5984"/>
                    <a:pt x="14271" y="5984"/>
                  </a:cubicBezTo>
                  <a:cubicBezTo>
                    <a:pt x="14327" y="5978"/>
                    <a:pt x="14374" y="5950"/>
                    <a:pt x="14407" y="5908"/>
                  </a:cubicBezTo>
                  <a:lnTo>
                    <a:pt x="17867" y="1294"/>
                  </a:lnTo>
                  <a:lnTo>
                    <a:pt x="22238" y="5367"/>
                  </a:lnTo>
                  <a:cubicBezTo>
                    <a:pt x="22271" y="5400"/>
                    <a:pt x="22317" y="5417"/>
                    <a:pt x="22364" y="5417"/>
                  </a:cubicBezTo>
                  <a:cubicBezTo>
                    <a:pt x="22373" y="5417"/>
                    <a:pt x="22382" y="5416"/>
                    <a:pt x="22392" y="5415"/>
                  </a:cubicBezTo>
                  <a:cubicBezTo>
                    <a:pt x="22448" y="5409"/>
                    <a:pt x="22501" y="5378"/>
                    <a:pt x="22529" y="5331"/>
                  </a:cubicBezTo>
                  <a:lnTo>
                    <a:pt x="25684" y="474"/>
                  </a:lnTo>
                  <a:lnTo>
                    <a:pt x="27771" y="2120"/>
                  </a:lnTo>
                  <a:cubicBezTo>
                    <a:pt x="27804" y="2064"/>
                    <a:pt x="27832" y="2003"/>
                    <a:pt x="27860" y="1941"/>
                  </a:cubicBezTo>
                  <a:cubicBezTo>
                    <a:pt x="27891" y="1886"/>
                    <a:pt x="27918" y="1827"/>
                    <a:pt x="27952" y="1768"/>
                  </a:cubicBezTo>
                  <a:lnTo>
                    <a:pt x="25759" y="42"/>
                  </a:lnTo>
                  <a:cubicBezTo>
                    <a:pt x="25725" y="14"/>
                    <a:pt x="25682" y="0"/>
                    <a:pt x="25639" y="0"/>
                  </a:cubicBezTo>
                  <a:close/>
                  <a:moveTo>
                    <a:pt x="26585" y="3397"/>
                  </a:moveTo>
                  <a:cubicBezTo>
                    <a:pt x="26573" y="3397"/>
                    <a:pt x="26561" y="3398"/>
                    <a:pt x="26549" y="3400"/>
                  </a:cubicBezTo>
                  <a:cubicBezTo>
                    <a:pt x="26493" y="3412"/>
                    <a:pt x="26448" y="3439"/>
                    <a:pt x="26420" y="3484"/>
                  </a:cubicBezTo>
                  <a:lnTo>
                    <a:pt x="23365" y="8185"/>
                  </a:lnTo>
                  <a:lnTo>
                    <a:pt x="23271" y="8327"/>
                  </a:lnTo>
                  <a:lnTo>
                    <a:pt x="23248" y="8302"/>
                  </a:lnTo>
                  <a:lnTo>
                    <a:pt x="18910" y="4268"/>
                  </a:lnTo>
                  <a:cubicBezTo>
                    <a:pt x="18877" y="4234"/>
                    <a:pt x="18831" y="4219"/>
                    <a:pt x="18783" y="4219"/>
                  </a:cubicBezTo>
                  <a:cubicBezTo>
                    <a:pt x="18775" y="4219"/>
                    <a:pt x="18767" y="4220"/>
                    <a:pt x="18760" y="4221"/>
                  </a:cubicBezTo>
                  <a:cubicBezTo>
                    <a:pt x="18704" y="4223"/>
                    <a:pt x="18654" y="4251"/>
                    <a:pt x="18623" y="4296"/>
                  </a:cubicBezTo>
                  <a:lnTo>
                    <a:pt x="15161" y="8907"/>
                  </a:lnTo>
                  <a:lnTo>
                    <a:pt x="11163" y="5272"/>
                  </a:lnTo>
                  <a:cubicBezTo>
                    <a:pt x="11133" y="5240"/>
                    <a:pt x="11091" y="5223"/>
                    <a:pt x="11047" y="5223"/>
                  </a:cubicBezTo>
                  <a:cubicBezTo>
                    <a:pt x="11039" y="5223"/>
                    <a:pt x="11030" y="5224"/>
                    <a:pt x="11021" y="5225"/>
                  </a:cubicBezTo>
                  <a:cubicBezTo>
                    <a:pt x="10965" y="5228"/>
                    <a:pt x="10917" y="5253"/>
                    <a:pt x="10884" y="5295"/>
                  </a:cubicBezTo>
                  <a:lnTo>
                    <a:pt x="7235" y="9856"/>
                  </a:lnTo>
                  <a:lnTo>
                    <a:pt x="3273" y="6372"/>
                  </a:lnTo>
                  <a:cubicBezTo>
                    <a:pt x="3237" y="6339"/>
                    <a:pt x="3192" y="6323"/>
                    <a:pt x="3146" y="6323"/>
                  </a:cubicBezTo>
                  <a:cubicBezTo>
                    <a:pt x="3092" y="6323"/>
                    <a:pt x="3039" y="6345"/>
                    <a:pt x="3000" y="6388"/>
                  </a:cubicBezTo>
                  <a:lnTo>
                    <a:pt x="2180" y="7303"/>
                  </a:lnTo>
                  <a:cubicBezTo>
                    <a:pt x="2233" y="7340"/>
                    <a:pt x="2280" y="7381"/>
                    <a:pt x="2330" y="7421"/>
                  </a:cubicBezTo>
                  <a:cubicBezTo>
                    <a:pt x="2383" y="7465"/>
                    <a:pt x="2431" y="7504"/>
                    <a:pt x="2481" y="7543"/>
                  </a:cubicBezTo>
                  <a:lnTo>
                    <a:pt x="3153" y="6787"/>
                  </a:lnTo>
                  <a:lnTo>
                    <a:pt x="7126" y="10277"/>
                  </a:lnTo>
                  <a:cubicBezTo>
                    <a:pt x="7159" y="10305"/>
                    <a:pt x="7200" y="10324"/>
                    <a:pt x="7244" y="10324"/>
                  </a:cubicBezTo>
                  <a:cubicBezTo>
                    <a:pt x="7252" y="10324"/>
                    <a:pt x="7260" y="10323"/>
                    <a:pt x="7268" y="10322"/>
                  </a:cubicBezTo>
                  <a:cubicBezTo>
                    <a:pt x="7321" y="10319"/>
                    <a:pt x="7369" y="10291"/>
                    <a:pt x="7402" y="10252"/>
                  </a:cubicBezTo>
                  <a:lnTo>
                    <a:pt x="11049" y="5694"/>
                  </a:lnTo>
                  <a:lnTo>
                    <a:pt x="15052" y="9332"/>
                  </a:lnTo>
                  <a:cubicBezTo>
                    <a:pt x="15086" y="9366"/>
                    <a:pt x="15133" y="9383"/>
                    <a:pt x="15180" y="9383"/>
                  </a:cubicBezTo>
                  <a:cubicBezTo>
                    <a:pt x="15186" y="9383"/>
                    <a:pt x="15193" y="9382"/>
                    <a:pt x="15200" y="9382"/>
                  </a:cubicBezTo>
                  <a:cubicBezTo>
                    <a:pt x="15256" y="9373"/>
                    <a:pt x="15303" y="9345"/>
                    <a:pt x="15334" y="9304"/>
                  </a:cubicBezTo>
                  <a:lnTo>
                    <a:pt x="18793" y="4695"/>
                  </a:lnTo>
                  <a:lnTo>
                    <a:pt x="22964" y="8573"/>
                  </a:lnTo>
                  <a:lnTo>
                    <a:pt x="23170" y="8762"/>
                  </a:lnTo>
                  <a:cubicBezTo>
                    <a:pt x="23207" y="8797"/>
                    <a:pt x="23254" y="8814"/>
                    <a:pt x="23303" y="8814"/>
                  </a:cubicBezTo>
                  <a:cubicBezTo>
                    <a:pt x="23310" y="8814"/>
                    <a:pt x="23317" y="8813"/>
                    <a:pt x="23324" y="8813"/>
                  </a:cubicBezTo>
                  <a:cubicBezTo>
                    <a:pt x="23379" y="8804"/>
                    <a:pt x="23432" y="8774"/>
                    <a:pt x="23460" y="8729"/>
                  </a:cubicBezTo>
                  <a:lnTo>
                    <a:pt x="25092" y="6215"/>
                  </a:lnTo>
                  <a:lnTo>
                    <a:pt x="26616" y="3866"/>
                  </a:lnTo>
                  <a:lnTo>
                    <a:pt x="26708" y="3942"/>
                  </a:lnTo>
                  <a:cubicBezTo>
                    <a:pt x="26744" y="3886"/>
                    <a:pt x="26780" y="3830"/>
                    <a:pt x="26811" y="3777"/>
                  </a:cubicBezTo>
                  <a:cubicBezTo>
                    <a:pt x="26850" y="3721"/>
                    <a:pt x="26881" y="3665"/>
                    <a:pt x="26917" y="3612"/>
                  </a:cubicBezTo>
                  <a:lnTo>
                    <a:pt x="26699" y="3439"/>
                  </a:lnTo>
                  <a:cubicBezTo>
                    <a:pt x="26667" y="3411"/>
                    <a:pt x="26626" y="3397"/>
                    <a:pt x="26585" y="339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52"/>
            <p:cNvSpPr/>
            <p:nvPr/>
          </p:nvSpPr>
          <p:spPr>
            <a:xfrm rot="800732">
              <a:off x="6735662" y="3389704"/>
              <a:ext cx="434953" cy="186445"/>
            </a:xfrm>
            <a:custGeom>
              <a:avLst/>
              <a:gdLst/>
              <a:ahLst/>
              <a:cxnLst/>
              <a:rect l="l" t="t" r="r" b="b"/>
              <a:pathLst>
                <a:path w="11977" h="5134" extrusionOk="0">
                  <a:moveTo>
                    <a:pt x="9943" y="0"/>
                  </a:moveTo>
                  <a:lnTo>
                    <a:pt x="6358" y="4782"/>
                  </a:lnTo>
                  <a:lnTo>
                    <a:pt x="2201" y="1007"/>
                  </a:lnTo>
                  <a:lnTo>
                    <a:pt x="0" y="3761"/>
                  </a:lnTo>
                  <a:cubicBezTo>
                    <a:pt x="64" y="3783"/>
                    <a:pt x="129" y="3808"/>
                    <a:pt x="193" y="3825"/>
                  </a:cubicBezTo>
                  <a:cubicBezTo>
                    <a:pt x="2134" y="4494"/>
                    <a:pt x="4154" y="4924"/>
                    <a:pt x="6202" y="5080"/>
                  </a:cubicBezTo>
                  <a:cubicBezTo>
                    <a:pt x="6509" y="5105"/>
                    <a:pt x="6818" y="5122"/>
                    <a:pt x="7125" y="5133"/>
                  </a:cubicBezTo>
                  <a:cubicBezTo>
                    <a:pt x="8810" y="4282"/>
                    <a:pt x="10387" y="3231"/>
                    <a:pt x="11826" y="2012"/>
                  </a:cubicBezTo>
                  <a:cubicBezTo>
                    <a:pt x="11879" y="1970"/>
                    <a:pt x="11927" y="1925"/>
                    <a:pt x="11977" y="1886"/>
                  </a:cubicBezTo>
                  <a:lnTo>
                    <a:pt x="99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52"/>
            <p:cNvSpPr/>
            <p:nvPr/>
          </p:nvSpPr>
          <p:spPr>
            <a:xfrm rot="800732">
              <a:off x="6730160" y="3382558"/>
              <a:ext cx="447228" cy="187825"/>
            </a:xfrm>
            <a:custGeom>
              <a:avLst/>
              <a:gdLst/>
              <a:ahLst/>
              <a:cxnLst/>
              <a:rect l="l" t="t" r="r" b="b"/>
              <a:pathLst>
                <a:path w="12315" h="5172" extrusionOk="0">
                  <a:moveTo>
                    <a:pt x="10133" y="0"/>
                  </a:moveTo>
                  <a:cubicBezTo>
                    <a:pt x="10128" y="0"/>
                    <a:pt x="10124" y="1"/>
                    <a:pt x="10119" y="1"/>
                  </a:cubicBezTo>
                  <a:cubicBezTo>
                    <a:pt x="10061" y="4"/>
                    <a:pt x="10013" y="31"/>
                    <a:pt x="9983" y="76"/>
                  </a:cubicBezTo>
                  <a:lnTo>
                    <a:pt x="6523" y="4688"/>
                  </a:lnTo>
                  <a:lnTo>
                    <a:pt x="2525" y="1053"/>
                  </a:lnTo>
                  <a:cubicBezTo>
                    <a:pt x="2494" y="1021"/>
                    <a:pt x="2447" y="1004"/>
                    <a:pt x="2401" y="1004"/>
                  </a:cubicBezTo>
                  <a:cubicBezTo>
                    <a:pt x="2394" y="1004"/>
                    <a:pt x="2387" y="1004"/>
                    <a:pt x="2380" y="1005"/>
                  </a:cubicBezTo>
                  <a:cubicBezTo>
                    <a:pt x="2327" y="1008"/>
                    <a:pt x="2280" y="1036"/>
                    <a:pt x="2246" y="1075"/>
                  </a:cubicBezTo>
                  <a:lnTo>
                    <a:pt x="1" y="3881"/>
                  </a:lnTo>
                  <a:cubicBezTo>
                    <a:pt x="65" y="3906"/>
                    <a:pt x="132" y="3929"/>
                    <a:pt x="193" y="3948"/>
                  </a:cubicBezTo>
                  <a:cubicBezTo>
                    <a:pt x="257" y="3973"/>
                    <a:pt x="322" y="3999"/>
                    <a:pt x="386" y="4015"/>
                  </a:cubicBezTo>
                  <a:lnTo>
                    <a:pt x="2419" y="1477"/>
                  </a:lnTo>
                  <a:lnTo>
                    <a:pt x="6423" y="5120"/>
                  </a:lnTo>
                  <a:cubicBezTo>
                    <a:pt x="6455" y="5154"/>
                    <a:pt x="6501" y="5171"/>
                    <a:pt x="6550" y="5171"/>
                  </a:cubicBezTo>
                  <a:cubicBezTo>
                    <a:pt x="6557" y="5171"/>
                    <a:pt x="6564" y="5171"/>
                    <a:pt x="6571" y="5170"/>
                  </a:cubicBezTo>
                  <a:cubicBezTo>
                    <a:pt x="6624" y="5162"/>
                    <a:pt x="6677" y="5134"/>
                    <a:pt x="6705" y="5092"/>
                  </a:cubicBezTo>
                  <a:lnTo>
                    <a:pt x="10164" y="483"/>
                  </a:lnTo>
                  <a:lnTo>
                    <a:pt x="12019" y="2213"/>
                  </a:lnTo>
                  <a:cubicBezTo>
                    <a:pt x="12072" y="2174"/>
                    <a:pt x="12120" y="2129"/>
                    <a:pt x="12170" y="2088"/>
                  </a:cubicBezTo>
                  <a:cubicBezTo>
                    <a:pt x="12217" y="2046"/>
                    <a:pt x="12267" y="2004"/>
                    <a:pt x="12315" y="1956"/>
                  </a:cubicBezTo>
                  <a:lnTo>
                    <a:pt x="10267" y="51"/>
                  </a:lnTo>
                  <a:cubicBezTo>
                    <a:pt x="10234" y="15"/>
                    <a:pt x="10184" y="0"/>
                    <a:pt x="10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52"/>
            <p:cNvSpPr/>
            <p:nvPr/>
          </p:nvSpPr>
          <p:spPr>
            <a:xfrm rot="800732">
              <a:off x="6255487" y="2368994"/>
              <a:ext cx="1365651" cy="1196783"/>
            </a:xfrm>
            <a:custGeom>
              <a:avLst/>
              <a:gdLst/>
              <a:ahLst/>
              <a:cxnLst/>
              <a:rect l="l" t="t" r="r" b="b"/>
              <a:pathLst>
                <a:path w="37605" h="32955" extrusionOk="0">
                  <a:moveTo>
                    <a:pt x="26940" y="379"/>
                  </a:moveTo>
                  <a:cubicBezTo>
                    <a:pt x="30114" y="379"/>
                    <a:pt x="33311" y="2011"/>
                    <a:pt x="35079" y="4650"/>
                  </a:cubicBezTo>
                  <a:cubicBezTo>
                    <a:pt x="37214" y="7836"/>
                    <a:pt x="37149" y="11805"/>
                    <a:pt x="36717" y="14573"/>
                  </a:cubicBezTo>
                  <a:cubicBezTo>
                    <a:pt x="35542" y="22147"/>
                    <a:pt x="30507" y="29035"/>
                    <a:pt x="23571" y="32564"/>
                  </a:cubicBezTo>
                  <a:cubicBezTo>
                    <a:pt x="23281" y="32553"/>
                    <a:pt x="22991" y="32539"/>
                    <a:pt x="22704" y="32514"/>
                  </a:cubicBezTo>
                  <a:cubicBezTo>
                    <a:pt x="14703" y="31900"/>
                    <a:pt x="7045" y="27015"/>
                    <a:pt x="3192" y="20072"/>
                  </a:cubicBezTo>
                  <a:cubicBezTo>
                    <a:pt x="1836" y="17625"/>
                    <a:pt x="402" y="13920"/>
                    <a:pt x="1306" y="10193"/>
                  </a:cubicBezTo>
                  <a:cubicBezTo>
                    <a:pt x="2171" y="6625"/>
                    <a:pt x="5298" y="3659"/>
                    <a:pt x="8908" y="2984"/>
                  </a:cubicBezTo>
                  <a:cubicBezTo>
                    <a:pt x="9461" y="2881"/>
                    <a:pt x="10019" y="2831"/>
                    <a:pt x="10582" y="2831"/>
                  </a:cubicBezTo>
                  <a:cubicBezTo>
                    <a:pt x="13333" y="2831"/>
                    <a:pt x="16098" y="4041"/>
                    <a:pt x="17947" y="6137"/>
                  </a:cubicBezTo>
                  <a:cubicBezTo>
                    <a:pt x="17985" y="6179"/>
                    <a:pt x="18038" y="6203"/>
                    <a:pt x="18091" y="6203"/>
                  </a:cubicBezTo>
                  <a:cubicBezTo>
                    <a:pt x="18101" y="6203"/>
                    <a:pt x="18111" y="6203"/>
                    <a:pt x="18120" y="6201"/>
                  </a:cubicBezTo>
                  <a:cubicBezTo>
                    <a:pt x="18187" y="6190"/>
                    <a:pt x="18240" y="6148"/>
                    <a:pt x="18268" y="6089"/>
                  </a:cubicBezTo>
                  <a:cubicBezTo>
                    <a:pt x="19610" y="3165"/>
                    <a:pt x="22364" y="1026"/>
                    <a:pt x="25457" y="501"/>
                  </a:cubicBezTo>
                  <a:cubicBezTo>
                    <a:pt x="25947" y="419"/>
                    <a:pt x="26443" y="379"/>
                    <a:pt x="26940" y="379"/>
                  </a:cubicBezTo>
                  <a:close/>
                  <a:moveTo>
                    <a:pt x="26948" y="1"/>
                  </a:moveTo>
                  <a:cubicBezTo>
                    <a:pt x="26428" y="1"/>
                    <a:pt x="25909" y="43"/>
                    <a:pt x="25396" y="130"/>
                  </a:cubicBezTo>
                  <a:cubicBezTo>
                    <a:pt x="22266" y="657"/>
                    <a:pt x="19476" y="2772"/>
                    <a:pt x="18045" y="5673"/>
                  </a:cubicBezTo>
                  <a:cubicBezTo>
                    <a:pt x="16121" y="3621"/>
                    <a:pt x="13343" y="2445"/>
                    <a:pt x="10575" y="2445"/>
                  </a:cubicBezTo>
                  <a:cubicBezTo>
                    <a:pt x="9991" y="2445"/>
                    <a:pt x="9408" y="2497"/>
                    <a:pt x="8833" y="2605"/>
                  </a:cubicBezTo>
                  <a:cubicBezTo>
                    <a:pt x="5081" y="3305"/>
                    <a:pt x="1831" y="6388"/>
                    <a:pt x="932" y="10104"/>
                  </a:cubicBezTo>
                  <a:cubicBezTo>
                    <a:pt x="1" y="13954"/>
                    <a:pt x="1465" y="17750"/>
                    <a:pt x="2857" y="20261"/>
                  </a:cubicBezTo>
                  <a:cubicBezTo>
                    <a:pt x="6769" y="27317"/>
                    <a:pt x="14549" y="32274"/>
                    <a:pt x="22676" y="32902"/>
                  </a:cubicBezTo>
                  <a:cubicBezTo>
                    <a:pt x="22983" y="32927"/>
                    <a:pt x="23295" y="32944"/>
                    <a:pt x="23605" y="32955"/>
                  </a:cubicBezTo>
                  <a:lnTo>
                    <a:pt x="23613" y="32955"/>
                  </a:lnTo>
                  <a:cubicBezTo>
                    <a:pt x="23644" y="32955"/>
                    <a:pt x="23672" y="32946"/>
                    <a:pt x="23700" y="32932"/>
                  </a:cubicBezTo>
                  <a:cubicBezTo>
                    <a:pt x="30766" y="29353"/>
                    <a:pt x="35902" y="22342"/>
                    <a:pt x="37099" y="14637"/>
                  </a:cubicBezTo>
                  <a:cubicBezTo>
                    <a:pt x="37537" y="11797"/>
                    <a:pt x="37604" y="7727"/>
                    <a:pt x="35400" y="4435"/>
                  </a:cubicBezTo>
                  <a:cubicBezTo>
                    <a:pt x="33567" y="1698"/>
                    <a:pt x="30243" y="1"/>
                    <a:pt x="26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52"/>
            <p:cNvSpPr/>
            <p:nvPr/>
          </p:nvSpPr>
          <p:spPr>
            <a:xfrm rot="800732">
              <a:off x="6047849" y="2506781"/>
              <a:ext cx="1577299" cy="1406070"/>
            </a:xfrm>
            <a:custGeom>
              <a:avLst/>
              <a:gdLst/>
              <a:ahLst/>
              <a:cxnLst/>
              <a:rect l="l" t="t" r="r" b="b"/>
              <a:pathLst>
                <a:path w="43433" h="38718" extrusionOk="0">
                  <a:moveTo>
                    <a:pt x="39097" y="1"/>
                  </a:moveTo>
                  <a:cubicBezTo>
                    <a:pt x="39097" y="1"/>
                    <a:pt x="39934" y="2501"/>
                    <a:pt x="39696" y="4928"/>
                  </a:cubicBezTo>
                  <a:cubicBezTo>
                    <a:pt x="39451" y="7352"/>
                    <a:pt x="37074" y="11330"/>
                    <a:pt x="25720" y="18851"/>
                  </a:cubicBezTo>
                  <a:cubicBezTo>
                    <a:pt x="14365" y="26373"/>
                    <a:pt x="1" y="29140"/>
                    <a:pt x="1" y="29140"/>
                  </a:cubicBezTo>
                  <a:lnTo>
                    <a:pt x="4417" y="32633"/>
                  </a:lnTo>
                  <a:lnTo>
                    <a:pt x="2528" y="38717"/>
                  </a:lnTo>
                  <a:cubicBezTo>
                    <a:pt x="14633" y="35339"/>
                    <a:pt x="25946" y="29132"/>
                    <a:pt x="35233" y="20668"/>
                  </a:cubicBezTo>
                  <a:cubicBezTo>
                    <a:pt x="38196" y="17970"/>
                    <a:pt x="41038" y="14898"/>
                    <a:pt x="42235" y="11074"/>
                  </a:cubicBezTo>
                  <a:cubicBezTo>
                    <a:pt x="43432" y="7246"/>
                    <a:pt x="42428" y="2233"/>
                    <a:pt x="390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52"/>
            <p:cNvSpPr/>
            <p:nvPr/>
          </p:nvSpPr>
          <p:spPr>
            <a:xfrm rot="800732">
              <a:off x="6040686" y="2499571"/>
              <a:ext cx="1589937" cy="1420052"/>
            </a:xfrm>
            <a:custGeom>
              <a:avLst/>
              <a:gdLst/>
              <a:ahLst/>
              <a:cxnLst/>
              <a:rect l="l" t="t" r="r" b="b"/>
              <a:pathLst>
                <a:path w="43781" h="39103" extrusionOk="0">
                  <a:moveTo>
                    <a:pt x="39632" y="685"/>
                  </a:moveTo>
                  <a:lnTo>
                    <a:pt x="39632" y="685"/>
                  </a:lnTo>
                  <a:cubicBezTo>
                    <a:pt x="42598" y="3059"/>
                    <a:pt x="43312" y="7799"/>
                    <a:pt x="42244" y="11211"/>
                  </a:cubicBezTo>
                  <a:cubicBezTo>
                    <a:pt x="41024" y="15125"/>
                    <a:pt x="38045" y="18216"/>
                    <a:pt x="35297" y="20724"/>
                  </a:cubicBezTo>
                  <a:cubicBezTo>
                    <a:pt x="26183" y="29032"/>
                    <a:pt x="15026" y="35220"/>
                    <a:pt x="3013" y="38634"/>
                  </a:cubicBezTo>
                  <a:lnTo>
                    <a:pt x="4796" y="32887"/>
                  </a:lnTo>
                  <a:cubicBezTo>
                    <a:pt x="4818" y="32809"/>
                    <a:pt x="4796" y="32726"/>
                    <a:pt x="4732" y="32678"/>
                  </a:cubicBezTo>
                  <a:lnTo>
                    <a:pt x="639" y="29436"/>
                  </a:lnTo>
                  <a:cubicBezTo>
                    <a:pt x="3061" y="28917"/>
                    <a:pt x="15824" y="25960"/>
                    <a:pt x="26015" y="19209"/>
                  </a:cubicBezTo>
                  <a:cubicBezTo>
                    <a:pt x="39565" y="10234"/>
                    <a:pt x="39950" y="6401"/>
                    <a:pt x="40076" y="5143"/>
                  </a:cubicBezTo>
                  <a:cubicBezTo>
                    <a:pt x="40254" y="3360"/>
                    <a:pt x="39867" y="1564"/>
                    <a:pt x="39632" y="685"/>
                  </a:cubicBezTo>
                  <a:close/>
                  <a:moveTo>
                    <a:pt x="39303" y="1"/>
                  </a:moveTo>
                  <a:cubicBezTo>
                    <a:pt x="39262" y="1"/>
                    <a:pt x="39221" y="14"/>
                    <a:pt x="39186" y="40"/>
                  </a:cubicBezTo>
                  <a:cubicBezTo>
                    <a:pt x="39119" y="88"/>
                    <a:pt x="39091" y="177"/>
                    <a:pt x="39119" y="252"/>
                  </a:cubicBezTo>
                  <a:cubicBezTo>
                    <a:pt x="39127" y="280"/>
                    <a:pt x="39939" y="2749"/>
                    <a:pt x="39705" y="5104"/>
                  </a:cubicBezTo>
                  <a:cubicBezTo>
                    <a:pt x="39376" y="8407"/>
                    <a:pt x="34831" y="12915"/>
                    <a:pt x="25817" y="18888"/>
                  </a:cubicBezTo>
                  <a:cubicBezTo>
                    <a:pt x="14625" y="26298"/>
                    <a:pt x="310" y="29116"/>
                    <a:pt x="168" y="29143"/>
                  </a:cubicBezTo>
                  <a:cubicBezTo>
                    <a:pt x="95" y="29157"/>
                    <a:pt x="34" y="29213"/>
                    <a:pt x="17" y="29288"/>
                  </a:cubicBezTo>
                  <a:cubicBezTo>
                    <a:pt x="0" y="29361"/>
                    <a:pt x="26" y="29436"/>
                    <a:pt x="84" y="29484"/>
                  </a:cubicBezTo>
                  <a:lnTo>
                    <a:pt x="4394" y="32893"/>
                  </a:lnTo>
                  <a:lnTo>
                    <a:pt x="2545" y="38852"/>
                  </a:lnTo>
                  <a:cubicBezTo>
                    <a:pt x="2525" y="38922"/>
                    <a:pt x="2542" y="38997"/>
                    <a:pt x="2592" y="39044"/>
                  </a:cubicBezTo>
                  <a:cubicBezTo>
                    <a:pt x="2626" y="39083"/>
                    <a:pt x="2676" y="39103"/>
                    <a:pt x="2726" y="39103"/>
                  </a:cubicBezTo>
                  <a:cubicBezTo>
                    <a:pt x="2746" y="39103"/>
                    <a:pt x="2762" y="39100"/>
                    <a:pt x="2790" y="39097"/>
                  </a:cubicBezTo>
                  <a:cubicBezTo>
                    <a:pt x="14987" y="35691"/>
                    <a:pt x="26325" y="29434"/>
                    <a:pt x="35570" y="21006"/>
                  </a:cubicBezTo>
                  <a:cubicBezTo>
                    <a:pt x="38357" y="18464"/>
                    <a:pt x="41373" y="15326"/>
                    <a:pt x="42626" y="11322"/>
                  </a:cubicBezTo>
                  <a:cubicBezTo>
                    <a:pt x="43781" y="7612"/>
                    <a:pt x="42896" y="2373"/>
                    <a:pt x="39409" y="32"/>
                  </a:cubicBezTo>
                  <a:cubicBezTo>
                    <a:pt x="39376" y="11"/>
                    <a:pt x="39340" y="1"/>
                    <a:pt x="393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52"/>
            <p:cNvSpPr/>
            <p:nvPr/>
          </p:nvSpPr>
          <p:spPr>
            <a:xfrm rot="800732">
              <a:off x="6115852" y="3243388"/>
              <a:ext cx="679830" cy="278142"/>
            </a:xfrm>
            <a:custGeom>
              <a:avLst/>
              <a:gdLst/>
              <a:ahLst/>
              <a:cxnLst/>
              <a:rect l="l" t="t" r="r" b="b"/>
              <a:pathLst>
                <a:path w="18720" h="7659" extrusionOk="0">
                  <a:moveTo>
                    <a:pt x="18503" y="1"/>
                  </a:moveTo>
                  <a:cubicBezTo>
                    <a:pt x="18471" y="1"/>
                    <a:pt x="18438" y="9"/>
                    <a:pt x="18407" y="26"/>
                  </a:cubicBezTo>
                  <a:cubicBezTo>
                    <a:pt x="12691" y="3279"/>
                    <a:pt x="6554" y="5720"/>
                    <a:pt x="165" y="7279"/>
                  </a:cubicBezTo>
                  <a:cubicBezTo>
                    <a:pt x="65" y="7307"/>
                    <a:pt x="0" y="7408"/>
                    <a:pt x="26" y="7514"/>
                  </a:cubicBezTo>
                  <a:cubicBezTo>
                    <a:pt x="51" y="7600"/>
                    <a:pt x="126" y="7659"/>
                    <a:pt x="212" y="7659"/>
                  </a:cubicBezTo>
                  <a:cubicBezTo>
                    <a:pt x="232" y="7659"/>
                    <a:pt x="246" y="7656"/>
                    <a:pt x="260" y="7653"/>
                  </a:cubicBezTo>
                  <a:cubicBezTo>
                    <a:pt x="6682" y="6083"/>
                    <a:pt x="12853" y="3633"/>
                    <a:pt x="18600" y="361"/>
                  </a:cubicBezTo>
                  <a:cubicBezTo>
                    <a:pt x="18689" y="308"/>
                    <a:pt x="18720" y="193"/>
                    <a:pt x="18670" y="98"/>
                  </a:cubicBezTo>
                  <a:cubicBezTo>
                    <a:pt x="18634" y="36"/>
                    <a:pt x="18570" y="1"/>
                    <a:pt x="185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52"/>
            <p:cNvSpPr/>
            <p:nvPr/>
          </p:nvSpPr>
          <p:spPr>
            <a:xfrm rot="800732">
              <a:off x="6322569" y="3409281"/>
              <a:ext cx="270951" cy="125543"/>
            </a:xfrm>
            <a:custGeom>
              <a:avLst/>
              <a:gdLst/>
              <a:ahLst/>
              <a:cxnLst/>
              <a:rect l="l" t="t" r="r" b="b"/>
              <a:pathLst>
                <a:path w="7461" h="3457" extrusionOk="0">
                  <a:moveTo>
                    <a:pt x="7244" y="1"/>
                  </a:moveTo>
                  <a:cubicBezTo>
                    <a:pt x="7218" y="1"/>
                    <a:pt x="7193" y="6"/>
                    <a:pt x="7168" y="16"/>
                  </a:cubicBezTo>
                  <a:lnTo>
                    <a:pt x="143" y="3088"/>
                  </a:lnTo>
                  <a:cubicBezTo>
                    <a:pt x="45" y="3127"/>
                    <a:pt x="1" y="3241"/>
                    <a:pt x="43" y="3339"/>
                  </a:cubicBezTo>
                  <a:cubicBezTo>
                    <a:pt x="79" y="3414"/>
                    <a:pt x="149" y="3456"/>
                    <a:pt x="221" y="3456"/>
                  </a:cubicBezTo>
                  <a:cubicBezTo>
                    <a:pt x="249" y="3456"/>
                    <a:pt x="274" y="3451"/>
                    <a:pt x="294" y="3442"/>
                  </a:cubicBezTo>
                  <a:lnTo>
                    <a:pt x="7316" y="368"/>
                  </a:lnTo>
                  <a:cubicBezTo>
                    <a:pt x="7413" y="326"/>
                    <a:pt x="7461" y="215"/>
                    <a:pt x="7419" y="117"/>
                  </a:cubicBezTo>
                  <a:cubicBezTo>
                    <a:pt x="7388" y="44"/>
                    <a:pt x="7318" y="1"/>
                    <a:pt x="7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52"/>
            <p:cNvSpPr/>
            <p:nvPr/>
          </p:nvSpPr>
          <p:spPr>
            <a:xfrm rot="800732">
              <a:off x="6135947" y="3416072"/>
              <a:ext cx="711642" cy="336937"/>
            </a:xfrm>
            <a:custGeom>
              <a:avLst/>
              <a:gdLst/>
              <a:ahLst/>
              <a:cxnLst/>
              <a:rect l="l" t="t" r="r" b="b"/>
              <a:pathLst>
                <a:path w="19596" h="9278" extrusionOk="0">
                  <a:moveTo>
                    <a:pt x="19378" y="0"/>
                  </a:moveTo>
                  <a:cubicBezTo>
                    <a:pt x="19343" y="0"/>
                    <a:pt x="19307" y="10"/>
                    <a:pt x="19275" y="30"/>
                  </a:cubicBezTo>
                  <a:cubicBezTo>
                    <a:pt x="13305" y="3777"/>
                    <a:pt x="6871" y="6759"/>
                    <a:pt x="156" y="8904"/>
                  </a:cubicBezTo>
                  <a:cubicBezTo>
                    <a:pt x="56" y="8938"/>
                    <a:pt x="0" y="9044"/>
                    <a:pt x="31" y="9147"/>
                  </a:cubicBezTo>
                  <a:cubicBezTo>
                    <a:pt x="59" y="9225"/>
                    <a:pt x="137" y="9278"/>
                    <a:pt x="215" y="9278"/>
                  </a:cubicBezTo>
                  <a:cubicBezTo>
                    <a:pt x="237" y="9278"/>
                    <a:pt x="254" y="9275"/>
                    <a:pt x="276" y="9270"/>
                  </a:cubicBezTo>
                  <a:cubicBezTo>
                    <a:pt x="7019" y="7116"/>
                    <a:pt x="13483" y="4117"/>
                    <a:pt x="19481" y="353"/>
                  </a:cubicBezTo>
                  <a:cubicBezTo>
                    <a:pt x="19568" y="298"/>
                    <a:pt x="19596" y="180"/>
                    <a:pt x="19540" y="88"/>
                  </a:cubicBezTo>
                  <a:cubicBezTo>
                    <a:pt x="19504" y="31"/>
                    <a:pt x="19442" y="0"/>
                    <a:pt x="193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52"/>
            <p:cNvSpPr/>
            <p:nvPr/>
          </p:nvSpPr>
          <p:spPr>
            <a:xfrm rot="800732">
              <a:off x="6201461" y="3566514"/>
              <a:ext cx="115847" cy="45867"/>
            </a:xfrm>
            <a:custGeom>
              <a:avLst/>
              <a:gdLst/>
              <a:ahLst/>
              <a:cxnLst/>
              <a:rect l="l" t="t" r="r" b="b"/>
              <a:pathLst>
                <a:path w="3190" h="1263" extrusionOk="0">
                  <a:moveTo>
                    <a:pt x="2969" y="1"/>
                  </a:moveTo>
                  <a:cubicBezTo>
                    <a:pt x="2942" y="1"/>
                    <a:pt x="2915" y="6"/>
                    <a:pt x="2888" y="19"/>
                  </a:cubicBezTo>
                  <a:cubicBezTo>
                    <a:pt x="2023" y="426"/>
                    <a:pt x="1114" y="716"/>
                    <a:pt x="176" y="883"/>
                  </a:cubicBezTo>
                  <a:cubicBezTo>
                    <a:pt x="73" y="900"/>
                    <a:pt x="1" y="1001"/>
                    <a:pt x="23" y="1107"/>
                  </a:cubicBezTo>
                  <a:cubicBezTo>
                    <a:pt x="37" y="1196"/>
                    <a:pt x="121" y="1263"/>
                    <a:pt x="210" y="1263"/>
                  </a:cubicBezTo>
                  <a:cubicBezTo>
                    <a:pt x="224" y="1263"/>
                    <a:pt x="235" y="1263"/>
                    <a:pt x="241" y="1260"/>
                  </a:cubicBezTo>
                  <a:cubicBezTo>
                    <a:pt x="1211" y="1090"/>
                    <a:pt x="2157" y="786"/>
                    <a:pt x="3050" y="367"/>
                  </a:cubicBezTo>
                  <a:cubicBezTo>
                    <a:pt x="3148" y="323"/>
                    <a:pt x="3189" y="211"/>
                    <a:pt x="3142" y="113"/>
                  </a:cubicBezTo>
                  <a:cubicBezTo>
                    <a:pt x="3109" y="42"/>
                    <a:pt x="3041" y="1"/>
                    <a:pt x="29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52"/>
            <p:cNvSpPr/>
            <p:nvPr/>
          </p:nvSpPr>
          <p:spPr>
            <a:xfrm rot="800732">
              <a:off x="6427494" y="3543057"/>
              <a:ext cx="20119" cy="29960"/>
            </a:xfrm>
            <a:custGeom>
              <a:avLst/>
              <a:gdLst/>
              <a:ahLst/>
              <a:cxnLst/>
              <a:rect l="l" t="t" r="r" b="b"/>
              <a:pathLst>
                <a:path w="554" h="825" extrusionOk="0">
                  <a:moveTo>
                    <a:pt x="343" y="1"/>
                  </a:moveTo>
                  <a:cubicBezTo>
                    <a:pt x="258" y="1"/>
                    <a:pt x="180" y="58"/>
                    <a:pt x="157" y="141"/>
                  </a:cubicBezTo>
                  <a:lnTo>
                    <a:pt x="29" y="579"/>
                  </a:lnTo>
                  <a:cubicBezTo>
                    <a:pt x="1" y="683"/>
                    <a:pt x="62" y="789"/>
                    <a:pt x="163" y="817"/>
                  </a:cubicBezTo>
                  <a:cubicBezTo>
                    <a:pt x="179" y="822"/>
                    <a:pt x="196" y="825"/>
                    <a:pt x="216" y="825"/>
                  </a:cubicBezTo>
                  <a:cubicBezTo>
                    <a:pt x="299" y="825"/>
                    <a:pt x="375" y="769"/>
                    <a:pt x="400" y="685"/>
                  </a:cubicBezTo>
                  <a:lnTo>
                    <a:pt x="525" y="245"/>
                  </a:lnTo>
                  <a:cubicBezTo>
                    <a:pt x="553" y="144"/>
                    <a:pt x="495" y="35"/>
                    <a:pt x="394" y="8"/>
                  </a:cubicBezTo>
                  <a:cubicBezTo>
                    <a:pt x="377" y="3"/>
                    <a:pt x="360" y="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52"/>
            <p:cNvSpPr/>
            <p:nvPr/>
          </p:nvSpPr>
          <p:spPr>
            <a:xfrm rot="800732">
              <a:off x="6458956" y="3543806"/>
              <a:ext cx="22225" cy="39112"/>
            </a:xfrm>
            <a:custGeom>
              <a:avLst/>
              <a:gdLst/>
              <a:ahLst/>
              <a:cxnLst/>
              <a:rect l="l" t="t" r="r" b="b"/>
              <a:pathLst>
                <a:path w="612" h="1077" extrusionOk="0">
                  <a:moveTo>
                    <a:pt x="406" y="0"/>
                  </a:moveTo>
                  <a:cubicBezTo>
                    <a:pt x="318" y="0"/>
                    <a:pt x="239" y="54"/>
                    <a:pt x="216" y="142"/>
                  </a:cubicBezTo>
                  <a:lnTo>
                    <a:pt x="26" y="834"/>
                  </a:lnTo>
                  <a:cubicBezTo>
                    <a:pt x="1" y="937"/>
                    <a:pt x="57" y="1043"/>
                    <a:pt x="163" y="1071"/>
                  </a:cubicBezTo>
                  <a:cubicBezTo>
                    <a:pt x="179" y="1074"/>
                    <a:pt x="196" y="1076"/>
                    <a:pt x="216" y="1076"/>
                  </a:cubicBezTo>
                  <a:cubicBezTo>
                    <a:pt x="302" y="1076"/>
                    <a:pt x="377" y="1021"/>
                    <a:pt x="400" y="934"/>
                  </a:cubicBezTo>
                  <a:lnTo>
                    <a:pt x="587" y="245"/>
                  </a:lnTo>
                  <a:cubicBezTo>
                    <a:pt x="612" y="139"/>
                    <a:pt x="556" y="36"/>
                    <a:pt x="453" y="5"/>
                  </a:cubicBezTo>
                  <a:cubicBezTo>
                    <a:pt x="437" y="2"/>
                    <a:pt x="422" y="0"/>
                    <a:pt x="4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52"/>
            <p:cNvSpPr/>
            <p:nvPr/>
          </p:nvSpPr>
          <p:spPr>
            <a:xfrm rot="800732">
              <a:off x="6603347" y="3497271"/>
              <a:ext cx="70634" cy="46085"/>
            </a:xfrm>
            <a:custGeom>
              <a:avLst/>
              <a:gdLst/>
              <a:ahLst/>
              <a:cxnLst/>
              <a:rect l="l" t="t" r="r" b="b"/>
              <a:pathLst>
                <a:path w="1945" h="1269" extrusionOk="0">
                  <a:moveTo>
                    <a:pt x="1725" y="1"/>
                  </a:moveTo>
                  <a:cubicBezTo>
                    <a:pt x="1692" y="1"/>
                    <a:pt x="1658" y="9"/>
                    <a:pt x="1627" y="27"/>
                  </a:cubicBezTo>
                  <a:lnTo>
                    <a:pt x="120" y="906"/>
                  </a:lnTo>
                  <a:cubicBezTo>
                    <a:pt x="28" y="962"/>
                    <a:pt x="0" y="1076"/>
                    <a:pt x="50" y="1171"/>
                  </a:cubicBezTo>
                  <a:cubicBezTo>
                    <a:pt x="87" y="1232"/>
                    <a:pt x="148" y="1269"/>
                    <a:pt x="215" y="1269"/>
                  </a:cubicBezTo>
                  <a:cubicBezTo>
                    <a:pt x="246" y="1269"/>
                    <a:pt x="282" y="1258"/>
                    <a:pt x="315" y="1241"/>
                  </a:cubicBezTo>
                  <a:lnTo>
                    <a:pt x="1822" y="362"/>
                  </a:lnTo>
                  <a:cubicBezTo>
                    <a:pt x="1917" y="306"/>
                    <a:pt x="1945" y="189"/>
                    <a:pt x="1892" y="97"/>
                  </a:cubicBezTo>
                  <a:cubicBezTo>
                    <a:pt x="1855" y="34"/>
                    <a:pt x="1791" y="1"/>
                    <a:pt x="1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52"/>
            <p:cNvSpPr/>
            <p:nvPr/>
          </p:nvSpPr>
          <p:spPr>
            <a:xfrm rot="800732">
              <a:off x="6834791" y="3388160"/>
              <a:ext cx="88901" cy="66312"/>
            </a:xfrm>
            <a:custGeom>
              <a:avLst/>
              <a:gdLst/>
              <a:ahLst/>
              <a:cxnLst/>
              <a:rect l="l" t="t" r="r" b="b"/>
              <a:pathLst>
                <a:path w="2448" h="1826" extrusionOk="0">
                  <a:moveTo>
                    <a:pt x="2226" y="0"/>
                  </a:moveTo>
                  <a:cubicBezTo>
                    <a:pt x="2188" y="0"/>
                    <a:pt x="2150" y="11"/>
                    <a:pt x="2116" y="35"/>
                  </a:cubicBezTo>
                  <a:lnTo>
                    <a:pt x="107" y="1477"/>
                  </a:lnTo>
                  <a:cubicBezTo>
                    <a:pt x="20" y="1539"/>
                    <a:pt x="1" y="1658"/>
                    <a:pt x="62" y="1745"/>
                  </a:cubicBezTo>
                  <a:cubicBezTo>
                    <a:pt x="101" y="1798"/>
                    <a:pt x="160" y="1826"/>
                    <a:pt x="218" y="1826"/>
                  </a:cubicBezTo>
                  <a:cubicBezTo>
                    <a:pt x="258" y="1826"/>
                    <a:pt x="297" y="1812"/>
                    <a:pt x="330" y="1790"/>
                  </a:cubicBezTo>
                  <a:lnTo>
                    <a:pt x="2339" y="350"/>
                  </a:lnTo>
                  <a:cubicBezTo>
                    <a:pt x="2428" y="289"/>
                    <a:pt x="2448" y="169"/>
                    <a:pt x="2386" y="82"/>
                  </a:cubicBezTo>
                  <a:cubicBezTo>
                    <a:pt x="2347" y="29"/>
                    <a:pt x="2287" y="0"/>
                    <a:pt x="2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52"/>
            <p:cNvSpPr/>
            <p:nvPr/>
          </p:nvSpPr>
          <p:spPr>
            <a:xfrm rot="800732">
              <a:off x="7514938" y="2808720"/>
              <a:ext cx="122747" cy="393408"/>
            </a:xfrm>
            <a:custGeom>
              <a:avLst/>
              <a:gdLst/>
              <a:ahLst/>
              <a:cxnLst/>
              <a:rect l="l" t="t" r="r" b="b"/>
              <a:pathLst>
                <a:path w="3380" h="10833" extrusionOk="0">
                  <a:moveTo>
                    <a:pt x="2240" y="0"/>
                  </a:moveTo>
                  <a:cubicBezTo>
                    <a:pt x="2225" y="0"/>
                    <a:pt x="2209" y="2"/>
                    <a:pt x="2194" y="6"/>
                  </a:cubicBezTo>
                  <a:cubicBezTo>
                    <a:pt x="2093" y="31"/>
                    <a:pt x="2029" y="134"/>
                    <a:pt x="2057" y="240"/>
                  </a:cubicBezTo>
                  <a:cubicBezTo>
                    <a:pt x="2980" y="3711"/>
                    <a:pt x="2216" y="7650"/>
                    <a:pt x="65" y="10526"/>
                  </a:cubicBezTo>
                  <a:cubicBezTo>
                    <a:pt x="1" y="10610"/>
                    <a:pt x="20" y="10733"/>
                    <a:pt x="104" y="10797"/>
                  </a:cubicBezTo>
                  <a:cubicBezTo>
                    <a:pt x="140" y="10819"/>
                    <a:pt x="177" y="10833"/>
                    <a:pt x="218" y="10833"/>
                  </a:cubicBezTo>
                  <a:cubicBezTo>
                    <a:pt x="280" y="10833"/>
                    <a:pt x="338" y="10811"/>
                    <a:pt x="372" y="10760"/>
                  </a:cubicBezTo>
                  <a:cubicBezTo>
                    <a:pt x="2590" y="7792"/>
                    <a:pt x="3379" y="3725"/>
                    <a:pt x="2425" y="143"/>
                  </a:cubicBezTo>
                  <a:cubicBezTo>
                    <a:pt x="2406" y="57"/>
                    <a:pt x="2327" y="0"/>
                    <a:pt x="22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52"/>
            <p:cNvSpPr/>
            <p:nvPr/>
          </p:nvSpPr>
          <p:spPr>
            <a:xfrm rot="800732">
              <a:off x="7441582" y="2908722"/>
              <a:ext cx="140832" cy="224286"/>
            </a:xfrm>
            <a:custGeom>
              <a:avLst/>
              <a:gdLst/>
              <a:ahLst/>
              <a:cxnLst/>
              <a:rect l="l" t="t" r="r" b="b"/>
              <a:pathLst>
                <a:path w="3878" h="6176" extrusionOk="0">
                  <a:moveTo>
                    <a:pt x="3673" y="0"/>
                  </a:moveTo>
                  <a:cubicBezTo>
                    <a:pt x="3579" y="0"/>
                    <a:pt x="3497" y="74"/>
                    <a:pt x="3485" y="172"/>
                  </a:cubicBezTo>
                  <a:cubicBezTo>
                    <a:pt x="3373" y="1168"/>
                    <a:pt x="2963" y="2200"/>
                    <a:pt x="2260" y="3246"/>
                  </a:cubicBezTo>
                  <a:cubicBezTo>
                    <a:pt x="1629" y="4189"/>
                    <a:pt x="834" y="5035"/>
                    <a:pt x="70" y="5852"/>
                  </a:cubicBezTo>
                  <a:cubicBezTo>
                    <a:pt x="0" y="5930"/>
                    <a:pt x="6" y="6050"/>
                    <a:pt x="81" y="6125"/>
                  </a:cubicBezTo>
                  <a:cubicBezTo>
                    <a:pt x="120" y="6159"/>
                    <a:pt x="165" y="6176"/>
                    <a:pt x="215" y="6176"/>
                  </a:cubicBezTo>
                  <a:cubicBezTo>
                    <a:pt x="262" y="6176"/>
                    <a:pt x="315" y="6156"/>
                    <a:pt x="357" y="6114"/>
                  </a:cubicBezTo>
                  <a:cubicBezTo>
                    <a:pt x="1136" y="5288"/>
                    <a:pt x="1936" y="4429"/>
                    <a:pt x="2586" y="3464"/>
                  </a:cubicBezTo>
                  <a:cubicBezTo>
                    <a:pt x="3320" y="2365"/>
                    <a:pt x="3752" y="1274"/>
                    <a:pt x="3870" y="214"/>
                  </a:cubicBezTo>
                  <a:cubicBezTo>
                    <a:pt x="3878" y="108"/>
                    <a:pt x="3803" y="10"/>
                    <a:pt x="3697" y="2"/>
                  </a:cubicBezTo>
                  <a:cubicBezTo>
                    <a:pt x="3689" y="1"/>
                    <a:pt x="3681" y="0"/>
                    <a:pt x="36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52"/>
            <p:cNvSpPr/>
            <p:nvPr/>
          </p:nvSpPr>
          <p:spPr>
            <a:xfrm rot="800732">
              <a:off x="7434676" y="3022408"/>
              <a:ext cx="47646" cy="41400"/>
            </a:xfrm>
            <a:custGeom>
              <a:avLst/>
              <a:gdLst/>
              <a:ahLst/>
              <a:cxnLst/>
              <a:rect l="l" t="t" r="r" b="b"/>
              <a:pathLst>
                <a:path w="1312" h="1140" extrusionOk="0">
                  <a:moveTo>
                    <a:pt x="1093" y="0"/>
                  </a:moveTo>
                  <a:cubicBezTo>
                    <a:pt x="1049" y="0"/>
                    <a:pt x="1005" y="15"/>
                    <a:pt x="969" y="46"/>
                  </a:cubicBezTo>
                  <a:lnTo>
                    <a:pt x="90" y="799"/>
                  </a:lnTo>
                  <a:cubicBezTo>
                    <a:pt x="9" y="869"/>
                    <a:pt x="1" y="992"/>
                    <a:pt x="71" y="1073"/>
                  </a:cubicBezTo>
                  <a:cubicBezTo>
                    <a:pt x="107" y="1115"/>
                    <a:pt x="163" y="1140"/>
                    <a:pt x="216" y="1140"/>
                  </a:cubicBezTo>
                  <a:cubicBezTo>
                    <a:pt x="260" y="1140"/>
                    <a:pt x="308" y="1123"/>
                    <a:pt x="341" y="1092"/>
                  </a:cubicBezTo>
                  <a:lnTo>
                    <a:pt x="1220" y="342"/>
                  </a:lnTo>
                  <a:cubicBezTo>
                    <a:pt x="1301" y="272"/>
                    <a:pt x="1312" y="149"/>
                    <a:pt x="1242" y="68"/>
                  </a:cubicBezTo>
                  <a:cubicBezTo>
                    <a:pt x="1204" y="24"/>
                    <a:pt x="1148" y="0"/>
                    <a:pt x="10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52"/>
            <p:cNvSpPr/>
            <p:nvPr/>
          </p:nvSpPr>
          <p:spPr>
            <a:xfrm rot="800732">
              <a:off x="7237618" y="3101136"/>
              <a:ext cx="109129" cy="93694"/>
            </a:xfrm>
            <a:custGeom>
              <a:avLst/>
              <a:gdLst/>
              <a:ahLst/>
              <a:cxnLst/>
              <a:rect l="l" t="t" r="r" b="b"/>
              <a:pathLst>
                <a:path w="3005" h="2580" extrusionOk="0">
                  <a:moveTo>
                    <a:pt x="2788" y="1"/>
                  </a:moveTo>
                  <a:cubicBezTo>
                    <a:pt x="2743" y="1"/>
                    <a:pt x="2698" y="16"/>
                    <a:pt x="2662" y="46"/>
                  </a:cubicBezTo>
                  <a:lnTo>
                    <a:pt x="92" y="2239"/>
                  </a:lnTo>
                  <a:cubicBezTo>
                    <a:pt x="11" y="2309"/>
                    <a:pt x="0" y="2431"/>
                    <a:pt x="70" y="2512"/>
                  </a:cubicBezTo>
                  <a:cubicBezTo>
                    <a:pt x="109" y="2554"/>
                    <a:pt x="162" y="2579"/>
                    <a:pt x="218" y="2579"/>
                  </a:cubicBezTo>
                  <a:cubicBezTo>
                    <a:pt x="262" y="2579"/>
                    <a:pt x="307" y="2565"/>
                    <a:pt x="343" y="2532"/>
                  </a:cubicBezTo>
                  <a:lnTo>
                    <a:pt x="2913" y="339"/>
                  </a:lnTo>
                  <a:cubicBezTo>
                    <a:pt x="2994" y="269"/>
                    <a:pt x="3005" y="146"/>
                    <a:pt x="2935" y="66"/>
                  </a:cubicBezTo>
                  <a:cubicBezTo>
                    <a:pt x="2897" y="23"/>
                    <a:pt x="2843" y="1"/>
                    <a:pt x="27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52"/>
            <p:cNvSpPr/>
            <p:nvPr/>
          </p:nvSpPr>
          <p:spPr>
            <a:xfrm rot="800732">
              <a:off x="7329352" y="3141978"/>
              <a:ext cx="38858" cy="41291"/>
            </a:xfrm>
            <a:custGeom>
              <a:avLst/>
              <a:gdLst/>
              <a:ahLst/>
              <a:cxnLst/>
              <a:rect l="l" t="t" r="r" b="b"/>
              <a:pathLst>
                <a:path w="1070" h="1137" extrusionOk="0">
                  <a:moveTo>
                    <a:pt x="851" y="0"/>
                  </a:moveTo>
                  <a:cubicBezTo>
                    <a:pt x="794" y="0"/>
                    <a:pt x="739" y="25"/>
                    <a:pt x="701" y="70"/>
                  </a:cubicBezTo>
                  <a:lnTo>
                    <a:pt x="71" y="818"/>
                  </a:lnTo>
                  <a:cubicBezTo>
                    <a:pt x="1" y="904"/>
                    <a:pt x="15" y="1024"/>
                    <a:pt x="96" y="1091"/>
                  </a:cubicBezTo>
                  <a:cubicBezTo>
                    <a:pt x="129" y="1122"/>
                    <a:pt x="177" y="1136"/>
                    <a:pt x="219" y="1136"/>
                  </a:cubicBezTo>
                  <a:cubicBezTo>
                    <a:pt x="274" y="1136"/>
                    <a:pt x="325" y="1108"/>
                    <a:pt x="372" y="1066"/>
                  </a:cubicBezTo>
                  <a:lnTo>
                    <a:pt x="1000" y="319"/>
                  </a:lnTo>
                  <a:cubicBezTo>
                    <a:pt x="1069" y="235"/>
                    <a:pt x="1055" y="112"/>
                    <a:pt x="975" y="45"/>
                  </a:cubicBezTo>
                  <a:cubicBezTo>
                    <a:pt x="938" y="15"/>
                    <a:pt x="894" y="0"/>
                    <a:pt x="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52"/>
            <p:cNvSpPr/>
            <p:nvPr/>
          </p:nvSpPr>
          <p:spPr>
            <a:xfrm rot="800732">
              <a:off x="7353792" y="3157457"/>
              <a:ext cx="33447" cy="32103"/>
            </a:xfrm>
            <a:custGeom>
              <a:avLst/>
              <a:gdLst/>
              <a:ahLst/>
              <a:cxnLst/>
              <a:rect l="l" t="t" r="r" b="b"/>
              <a:pathLst>
                <a:path w="921" h="884" extrusionOk="0">
                  <a:moveTo>
                    <a:pt x="713" y="1"/>
                  </a:moveTo>
                  <a:cubicBezTo>
                    <a:pt x="663" y="1"/>
                    <a:pt x="613" y="19"/>
                    <a:pt x="575" y="55"/>
                  </a:cubicBezTo>
                  <a:lnTo>
                    <a:pt x="73" y="558"/>
                  </a:lnTo>
                  <a:cubicBezTo>
                    <a:pt x="0" y="630"/>
                    <a:pt x="0" y="756"/>
                    <a:pt x="73" y="828"/>
                  </a:cubicBezTo>
                  <a:cubicBezTo>
                    <a:pt x="112" y="864"/>
                    <a:pt x="162" y="884"/>
                    <a:pt x="209" y="884"/>
                  </a:cubicBezTo>
                  <a:cubicBezTo>
                    <a:pt x="263" y="884"/>
                    <a:pt x="310" y="867"/>
                    <a:pt x="346" y="828"/>
                  </a:cubicBezTo>
                  <a:lnTo>
                    <a:pt x="848" y="326"/>
                  </a:lnTo>
                  <a:cubicBezTo>
                    <a:pt x="921" y="253"/>
                    <a:pt x="921" y="128"/>
                    <a:pt x="848" y="55"/>
                  </a:cubicBezTo>
                  <a:cubicBezTo>
                    <a:pt x="812" y="19"/>
                    <a:pt x="763" y="1"/>
                    <a:pt x="7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52"/>
            <p:cNvSpPr/>
            <p:nvPr/>
          </p:nvSpPr>
          <p:spPr>
            <a:xfrm rot="800732">
              <a:off x="5995661" y="2807100"/>
              <a:ext cx="2200948" cy="696281"/>
            </a:xfrm>
            <a:custGeom>
              <a:avLst/>
              <a:gdLst/>
              <a:ahLst/>
              <a:cxnLst/>
              <a:rect l="l" t="t" r="r" b="b"/>
              <a:pathLst>
                <a:path w="60606" h="19173" extrusionOk="0">
                  <a:moveTo>
                    <a:pt x="7008" y="0"/>
                  </a:moveTo>
                  <a:lnTo>
                    <a:pt x="7008" y="0"/>
                  </a:lnTo>
                  <a:cubicBezTo>
                    <a:pt x="7007" y="1"/>
                    <a:pt x="0" y="14499"/>
                    <a:pt x="23093" y="17266"/>
                  </a:cubicBezTo>
                  <a:cubicBezTo>
                    <a:pt x="36144" y="18832"/>
                    <a:pt x="46425" y="19172"/>
                    <a:pt x="52898" y="19172"/>
                  </a:cubicBezTo>
                  <a:cubicBezTo>
                    <a:pt x="57878" y="19172"/>
                    <a:pt x="60605" y="18971"/>
                    <a:pt x="60605" y="18971"/>
                  </a:cubicBezTo>
                  <a:lnTo>
                    <a:pt x="56627" y="14281"/>
                  </a:lnTo>
                  <a:lnTo>
                    <a:pt x="59511" y="8992"/>
                  </a:lnTo>
                  <a:lnTo>
                    <a:pt x="59511" y="8992"/>
                  </a:lnTo>
                  <a:cubicBezTo>
                    <a:pt x="52130" y="10044"/>
                    <a:pt x="44670" y="10674"/>
                    <a:pt x="37220" y="10674"/>
                  </a:cubicBezTo>
                  <a:cubicBezTo>
                    <a:pt x="32346" y="10674"/>
                    <a:pt x="27476" y="10404"/>
                    <a:pt x="22636" y="9806"/>
                  </a:cubicBezTo>
                  <a:cubicBezTo>
                    <a:pt x="18912" y="9346"/>
                    <a:pt x="15098" y="8648"/>
                    <a:pt x="11934" y="6631"/>
                  </a:cubicBezTo>
                  <a:cubicBezTo>
                    <a:pt x="9563" y="5114"/>
                    <a:pt x="7627" y="2689"/>
                    <a:pt x="70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52"/>
            <p:cNvSpPr/>
            <p:nvPr/>
          </p:nvSpPr>
          <p:spPr>
            <a:xfrm rot="800732">
              <a:off x="6155330" y="2819283"/>
              <a:ext cx="2046570" cy="710189"/>
            </a:xfrm>
            <a:custGeom>
              <a:avLst/>
              <a:gdLst/>
              <a:ahLst/>
              <a:cxnLst/>
              <a:rect l="l" t="t" r="r" b="b"/>
              <a:pathLst>
                <a:path w="56355" h="19556" extrusionOk="0">
                  <a:moveTo>
                    <a:pt x="2511" y="797"/>
                  </a:moveTo>
                  <a:lnTo>
                    <a:pt x="2511" y="797"/>
                  </a:lnTo>
                  <a:cubicBezTo>
                    <a:pt x="3237" y="3199"/>
                    <a:pt x="5020" y="5484"/>
                    <a:pt x="7371" y="6988"/>
                  </a:cubicBezTo>
                  <a:cubicBezTo>
                    <a:pt x="10571" y="9030"/>
                    <a:pt x="14441" y="9736"/>
                    <a:pt x="18154" y="10196"/>
                  </a:cubicBezTo>
                  <a:cubicBezTo>
                    <a:pt x="22863" y="10778"/>
                    <a:pt x="27720" y="11069"/>
                    <a:pt x="32774" y="11069"/>
                  </a:cubicBezTo>
                  <a:cubicBezTo>
                    <a:pt x="39671" y="11069"/>
                    <a:pt x="46937" y="10526"/>
                    <a:pt x="54700" y="9434"/>
                  </a:cubicBezTo>
                  <a:lnTo>
                    <a:pt x="54700" y="9434"/>
                  </a:lnTo>
                  <a:lnTo>
                    <a:pt x="52000" y="14386"/>
                  </a:lnTo>
                  <a:cubicBezTo>
                    <a:pt x="51961" y="14456"/>
                    <a:pt x="51966" y="14543"/>
                    <a:pt x="52019" y="14604"/>
                  </a:cubicBezTo>
                  <a:lnTo>
                    <a:pt x="55752" y="19001"/>
                  </a:lnTo>
                  <a:cubicBezTo>
                    <a:pt x="54847" y="19051"/>
                    <a:pt x="52353" y="19170"/>
                    <a:pt x="48510" y="19170"/>
                  </a:cubicBezTo>
                  <a:cubicBezTo>
                    <a:pt x="42024" y="19170"/>
                    <a:pt x="31693" y="18833"/>
                    <a:pt x="18656" y="17271"/>
                  </a:cubicBezTo>
                  <a:cubicBezTo>
                    <a:pt x="10434" y="16283"/>
                    <a:pt x="5134" y="13714"/>
                    <a:pt x="2899" y="9633"/>
                  </a:cubicBezTo>
                  <a:cubicBezTo>
                    <a:pt x="907" y="6000"/>
                    <a:pt x="2007" y="2162"/>
                    <a:pt x="2511" y="797"/>
                  </a:cubicBezTo>
                  <a:close/>
                  <a:moveTo>
                    <a:pt x="2545" y="1"/>
                  </a:moveTo>
                  <a:cubicBezTo>
                    <a:pt x="2474" y="1"/>
                    <a:pt x="2407" y="43"/>
                    <a:pt x="2375" y="111"/>
                  </a:cubicBezTo>
                  <a:cubicBezTo>
                    <a:pt x="2350" y="161"/>
                    <a:pt x="1" y="5141"/>
                    <a:pt x="2556" y="9814"/>
                  </a:cubicBezTo>
                  <a:cubicBezTo>
                    <a:pt x="4855" y="14010"/>
                    <a:pt x="10256" y="16646"/>
                    <a:pt x="18611" y="17650"/>
                  </a:cubicBezTo>
                  <a:cubicBezTo>
                    <a:pt x="31648" y="19215"/>
                    <a:pt x="41984" y="19556"/>
                    <a:pt x="48484" y="19556"/>
                  </a:cubicBezTo>
                  <a:cubicBezTo>
                    <a:pt x="53381" y="19556"/>
                    <a:pt x="56101" y="19363"/>
                    <a:pt x="56162" y="19352"/>
                  </a:cubicBezTo>
                  <a:cubicBezTo>
                    <a:pt x="56235" y="19347"/>
                    <a:pt x="56299" y="19299"/>
                    <a:pt x="56327" y="19235"/>
                  </a:cubicBezTo>
                  <a:cubicBezTo>
                    <a:pt x="56354" y="19168"/>
                    <a:pt x="56341" y="19090"/>
                    <a:pt x="56296" y="19034"/>
                  </a:cubicBezTo>
                  <a:lnTo>
                    <a:pt x="52399" y="14445"/>
                  </a:lnTo>
                  <a:lnTo>
                    <a:pt x="55222" y="9278"/>
                  </a:lnTo>
                  <a:cubicBezTo>
                    <a:pt x="55255" y="9211"/>
                    <a:pt x="55252" y="9136"/>
                    <a:pt x="55211" y="9075"/>
                  </a:cubicBezTo>
                  <a:cubicBezTo>
                    <a:pt x="55175" y="9024"/>
                    <a:pt x="55118" y="8994"/>
                    <a:pt x="55056" y="8994"/>
                  </a:cubicBezTo>
                  <a:cubicBezTo>
                    <a:pt x="55046" y="8994"/>
                    <a:pt x="55036" y="8995"/>
                    <a:pt x="55027" y="8996"/>
                  </a:cubicBezTo>
                  <a:cubicBezTo>
                    <a:pt x="47132" y="10121"/>
                    <a:pt x="39757" y="10681"/>
                    <a:pt x="32763" y="10681"/>
                  </a:cubicBezTo>
                  <a:cubicBezTo>
                    <a:pt x="27728" y="10681"/>
                    <a:pt x="22891" y="10390"/>
                    <a:pt x="18201" y="9811"/>
                  </a:cubicBezTo>
                  <a:cubicBezTo>
                    <a:pt x="14535" y="9359"/>
                    <a:pt x="10711" y="8664"/>
                    <a:pt x="7578" y="6661"/>
                  </a:cubicBezTo>
                  <a:cubicBezTo>
                    <a:pt x="5123" y="5094"/>
                    <a:pt x="3312" y="2658"/>
                    <a:pt x="2735" y="147"/>
                  </a:cubicBezTo>
                  <a:cubicBezTo>
                    <a:pt x="2718" y="69"/>
                    <a:pt x="2651" y="13"/>
                    <a:pt x="2570" y="2"/>
                  </a:cubicBezTo>
                  <a:cubicBezTo>
                    <a:pt x="2562" y="1"/>
                    <a:pt x="2554" y="1"/>
                    <a:pt x="25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52"/>
            <p:cNvSpPr/>
            <p:nvPr/>
          </p:nvSpPr>
          <p:spPr>
            <a:xfrm rot="800732">
              <a:off x="6248965" y="2770266"/>
              <a:ext cx="466184" cy="449407"/>
            </a:xfrm>
            <a:custGeom>
              <a:avLst/>
              <a:gdLst/>
              <a:ahLst/>
              <a:cxnLst/>
              <a:rect l="l" t="t" r="r" b="b"/>
              <a:pathLst>
                <a:path w="12837" h="12375" extrusionOk="0">
                  <a:moveTo>
                    <a:pt x="514" y="0"/>
                  </a:moveTo>
                  <a:cubicBezTo>
                    <a:pt x="419" y="0"/>
                    <a:pt x="339" y="76"/>
                    <a:pt x="327" y="170"/>
                  </a:cubicBezTo>
                  <a:cubicBezTo>
                    <a:pt x="0" y="3166"/>
                    <a:pt x="1384" y="6427"/>
                    <a:pt x="3948" y="8678"/>
                  </a:cubicBezTo>
                  <a:cubicBezTo>
                    <a:pt x="6121" y="10589"/>
                    <a:pt x="9034" y="11834"/>
                    <a:pt x="12599" y="12372"/>
                  </a:cubicBezTo>
                  <a:cubicBezTo>
                    <a:pt x="12607" y="12375"/>
                    <a:pt x="12619" y="12375"/>
                    <a:pt x="12627" y="12375"/>
                  </a:cubicBezTo>
                  <a:cubicBezTo>
                    <a:pt x="12722" y="12375"/>
                    <a:pt x="12805" y="12305"/>
                    <a:pt x="12819" y="12216"/>
                  </a:cubicBezTo>
                  <a:cubicBezTo>
                    <a:pt x="12836" y="12110"/>
                    <a:pt x="12764" y="12012"/>
                    <a:pt x="12660" y="11996"/>
                  </a:cubicBezTo>
                  <a:cubicBezTo>
                    <a:pt x="9218" y="11477"/>
                    <a:pt x="6291" y="10230"/>
                    <a:pt x="4202" y="8394"/>
                  </a:cubicBezTo>
                  <a:cubicBezTo>
                    <a:pt x="1733" y="6223"/>
                    <a:pt x="394" y="3088"/>
                    <a:pt x="712" y="214"/>
                  </a:cubicBezTo>
                  <a:cubicBezTo>
                    <a:pt x="723" y="111"/>
                    <a:pt x="645" y="16"/>
                    <a:pt x="542" y="2"/>
                  </a:cubicBezTo>
                  <a:cubicBezTo>
                    <a:pt x="532" y="1"/>
                    <a:pt x="523"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52"/>
            <p:cNvSpPr/>
            <p:nvPr/>
          </p:nvSpPr>
          <p:spPr>
            <a:xfrm rot="800732">
              <a:off x="6435773" y="3052863"/>
              <a:ext cx="175913" cy="82763"/>
            </a:xfrm>
            <a:custGeom>
              <a:avLst/>
              <a:gdLst/>
              <a:ahLst/>
              <a:cxnLst/>
              <a:rect l="l" t="t" r="r" b="b"/>
              <a:pathLst>
                <a:path w="4844" h="2279" extrusionOk="0">
                  <a:moveTo>
                    <a:pt x="217" y="0"/>
                  </a:moveTo>
                  <a:cubicBezTo>
                    <a:pt x="154" y="0"/>
                    <a:pt x="92" y="30"/>
                    <a:pt x="56" y="89"/>
                  </a:cubicBezTo>
                  <a:cubicBezTo>
                    <a:pt x="0" y="175"/>
                    <a:pt x="23" y="298"/>
                    <a:pt x="115" y="354"/>
                  </a:cubicBezTo>
                  <a:cubicBezTo>
                    <a:pt x="1496" y="1235"/>
                    <a:pt x="3000" y="1880"/>
                    <a:pt x="4590" y="2270"/>
                  </a:cubicBezTo>
                  <a:cubicBezTo>
                    <a:pt x="4604" y="2276"/>
                    <a:pt x="4618" y="2279"/>
                    <a:pt x="4634" y="2279"/>
                  </a:cubicBezTo>
                  <a:cubicBezTo>
                    <a:pt x="4721" y="2279"/>
                    <a:pt x="4799" y="2220"/>
                    <a:pt x="4818" y="2128"/>
                  </a:cubicBezTo>
                  <a:cubicBezTo>
                    <a:pt x="4844" y="2025"/>
                    <a:pt x="4785" y="1919"/>
                    <a:pt x="4679" y="1894"/>
                  </a:cubicBezTo>
                  <a:cubicBezTo>
                    <a:pt x="3131" y="1517"/>
                    <a:pt x="1663" y="887"/>
                    <a:pt x="321" y="30"/>
                  </a:cubicBezTo>
                  <a:cubicBezTo>
                    <a:pt x="290" y="10"/>
                    <a:pt x="254"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52"/>
            <p:cNvSpPr/>
            <p:nvPr/>
          </p:nvSpPr>
          <p:spPr>
            <a:xfrm rot="800732">
              <a:off x="6369007" y="2896805"/>
              <a:ext cx="52222" cy="61918"/>
            </a:xfrm>
            <a:custGeom>
              <a:avLst/>
              <a:gdLst/>
              <a:ahLst/>
              <a:cxnLst/>
              <a:rect l="l" t="t" r="r" b="b"/>
              <a:pathLst>
                <a:path w="1438" h="1705" extrusionOk="0">
                  <a:moveTo>
                    <a:pt x="218" y="1"/>
                  </a:moveTo>
                  <a:cubicBezTo>
                    <a:pt x="196" y="1"/>
                    <a:pt x="173" y="5"/>
                    <a:pt x="151" y="13"/>
                  </a:cubicBezTo>
                  <a:cubicBezTo>
                    <a:pt x="54" y="52"/>
                    <a:pt x="1" y="159"/>
                    <a:pt x="40" y="262"/>
                  </a:cubicBezTo>
                  <a:cubicBezTo>
                    <a:pt x="249" y="814"/>
                    <a:pt x="628" y="1313"/>
                    <a:pt x="1105" y="1665"/>
                  </a:cubicBezTo>
                  <a:cubicBezTo>
                    <a:pt x="1144" y="1690"/>
                    <a:pt x="1183" y="1704"/>
                    <a:pt x="1222" y="1704"/>
                  </a:cubicBezTo>
                  <a:cubicBezTo>
                    <a:pt x="1281" y="1704"/>
                    <a:pt x="1337" y="1676"/>
                    <a:pt x="1376" y="1623"/>
                  </a:cubicBezTo>
                  <a:cubicBezTo>
                    <a:pt x="1437" y="1539"/>
                    <a:pt x="1418" y="1419"/>
                    <a:pt x="1334" y="1355"/>
                  </a:cubicBezTo>
                  <a:cubicBezTo>
                    <a:pt x="916" y="1048"/>
                    <a:pt x="584" y="610"/>
                    <a:pt x="399" y="125"/>
                  </a:cubicBezTo>
                  <a:cubicBezTo>
                    <a:pt x="369" y="49"/>
                    <a:pt x="295" y="1"/>
                    <a:pt x="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52"/>
            <p:cNvSpPr/>
            <p:nvPr/>
          </p:nvSpPr>
          <p:spPr>
            <a:xfrm rot="800732">
              <a:off x="6481532" y="2980377"/>
              <a:ext cx="22843" cy="27636"/>
            </a:xfrm>
            <a:custGeom>
              <a:avLst/>
              <a:gdLst/>
              <a:ahLst/>
              <a:cxnLst/>
              <a:rect l="l" t="t" r="r" b="b"/>
              <a:pathLst>
                <a:path w="629" h="761" extrusionOk="0">
                  <a:moveTo>
                    <a:pt x="412" y="1"/>
                  </a:moveTo>
                  <a:cubicBezTo>
                    <a:pt x="341" y="1"/>
                    <a:pt x="273" y="39"/>
                    <a:pt x="238" y="105"/>
                  </a:cubicBezTo>
                  <a:lnTo>
                    <a:pt x="51" y="481"/>
                  </a:lnTo>
                  <a:cubicBezTo>
                    <a:pt x="1" y="576"/>
                    <a:pt x="40" y="691"/>
                    <a:pt x="135" y="741"/>
                  </a:cubicBezTo>
                  <a:cubicBezTo>
                    <a:pt x="160" y="755"/>
                    <a:pt x="190" y="760"/>
                    <a:pt x="218" y="760"/>
                  </a:cubicBezTo>
                  <a:cubicBezTo>
                    <a:pt x="288" y="760"/>
                    <a:pt x="358" y="724"/>
                    <a:pt x="391" y="657"/>
                  </a:cubicBezTo>
                  <a:lnTo>
                    <a:pt x="581" y="280"/>
                  </a:lnTo>
                  <a:cubicBezTo>
                    <a:pt x="628" y="186"/>
                    <a:pt x="589" y="71"/>
                    <a:pt x="497" y="21"/>
                  </a:cubicBezTo>
                  <a:cubicBezTo>
                    <a:pt x="470" y="7"/>
                    <a:pt x="441" y="1"/>
                    <a:pt x="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52"/>
            <p:cNvSpPr/>
            <p:nvPr/>
          </p:nvSpPr>
          <p:spPr>
            <a:xfrm rot="800732">
              <a:off x="6511073" y="2996233"/>
              <a:ext cx="17468" cy="25348"/>
            </a:xfrm>
            <a:custGeom>
              <a:avLst/>
              <a:gdLst/>
              <a:ahLst/>
              <a:cxnLst/>
              <a:rect l="l" t="t" r="r" b="b"/>
              <a:pathLst>
                <a:path w="481" h="698" extrusionOk="0">
                  <a:moveTo>
                    <a:pt x="277" y="1"/>
                  </a:moveTo>
                  <a:cubicBezTo>
                    <a:pt x="184" y="1"/>
                    <a:pt x="102" y="62"/>
                    <a:pt x="85" y="154"/>
                  </a:cubicBezTo>
                  <a:lnTo>
                    <a:pt x="20" y="469"/>
                  </a:lnTo>
                  <a:cubicBezTo>
                    <a:pt x="1" y="572"/>
                    <a:pt x="65" y="673"/>
                    <a:pt x="171" y="695"/>
                  </a:cubicBezTo>
                  <a:cubicBezTo>
                    <a:pt x="185" y="695"/>
                    <a:pt x="196" y="698"/>
                    <a:pt x="210" y="698"/>
                  </a:cubicBezTo>
                  <a:cubicBezTo>
                    <a:pt x="299" y="698"/>
                    <a:pt x="380" y="631"/>
                    <a:pt x="397" y="544"/>
                  </a:cubicBezTo>
                  <a:lnTo>
                    <a:pt x="461" y="232"/>
                  </a:lnTo>
                  <a:cubicBezTo>
                    <a:pt x="481" y="126"/>
                    <a:pt x="414" y="25"/>
                    <a:pt x="311" y="3"/>
                  </a:cubicBezTo>
                  <a:cubicBezTo>
                    <a:pt x="299" y="1"/>
                    <a:pt x="288" y="1"/>
                    <a:pt x="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52"/>
            <p:cNvSpPr/>
            <p:nvPr/>
          </p:nvSpPr>
          <p:spPr>
            <a:xfrm rot="800732">
              <a:off x="6674390" y="3189322"/>
              <a:ext cx="748357" cy="80657"/>
            </a:xfrm>
            <a:custGeom>
              <a:avLst/>
              <a:gdLst/>
              <a:ahLst/>
              <a:cxnLst/>
              <a:rect l="l" t="t" r="r" b="b"/>
              <a:pathLst>
                <a:path w="20607" h="2221" extrusionOk="0">
                  <a:moveTo>
                    <a:pt x="210" y="1"/>
                  </a:moveTo>
                  <a:cubicBezTo>
                    <a:pt x="121" y="1"/>
                    <a:pt x="45" y="61"/>
                    <a:pt x="23" y="150"/>
                  </a:cubicBezTo>
                  <a:cubicBezTo>
                    <a:pt x="1" y="253"/>
                    <a:pt x="65" y="354"/>
                    <a:pt x="171" y="376"/>
                  </a:cubicBezTo>
                  <a:cubicBezTo>
                    <a:pt x="5901" y="1601"/>
                    <a:pt x="11749" y="2220"/>
                    <a:pt x="17605" y="2220"/>
                  </a:cubicBezTo>
                  <a:cubicBezTo>
                    <a:pt x="18545" y="2220"/>
                    <a:pt x="19482" y="2201"/>
                    <a:pt x="20417" y="2173"/>
                  </a:cubicBezTo>
                  <a:cubicBezTo>
                    <a:pt x="20523" y="2170"/>
                    <a:pt x="20606" y="2083"/>
                    <a:pt x="20604" y="1975"/>
                  </a:cubicBezTo>
                  <a:cubicBezTo>
                    <a:pt x="20598" y="1873"/>
                    <a:pt x="20512" y="1790"/>
                    <a:pt x="20408" y="1790"/>
                  </a:cubicBezTo>
                  <a:cubicBezTo>
                    <a:pt x="20406" y="1790"/>
                    <a:pt x="20404" y="1790"/>
                    <a:pt x="20403" y="1790"/>
                  </a:cubicBezTo>
                  <a:cubicBezTo>
                    <a:pt x="19457" y="1823"/>
                    <a:pt x="18512" y="1840"/>
                    <a:pt x="17566" y="1840"/>
                  </a:cubicBezTo>
                  <a:cubicBezTo>
                    <a:pt x="11752" y="1840"/>
                    <a:pt x="5939" y="1222"/>
                    <a:pt x="252" y="5"/>
                  </a:cubicBezTo>
                  <a:cubicBezTo>
                    <a:pt x="238" y="2"/>
                    <a:pt x="224"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52"/>
            <p:cNvSpPr/>
            <p:nvPr/>
          </p:nvSpPr>
          <p:spPr>
            <a:xfrm rot="800732">
              <a:off x="7181014" y="3252251"/>
              <a:ext cx="107640" cy="16451"/>
            </a:xfrm>
            <a:custGeom>
              <a:avLst/>
              <a:gdLst/>
              <a:ahLst/>
              <a:cxnLst/>
              <a:rect l="l" t="t" r="r" b="b"/>
              <a:pathLst>
                <a:path w="2964" h="453" extrusionOk="0">
                  <a:moveTo>
                    <a:pt x="201" y="1"/>
                  </a:moveTo>
                  <a:cubicBezTo>
                    <a:pt x="104" y="9"/>
                    <a:pt x="6" y="82"/>
                    <a:pt x="3" y="190"/>
                  </a:cubicBezTo>
                  <a:cubicBezTo>
                    <a:pt x="0" y="299"/>
                    <a:pt x="84" y="386"/>
                    <a:pt x="193" y="388"/>
                  </a:cubicBezTo>
                  <a:lnTo>
                    <a:pt x="2762" y="453"/>
                  </a:lnTo>
                  <a:lnTo>
                    <a:pt x="2768" y="453"/>
                  </a:lnTo>
                  <a:cubicBezTo>
                    <a:pt x="2874" y="453"/>
                    <a:pt x="2960" y="372"/>
                    <a:pt x="2960" y="263"/>
                  </a:cubicBezTo>
                  <a:cubicBezTo>
                    <a:pt x="2963" y="154"/>
                    <a:pt x="2880" y="68"/>
                    <a:pt x="2774" y="65"/>
                  </a:cubicBezTo>
                  <a:lnTo>
                    <a:pt x="2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52"/>
            <p:cNvSpPr/>
            <p:nvPr/>
          </p:nvSpPr>
          <p:spPr>
            <a:xfrm rot="800732">
              <a:off x="6734984" y="3200316"/>
              <a:ext cx="27382" cy="36788"/>
            </a:xfrm>
            <a:custGeom>
              <a:avLst/>
              <a:gdLst/>
              <a:ahLst/>
              <a:cxnLst/>
              <a:rect l="l" t="t" r="r" b="b"/>
              <a:pathLst>
                <a:path w="754" h="1013" extrusionOk="0">
                  <a:moveTo>
                    <a:pt x="535" y="1"/>
                  </a:moveTo>
                  <a:cubicBezTo>
                    <a:pt x="465" y="1"/>
                    <a:pt x="399" y="40"/>
                    <a:pt x="363" y="106"/>
                  </a:cubicBezTo>
                  <a:lnTo>
                    <a:pt x="51" y="734"/>
                  </a:lnTo>
                  <a:cubicBezTo>
                    <a:pt x="1" y="832"/>
                    <a:pt x="40" y="943"/>
                    <a:pt x="135" y="993"/>
                  </a:cubicBezTo>
                  <a:cubicBezTo>
                    <a:pt x="160" y="1007"/>
                    <a:pt x="190" y="1013"/>
                    <a:pt x="218" y="1013"/>
                  </a:cubicBezTo>
                  <a:cubicBezTo>
                    <a:pt x="291" y="1013"/>
                    <a:pt x="358" y="974"/>
                    <a:pt x="391" y="910"/>
                  </a:cubicBezTo>
                  <a:lnTo>
                    <a:pt x="706" y="282"/>
                  </a:lnTo>
                  <a:cubicBezTo>
                    <a:pt x="754" y="187"/>
                    <a:pt x="718" y="73"/>
                    <a:pt x="623" y="23"/>
                  </a:cubicBezTo>
                  <a:cubicBezTo>
                    <a:pt x="595" y="8"/>
                    <a:pt x="565" y="1"/>
                    <a:pt x="5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52"/>
            <p:cNvSpPr/>
            <p:nvPr/>
          </p:nvSpPr>
          <p:spPr>
            <a:xfrm rot="800732">
              <a:off x="6755604" y="3223375"/>
              <a:ext cx="25276" cy="29924"/>
            </a:xfrm>
            <a:custGeom>
              <a:avLst/>
              <a:gdLst/>
              <a:ahLst/>
              <a:cxnLst/>
              <a:rect l="l" t="t" r="r" b="b"/>
              <a:pathLst>
                <a:path w="696" h="824" extrusionOk="0">
                  <a:moveTo>
                    <a:pt x="471" y="1"/>
                  </a:moveTo>
                  <a:cubicBezTo>
                    <a:pt x="406" y="1"/>
                    <a:pt x="343" y="36"/>
                    <a:pt x="307" y="99"/>
                  </a:cubicBezTo>
                  <a:lnTo>
                    <a:pt x="56" y="539"/>
                  </a:lnTo>
                  <a:cubicBezTo>
                    <a:pt x="1" y="629"/>
                    <a:pt x="31" y="749"/>
                    <a:pt x="126" y="799"/>
                  </a:cubicBezTo>
                  <a:cubicBezTo>
                    <a:pt x="154" y="813"/>
                    <a:pt x="188" y="824"/>
                    <a:pt x="221" y="824"/>
                  </a:cubicBezTo>
                  <a:cubicBezTo>
                    <a:pt x="285" y="824"/>
                    <a:pt x="352" y="793"/>
                    <a:pt x="388" y="729"/>
                  </a:cubicBezTo>
                  <a:lnTo>
                    <a:pt x="639" y="291"/>
                  </a:lnTo>
                  <a:cubicBezTo>
                    <a:pt x="695" y="199"/>
                    <a:pt x="662" y="82"/>
                    <a:pt x="570" y="29"/>
                  </a:cubicBezTo>
                  <a:cubicBezTo>
                    <a:pt x="539" y="10"/>
                    <a:pt x="505" y="1"/>
                    <a:pt x="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52"/>
            <p:cNvSpPr/>
            <p:nvPr/>
          </p:nvSpPr>
          <p:spPr>
            <a:xfrm rot="800732">
              <a:off x="6853372" y="3453627"/>
              <a:ext cx="1087546" cy="58868"/>
            </a:xfrm>
            <a:custGeom>
              <a:avLst/>
              <a:gdLst/>
              <a:ahLst/>
              <a:cxnLst/>
              <a:rect l="l" t="t" r="r" b="b"/>
              <a:pathLst>
                <a:path w="29947" h="1621" extrusionOk="0">
                  <a:moveTo>
                    <a:pt x="203" y="1"/>
                  </a:moveTo>
                  <a:cubicBezTo>
                    <a:pt x="103" y="1"/>
                    <a:pt x="20" y="76"/>
                    <a:pt x="12" y="172"/>
                  </a:cubicBezTo>
                  <a:cubicBezTo>
                    <a:pt x="1" y="278"/>
                    <a:pt x="76" y="376"/>
                    <a:pt x="182" y="387"/>
                  </a:cubicBezTo>
                  <a:cubicBezTo>
                    <a:pt x="7924" y="1210"/>
                    <a:pt x="15766" y="1620"/>
                    <a:pt x="23577" y="1620"/>
                  </a:cubicBezTo>
                  <a:cubicBezTo>
                    <a:pt x="25639" y="1620"/>
                    <a:pt x="27701" y="1589"/>
                    <a:pt x="29754" y="1536"/>
                  </a:cubicBezTo>
                  <a:cubicBezTo>
                    <a:pt x="29863" y="1534"/>
                    <a:pt x="29946" y="1447"/>
                    <a:pt x="29941" y="1338"/>
                  </a:cubicBezTo>
                  <a:cubicBezTo>
                    <a:pt x="29938" y="1231"/>
                    <a:pt x="29844" y="1148"/>
                    <a:pt x="29747" y="1148"/>
                  </a:cubicBezTo>
                  <a:cubicBezTo>
                    <a:pt x="29746" y="1148"/>
                    <a:pt x="29744" y="1149"/>
                    <a:pt x="29743" y="1149"/>
                  </a:cubicBezTo>
                  <a:cubicBezTo>
                    <a:pt x="27695" y="1206"/>
                    <a:pt x="25642" y="1235"/>
                    <a:pt x="23587" y="1235"/>
                  </a:cubicBezTo>
                  <a:cubicBezTo>
                    <a:pt x="15788" y="1235"/>
                    <a:pt x="7954" y="821"/>
                    <a:pt x="224" y="2"/>
                  </a:cubicBezTo>
                  <a:cubicBezTo>
                    <a:pt x="217" y="1"/>
                    <a:pt x="210"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52"/>
            <p:cNvSpPr/>
            <p:nvPr/>
          </p:nvSpPr>
          <p:spPr>
            <a:xfrm rot="800732">
              <a:off x="6951823" y="3376732"/>
              <a:ext cx="599681" cy="38604"/>
            </a:xfrm>
            <a:custGeom>
              <a:avLst/>
              <a:gdLst/>
              <a:ahLst/>
              <a:cxnLst/>
              <a:rect l="l" t="t" r="r" b="b"/>
              <a:pathLst>
                <a:path w="16513" h="1063" extrusionOk="0">
                  <a:moveTo>
                    <a:pt x="215" y="0"/>
                  </a:moveTo>
                  <a:cubicBezTo>
                    <a:pt x="116" y="0"/>
                    <a:pt x="22" y="72"/>
                    <a:pt x="11" y="176"/>
                  </a:cubicBezTo>
                  <a:cubicBezTo>
                    <a:pt x="0" y="279"/>
                    <a:pt x="81" y="374"/>
                    <a:pt x="187" y="385"/>
                  </a:cubicBezTo>
                  <a:cubicBezTo>
                    <a:pt x="5044" y="834"/>
                    <a:pt x="9968" y="1063"/>
                    <a:pt x="14853" y="1063"/>
                  </a:cubicBezTo>
                  <a:cubicBezTo>
                    <a:pt x="15341" y="1063"/>
                    <a:pt x="15832" y="1060"/>
                    <a:pt x="16320" y="1060"/>
                  </a:cubicBezTo>
                  <a:cubicBezTo>
                    <a:pt x="16429" y="1057"/>
                    <a:pt x="16513" y="974"/>
                    <a:pt x="16513" y="865"/>
                  </a:cubicBezTo>
                  <a:cubicBezTo>
                    <a:pt x="16513" y="756"/>
                    <a:pt x="16426" y="672"/>
                    <a:pt x="16320" y="672"/>
                  </a:cubicBezTo>
                  <a:lnTo>
                    <a:pt x="16318" y="672"/>
                  </a:lnTo>
                  <a:cubicBezTo>
                    <a:pt x="15827" y="677"/>
                    <a:pt x="15335" y="679"/>
                    <a:pt x="14843" y="679"/>
                  </a:cubicBezTo>
                  <a:cubicBezTo>
                    <a:pt x="9975" y="679"/>
                    <a:pt x="5060" y="454"/>
                    <a:pt x="220" y="0"/>
                  </a:cubicBezTo>
                  <a:cubicBezTo>
                    <a:pt x="219" y="0"/>
                    <a:pt x="217" y="0"/>
                    <a:pt x="2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52"/>
            <p:cNvSpPr/>
            <p:nvPr/>
          </p:nvSpPr>
          <p:spPr>
            <a:xfrm rot="800732">
              <a:off x="7183971" y="3349072"/>
              <a:ext cx="112179" cy="16160"/>
            </a:xfrm>
            <a:custGeom>
              <a:avLst/>
              <a:gdLst/>
              <a:ahLst/>
              <a:cxnLst/>
              <a:rect l="l" t="t" r="r" b="b"/>
              <a:pathLst>
                <a:path w="3089" h="445" extrusionOk="0">
                  <a:moveTo>
                    <a:pt x="3050" y="1"/>
                  </a:moveTo>
                  <a:lnTo>
                    <a:pt x="193" y="59"/>
                  </a:lnTo>
                  <a:cubicBezTo>
                    <a:pt x="87" y="59"/>
                    <a:pt x="0" y="146"/>
                    <a:pt x="6" y="255"/>
                  </a:cubicBezTo>
                  <a:cubicBezTo>
                    <a:pt x="6" y="361"/>
                    <a:pt x="92" y="444"/>
                    <a:pt x="198" y="444"/>
                  </a:cubicBezTo>
                  <a:lnTo>
                    <a:pt x="204" y="444"/>
                  </a:lnTo>
                  <a:lnTo>
                    <a:pt x="3089" y="383"/>
                  </a:lnTo>
                  <a:lnTo>
                    <a:pt x="3083" y="193"/>
                  </a:lnTo>
                  <a:lnTo>
                    <a:pt x="305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52"/>
            <p:cNvSpPr/>
            <p:nvPr/>
          </p:nvSpPr>
          <p:spPr>
            <a:xfrm rot="800732">
              <a:off x="7449693" y="3396287"/>
              <a:ext cx="465458" cy="30578"/>
            </a:xfrm>
            <a:custGeom>
              <a:avLst/>
              <a:gdLst/>
              <a:ahLst/>
              <a:cxnLst/>
              <a:rect l="l" t="t" r="r" b="b"/>
              <a:pathLst>
                <a:path w="12817" h="842" extrusionOk="0">
                  <a:moveTo>
                    <a:pt x="12613" y="1"/>
                  </a:moveTo>
                  <a:cubicBezTo>
                    <a:pt x="12608" y="1"/>
                    <a:pt x="12602" y="1"/>
                    <a:pt x="12597" y="2"/>
                  </a:cubicBezTo>
                  <a:cubicBezTo>
                    <a:pt x="9361" y="301"/>
                    <a:pt x="6080" y="453"/>
                    <a:pt x="2817" y="453"/>
                  </a:cubicBezTo>
                  <a:cubicBezTo>
                    <a:pt x="1944" y="453"/>
                    <a:pt x="1073" y="442"/>
                    <a:pt x="204" y="420"/>
                  </a:cubicBezTo>
                  <a:cubicBezTo>
                    <a:pt x="90" y="426"/>
                    <a:pt x="9" y="498"/>
                    <a:pt x="6" y="607"/>
                  </a:cubicBezTo>
                  <a:cubicBezTo>
                    <a:pt x="1" y="716"/>
                    <a:pt x="84" y="802"/>
                    <a:pt x="193" y="805"/>
                  </a:cubicBezTo>
                  <a:cubicBezTo>
                    <a:pt x="1072" y="830"/>
                    <a:pt x="1954" y="841"/>
                    <a:pt x="2838" y="841"/>
                  </a:cubicBezTo>
                  <a:cubicBezTo>
                    <a:pt x="6108" y="841"/>
                    <a:pt x="9388" y="688"/>
                    <a:pt x="12633" y="384"/>
                  </a:cubicBezTo>
                  <a:cubicBezTo>
                    <a:pt x="12742" y="373"/>
                    <a:pt x="12817" y="281"/>
                    <a:pt x="12806" y="175"/>
                  </a:cubicBezTo>
                  <a:cubicBezTo>
                    <a:pt x="12798" y="71"/>
                    <a:pt x="12712" y="1"/>
                    <a:pt x="12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52"/>
            <p:cNvSpPr/>
            <p:nvPr/>
          </p:nvSpPr>
          <p:spPr>
            <a:xfrm rot="800732">
              <a:off x="7843509" y="3512470"/>
              <a:ext cx="27491" cy="32248"/>
            </a:xfrm>
            <a:custGeom>
              <a:avLst/>
              <a:gdLst/>
              <a:ahLst/>
              <a:cxnLst/>
              <a:rect l="l" t="t" r="r" b="b"/>
              <a:pathLst>
                <a:path w="757" h="888" extrusionOk="0">
                  <a:moveTo>
                    <a:pt x="535" y="1"/>
                  </a:moveTo>
                  <a:cubicBezTo>
                    <a:pt x="471" y="1"/>
                    <a:pt x="407" y="34"/>
                    <a:pt x="371" y="93"/>
                  </a:cubicBezTo>
                  <a:lnTo>
                    <a:pt x="59" y="595"/>
                  </a:lnTo>
                  <a:cubicBezTo>
                    <a:pt x="0" y="684"/>
                    <a:pt x="28" y="804"/>
                    <a:pt x="118" y="860"/>
                  </a:cubicBezTo>
                  <a:cubicBezTo>
                    <a:pt x="148" y="877"/>
                    <a:pt x="185" y="888"/>
                    <a:pt x="218" y="888"/>
                  </a:cubicBezTo>
                  <a:cubicBezTo>
                    <a:pt x="282" y="888"/>
                    <a:pt x="344" y="855"/>
                    <a:pt x="383" y="799"/>
                  </a:cubicBezTo>
                  <a:lnTo>
                    <a:pt x="698" y="297"/>
                  </a:lnTo>
                  <a:cubicBezTo>
                    <a:pt x="756" y="207"/>
                    <a:pt x="729" y="87"/>
                    <a:pt x="636" y="32"/>
                  </a:cubicBezTo>
                  <a:cubicBezTo>
                    <a:pt x="606" y="11"/>
                    <a:pt x="570" y="1"/>
                    <a:pt x="5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52"/>
            <p:cNvSpPr/>
            <p:nvPr/>
          </p:nvSpPr>
          <p:spPr>
            <a:xfrm rot="800732">
              <a:off x="7871642" y="3517261"/>
              <a:ext cx="31921" cy="41509"/>
            </a:xfrm>
            <a:custGeom>
              <a:avLst/>
              <a:gdLst/>
              <a:ahLst/>
              <a:cxnLst/>
              <a:rect l="l" t="t" r="r" b="b"/>
              <a:pathLst>
                <a:path w="879" h="1143" extrusionOk="0">
                  <a:moveTo>
                    <a:pt x="656" y="0"/>
                  </a:moveTo>
                  <a:cubicBezTo>
                    <a:pt x="590" y="0"/>
                    <a:pt x="526" y="34"/>
                    <a:pt x="491" y="97"/>
                  </a:cubicBezTo>
                  <a:lnTo>
                    <a:pt x="53" y="850"/>
                  </a:lnTo>
                  <a:cubicBezTo>
                    <a:pt x="0" y="945"/>
                    <a:pt x="28" y="1062"/>
                    <a:pt x="123" y="1115"/>
                  </a:cubicBezTo>
                  <a:cubicBezTo>
                    <a:pt x="154" y="1132"/>
                    <a:pt x="184" y="1143"/>
                    <a:pt x="221" y="1143"/>
                  </a:cubicBezTo>
                  <a:cubicBezTo>
                    <a:pt x="285" y="1143"/>
                    <a:pt x="352" y="1109"/>
                    <a:pt x="388" y="1045"/>
                  </a:cubicBezTo>
                  <a:lnTo>
                    <a:pt x="826" y="292"/>
                  </a:lnTo>
                  <a:cubicBezTo>
                    <a:pt x="879" y="197"/>
                    <a:pt x="851" y="80"/>
                    <a:pt x="756" y="27"/>
                  </a:cubicBezTo>
                  <a:cubicBezTo>
                    <a:pt x="724" y="9"/>
                    <a:pt x="690" y="0"/>
                    <a:pt x="6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52"/>
            <p:cNvSpPr/>
            <p:nvPr/>
          </p:nvSpPr>
          <p:spPr>
            <a:xfrm rot="800732">
              <a:off x="7586346" y="3441547"/>
              <a:ext cx="221780" cy="23787"/>
            </a:xfrm>
            <a:custGeom>
              <a:avLst/>
              <a:gdLst/>
              <a:ahLst/>
              <a:cxnLst/>
              <a:rect l="l" t="t" r="r" b="b"/>
              <a:pathLst>
                <a:path w="6107" h="655" extrusionOk="0">
                  <a:moveTo>
                    <a:pt x="5905" y="0"/>
                  </a:moveTo>
                  <a:cubicBezTo>
                    <a:pt x="5897" y="0"/>
                    <a:pt x="5889" y="1"/>
                    <a:pt x="5881" y="2"/>
                  </a:cubicBezTo>
                  <a:cubicBezTo>
                    <a:pt x="4423" y="182"/>
                    <a:pt x="2945" y="269"/>
                    <a:pt x="1473" y="269"/>
                  </a:cubicBezTo>
                  <a:cubicBezTo>
                    <a:pt x="1049" y="269"/>
                    <a:pt x="626" y="262"/>
                    <a:pt x="204" y="248"/>
                  </a:cubicBezTo>
                  <a:cubicBezTo>
                    <a:pt x="103" y="248"/>
                    <a:pt x="8" y="323"/>
                    <a:pt x="6" y="432"/>
                  </a:cubicBezTo>
                  <a:cubicBezTo>
                    <a:pt x="0" y="535"/>
                    <a:pt x="81" y="627"/>
                    <a:pt x="190" y="630"/>
                  </a:cubicBezTo>
                  <a:cubicBezTo>
                    <a:pt x="622" y="647"/>
                    <a:pt x="1057" y="655"/>
                    <a:pt x="1493" y="655"/>
                  </a:cubicBezTo>
                  <a:cubicBezTo>
                    <a:pt x="2977" y="655"/>
                    <a:pt x="4458" y="563"/>
                    <a:pt x="5926" y="387"/>
                  </a:cubicBezTo>
                  <a:cubicBezTo>
                    <a:pt x="6032" y="373"/>
                    <a:pt x="6107" y="275"/>
                    <a:pt x="6093" y="169"/>
                  </a:cubicBezTo>
                  <a:cubicBezTo>
                    <a:pt x="6083" y="74"/>
                    <a:pt x="5999" y="0"/>
                    <a:pt x="5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52"/>
            <p:cNvSpPr/>
            <p:nvPr/>
          </p:nvSpPr>
          <p:spPr>
            <a:xfrm rot="800732">
              <a:off x="7707062" y="3480021"/>
              <a:ext cx="48155" cy="13909"/>
            </a:xfrm>
            <a:custGeom>
              <a:avLst/>
              <a:gdLst/>
              <a:ahLst/>
              <a:cxnLst/>
              <a:rect l="l" t="t" r="r" b="b"/>
              <a:pathLst>
                <a:path w="1326" h="383" extrusionOk="0">
                  <a:moveTo>
                    <a:pt x="193" y="0"/>
                  </a:moveTo>
                  <a:cubicBezTo>
                    <a:pt x="84" y="0"/>
                    <a:pt x="0" y="84"/>
                    <a:pt x="0" y="190"/>
                  </a:cubicBezTo>
                  <a:cubicBezTo>
                    <a:pt x="0" y="299"/>
                    <a:pt x="84" y="383"/>
                    <a:pt x="193" y="383"/>
                  </a:cubicBezTo>
                  <a:lnTo>
                    <a:pt x="1133" y="383"/>
                  </a:lnTo>
                  <a:cubicBezTo>
                    <a:pt x="1242" y="383"/>
                    <a:pt x="1326" y="296"/>
                    <a:pt x="1326" y="190"/>
                  </a:cubicBezTo>
                  <a:cubicBezTo>
                    <a:pt x="1326" y="84"/>
                    <a:pt x="1242" y="0"/>
                    <a:pt x="1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52"/>
            <p:cNvSpPr/>
            <p:nvPr/>
          </p:nvSpPr>
          <p:spPr>
            <a:xfrm rot="800732">
              <a:off x="7951972" y="3650341"/>
              <a:ext cx="27600" cy="13909"/>
            </a:xfrm>
            <a:custGeom>
              <a:avLst/>
              <a:gdLst/>
              <a:ahLst/>
              <a:cxnLst/>
              <a:rect l="l" t="t" r="r" b="b"/>
              <a:pathLst>
                <a:path w="760" h="383" extrusionOk="0">
                  <a:moveTo>
                    <a:pt x="190" y="0"/>
                  </a:moveTo>
                  <a:cubicBezTo>
                    <a:pt x="84" y="0"/>
                    <a:pt x="1" y="84"/>
                    <a:pt x="1" y="193"/>
                  </a:cubicBezTo>
                  <a:cubicBezTo>
                    <a:pt x="1" y="299"/>
                    <a:pt x="84" y="382"/>
                    <a:pt x="190" y="382"/>
                  </a:cubicBezTo>
                  <a:lnTo>
                    <a:pt x="567" y="382"/>
                  </a:lnTo>
                  <a:cubicBezTo>
                    <a:pt x="676" y="382"/>
                    <a:pt x="760" y="299"/>
                    <a:pt x="760" y="193"/>
                  </a:cubicBezTo>
                  <a:cubicBezTo>
                    <a:pt x="760" y="84"/>
                    <a:pt x="676" y="0"/>
                    <a:pt x="5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52"/>
            <p:cNvSpPr/>
            <p:nvPr/>
          </p:nvSpPr>
          <p:spPr>
            <a:xfrm rot="800732">
              <a:off x="7882879" y="3401492"/>
              <a:ext cx="96491" cy="16269"/>
            </a:xfrm>
            <a:custGeom>
              <a:avLst/>
              <a:gdLst/>
              <a:ahLst/>
              <a:cxnLst/>
              <a:rect l="l" t="t" r="r" b="b"/>
              <a:pathLst>
                <a:path w="2657" h="448" extrusionOk="0">
                  <a:moveTo>
                    <a:pt x="2453" y="1"/>
                  </a:moveTo>
                  <a:lnTo>
                    <a:pt x="193" y="59"/>
                  </a:lnTo>
                  <a:cubicBezTo>
                    <a:pt x="84" y="62"/>
                    <a:pt x="1" y="149"/>
                    <a:pt x="6" y="258"/>
                  </a:cubicBezTo>
                  <a:cubicBezTo>
                    <a:pt x="9" y="364"/>
                    <a:pt x="93" y="447"/>
                    <a:pt x="196" y="447"/>
                  </a:cubicBezTo>
                  <a:lnTo>
                    <a:pt x="204" y="447"/>
                  </a:lnTo>
                  <a:lnTo>
                    <a:pt x="2464" y="386"/>
                  </a:lnTo>
                  <a:cubicBezTo>
                    <a:pt x="2570" y="383"/>
                    <a:pt x="2657" y="297"/>
                    <a:pt x="2651" y="188"/>
                  </a:cubicBezTo>
                  <a:cubicBezTo>
                    <a:pt x="2648" y="79"/>
                    <a:pt x="2551" y="4"/>
                    <a:pt x="24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52"/>
            <p:cNvSpPr/>
            <p:nvPr/>
          </p:nvSpPr>
          <p:spPr>
            <a:xfrm rot="800732">
              <a:off x="7930069" y="2906447"/>
              <a:ext cx="188950" cy="200826"/>
            </a:xfrm>
            <a:custGeom>
              <a:avLst/>
              <a:gdLst/>
              <a:ahLst/>
              <a:cxnLst/>
              <a:rect l="l" t="t" r="r" b="b"/>
              <a:pathLst>
                <a:path w="5203" h="5530" extrusionOk="0">
                  <a:moveTo>
                    <a:pt x="2720" y="0"/>
                  </a:moveTo>
                  <a:cubicBezTo>
                    <a:pt x="2455" y="581"/>
                    <a:pt x="2179" y="1164"/>
                    <a:pt x="1783" y="1660"/>
                  </a:cubicBezTo>
                  <a:cubicBezTo>
                    <a:pt x="1339" y="2224"/>
                    <a:pt x="723" y="2678"/>
                    <a:pt x="0" y="2768"/>
                  </a:cubicBezTo>
                  <a:cubicBezTo>
                    <a:pt x="723" y="2851"/>
                    <a:pt x="1339" y="3306"/>
                    <a:pt x="1783" y="3870"/>
                  </a:cubicBezTo>
                  <a:cubicBezTo>
                    <a:pt x="2179" y="4366"/>
                    <a:pt x="2455" y="4949"/>
                    <a:pt x="2720" y="5530"/>
                  </a:cubicBezTo>
                  <a:cubicBezTo>
                    <a:pt x="2834" y="4204"/>
                    <a:pt x="3889" y="3008"/>
                    <a:pt x="5203" y="2768"/>
                  </a:cubicBezTo>
                  <a:cubicBezTo>
                    <a:pt x="3889" y="2519"/>
                    <a:pt x="2837" y="1325"/>
                    <a:pt x="27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52"/>
            <p:cNvSpPr/>
            <p:nvPr/>
          </p:nvSpPr>
          <p:spPr>
            <a:xfrm rot="800732">
              <a:off x="7923060" y="2899547"/>
              <a:ext cx="202968" cy="214626"/>
            </a:xfrm>
            <a:custGeom>
              <a:avLst/>
              <a:gdLst/>
              <a:ahLst/>
              <a:cxnLst/>
              <a:rect l="l" t="t" r="r" b="b"/>
              <a:pathLst>
                <a:path w="5589" h="5910" extrusionOk="0">
                  <a:moveTo>
                    <a:pt x="2835" y="812"/>
                  </a:moveTo>
                  <a:cubicBezTo>
                    <a:pt x="3120" y="1761"/>
                    <a:pt x="3839" y="2573"/>
                    <a:pt x="4740" y="2961"/>
                  </a:cubicBezTo>
                  <a:cubicBezTo>
                    <a:pt x="3839" y="3340"/>
                    <a:pt x="3120" y="4152"/>
                    <a:pt x="2835" y="5106"/>
                  </a:cubicBezTo>
                  <a:cubicBezTo>
                    <a:pt x="2631" y="4690"/>
                    <a:pt x="2411" y="4300"/>
                    <a:pt x="2124" y="3940"/>
                  </a:cubicBezTo>
                  <a:cubicBezTo>
                    <a:pt x="1766" y="3491"/>
                    <a:pt x="1348" y="3156"/>
                    <a:pt x="896" y="2958"/>
                  </a:cubicBezTo>
                  <a:cubicBezTo>
                    <a:pt x="1348" y="2757"/>
                    <a:pt x="1769" y="2422"/>
                    <a:pt x="2124" y="1976"/>
                  </a:cubicBezTo>
                  <a:cubicBezTo>
                    <a:pt x="2411" y="1619"/>
                    <a:pt x="2634" y="1222"/>
                    <a:pt x="2835" y="812"/>
                  </a:cubicBezTo>
                  <a:close/>
                  <a:moveTo>
                    <a:pt x="2915" y="1"/>
                  </a:moveTo>
                  <a:cubicBezTo>
                    <a:pt x="2840" y="1"/>
                    <a:pt x="2769" y="44"/>
                    <a:pt x="2737" y="115"/>
                  </a:cubicBezTo>
                  <a:cubicBezTo>
                    <a:pt x="2472" y="692"/>
                    <a:pt x="2204" y="1256"/>
                    <a:pt x="1825" y="1733"/>
                  </a:cubicBezTo>
                  <a:cubicBezTo>
                    <a:pt x="1351" y="2324"/>
                    <a:pt x="765" y="2695"/>
                    <a:pt x="168" y="2765"/>
                  </a:cubicBezTo>
                  <a:cubicBezTo>
                    <a:pt x="73" y="2776"/>
                    <a:pt x="1" y="2860"/>
                    <a:pt x="1" y="2958"/>
                  </a:cubicBezTo>
                  <a:cubicBezTo>
                    <a:pt x="1" y="3055"/>
                    <a:pt x="70" y="3133"/>
                    <a:pt x="168" y="3147"/>
                  </a:cubicBezTo>
                  <a:cubicBezTo>
                    <a:pt x="765" y="3217"/>
                    <a:pt x="1351" y="3588"/>
                    <a:pt x="1825" y="4180"/>
                  </a:cubicBezTo>
                  <a:cubicBezTo>
                    <a:pt x="2204" y="4654"/>
                    <a:pt x="2472" y="5220"/>
                    <a:pt x="2737" y="5798"/>
                  </a:cubicBezTo>
                  <a:cubicBezTo>
                    <a:pt x="2768" y="5867"/>
                    <a:pt x="2838" y="5909"/>
                    <a:pt x="2913" y="5909"/>
                  </a:cubicBezTo>
                  <a:lnTo>
                    <a:pt x="2947" y="5909"/>
                  </a:lnTo>
                  <a:cubicBezTo>
                    <a:pt x="3030" y="5893"/>
                    <a:pt x="3097" y="5823"/>
                    <a:pt x="3106" y="5736"/>
                  </a:cubicBezTo>
                  <a:cubicBezTo>
                    <a:pt x="3217" y="4484"/>
                    <a:pt x="4213" y="3371"/>
                    <a:pt x="5429" y="3147"/>
                  </a:cubicBezTo>
                  <a:cubicBezTo>
                    <a:pt x="5522" y="3133"/>
                    <a:pt x="5589" y="3050"/>
                    <a:pt x="5589" y="2961"/>
                  </a:cubicBezTo>
                  <a:cubicBezTo>
                    <a:pt x="5589" y="2868"/>
                    <a:pt x="5522" y="2790"/>
                    <a:pt x="5429" y="2771"/>
                  </a:cubicBezTo>
                  <a:cubicBezTo>
                    <a:pt x="4216" y="2542"/>
                    <a:pt x="3217" y="1426"/>
                    <a:pt x="3106" y="176"/>
                  </a:cubicBezTo>
                  <a:cubicBezTo>
                    <a:pt x="3097" y="87"/>
                    <a:pt x="3030" y="17"/>
                    <a:pt x="2947" y="3"/>
                  </a:cubicBezTo>
                  <a:cubicBezTo>
                    <a:pt x="2936" y="2"/>
                    <a:pt x="2925" y="1"/>
                    <a:pt x="29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52"/>
            <p:cNvSpPr/>
            <p:nvPr/>
          </p:nvSpPr>
          <p:spPr>
            <a:xfrm rot="800732">
              <a:off x="7921596" y="3859026"/>
              <a:ext cx="188987" cy="200644"/>
            </a:xfrm>
            <a:custGeom>
              <a:avLst/>
              <a:gdLst/>
              <a:ahLst/>
              <a:cxnLst/>
              <a:rect l="l" t="t" r="r" b="b"/>
              <a:pathLst>
                <a:path w="5204" h="5525" extrusionOk="0">
                  <a:moveTo>
                    <a:pt x="2721" y="1"/>
                  </a:moveTo>
                  <a:cubicBezTo>
                    <a:pt x="2456" y="578"/>
                    <a:pt x="2180" y="1162"/>
                    <a:pt x="1781" y="1661"/>
                  </a:cubicBezTo>
                  <a:cubicBezTo>
                    <a:pt x="1340" y="2222"/>
                    <a:pt x="721" y="2679"/>
                    <a:pt x="1" y="2766"/>
                  </a:cubicBezTo>
                  <a:cubicBezTo>
                    <a:pt x="718" y="2852"/>
                    <a:pt x="1334" y="3310"/>
                    <a:pt x="1781" y="3865"/>
                  </a:cubicBezTo>
                  <a:cubicBezTo>
                    <a:pt x="2180" y="4364"/>
                    <a:pt x="2456" y="4944"/>
                    <a:pt x="2721" y="5525"/>
                  </a:cubicBezTo>
                  <a:cubicBezTo>
                    <a:pt x="2835" y="4202"/>
                    <a:pt x="3887" y="3006"/>
                    <a:pt x="5204" y="2766"/>
                  </a:cubicBezTo>
                  <a:cubicBezTo>
                    <a:pt x="3887" y="2517"/>
                    <a:pt x="2838" y="1326"/>
                    <a:pt x="27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52"/>
            <p:cNvSpPr/>
            <p:nvPr/>
          </p:nvSpPr>
          <p:spPr>
            <a:xfrm rot="800732">
              <a:off x="7914574" y="3852257"/>
              <a:ext cx="202859" cy="214589"/>
            </a:xfrm>
            <a:custGeom>
              <a:avLst/>
              <a:gdLst/>
              <a:ahLst/>
              <a:cxnLst/>
              <a:rect l="l" t="t" r="r" b="b"/>
              <a:pathLst>
                <a:path w="5586" h="5909" extrusionOk="0">
                  <a:moveTo>
                    <a:pt x="2835" y="806"/>
                  </a:moveTo>
                  <a:cubicBezTo>
                    <a:pt x="3117" y="1755"/>
                    <a:pt x="3839" y="2569"/>
                    <a:pt x="4740" y="2954"/>
                  </a:cubicBezTo>
                  <a:cubicBezTo>
                    <a:pt x="3839" y="3339"/>
                    <a:pt x="3117" y="4148"/>
                    <a:pt x="2835" y="5100"/>
                  </a:cubicBezTo>
                  <a:cubicBezTo>
                    <a:pt x="2628" y="4690"/>
                    <a:pt x="2411" y="4294"/>
                    <a:pt x="2123" y="3936"/>
                  </a:cubicBezTo>
                  <a:cubicBezTo>
                    <a:pt x="1769" y="3485"/>
                    <a:pt x="1345" y="3150"/>
                    <a:pt x="896" y="2952"/>
                  </a:cubicBezTo>
                  <a:cubicBezTo>
                    <a:pt x="1345" y="2754"/>
                    <a:pt x="1764" y="2419"/>
                    <a:pt x="2123" y="1972"/>
                  </a:cubicBezTo>
                  <a:cubicBezTo>
                    <a:pt x="2411" y="1613"/>
                    <a:pt x="2631" y="1219"/>
                    <a:pt x="2835" y="806"/>
                  </a:cubicBezTo>
                  <a:close/>
                  <a:moveTo>
                    <a:pt x="2915" y="0"/>
                  </a:moveTo>
                  <a:cubicBezTo>
                    <a:pt x="2840" y="0"/>
                    <a:pt x="2769" y="43"/>
                    <a:pt x="2737" y="114"/>
                  </a:cubicBezTo>
                  <a:cubicBezTo>
                    <a:pt x="2472" y="692"/>
                    <a:pt x="2204" y="1253"/>
                    <a:pt x="1825" y="1733"/>
                  </a:cubicBezTo>
                  <a:cubicBezTo>
                    <a:pt x="1351" y="2324"/>
                    <a:pt x="765" y="2695"/>
                    <a:pt x="168" y="2765"/>
                  </a:cubicBezTo>
                  <a:cubicBezTo>
                    <a:pt x="73" y="2773"/>
                    <a:pt x="0" y="2857"/>
                    <a:pt x="0" y="2954"/>
                  </a:cubicBezTo>
                  <a:cubicBezTo>
                    <a:pt x="0" y="3052"/>
                    <a:pt x="70" y="3133"/>
                    <a:pt x="168" y="3147"/>
                  </a:cubicBezTo>
                  <a:cubicBezTo>
                    <a:pt x="765" y="3217"/>
                    <a:pt x="1351" y="3588"/>
                    <a:pt x="1825" y="4179"/>
                  </a:cubicBezTo>
                  <a:cubicBezTo>
                    <a:pt x="2204" y="4656"/>
                    <a:pt x="2472" y="5220"/>
                    <a:pt x="2737" y="5797"/>
                  </a:cubicBezTo>
                  <a:cubicBezTo>
                    <a:pt x="2768" y="5867"/>
                    <a:pt x="2838" y="5909"/>
                    <a:pt x="2913" y="5909"/>
                  </a:cubicBezTo>
                  <a:cubicBezTo>
                    <a:pt x="2919" y="5909"/>
                    <a:pt x="2925" y="5908"/>
                    <a:pt x="2933" y="5908"/>
                  </a:cubicBezTo>
                  <a:cubicBezTo>
                    <a:pt x="2937" y="5908"/>
                    <a:pt x="2942" y="5908"/>
                    <a:pt x="2946" y="5909"/>
                  </a:cubicBezTo>
                  <a:cubicBezTo>
                    <a:pt x="3030" y="5892"/>
                    <a:pt x="3097" y="5822"/>
                    <a:pt x="3103" y="5736"/>
                  </a:cubicBezTo>
                  <a:cubicBezTo>
                    <a:pt x="3214" y="4483"/>
                    <a:pt x="4213" y="3370"/>
                    <a:pt x="5429" y="3147"/>
                  </a:cubicBezTo>
                  <a:cubicBezTo>
                    <a:pt x="5521" y="3133"/>
                    <a:pt x="5586" y="3049"/>
                    <a:pt x="5586" y="2960"/>
                  </a:cubicBezTo>
                  <a:cubicBezTo>
                    <a:pt x="5586" y="2868"/>
                    <a:pt x="5521" y="2787"/>
                    <a:pt x="5429" y="2770"/>
                  </a:cubicBezTo>
                  <a:cubicBezTo>
                    <a:pt x="4216" y="2542"/>
                    <a:pt x="3214" y="1426"/>
                    <a:pt x="3103" y="176"/>
                  </a:cubicBezTo>
                  <a:cubicBezTo>
                    <a:pt x="3097" y="87"/>
                    <a:pt x="3030" y="17"/>
                    <a:pt x="2946" y="3"/>
                  </a:cubicBezTo>
                  <a:cubicBezTo>
                    <a:pt x="2936" y="1"/>
                    <a:pt x="2925" y="0"/>
                    <a:pt x="2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52"/>
            <p:cNvSpPr/>
            <p:nvPr/>
          </p:nvSpPr>
          <p:spPr>
            <a:xfrm rot="800732">
              <a:off x="5871176" y="2486956"/>
              <a:ext cx="188987" cy="200717"/>
            </a:xfrm>
            <a:custGeom>
              <a:avLst/>
              <a:gdLst/>
              <a:ahLst/>
              <a:cxnLst/>
              <a:rect l="l" t="t" r="r" b="b"/>
              <a:pathLst>
                <a:path w="5204" h="5527" extrusionOk="0">
                  <a:moveTo>
                    <a:pt x="2721" y="0"/>
                  </a:moveTo>
                  <a:cubicBezTo>
                    <a:pt x="2455" y="578"/>
                    <a:pt x="2179" y="1161"/>
                    <a:pt x="1783" y="1660"/>
                  </a:cubicBezTo>
                  <a:cubicBezTo>
                    <a:pt x="1340" y="2221"/>
                    <a:pt x="723" y="2678"/>
                    <a:pt x="0" y="2765"/>
                  </a:cubicBezTo>
                  <a:cubicBezTo>
                    <a:pt x="723" y="2848"/>
                    <a:pt x="1337" y="3306"/>
                    <a:pt x="1783" y="3867"/>
                  </a:cubicBezTo>
                  <a:cubicBezTo>
                    <a:pt x="2179" y="4366"/>
                    <a:pt x="2455" y="4946"/>
                    <a:pt x="2721" y="5527"/>
                  </a:cubicBezTo>
                  <a:cubicBezTo>
                    <a:pt x="2835" y="4202"/>
                    <a:pt x="3889" y="3005"/>
                    <a:pt x="5203" y="2765"/>
                  </a:cubicBezTo>
                  <a:cubicBezTo>
                    <a:pt x="3889" y="2516"/>
                    <a:pt x="2838" y="1325"/>
                    <a:pt x="2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52"/>
            <p:cNvSpPr/>
            <p:nvPr/>
          </p:nvSpPr>
          <p:spPr>
            <a:xfrm rot="800732">
              <a:off x="5864168" y="2479943"/>
              <a:ext cx="202968" cy="214735"/>
            </a:xfrm>
            <a:custGeom>
              <a:avLst/>
              <a:gdLst/>
              <a:ahLst/>
              <a:cxnLst/>
              <a:rect l="l" t="t" r="r" b="b"/>
              <a:pathLst>
                <a:path w="5589" h="5913" extrusionOk="0">
                  <a:moveTo>
                    <a:pt x="2835" y="810"/>
                  </a:moveTo>
                  <a:cubicBezTo>
                    <a:pt x="3120" y="1758"/>
                    <a:pt x="3843" y="2570"/>
                    <a:pt x="4741" y="2958"/>
                  </a:cubicBezTo>
                  <a:cubicBezTo>
                    <a:pt x="3843" y="3337"/>
                    <a:pt x="3120" y="4149"/>
                    <a:pt x="2835" y="5103"/>
                  </a:cubicBezTo>
                  <a:cubicBezTo>
                    <a:pt x="2632" y="4687"/>
                    <a:pt x="2411" y="4297"/>
                    <a:pt x="2127" y="3937"/>
                  </a:cubicBezTo>
                  <a:cubicBezTo>
                    <a:pt x="1767" y="3488"/>
                    <a:pt x="1348" y="3153"/>
                    <a:pt x="899" y="2955"/>
                  </a:cubicBezTo>
                  <a:cubicBezTo>
                    <a:pt x="1348" y="2760"/>
                    <a:pt x="1770" y="2419"/>
                    <a:pt x="2127" y="1973"/>
                  </a:cubicBezTo>
                  <a:cubicBezTo>
                    <a:pt x="2411" y="1616"/>
                    <a:pt x="2635" y="1220"/>
                    <a:pt x="2835" y="810"/>
                  </a:cubicBezTo>
                  <a:close/>
                  <a:moveTo>
                    <a:pt x="2917" y="1"/>
                  </a:moveTo>
                  <a:cubicBezTo>
                    <a:pt x="2840" y="1"/>
                    <a:pt x="2770" y="44"/>
                    <a:pt x="2741" y="115"/>
                  </a:cubicBezTo>
                  <a:cubicBezTo>
                    <a:pt x="2476" y="695"/>
                    <a:pt x="2205" y="1256"/>
                    <a:pt x="1825" y="1733"/>
                  </a:cubicBezTo>
                  <a:cubicBezTo>
                    <a:pt x="1351" y="2327"/>
                    <a:pt x="763" y="2696"/>
                    <a:pt x="168" y="2765"/>
                  </a:cubicBezTo>
                  <a:cubicBezTo>
                    <a:pt x="76" y="2776"/>
                    <a:pt x="1" y="2860"/>
                    <a:pt x="1" y="2958"/>
                  </a:cubicBezTo>
                  <a:cubicBezTo>
                    <a:pt x="1" y="3055"/>
                    <a:pt x="71" y="3136"/>
                    <a:pt x="168" y="3150"/>
                  </a:cubicBezTo>
                  <a:cubicBezTo>
                    <a:pt x="765" y="3220"/>
                    <a:pt x="1351" y="3588"/>
                    <a:pt x="1825" y="4182"/>
                  </a:cubicBezTo>
                  <a:cubicBezTo>
                    <a:pt x="2205" y="4657"/>
                    <a:pt x="2476" y="5217"/>
                    <a:pt x="2741" y="5801"/>
                  </a:cubicBezTo>
                  <a:cubicBezTo>
                    <a:pt x="2771" y="5870"/>
                    <a:pt x="2841" y="5912"/>
                    <a:pt x="2914" y="5912"/>
                  </a:cubicBezTo>
                  <a:cubicBezTo>
                    <a:pt x="2925" y="5912"/>
                    <a:pt x="2936" y="5912"/>
                    <a:pt x="2950" y="5907"/>
                  </a:cubicBezTo>
                  <a:cubicBezTo>
                    <a:pt x="3033" y="5893"/>
                    <a:pt x="3098" y="5823"/>
                    <a:pt x="3106" y="5736"/>
                  </a:cubicBezTo>
                  <a:cubicBezTo>
                    <a:pt x="3218" y="4484"/>
                    <a:pt x="4214" y="3373"/>
                    <a:pt x="5433" y="3150"/>
                  </a:cubicBezTo>
                  <a:cubicBezTo>
                    <a:pt x="5522" y="3136"/>
                    <a:pt x="5589" y="3053"/>
                    <a:pt x="5589" y="2961"/>
                  </a:cubicBezTo>
                  <a:cubicBezTo>
                    <a:pt x="5589" y="2871"/>
                    <a:pt x="5522" y="2790"/>
                    <a:pt x="5433" y="2774"/>
                  </a:cubicBezTo>
                  <a:cubicBezTo>
                    <a:pt x="4219" y="2542"/>
                    <a:pt x="3218" y="1426"/>
                    <a:pt x="3106" y="179"/>
                  </a:cubicBezTo>
                  <a:cubicBezTo>
                    <a:pt x="3098" y="87"/>
                    <a:pt x="3033" y="17"/>
                    <a:pt x="2950" y="3"/>
                  </a:cubicBezTo>
                  <a:cubicBezTo>
                    <a:pt x="2939" y="2"/>
                    <a:pt x="2928" y="1"/>
                    <a:pt x="29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52"/>
            <p:cNvSpPr/>
            <p:nvPr/>
          </p:nvSpPr>
          <p:spPr>
            <a:xfrm rot="800732">
              <a:off x="6794394" y="2037692"/>
              <a:ext cx="188987" cy="200717"/>
            </a:xfrm>
            <a:custGeom>
              <a:avLst/>
              <a:gdLst/>
              <a:ahLst/>
              <a:cxnLst/>
              <a:rect l="l" t="t" r="r" b="b"/>
              <a:pathLst>
                <a:path w="5204" h="5527" extrusionOk="0">
                  <a:moveTo>
                    <a:pt x="2721" y="0"/>
                  </a:moveTo>
                  <a:cubicBezTo>
                    <a:pt x="2456" y="581"/>
                    <a:pt x="2180" y="1161"/>
                    <a:pt x="1781" y="1660"/>
                  </a:cubicBezTo>
                  <a:cubicBezTo>
                    <a:pt x="1337" y="2221"/>
                    <a:pt x="721" y="2678"/>
                    <a:pt x="1" y="2765"/>
                  </a:cubicBezTo>
                  <a:cubicBezTo>
                    <a:pt x="726" y="2849"/>
                    <a:pt x="1337" y="3306"/>
                    <a:pt x="1781" y="3867"/>
                  </a:cubicBezTo>
                  <a:cubicBezTo>
                    <a:pt x="2180" y="4366"/>
                    <a:pt x="2453" y="4949"/>
                    <a:pt x="2721" y="5527"/>
                  </a:cubicBezTo>
                  <a:cubicBezTo>
                    <a:pt x="2835" y="4202"/>
                    <a:pt x="3887" y="3008"/>
                    <a:pt x="5204" y="2765"/>
                  </a:cubicBezTo>
                  <a:cubicBezTo>
                    <a:pt x="3887" y="2519"/>
                    <a:pt x="2838" y="1325"/>
                    <a:pt x="2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52"/>
            <p:cNvSpPr/>
            <p:nvPr/>
          </p:nvSpPr>
          <p:spPr>
            <a:xfrm rot="800732">
              <a:off x="6787515" y="2030820"/>
              <a:ext cx="202968" cy="214626"/>
            </a:xfrm>
            <a:custGeom>
              <a:avLst/>
              <a:gdLst/>
              <a:ahLst/>
              <a:cxnLst/>
              <a:rect l="l" t="t" r="r" b="b"/>
              <a:pathLst>
                <a:path w="5589" h="5910" extrusionOk="0">
                  <a:moveTo>
                    <a:pt x="2835" y="812"/>
                  </a:moveTo>
                  <a:cubicBezTo>
                    <a:pt x="3119" y="1761"/>
                    <a:pt x="3839" y="2573"/>
                    <a:pt x="4740" y="2961"/>
                  </a:cubicBezTo>
                  <a:cubicBezTo>
                    <a:pt x="3839" y="3340"/>
                    <a:pt x="3119" y="4152"/>
                    <a:pt x="2835" y="5103"/>
                  </a:cubicBezTo>
                  <a:cubicBezTo>
                    <a:pt x="2631" y="4690"/>
                    <a:pt x="2410" y="4300"/>
                    <a:pt x="2123" y="3940"/>
                  </a:cubicBezTo>
                  <a:cubicBezTo>
                    <a:pt x="1769" y="3491"/>
                    <a:pt x="1348" y="3156"/>
                    <a:pt x="896" y="2955"/>
                  </a:cubicBezTo>
                  <a:cubicBezTo>
                    <a:pt x="1348" y="2757"/>
                    <a:pt x="1769" y="2422"/>
                    <a:pt x="2123" y="1976"/>
                  </a:cubicBezTo>
                  <a:cubicBezTo>
                    <a:pt x="2410" y="1616"/>
                    <a:pt x="2634" y="1223"/>
                    <a:pt x="2835" y="812"/>
                  </a:cubicBezTo>
                  <a:close/>
                  <a:moveTo>
                    <a:pt x="2915" y="1"/>
                  </a:moveTo>
                  <a:cubicBezTo>
                    <a:pt x="2839" y="1"/>
                    <a:pt x="2769" y="44"/>
                    <a:pt x="2737" y="115"/>
                  </a:cubicBezTo>
                  <a:cubicBezTo>
                    <a:pt x="2472" y="692"/>
                    <a:pt x="2204" y="1253"/>
                    <a:pt x="1825" y="1733"/>
                  </a:cubicBezTo>
                  <a:cubicBezTo>
                    <a:pt x="1350" y="2324"/>
                    <a:pt x="764" y="2696"/>
                    <a:pt x="167" y="2765"/>
                  </a:cubicBezTo>
                  <a:cubicBezTo>
                    <a:pt x="73" y="2774"/>
                    <a:pt x="0" y="2857"/>
                    <a:pt x="0" y="2955"/>
                  </a:cubicBezTo>
                  <a:cubicBezTo>
                    <a:pt x="0" y="3053"/>
                    <a:pt x="70" y="3134"/>
                    <a:pt x="167" y="3147"/>
                  </a:cubicBezTo>
                  <a:cubicBezTo>
                    <a:pt x="764" y="3217"/>
                    <a:pt x="1350" y="3588"/>
                    <a:pt x="1825" y="4180"/>
                  </a:cubicBezTo>
                  <a:cubicBezTo>
                    <a:pt x="2204" y="4654"/>
                    <a:pt x="2472" y="5220"/>
                    <a:pt x="2737" y="5798"/>
                  </a:cubicBezTo>
                  <a:cubicBezTo>
                    <a:pt x="2770" y="5867"/>
                    <a:pt x="2840" y="5909"/>
                    <a:pt x="2913" y="5909"/>
                  </a:cubicBezTo>
                  <a:cubicBezTo>
                    <a:pt x="2921" y="5909"/>
                    <a:pt x="2932" y="5909"/>
                    <a:pt x="2946" y="5907"/>
                  </a:cubicBezTo>
                  <a:cubicBezTo>
                    <a:pt x="3030" y="5890"/>
                    <a:pt x="3097" y="5820"/>
                    <a:pt x="3105" y="5731"/>
                  </a:cubicBezTo>
                  <a:cubicBezTo>
                    <a:pt x="3217" y="4481"/>
                    <a:pt x="4213" y="3368"/>
                    <a:pt x="5429" y="3145"/>
                  </a:cubicBezTo>
                  <a:cubicBezTo>
                    <a:pt x="5521" y="3131"/>
                    <a:pt x="5588" y="3047"/>
                    <a:pt x="5588" y="2955"/>
                  </a:cubicBezTo>
                  <a:cubicBezTo>
                    <a:pt x="5588" y="2866"/>
                    <a:pt x="5521" y="2785"/>
                    <a:pt x="5429" y="2768"/>
                  </a:cubicBezTo>
                  <a:cubicBezTo>
                    <a:pt x="4215" y="2536"/>
                    <a:pt x="3217" y="1421"/>
                    <a:pt x="3105" y="174"/>
                  </a:cubicBezTo>
                  <a:cubicBezTo>
                    <a:pt x="3097" y="87"/>
                    <a:pt x="3030" y="17"/>
                    <a:pt x="2946" y="3"/>
                  </a:cubicBezTo>
                  <a:cubicBezTo>
                    <a:pt x="2936" y="2"/>
                    <a:pt x="2925" y="1"/>
                    <a:pt x="29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52"/>
            <p:cNvSpPr/>
            <p:nvPr/>
          </p:nvSpPr>
          <p:spPr>
            <a:xfrm rot="800732">
              <a:off x="6269283" y="3848794"/>
              <a:ext cx="188987" cy="200644"/>
            </a:xfrm>
            <a:custGeom>
              <a:avLst/>
              <a:gdLst/>
              <a:ahLst/>
              <a:cxnLst/>
              <a:rect l="l" t="t" r="r" b="b"/>
              <a:pathLst>
                <a:path w="5204" h="5525" extrusionOk="0">
                  <a:moveTo>
                    <a:pt x="2721" y="0"/>
                  </a:moveTo>
                  <a:cubicBezTo>
                    <a:pt x="2456" y="581"/>
                    <a:pt x="2182" y="1161"/>
                    <a:pt x="1783" y="1660"/>
                  </a:cubicBezTo>
                  <a:cubicBezTo>
                    <a:pt x="1340" y="2221"/>
                    <a:pt x="723" y="2679"/>
                    <a:pt x="1" y="2765"/>
                  </a:cubicBezTo>
                  <a:cubicBezTo>
                    <a:pt x="723" y="2854"/>
                    <a:pt x="1340" y="3306"/>
                    <a:pt x="1783" y="3864"/>
                  </a:cubicBezTo>
                  <a:cubicBezTo>
                    <a:pt x="2182" y="4364"/>
                    <a:pt x="2456" y="4947"/>
                    <a:pt x="2721" y="5524"/>
                  </a:cubicBezTo>
                  <a:cubicBezTo>
                    <a:pt x="2838" y="4202"/>
                    <a:pt x="3890" y="3008"/>
                    <a:pt x="5204" y="2765"/>
                  </a:cubicBezTo>
                  <a:cubicBezTo>
                    <a:pt x="3890" y="2519"/>
                    <a:pt x="2841" y="1325"/>
                    <a:pt x="27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52"/>
            <p:cNvSpPr/>
            <p:nvPr/>
          </p:nvSpPr>
          <p:spPr>
            <a:xfrm rot="800732">
              <a:off x="6262357" y="3841936"/>
              <a:ext cx="202859" cy="214589"/>
            </a:xfrm>
            <a:custGeom>
              <a:avLst/>
              <a:gdLst/>
              <a:ahLst/>
              <a:cxnLst/>
              <a:rect l="l" t="t" r="r" b="b"/>
              <a:pathLst>
                <a:path w="5586" h="5909" extrusionOk="0">
                  <a:moveTo>
                    <a:pt x="2838" y="811"/>
                  </a:moveTo>
                  <a:cubicBezTo>
                    <a:pt x="3120" y="1760"/>
                    <a:pt x="3842" y="2572"/>
                    <a:pt x="4743" y="2960"/>
                  </a:cubicBezTo>
                  <a:cubicBezTo>
                    <a:pt x="3842" y="3339"/>
                    <a:pt x="3120" y="4151"/>
                    <a:pt x="2838" y="5102"/>
                  </a:cubicBezTo>
                  <a:cubicBezTo>
                    <a:pt x="2632" y="4689"/>
                    <a:pt x="2411" y="4299"/>
                    <a:pt x="2127" y="3939"/>
                  </a:cubicBezTo>
                  <a:cubicBezTo>
                    <a:pt x="1772" y="3490"/>
                    <a:pt x="1348" y="3155"/>
                    <a:pt x="899" y="2954"/>
                  </a:cubicBezTo>
                  <a:cubicBezTo>
                    <a:pt x="1346" y="2756"/>
                    <a:pt x="1767" y="2421"/>
                    <a:pt x="2127" y="1975"/>
                  </a:cubicBezTo>
                  <a:cubicBezTo>
                    <a:pt x="2411" y="1615"/>
                    <a:pt x="2634" y="1222"/>
                    <a:pt x="2838" y="811"/>
                  </a:cubicBezTo>
                  <a:close/>
                  <a:moveTo>
                    <a:pt x="2919" y="1"/>
                  </a:moveTo>
                  <a:cubicBezTo>
                    <a:pt x="2842" y="1"/>
                    <a:pt x="2768" y="42"/>
                    <a:pt x="2738" y="114"/>
                  </a:cubicBezTo>
                  <a:cubicBezTo>
                    <a:pt x="2473" y="691"/>
                    <a:pt x="2202" y="1252"/>
                    <a:pt x="1823" y="1732"/>
                  </a:cubicBezTo>
                  <a:cubicBezTo>
                    <a:pt x="1348" y="2323"/>
                    <a:pt x="762" y="2695"/>
                    <a:pt x="168" y="2764"/>
                  </a:cubicBezTo>
                  <a:cubicBezTo>
                    <a:pt x="73" y="2773"/>
                    <a:pt x="1" y="2856"/>
                    <a:pt x="1" y="2954"/>
                  </a:cubicBezTo>
                  <a:cubicBezTo>
                    <a:pt x="1" y="3052"/>
                    <a:pt x="71" y="3133"/>
                    <a:pt x="168" y="3146"/>
                  </a:cubicBezTo>
                  <a:cubicBezTo>
                    <a:pt x="762" y="3216"/>
                    <a:pt x="1348" y="3587"/>
                    <a:pt x="1823" y="4179"/>
                  </a:cubicBezTo>
                  <a:cubicBezTo>
                    <a:pt x="2202" y="4653"/>
                    <a:pt x="2473" y="5214"/>
                    <a:pt x="2738" y="5797"/>
                  </a:cubicBezTo>
                  <a:cubicBezTo>
                    <a:pt x="2768" y="5867"/>
                    <a:pt x="2838" y="5908"/>
                    <a:pt x="2911" y="5908"/>
                  </a:cubicBezTo>
                  <a:lnTo>
                    <a:pt x="2947" y="5908"/>
                  </a:lnTo>
                  <a:cubicBezTo>
                    <a:pt x="3031" y="5892"/>
                    <a:pt x="3098" y="5822"/>
                    <a:pt x="3103" y="5733"/>
                  </a:cubicBezTo>
                  <a:cubicBezTo>
                    <a:pt x="3215" y="4483"/>
                    <a:pt x="4213" y="3370"/>
                    <a:pt x="5430" y="3146"/>
                  </a:cubicBezTo>
                  <a:cubicBezTo>
                    <a:pt x="5519" y="3133"/>
                    <a:pt x="5586" y="3049"/>
                    <a:pt x="5586" y="2960"/>
                  </a:cubicBezTo>
                  <a:cubicBezTo>
                    <a:pt x="5586" y="2868"/>
                    <a:pt x="5519" y="2787"/>
                    <a:pt x="5430" y="2770"/>
                  </a:cubicBezTo>
                  <a:cubicBezTo>
                    <a:pt x="4216" y="2541"/>
                    <a:pt x="3215" y="1425"/>
                    <a:pt x="3103" y="175"/>
                  </a:cubicBezTo>
                  <a:cubicBezTo>
                    <a:pt x="3098" y="86"/>
                    <a:pt x="3031" y="16"/>
                    <a:pt x="2947" y="2"/>
                  </a:cubicBezTo>
                  <a:cubicBezTo>
                    <a:pt x="2938" y="1"/>
                    <a:pt x="2928" y="1"/>
                    <a:pt x="29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52"/>
            <p:cNvSpPr/>
            <p:nvPr/>
          </p:nvSpPr>
          <p:spPr>
            <a:xfrm rot="800732">
              <a:off x="7967933" y="2609763"/>
              <a:ext cx="81274" cy="75972"/>
            </a:xfrm>
            <a:custGeom>
              <a:avLst/>
              <a:gdLst/>
              <a:ahLst/>
              <a:cxnLst/>
              <a:rect l="l" t="t" r="r" b="b"/>
              <a:pathLst>
                <a:path w="2238" h="2092" extrusionOk="0">
                  <a:moveTo>
                    <a:pt x="1146" y="1"/>
                  </a:moveTo>
                  <a:cubicBezTo>
                    <a:pt x="702" y="1"/>
                    <a:pt x="276" y="312"/>
                    <a:pt x="137" y="735"/>
                  </a:cubicBezTo>
                  <a:cubicBezTo>
                    <a:pt x="1" y="1159"/>
                    <a:pt x="171" y="1669"/>
                    <a:pt x="545" y="1920"/>
                  </a:cubicBezTo>
                  <a:cubicBezTo>
                    <a:pt x="704" y="2026"/>
                    <a:pt x="890" y="2082"/>
                    <a:pt x="1080" y="2091"/>
                  </a:cubicBezTo>
                  <a:cubicBezTo>
                    <a:pt x="1095" y="2091"/>
                    <a:pt x="1111" y="2092"/>
                    <a:pt x="1126" y="2092"/>
                  </a:cubicBezTo>
                  <a:cubicBezTo>
                    <a:pt x="1370" y="2092"/>
                    <a:pt x="1613" y="2008"/>
                    <a:pt x="1797" y="1845"/>
                  </a:cubicBezTo>
                  <a:cubicBezTo>
                    <a:pt x="2135" y="1549"/>
                    <a:pt x="2238" y="1019"/>
                    <a:pt x="2029" y="618"/>
                  </a:cubicBezTo>
                  <a:cubicBezTo>
                    <a:pt x="1870" y="308"/>
                    <a:pt x="1708" y="26"/>
                    <a:pt x="1158" y="1"/>
                  </a:cubicBezTo>
                  <a:cubicBezTo>
                    <a:pt x="1154" y="1"/>
                    <a:pt x="1150" y="1"/>
                    <a:pt x="1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52"/>
            <p:cNvSpPr/>
            <p:nvPr/>
          </p:nvSpPr>
          <p:spPr>
            <a:xfrm rot="800732">
              <a:off x="7960216" y="2602949"/>
              <a:ext cx="96491" cy="89736"/>
            </a:xfrm>
            <a:custGeom>
              <a:avLst/>
              <a:gdLst/>
              <a:ahLst/>
              <a:cxnLst/>
              <a:rect l="l" t="t" r="r" b="b"/>
              <a:pathLst>
                <a:path w="2657" h="2471" extrusionOk="0">
                  <a:moveTo>
                    <a:pt x="1365" y="381"/>
                  </a:moveTo>
                  <a:cubicBezTo>
                    <a:pt x="1794" y="397"/>
                    <a:pt x="1917" y="587"/>
                    <a:pt x="2073" y="894"/>
                  </a:cubicBezTo>
                  <a:cubicBezTo>
                    <a:pt x="2238" y="1215"/>
                    <a:pt x="2154" y="1650"/>
                    <a:pt x="1884" y="1887"/>
                  </a:cubicBezTo>
                  <a:cubicBezTo>
                    <a:pt x="1739" y="2015"/>
                    <a:pt x="1540" y="2085"/>
                    <a:pt x="1331" y="2085"/>
                  </a:cubicBezTo>
                  <a:cubicBezTo>
                    <a:pt x="1324" y="2085"/>
                    <a:pt x="1313" y="2086"/>
                    <a:pt x="1306" y="2086"/>
                  </a:cubicBezTo>
                  <a:cubicBezTo>
                    <a:pt x="1303" y="2086"/>
                    <a:pt x="1301" y="2086"/>
                    <a:pt x="1301" y="2085"/>
                  </a:cubicBezTo>
                  <a:cubicBezTo>
                    <a:pt x="1139" y="2077"/>
                    <a:pt x="985" y="2032"/>
                    <a:pt x="865" y="1948"/>
                  </a:cubicBezTo>
                  <a:cubicBezTo>
                    <a:pt x="564" y="1748"/>
                    <a:pt x="422" y="1332"/>
                    <a:pt x="533" y="983"/>
                  </a:cubicBezTo>
                  <a:cubicBezTo>
                    <a:pt x="645" y="637"/>
                    <a:pt x="999" y="383"/>
                    <a:pt x="1356" y="383"/>
                  </a:cubicBezTo>
                  <a:cubicBezTo>
                    <a:pt x="1356" y="383"/>
                    <a:pt x="1359" y="383"/>
                    <a:pt x="1365" y="381"/>
                  </a:cubicBezTo>
                  <a:close/>
                  <a:moveTo>
                    <a:pt x="1352" y="1"/>
                  </a:moveTo>
                  <a:cubicBezTo>
                    <a:pt x="807" y="1"/>
                    <a:pt x="325" y="364"/>
                    <a:pt x="162" y="866"/>
                  </a:cubicBezTo>
                  <a:cubicBezTo>
                    <a:pt x="1" y="1382"/>
                    <a:pt x="201" y="1971"/>
                    <a:pt x="648" y="2269"/>
                  </a:cubicBezTo>
                  <a:cubicBezTo>
                    <a:pt x="832" y="2392"/>
                    <a:pt x="1052" y="2462"/>
                    <a:pt x="1287" y="2470"/>
                  </a:cubicBezTo>
                  <a:lnTo>
                    <a:pt x="1328" y="2470"/>
                  </a:lnTo>
                  <a:cubicBezTo>
                    <a:pt x="1627" y="2470"/>
                    <a:pt x="1920" y="2364"/>
                    <a:pt x="2129" y="2180"/>
                  </a:cubicBezTo>
                  <a:cubicBezTo>
                    <a:pt x="2534" y="1823"/>
                    <a:pt x="2656" y="1198"/>
                    <a:pt x="2408" y="721"/>
                  </a:cubicBezTo>
                  <a:cubicBezTo>
                    <a:pt x="2260" y="428"/>
                    <a:pt x="2051" y="29"/>
                    <a:pt x="1370" y="1"/>
                  </a:cubicBezTo>
                  <a:cubicBezTo>
                    <a:pt x="1364" y="1"/>
                    <a:pt x="1358" y="1"/>
                    <a:pt x="13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52"/>
            <p:cNvSpPr/>
            <p:nvPr/>
          </p:nvSpPr>
          <p:spPr>
            <a:xfrm rot="800732">
              <a:off x="6041841" y="3038530"/>
              <a:ext cx="81311" cy="75972"/>
            </a:xfrm>
            <a:custGeom>
              <a:avLst/>
              <a:gdLst/>
              <a:ahLst/>
              <a:cxnLst/>
              <a:rect l="l" t="t" r="r" b="b"/>
              <a:pathLst>
                <a:path w="2239" h="2092" extrusionOk="0">
                  <a:moveTo>
                    <a:pt x="1146" y="1"/>
                  </a:moveTo>
                  <a:cubicBezTo>
                    <a:pt x="699" y="1"/>
                    <a:pt x="273" y="312"/>
                    <a:pt x="135" y="735"/>
                  </a:cubicBezTo>
                  <a:cubicBezTo>
                    <a:pt x="1" y="1159"/>
                    <a:pt x="171" y="1669"/>
                    <a:pt x="542" y="1920"/>
                  </a:cubicBezTo>
                  <a:cubicBezTo>
                    <a:pt x="704" y="2029"/>
                    <a:pt x="893" y="2085"/>
                    <a:pt x="1080" y="2090"/>
                  </a:cubicBezTo>
                  <a:cubicBezTo>
                    <a:pt x="1095" y="2091"/>
                    <a:pt x="1111" y="2091"/>
                    <a:pt x="1126" y="2091"/>
                  </a:cubicBezTo>
                  <a:cubicBezTo>
                    <a:pt x="1368" y="2091"/>
                    <a:pt x="1611" y="2008"/>
                    <a:pt x="1794" y="1848"/>
                  </a:cubicBezTo>
                  <a:cubicBezTo>
                    <a:pt x="2135" y="1549"/>
                    <a:pt x="2238" y="1019"/>
                    <a:pt x="2029" y="620"/>
                  </a:cubicBezTo>
                  <a:cubicBezTo>
                    <a:pt x="1867" y="308"/>
                    <a:pt x="1708" y="26"/>
                    <a:pt x="1158" y="1"/>
                  </a:cubicBezTo>
                  <a:cubicBezTo>
                    <a:pt x="1154" y="1"/>
                    <a:pt x="1150" y="1"/>
                    <a:pt x="1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52"/>
            <p:cNvSpPr/>
            <p:nvPr/>
          </p:nvSpPr>
          <p:spPr>
            <a:xfrm rot="800732">
              <a:off x="6034243" y="3031666"/>
              <a:ext cx="96491" cy="89772"/>
            </a:xfrm>
            <a:custGeom>
              <a:avLst/>
              <a:gdLst/>
              <a:ahLst/>
              <a:cxnLst/>
              <a:rect l="l" t="t" r="r" b="b"/>
              <a:pathLst>
                <a:path w="2657" h="2472" extrusionOk="0">
                  <a:moveTo>
                    <a:pt x="1353" y="385"/>
                  </a:moveTo>
                  <a:cubicBezTo>
                    <a:pt x="1355" y="385"/>
                    <a:pt x="1357" y="385"/>
                    <a:pt x="1359" y="385"/>
                  </a:cubicBezTo>
                  <a:cubicBezTo>
                    <a:pt x="1789" y="405"/>
                    <a:pt x="1911" y="592"/>
                    <a:pt x="2068" y="899"/>
                  </a:cubicBezTo>
                  <a:cubicBezTo>
                    <a:pt x="2232" y="1219"/>
                    <a:pt x="2149" y="1655"/>
                    <a:pt x="1875" y="1892"/>
                  </a:cubicBezTo>
                  <a:cubicBezTo>
                    <a:pt x="1733" y="2018"/>
                    <a:pt x="1535" y="2088"/>
                    <a:pt x="1332" y="2088"/>
                  </a:cubicBezTo>
                  <a:cubicBezTo>
                    <a:pt x="1321" y="2088"/>
                    <a:pt x="1309" y="2087"/>
                    <a:pt x="1298" y="2087"/>
                  </a:cubicBezTo>
                  <a:cubicBezTo>
                    <a:pt x="1136" y="2081"/>
                    <a:pt x="985" y="2031"/>
                    <a:pt x="860" y="1953"/>
                  </a:cubicBezTo>
                  <a:cubicBezTo>
                    <a:pt x="561" y="1749"/>
                    <a:pt x="419" y="1334"/>
                    <a:pt x="530" y="985"/>
                  </a:cubicBezTo>
                  <a:cubicBezTo>
                    <a:pt x="639" y="644"/>
                    <a:pt x="1006" y="385"/>
                    <a:pt x="1353" y="385"/>
                  </a:cubicBezTo>
                  <a:close/>
                  <a:moveTo>
                    <a:pt x="1356" y="0"/>
                  </a:moveTo>
                  <a:cubicBezTo>
                    <a:pt x="826" y="0"/>
                    <a:pt x="324" y="366"/>
                    <a:pt x="162" y="868"/>
                  </a:cubicBezTo>
                  <a:cubicBezTo>
                    <a:pt x="0" y="1384"/>
                    <a:pt x="201" y="1973"/>
                    <a:pt x="648" y="2274"/>
                  </a:cubicBezTo>
                  <a:cubicBezTo>
                    <a:pt x="829" y="2394"/>
                    <a:pt x="1049" y="2464"/>
                    <a:pt x="1284" y="2472"/>
                  </a:cubicBezTo>
                  <a:lnTo>
                    <a:pt x="1326" y="2472"/>
                  </a:lnTo>
                  <a:cubicBezTo>
                    <a:pt x="1624" y="2472"/>
                    <a:pt x="1917" y="2366"/>
                    <a:pt x="2129" y="2179"/>
                  </a:cubicBezTo>
                  <a:cubicBezTo>
                    <a:pt x="2533" y="1822"/>
                    <a:pt x="2656" y="1200"/>
                    <a:pt x="2408" y="720"/>
                  </a:cubicBezTo>
                  <a:cubicBezTo>
                    <a:pt x="2260" y="427"/>
                    <a:pt x="2054" y="28"/>
                    <a:pt x="13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52"/>
            <p:cNvSpPr/>
            <p:nvPr/>
          </p:nvSpPr>
          <p:spPr>
            <a:xfrm rot="800732">
              <a:off x="6468701" y="2110965"/>
              <a:ext cx="81274" cy="75936"/>
            </a:xfrm>
            <a:custGeom>
              <a:avLst/>
              <a:gdLst/>
              <a:ahLst/>
              <a:cxnLst/>
              <a:rect l="l" t="t" r="r" b="b"/>
              <a:pathLst>
                <a:path w="2238" h="2091" extrusionOk="0">
                  <a:moveTo>
                    <a:pt x="1146" y="0"/>
                  </a:moveTo>
                  <a:cubicBezTo>
                    <a:pt x="701" y="0"/>
                    <a:pt x="272" y="311"/>
                    <a:pt x="134" y="734"/>
                  </a:cubicBezTo>
                  <a:cubicBezTo>
                    <a:pt x="0" y="1158"/>
                    <a:pt x="170" y="1668"/>
                    <a:pt x="544" y="1919"/>
                  </a:cubicBezTo>
                  <a:cubicBezTo>
                    <a:pt x="703" y="2025"/>
                    <a:pt x="893" y="2081"/>
                    <a:pt x="1080" y="2090"/>
                  </a:cubicBezTo>
                  <a:cubicBezTo>
                    <a:pt x="1095" y="2090"/>
                    <a:pt x="1110" y="2091"/>
                    <a:pt x="1126" y="2091"/>
                  </a:cubicBezTo>
                  <a:cubicBezTo>
                    <a:pt x="1370" y="2091"/>
                    <a:pt x="1610" y="2007"/>
                    <a:pt x="1794" y="1844"/>
                  </a:cubicBezTo>
                  <a:cubicBezTo>
                    <a:pt x="2134" y="1548"/>
                    <a:pt x="2238" y="1018"/>
                    <a:pt x="2028" y="617"/>
                  </a:cubicBezTo>
                  <a:cubicBezTo>
                    <a:pt x="1869" y="307"/>
                    <a:pt x="1707" y="25"/>
                    <a:pt x="1158" y="0"/>
                  </a:cubicBezTo>
                  <a:cubicBezTo>
                    <a:pt x="1154" y="0"/>
                    <a:pt x="1150" y="0"/>
                    <a:pt x="11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52"/>
            <p:cNvSpPr/>
            <p:nvPr/>
          </p:nvSpPr>
          <p:spPr>
            <a:xfrm rot="800732">
              <a:off x="6461092" y="2103845"/>
              <a:ext cx="96491" cy="90027"/>
            </a:xfrm>
            <a:custGeom>
              <a:avLst/>
              <a:gdLst/>
              <a:ahLst/>
              <a:cxnLst/>
              <a:rect l="l" t="t" r="r" b="b"/>
              <a:pathLst>
                <a:path w="2657" h="2479" extrusionOk="0">
                  <a:moveTo>
                    <a:pt x="1360" y="389"/>
                  </a:moveTo>
                  <a:cubicBezTo>
                    <a:pt x="1789" y="405"/>
                    <a:pt x="1912" y="595"/>
                    <a:pt x="2068" y="902"/>
                  </a:cubicBezTo>
                  <a:cubicBezTo>
                    <a:pt x="2233" y="1223"/>
                    <a:pt x="2149" y="1658"/>
                    <a:pt x="1876" y="1895"/>
                  </a:cubicBezTo>
                  <a:cubicBezTo>
                    <a:pt x="1738" y="2023"/>
                    <a:pt x="1546" y="2094"/>
                    <a:pt x="1342" y="2094"/>
                  </a:cubicBezTo>
                  <a:cubicBezTo>
                    <a:pt x="1328" y="2094"/>
                    <a:pt x="1313" y="2094"/>
                    <a:pt x="1298" y="2093"/>
                  </a:cubicBezTo>
                  <a:cubicBezTo>
                    <a:pt x="1136" y="2088"/>
                    <a:pt x="988" y="2040"/>
                    <a:pt x="863" y="1954"/>
                  </a:cubicBezTo>
                  <a:cubicBezTo>
                    <a:pt x="562" y="1753"/>
                    <a:pt x="419" y="1337"/>
                    <a:pt x="531" y="988"/>
                  </a:cubicBezTo>
                  <a:cubicBezTo>
                    <a:pt x="643" y="642"/>
                    <a:pt x="994" y="389"/>
                    <a:pt x="1360" y="389"/>
                  </a:cubicBezTo>
                  <a:close/>
                  <a:moveTo>
                    <a:pt x="1357" y="1"/>
                  </a:moveTo>
                  <a:cubicBezTo>
                    <a:pt x="827" y="1"/>
                    <a:pt x="325" y="366"/>
                    <a:pt x="165" y="868"/>
                  </a:cubicBezTo>
                  <a:cubicBezTo>
                    <a:pt x="1" y="1385"/>
                    <a:pt x="202" y="1976"/>
                    <a:pt x="648" y="2274"/>
                  </a:cubicBezTo>
                  <a:cubicBezTo>
                    <a:pt x="829" y="2400"/>
                    <a:pt x="1050" y="2470"/>
                    <a:pt x="1284" y="2478"/>
                  </a:cubicBezTo>
                  <a:lnTo>
                    <a:pt x="1326" y="2478"/>
                  </a:lnTo>
                  <a:cubicBezTo>
                    <a:pt x="1625" y="2478"/>
                    <a:pt x="1917" y="2372"/>
                    <a:pt x="2132" y="2180"/>
                  </a:cubicBezTo>
                  <a:cubicBezTo>
                    <a:pt x="2537" y="1825"/>
                    <a:pt x="2657" y="1200"/>
                    <a:pt x="2411" y="723"/>
                  </a:cubicBezTo>
                  <a:cubicBezTo>
                    <a:pt x="2261" y="430"/>
                    <a:pt x="2051" y="29"/>
                    <a:pt x="13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52"/>
            <p:cNvSpPr/>
            <p:nvPr/>
          </p:nvSpPr>
          <p:spPr>
            <a:xfrm rot="800732">
              <a:off x="5790824" y="3604683"/>
              <a:ext cx="81383" cy="75972"/>
            </a:xfrm>
            <a:custGeom>
              <a:avLst/>
              <a:gdLst/>
              <a:ahLst/>
              <a:cxnLst/>
              <a:rect l="l" t="t" r="r" b="b"/>
              <a:pathLst>
                <a:path w="2241" h="2092" extrusionOk="0">
                  <a:moveTo>
                    <a:pt x="1146" y="1"/>
                  </a:moveTo>
                  <a:cubicBezTo>
                    <a:pt x="701" y="1"/>
                    <a:pt x="275" y="311"/>
                    <a:pt x="137" y="734"/>
                  </a:cubicBezTo>
                  <a:cubicBezTo>
                    <a:pt x="0" y="1158"/>
                    <a:pt x="173" y="1669"/>
                    <a:pt x="544" y="1920"/>
                  </a:cubicBezTo>
                  <a:cubicBezTo>
                    <a:pt x="706" y="2032"/>
                    <a:pt x="890" y="2087"/>
                    <a:pt x="1083" y="2090"/>
                  </a:cubicBezTo>
                  <a:cubicBezTo>
                    <a:pt x="1098" y="2091"/>
                    <a:pt x="1113" y="2091"/>
                    <a:pt x="1128" y="2091"/>
                  </a:cubicBezTo>
                  <a:cubicBezTo>
                    <a:pt x="1370" y="2091"/>
                    <a:pt x="1613" y="2008"/>
                    <a:pt x="1797" y="1845"/>
                  </a:cubicBezTo>
                  <a:cubicBezTo>
                    <a:pt x="2134" y="1549"/>
                    <a:pt x="2240" y="1019"/>
                    <a:pt x="2031" y="617"/>
                  </a:cubicBezTo>
                  <a:cubicBezTo>
                    <a:pt x="1869" y="308"/>
                    <a:pt x="1710" y="26"/>
                    <a:pt x="1158" y="1"/>
                  </a:cubicBezTo>
                  <a:cubicBezTo>
                    <a:pt x="1154" y="1"/>
                    <a:pt x="1150" y="1"/>
                    <a:pt x="1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52"/>
            <p:cNvSpPr/>
            <p:nvPr/>
          </p:nvSpPr>
          <p:spPr>
            <a:xfrm rot="800732">
              <a:off x="5783225" y="3597709"/>
              <a:ext cx="96563" cy="89990"/>
            </a:xfrm>
            <a:custGeom>
              <a:avLst/>
              <a:gdLst/>
              <a:ahLst/>
              <a:cxnLst/>
              <a:rect l="l" t="t" r="r" b="b"/>
              <a:pathLst>
                <a:path w="2659" h="2478" extrusionOk="0">
                  <a:moveTo>
                    <a:pt x="1335" y="387"/>
                  </a:moveTo>
                  <a:cubicBezTo>
                    <a:pt x="1344" y="387"/>
                    <a:pt x="1353" y="388"/>
                    <a:pt x="1361" y="388"/>
                  </a:cubicBezTo>
                  <a:cubicBezTo>
                    <a:pt x="1791" y="405"/>
                    <a:pt x="1914" y="594"/>
                    <a:pt x="2070" y="901"/>
                  </a:cubicBezTo>
                  <a:cubicBezTo>
                    <a:pt x="2235" y="1222"/>
                    <a:pt x="2151" y="1657"/>
                    <a:pt x="1878" y="1894"/>
                  </a:cubicBezTo>
                  <a:cubicBezTo>
                    <a:pt x="1735" y="2021"/>
                    <a:pt x="1540" y="2090"/>
                    <a:pt x="1335" y="2090"/>
                  </a:cubicBezTo>
                  <a:cubicBezTo>
                    <a:pt x="1323" y="2090"/>
                    <a:pt x="1312" y="2090"/>
                    <a:pt x="1300" y="2090"/>
                  </a:cubicBezTo>
                  <a:cubicBezTo>
                    <a:pt x="1138" y="2087"/>
                    <a:pt x="988" y="2037"/>
                    <a:pt x="862" y="1953"/>
                  </a:cubicBezTo>
                  <a:cubicBezTo>
                    <a:pt x="564" y="1752"/>
                    <a:pt x="421" y="1337"/>
                    <a:pt x="533" y="988"/>
                  </a:cubicBezTo>
                  <a:cubicBezTo>
                    <a:pt x="642" y="651"/>
                    <a:pt x="992" y="387"/>
                    <a:pt x="1335" y="387"/>
                  </a:cubicBezTo>
                  <a:close/>
                  <a:moveTo>
                    <a:pt x="1359" y="0"/>
                  </a:moveTo>
                  <a:cubicBezTo>
                    <a:pt x="829" y="0"/>
                    <a:pt x="326" y="366"/>
                    <a:pt x="165" y="868"/>
                  </a:cubicBezTo>
                  <a:cubicBezTo>
                    <a:pt x="0" y="1387"/>
                    <a:pt x="204" y="1975"/>
                    <a:pt x="650" y="2274"/>
                  </a:cubicBezTo>
                  <a:cubicBezTo>
                    <a:pt x="831" y="2399"/>
                    <a:pt x="1052" y="2469"/>
                    <a:pt x="1286" y="2478"/>
                  </a:cubicBezTo>
                  <a:lnTo>
                    <a:pt x="1325" y="2478"/>
                  </a:lnTo>
                  <a:cubicBezTo>
                    <a:pt x="1626" y="2478"/>
                    <a:pt x="1917" y="2372"/>
                    <a:pt x="2131" y="2179"/>
                  </a:cubicBezTo>
                  <a:cubicBezTo>
                    <a:pt x="2536" y="1825"/>
                    <a:pt x="2659" y="1200"/>
                    <a:pt x="2410" y="723"/>
                  </a:cubicBezTo>
                  <a:cubicBezTo>
                    <a:pt x="2263" y="430"/>
                    <a:pt x="2056" y="28"/>
                    <a:pt x="13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52"/>
            <p:cNvSpPr/>
            <p:nvPr/>
          </p:nvSpPr>
          <p:spPr>
            <a:xfrm rot="800732">
              <a:off x="7928738" y="4230486"/>
              <a:ext cx="81492" cy="75936"/>
            </a:xfrm>
            <a:custGeom>
              <a:avLst/>
              <a:gdLst/>
              <a:ahLst/>
              <a:cxnLst/>
              <a:rect l="l" t="t" r="r" b="b"/>
              <a:pathLst>
                <a:path w="2244" h="2091" extrusionOk="0">
                  <a:moveTo>
                    <a:pt x="1144" y="0"/>
                  </a:moveTo>
                  <a:cubicBezTo>
                    <a:pt x="701" y="0"/>
                    <a:pt x="278" y="313"/>
                    <a:pt x="140" y="731"/>
                  </a:cubicBezTo>
                  <a:cubicBezTo>
                    <a:pt x="0" y="1158"/>
                    <a:pt x="176" y="1666"/>
                    <a:pt x="547" y="1917"/>
                  </a:cubicBezTo>
                  <a:cubicBezTo>
                    <a:pt x="706" y="2026"/>
                    <a:pt x="893" y="2081"/>
                    <a:pt x="1086" y="2090"/>
                  </a:cubicBezTo>
                  <a:cubicBezTo>
                    <a:pt x="1097" y="2090"/>
                    <a:pt x="1109" y="2090"/>
                    <a:pt x="1121" y="2090"/>
                  </a:cubicBezTo>
                  <a:cubicBezTo>
                    <a:pt x="1366" y="2090"/>
                    <a:pt x="1614" y="2007"/>
                    <a:pt x="1800" y="1844"/>
                  </a:cubicBezTo>
                  <a:cubicBezTo>
                    <a:pt x="2137" y="1549"/>
                    <a:pt x="2243" y="1019"/>
                    <a:pt x="2034" y="617"/>
                  </a:cubicBezTo>
                  <a:cubicBezTo>
                    <a:pt x="1872" y="307"/>
                    <a:pt x="1713" y="25"/>
                    <a:pt x="1161" y="0"/>
                  </a:cubicBezTo>
                  <a:cubicBezTo>
                    <a:pt x="1155" y="0"/>
                    <a:pt x="1149" y="0"/>
                    <a:pt x="11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52"/>
            <p:cNvSpPr/>
            <p:nvPr/>
          </p:nvSpPr>
          <p:spPr>
            <a:xfrm rot="800732">
              <a:off x="7921285" y="4223384"/>
              <a:ext cx="96563" cy="89918"/>
            </a:xfrm>
            <a:custGeom>
              <a:avLst/>
              <a:gdLst/>
              <a:ahLst/>
              <a:cxnLst/>
              <a:rect l="l" t="t" r="r" b="b"/>
              <a:pathLst>
                <a:path w="2659" h="2476" extrusionOk="0">
                  <a:moveTo>
                    <a:pt x="1330" y="391"/>
                  </a:moveTo>
                  <a:cubicBezTo>
                    <a:pt x="1340" y="391"/>
                    <a:pt x="1351" y="391"/>
                    <a:pt x="1361" y="392"/>
                  </a:cubicBezTo>
                  <a:cubicBezTo>
                    <a:pt x="1791" y="408"/>
                    <a:pt x="1911" y="598"/>
                    <a:pt x="2070" y="905"/>
                  </a:cubicBezTo>
                  <a:cubicBezTo>
                    <a:pt x="2232" y="1226"/>
                    <a:pt x="2148" y="1661"/>
                    <a:pt x="1878" y="1898"/>
                  </a:cubicBezTo>
                  <a:cubicBezTo>
                    <a:pt x="1733" y="2024"/>
                    <a:pt x="1531" y="2094"/>
                    <a:pt x="1322" y="2094"/>
                  </a:cubicBezTo>
                  <a:cubicBezTo>
                    <a:pt x="1313" y="2094"/>
                    <a:pt x="1305" y="2094"/>
                    <a:pt x="1297" y="2093"/>
                  </a:cubicBezTo>
                  <a:cubicBezTo>
                    <a:pt x="1138" y="2085"/>
                    <a:pt x="988" y="2040"/>
                    <a:pt x="862" y="1957"/>
                  </a:cubicBezTo>
                  <a:cubicBezTo>
                    <a:pt x="564" y="1753"/>
                    <a:pt x="419" y="1340"/>
                    <a:pt x="530" y="991"/>
                  </a:cubicBezTo>
                  <a:cubicBezTo>
                    <a:pt x="638" y="656"/>
                    <a:pt x="983" y="391"/>
                    <a:pt x="1330" y="391"/>
                  </a:cubicBezTo>
                  <a:close/>
                  <a:moveTo>
                    <a:pt x="1359" y="1"/>
                  </a:moveTo>
                  <a:cubicBezTo>
                    <a:pt x="829" y="1"/>
                    <a:pt x="326" y="366"/>
                    <a:pt x="165" y="869"/>
                  </a:cubicBezTo>
                  <a:cubicBezTo>
                    <a:pt x="0" y="1385"/>
                    <a:pt x="204" y="1973"/>
                    <a:pt x="650" y="2275"/>
                  </a:cubicBezTo>
                  <a:cubicBezTo>
                    <a:pt x="831" y="2400"/>
                    <a:pt x="1052" y="2470"/>
                    <a:pt x="1283" y="2476"/>
                  </a:cubicBezTo>
                  <a:lnTo>
                    <a:pt x="1325" y="2476"/>
                  </a:lnTo>
                  <a:cubicBezTo>
                    <a:pt x="1626" y="2476"/>
                    <a:pt x="1917" y="2372"/>
                    <a:pt x="2131" y="2180"/>
                  </a:cubicBezTo>
                  <a:cubicBezTo>
                    <a:pt x="2536" y="1823"/>
                    <a:pt x="2659" y="1201"/>
                    <a:pt x="2410" y="724"/>
                  </a:cubicBezTo>
                  <a:cubicBezTo>
                    <a:pt x="2260" y="431"/>
                    <a:pt x="2056" y="29"/>
                    <a:pt x="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52"/>
            <p:cNvSpPr/>
            <p:nvPr/>
          </p:nvSpPr>
          <p:spPr>
            <a:xfrm rot="800732">
              <a:off x="7355291" y="2233069"/>
              <a:ext cx="81383" cy="75863"/>
            </a:xfrm>
            <a:custGeom>
              <a:avLst/>
              <a:gdLst/>
              <a:ahLst/>
              <a:cxnLst/>
              <a:rect l="l" t="t" r="r" b="b"/>
              <a:pathLst>
                <a:path w="2241" h="2089" extrusionOk="0">
                  <a:moveTo>
                    <a:pt x="1141" y="1"/>
                  </a:moveTo>
                  <a:cubicBezTo>
                    <a:pt x="698" y="1"/>
                    <a:pt x="275" y="314"/>
                    <a:pt x="137" y="732"/>
                  </a:cubicBezTo>
                  <a:cubicBezTo>
                    <a:pt x="1" y="1159"/>
                    <a:pt x="174" y="1667"/>
                    <a:pt x="545" y="1918"/>
                  </a:cubicBezTo>
                  <a:cubicBezTo>
                    <a:pt x="707" y="2029"/>
                    <a:pt x="896" y="2085"/>
                    <a:pt x="1083" y="2088"/>
                  </a:cubicBezTo>
                  <a:cubicBezTo>
                    <a:pt x="1098" y="2089"/>
                    <a:pt x="1114" y="2089"/>
                    <a:pt x="1129" y="2089"/>
                  </a:cubicBezTo>
                  <a:cubicBezTo>
                    <a:pt x="1371" y="2089"/>
                    <a:pt x="1614" y="2005"/>
                    <a:pt x="1797" y="1845"/>
                  </a:cubicBezTo>
                  <a:cubicBezTo>
                    <a:pt x="2135" y="1549"/>
                    <a:pt x="2241" y="1019"/>
                    <a:pt x="2032" y="618"/>
                  </a:cubicBezTo>
                  <a:cubicBezTo>
                    <a:pt x="1870" y="308"/>
                    <a:pt x="1711" y="23"/>
                    <a:pt x="1159" y="1"/>
                  </a:cubicBezTo>
                  <a:cubicBezTo>
                    <a:pt x="1153" y="1"/>
                    <a:pt x="1147" y="1"/>
                    <a:pt x="1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52"/>
            <p:cNvSpPr/>
            <p:nvPr/>
          </p:nvSpPr>
          <p:spPr>
            <a:xfrm rot="800732">
              <a:off x="7347902" y="2226133"/>
              <a:ext cx="96454" cy="89918"/>
            </a:xfrm>
            <a:custGeom>
              <a:avLst/>
              <a:gdLst/>
              <a:ahLst/>
              <a:cxnLst/>
              <a:rect l="l" t="t" r="r" b="b"/>
              <a:pathLst>
                <a:path w="2656" h="2476" extrusionOk="0">
                  <a:moveTo>
                    <a:pt x="1344" y="388"/>
                  </a:moveTo>
                  <a:cubicBezTo>
                    <a:pt x="1348" y="388"/>
                    <a:pt x="1352" y="388"/>
                    <a:pt x="1356" y="388"/>
                  </a:cubicBezTo>
                  <a:cubicBezTo>
                    <a:pt x="1786" y="405"/>
                    <a:pt x="1908" y="592"/>
                    <a:pt x="2065" y="899"/>
                  </a:cubicBezTo>
                  <a:cubicBezTo>
                    <a:pt x="2229" y="1220"/>
                    <a:pt x="2145" y="1658"/>
                    <a:pt x="1872" y="1895"/>
                  </a:cubicBezTo>
                  <a:cubicBezTo>
                    <a:pt x="1727" y="2021"/>
                    <a:pt x="1525" y="2091"/>
                    <a:pt x="1319" y="2091"/>
                  </a:cubicBezTo>
                  <a:cubicBezTo>
                    <a:pt x="1311" y="2091"/>
                    <a:pt x="1303" y="2090"/>
                    <a:pt x="1295" y="2090"/>
                  </a:cubicBezTo>
                  <a:cubicBezTo>
                    <a:pt x="1133" y="2085"/>
                    <a:pt x="982" y="2037"/>
                    <a:pt x="857" y="1953"/>
                  </a:cubicBezTo>
                  <a:cubicBezTo>
                    <a:pt x="558" y="1750"/>
                    <a:pt x="416" y="1337"/>
                    <a:pt x="527" y="988"/>
                  </a:cubicBezTo>
                  <a:cubicBezTo>
                    <a:pt x="638" y="646"/>
                    <a:pt x="983" y="388"/>
                    <a:pt x="1344" y="388"/>
                  </a:cubicBezTo>
                  <a:close/>
                  <a:moveTo>
                    <a:pt x="1356" y="1"/>
                  </a:moveTo>
                  <a:cubicBezTo>
                    <a:pt x="826" y="1"/>
                    <a:pt x="324" y="366"/>
                    <a:pt x="165" y="868"/>
                  </a:cubicBezTo>
                  <a:cubicBezTo>
                    <a:pt x="0" y="1384"/>
                    <a:pt x="201" y="1973"/>
                    <a:pt x="647" y="2274"/>
                  </a:cubicBezTo>
                  <a:cubicBezTo>
                    <a:pt x="829" y="2400"/>
                    <a:pt x="1049" y="2470"/>
                    <a:pt x="1283" y="2475"/>
                  </a:cubicBezTo>
                  <a:lnTo>
                    <a:pt x="1325" y="2475"/>
                  </a:lnTo>
                  <a:cubicBezTo>
                    <a:pt x="1621" y="2475"/>
                    <a:pt x="1914" y="2372"/>
                    <a:pt x="2132" y="2179"/>
                  </a:cubicBezTo>
                  <a:cubicBezTo>
                    <a:pt x="2536" y="1822"/>
                    <a:pt x="2656" y="1200"/>
                    <a:pt x="2410" y="720"/>
                  </a:cubicBezTo>
                  <a:cubicBezTo>
                    <a:pt x="2260" y="427"/>
                    <a:pt x="2053" y="29"/>
                    <a:pt x="1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50"/>
        <p:cNvGrpSpPr/>
        <p:nvPr/>
      </p:nvGrpSpPr>
      <p:grpSpPr>
        <a:xfrm>
          <a:off x="0" y="0"/>
          <a:ext cx="0" cy="0"/>
          <a:chOff x="0" y="0"/>
          <a:chExt cx="0" cy="0"/>
        </a:xfrm>
      </p:grpSpPr>
      <p:sp>
        <p:nvSpPr>
          <p:cNvPr id="3165" name="Google Shape;3165;p56"/>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الذكاء الاصطناعي</a:t>
            </a:r>
            <a:endParaRPr dirty="0">
              <a:latin typeface="Dubai" panose="020B0503030403030204" pitchFamily="34" charset="-78"/>
              <a:cs typeface="Dubai" panose="020B0503030403030204" pitchFamily="34" charset="-78"/>
            </a:endParaRPr>
          </a:p>
        </p:txBody>
      </p:sp>
      <p:pic>
        <p:nvPicPr>
          <p:cNvPr id="10" name="صورة 9">
            <a:extLst>
              <a:ext uri="{FF2B5EF4-FFF2-40B4-BE49-F238E27FC236}">
                <a16:creationId xmlns:a16="http://schemas.microsoft.com/office/drawing/2014/main" id="{7AB44747-122B-C776-ED3E-38B5824575C4}"/>
              </a:ext>
            </a:extLst>
          </p:cNvPr>
          <p:cNvPicPr>
            <a:picLocks noChangeAspect="1"/>
          </p:cNvPicPr>
          <p:nvPr/>
        </p:nvPicPr>
        <p:blipFill>
          <a:blip r:embed="rId3"/>
          <a:stretch>
            <a:fillRect/>
          </a:stretch>
        </p:blipFill>
        <p:spPr>
          <a:xfrm>
            <a:off x="1558035" y="1568241"/>
            <a:ext cx="6027929" cy="3186640"/>
          </a:xfrm>
          <a:custGeom>
            <a:avLst/>
            <a:gdLst>
              <a:gd name="connsiteX0" fmla="*/ 0 w 6027929"/>
              <a:gd name="connsiteY0" fmla="*/ 0 h 3186640"/>
              <a:gd name="connsiteX1" fmla="*/ 608273 w 6027929"/>
              <a:gd name="connsiteY1" fmla="*/ 0 h 3186640"/>
              <a:gd name="connsiteX2" fmla="*/ 1276825 w 6027929"/>
              <a:gd name="connsiteY2" fmla="*/ 0 h 3186640"/>
              <a:gd name="connsiteX3" fmla="*/ 1885098 w 6027929"/>
              <a:gd name="connsiteY3" fmla="*/ 0 h 3186640"/>
              <a:gd name="connsiteX4" fmla="*/ 2433091 w 6027929"/>
              <a:gd name="connsiteY4" fmla="*/ 0 h 3186640"/>
              <a:gd name="connsiteX5" fmla="*/ 3101643 w 6027929"/>
              <a:gd name="connsiteY5" fmla="*/ 0 h 3186640"/>
              <a:gd name="connsiteX6" fmla="*/ 3529078 w 6027929"/>
              <a:gd name="connsiteY6" fmla="*/ 0 h 3186640"/>
              <a:gd name="connsiteX7" fmla="*/ 3896234 w 6027929"/>
              <a:gd name="connsiteY7" fmla="*/ 0 h 3186640"/>
              <a:gd name="connsiteX8" fmla="*/ 4504507 w 6027929"/>
              <a:gd name="connsiteY8" fmla="*/ 0 h 3186640"/>
              <a:gd name="connsiteX9" fmla="*/ 5112780 w 6027929"/>
              <a:gd name="connsiteY9" fmla="*/ 0 h 3186640"/>
              <a:gd name="connsiteX10" fmla="*/ 5540215 w 6027929"/>
              <a:gd name="connsiteY10" fmla="*/ 0 h 3186640"/>
              <a:gd name="connsiteX11" fmla="*/ 6027929 w 6027929"/>
              <a:gd name="connsiteY11" fmla="*/ 0 h 3186640"/>
              <a:gd name="connsiteX12" fmla="*/ 6027929 w 6027929"/>
              <a:gd name="connsiteY12" fmla="*/ 499240 h 3186640"/>
              <a:gd name="connsiteX13" fmla="*/ 6027929 w 6027929"/>
              <a:gd name="connsiteY13" fmla="*/ 1030347 h 3186640"/>
              <a:gd name="connsiteX14" fmla="*/ 6027929 w 6027929"/>
              <a:gd name="connsiteY14" fmla="*/ 1497721 h 3186640"/>
              <a:gd name="connsiteX15" fmla="*/ 6027929 w 6027929"/>
              <a:gd name="connsiteY15" fmla="*/ 2092560 h 3186640"/>
              <a:gd name="connsiteX16" fmla="*/ 6027929 w 6027929"/>
              <a:gd name="connsiteY16" fmla="*/ 2528068 h 3186640"/>
              <a:gd name="connsiteX17" fmla="*/ 6027929 w 6027929"/>
              <a:gd name="connsiteY17" fmla="*/ 3186640 h 3186640"/>
              <a:gd name="connsiteX18" fmla="*/ 5479935 w 6027929"/>
              <a:gd name="connsiteY18" fmla="*/ 3186640 h 3186640"/>
              <a:gd name="connsiteX19" fmla="*/ 4931942 w 6027929"/>
              <a:gd name="connsiteY19" fmla="*/ 3186640 h 3186640"/>
              <a:gd name="connsiteX20" fmla="*/ 4323669 w 6027929"/>
              <a:gd name="connsiteY20" fmla="*/ 3186640 h 3186640"/>
              <a:gd name="connsiteX21" fmla="*/ 3715396 w 6027929"/>
              <a:gd name="connsiteY21" fmla="*/ 3186640 h 3186640"/>
              <a:gd name="connsiteX22" fmla="*/ 3287961 w 6027929"/>
              <a:gd name="connsiteY22" fmla="*/ 3186640 h 3186640"/>
              <a:gd name="connsiteX23" fmla="*/ 2619409 w 6027929"/>
              <a:gd name="connsiteY23" fmla="*/ 3186640 h 3186640"/>
              <a:gd name="connsiteX24" fmla="*/ 2191974 w 6027929"/>
              <a:gd name="connsiteY24" fmla="*/ 3186640 h 3186640"/>
              <a:gd name="connsiteX25" fmla="*/ 1523422 w 6027929"/>
              <a:gd name="connsiteY25" fmla="*/ 3186640 h 3186640"/>
              <a:gd name="connsiteX26" fmla="*/ 1095987 w 6027929"/>
              <a:gd name="connsiteY26" fmla="*/ 3186640 h 3186640"/>
              <a:gd name="connsiteX27" fmla="*/ 668552 w 6027929"/>
              <a:gd name="connsiteY27" fmla="*/ 3186640 h 3186640"/>
              <a:gd name="connsiteX28" fmla="*/ 0 w 6027929"/>
              <a:gd name="connsiteY28" fmla="*/ 3186640 h 3186640"/>
              <a:gd name="connsiteX29" fmla="*/ 0 w 6027929"/>
              <a:gd name="connsiteY29" fmla="*/ 2751133 h 3186640"/>
              <a:gd name="connsiteX30" fmla="*/ 0 w 6027929"/>
              <a:gd name="connsiteY30" fmla="*/ 2315625 h 3186640"/>
              <a:gd name="connsiteX31" fmla="*/ 0 w 6027929"/>
              <a:gd name="connsiteY31" fmla="*/ 1752652 h 3186640"/>
              <a:gd name="connsiteX32" fmla="*/ 0 w 6027929"/>
              <a:gd name="connsiteY32" fmla="*/ 1253412 h 3186640"/>
              <a:gd name="connsiteX33" fmla="*/ 0 w 6027929"/>
              <a:gd name="connsiteY33" fmla="*/ 658572 h 3186640"/>
              <a:gd name="connsiteX34" fmla="*/ 0 w 6027929"/>
              <a:gd name="connsiteY34" fmla="*/ 0 h 318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27929" h="3186640" fill="none" extrusionOk="0">
                <a:moveTo>
                  <a:pt x="0" y="0"/>
                </a:moveTo>
                <a:cubicBezTo>
                  <a:pt x="237649" y="-30895"/>
                  <a:pt x="452856" y="10170"/>
                  <a:pt x="608273" y="0"/>
                </a:cubicBezTo>
                <a:cubicBezTo>
                  <a:pt x="763690" y="-10170"/>
                  <a:pt x="1013624" y="62596"/>
                  <a:pt x="1276825" y="0"/>
                </a:cubicBezTo>
                <a:cubicBezTo>
                  <a:pt x="1540026" y="-62596"/>
                  <a:pt x="1587347" y="44226"/>
                  <a:pt x="1885098" y="0"/>
                </a:cubicBezTo>
                <a:cubicBezTo>
                  <a:pt x="2182849" y="-44226"/>
                  <a:pt x="2178290" y="26910"/>
                  <a:pt x="2433091" y="0"/>
                </a:cubicBezTo>
                <a:cubicBezTo>
                  <a:pt x="2687892" y="-26910"/>
                  <a:pt x="2780821" y="73698"/>
                  <a:pt x="3101643" y="0"/>
                </a:cubicBezTo>
                <a:cubicBezTo>
                  <a:pt x="3422465" y="-73698"/>
                  <a:pt x="3390768" y="2010"/>
                  <a:pt x="3529078" y="0"/>
                </a:cubicBezTo>
                <a:cubicBezTo>
                  <a:pt x="3667388" y="-2010"/>
                  <a:pt x="3787927" y="22274"/>
                  <a:pt x="3896234" y="0"/>
                </a:cubicBezTo>
                <a:cubicBezTo>
                  <a:pt x="4004541" y="-22274"/>
                  <a:pt x="4325292" y="64469"/>
                  <a:pt x="4504507" y="0"/>
                </a:cubicBezTo>
                <a:cubicBezTo>
                  <a:pt x="4683722" y="-64469"/>
                  <a:pt x="4952176" y="36487"/>
                  <a:pt x="5112780" y="0"/>
                </a:cubicBezTo>
                <a:cubicBezTo>
                  <a:pt x="5273384" y="-36487"/>
                  <a:pt x="5406102" y="28641"/>
                  <a:pt x="5540215" y="0"/>
                </a:cubicBezTo>
                <a:cubicBezTo>
                  <a:pt x="5674328" y="-28641"/>
                  <a:pt x="5919462" y="23307"/>
                  <a:pt x="6027929" y="0"/>
                </a:cubicBezTo>
                <a:cubicBezTo>
                  <a:pt x="6077130" y="113783"/>
                  <a:pt x="5970691" y="330226"/>
                  <a:pt x="6027929" y="499240"/>
                </a:cubicBezTo>
                <a:cubicBezTo>
                  <a:pt x="6085167" y="668254"/>
                  <a:pt x="5985324" y="831940"/>
                  <a:pt x="6027929" y="1030347"/>
                </a:cubicBezTo>
                <a:cubicBezTo>
                  <a:pt x="6070534" y="1228754"/>
                  <a:pt x="6026153" y="1291377"/>
                  <a:pt x="6027929" y="1497721"/>
                </a:cubicBezTo>
                <a:cubicBezTo>
                  <a:pt x="6029705" y="1704065"/>
                  <a:pt x="6023786" y="1954861"/>
                  <a:pt x="6027929" y="2092560"/>
                </a:cubicBezTo>
                <a:cubicBezTo>
                  <a:pt x="6032072" y="2230259"/>
                  <a:pt x="6014445" y="2336169"/>
                  <a:pt x="6027929" y="2528068"/>
                </a:cubicBezTo>
                <a:cubicBezTo>
                  <a:pt x="6041413" y="2719967"/>
                  <a:pt x="5959016" y="2972101"/>
                  <a:pt x="6027929" y="3186640"/>
                </a:cubicBezTo>
                <a:cubicBezTo>
                  <a:pt x="5914644" y="3235536"/>
                  <a:pt x="5660560" y="3136711"/>
                  <a:pt x="5479935" y="3186640"/>
                </a:cubicBezTo>
                <a:cubicBezTo>
                  <a:pt x="5299310" y="3236569"/>
                  <a:pt x="5062164" y="3154175"/>
                  <a:pt x="4931942" y="3186640"/>
                </a:cubicBezTo>
                <a:cubicBezTo>
                  <a:pt x="4801720" y="3219105"/>
                  <a:pt x="4577558" y="3177703"/>
                  <a:pt x="4323669" y="3186640"/>
                </a:cubicBezTo>
                <a:cubicBezTo>
                  <a:pt x="4069780" y="3195577"/>
                  <a:pt x="3872880" y="3114360"/>
                  <a:pt x="3715396" y="3186640"/>
                </a:cubicBezTo>
                <a:cubicBezTo>
                  <a:pt x="3557912" y="3258920"/>
                  <a:pt x="3499489" y="3144534"/>
                  <a:pt x="3287961" y="3186640"/>
                </a:cubicBezTo>
                <a:cubicBezTo>
                  <a:pt x="3076434" y="3228746"/>
                  <a:pt x="2878953" y="3112954"/>
                  <a:pt x="2619409" y="3186640"/>
                </a:cubicBezTo>
                <a:cubicBezTo>
                  <a:pt x="2359865" y="3260326"/>
                  <a:pt x="2306666" y="3185771"/>
                  <a:pt x="2191974" y="3186640"/>
                </a:cubicBezTo>
                <a:cubicBezTo>
                  <a:pt x="2077283" y="3187509"/>
                  <a:pt x="1768840" y="3141959"/>
                  <a:pt x="1523422" y="3186640"/>
                </a:cubicBezTo>
                <a:cubicBezTo>
                  <a:pt x="1278004" y="3231321"/>
                  <a:pt x="1262231" y="3151125"/>
                  <a:pt x="1095987" y="3186640"/>
                </a:cubicBezTo>
                <a:cubicBezTo>
                  <a:pt x="929743" y="3222155"/>
                  <a:pt x="856020" y="3158152"/>
                  <a:pt x="668552" y="3186640"/>
                </a:cubicBezTo>
                <a:cubicBezTo>
                  <a:pt x="481084" y="3215128"/>
                  <a:pt x="294662" y="3181329"/>
                  <a:pt x="0" y="3186640"/>
                </a:cubicBezTo>
                <a:cubicBezTo>
                  <a:pt x="-6638" y="2990148"/>
                  <a:pt x="36305" y="2892228"/>
                  <a:pt x="0" y="2751133"/>
                </a:cubicBezTo>
                <a:cubicBezTo>
                  <a:pt x="-36305" y="2610038"/>
                  <a:pt x="44785" y="2429926"/>
                  <a:pt x="0" y="2315625"/>
                </a:cubicBezTo>
                <a:cubicBezTo>
                  <a:pt x="-44785" y="2201324"/>
                  <a:pt x="191" y="1883179"/>
                  <a:pt x="0" y="1752652"/>
                </a:cubicBezTo>
                <a:cubicBezTo>
                  <a:pt x="-191" y="1622125"/>
                  <a:pt x="20399" y="1412319"/>
                  <a:pt x="0" y="1253412"/>
                </a:cubicBezTo>
                <a:cubicBezTo>
                  <a:pt x="-20399" y="1094505"/>
                  <a:pt x="53663" y="902513"/>
                  <a:pt x="0" y="658572"/>
                </a:cubicBezTo>
                <a:cubicBezTo>
                  <a:pt x="-53663" y="414631"/>
                  <a:pt x="76500" y="309821"/>
                  <a:pt x="0" y="0"/>
                </a:cubicBezTo>
                <a:close/>
              </a:path>
              <a:path w="6027929" h="3186640" stroke="0" extrusionOk="0">
                <a:moveTo>
                  <a:pt x="0" y="0"/>
                </a:moveTo>
                <a:cubicBezTo>
                  <a:pt x="174969" y="-10986"/>
                  <a:pt x="464826" y="44133"/>
                  <a:pt x="608273" y="0"/>
                </a:cubicBezTo>
                <a:cubicBezTo>
                  <a:pt x="751720" y="-44133"/>
                  <a:pt x="1050643" y="11763"/>
                  <a:pt x="1276825" y="0"/>
                </a:cubicBezTo>
                <a:cubicBezTo>
                  <a:pt x="1503007" y="-11763"/>
                  <a:pt x="1569763" y="7668"/>
                  <a:pt x="1704260" y="0"/>
                </a:cubicBezTo>
                <a:cubicBezTo>
                  <a:pt x="1838758" y="-7668"/>
                  <a:pt x="1971253" y="44852"/>
                  <a:pt x="2131695" y="0"/>
                </a:cubicBezTo>
                <a:cubicBezTo>
                  <a:pt x="2292137" y="-44852"/>
                  <a:pt x="2409058" y="47905"/>
                  <a:pt x="2679688" y="0"/>
                </a:cubicBezTo>
                <a:cubicBezTo>
                  <a:pt x="2950318" y="-47905"/>
                  <a:pt x="2868941" y="13440"/>
                  <a:pt x="3046844" y="0"/>
                </a:cubicBezTo>
                <a:cubicBezTo>
                  <a:pt x="3224747" y="-13440"/>
                  <a:pt x="3260447" y="2766"/>
                  <a:pt x="3414000" y="0"/>
                </a:cubicBezTo>
                <a:cubicBezTo>
                  <a:pt x="3567553" y="-2766"/>
                  <a:pt x="3884052" y="74539"/>
                  <a:pt x="4082552" y="0"/>
                </a:cubicBezTo>
                <a:cubicBezTo>
                  <a:pt x="4281052" y="-74539"/>
                  <a:pt x="4374557" y="2382"/>
                  <a:pt x="4570266" y="0"/>
                </a:cubicBezTo>
                <a:cubicBezTo>
                  <a:pt x="4765975" y="-2382"/>
                  <a:pt x="4841714" y="25895"/>
                  <a:pt x="4997701" y="0"/>
                </a:cubicBezTo>
                <a:cubicBezTo>
                  <a:pt x="5153689" y="-25895"/>
                  <a:pt x="5255535" y="316"/>
                  <a:pt x="5364857" y="0"/>
                </a:cubicBezTo>
                <a:cubicBezTo>
                  <a:pt x="5474179" y="-316"/>
                  <a:pt x="5729698" y="56255"/>
                  <a:pt x="6027929" y="0"/>
                </a:cubicBezTo>
                <a:cubicBezTo>
                  <a:pt x="6062852" y="154652"/>
                  <a:pt x="5965585" y="266844"/>
                  <a:pt x="6027929" y="531107"/>
                </a:cubicBezTo>
                <a:cubicBezTo>
                  <a:pt x="6090273" y="795370"/>
                  <a:pt x="5964437" y="854128"/>
                  <a:pt x="6027929" y="1062213"/>
                </a:cubicBezTo>
                <a:cubicBezTo>
                  <a:pt x="6091421" y="1270298"/>
                  <a:pt x="6018916" y="1423744"/>
                  <a:pt x="6027929" y="1593320"/>
                </a:cubicBezTo>
                <a:cubicBezTo>
                  <a:pt x="6036942" y="1762896"/>
                  <a:pt x="6010178" y="1966085"/>
                  <a:pt x="6027929" y="2156293"/>
                </a:cubicBezTo>
                <a:cubicBezTo>
                  <a:pt x="6045680" y="2346501"/>
                  <a:pt x="5984075" y="2457136"/>
                  <a:pt x="6027929" y="2687400"/>
                </a:cubicBezTo>
                <a:cubicBezTo>
                  <a:pt x="6071783" y="2917664"/>
                  <a:pt x="6012660" y="3056776"/>
                  <a:pt x="6027929" y="3186640"/>
                </a:cubicBezTo>
                <a:cubicBezTo>
                  <a:pt x="5815086" y="3211341"/>
                  <a:pt x="5559836" y="3179875"/>
                  <a:pt x="5359377" y="3186640"/>
                </a:cubicBezTo>
                <a:cubicBezTo>
                  <a:pt x="5158918" y="3193405"/>
                  <a:pt x="4829602" y="3182145"/>
                  <a:pt x="4690825" y="3186640"/>
                </a:cubicBezTo>
                <a:cubicBezTo>
                  <a:pt x="4552048" y="3191135"/>
                  <a:pt x="4410061" y="3156587"/>
                  <a:pt x="4323669" y="3186640"/>
                </a:cubicBezTo>
                <a:cubicBezTo>
                  <a:pt x="4237277" y="3216693"/>
                  <a:pt x="4095070" y="3145973"/>
                  <a:pt x="3956513" y="3186640"/>
                </a:cubicBezTo>
                <a:cubicBezTo>
                  <a:pt x="3817956" y="3227307"/>
                  <a:pt x="3635086" y="3165411"/>
                  <a:pt x="3468799" y="3186640"/>
                </a:cubicBezTo>
                <a:cubicBezTo>
                  <a:pt x="3302512" y="3207869"/>
                  <a:pt x="3064079" y="3147192"/>
                  <a:pt x="2920806" y="3186640"/>
                </a:cubicBezTo>
                <a:cubicBezTo>
                  <a:pt x="2777533" y="3226088"/>
                  <a:pt x="2617268" y="3130838"/>
                  <a:pt x="2433091" y="3186640"/>
                </a:cubicBezTo>
                <a:cubicBezTo>
                  <a:pt x="2248914" y="3242442"/>
                  <a:pt x="2145448" y="3152756"/>
                  <a:pt x="2005656" y="3186640"/>
                </a:cubicBezTo>
                <a:cubicBezTo>
                  <a:pt x="1865865" y="3220524"/>
                  <a:pt x="1651277" y="3136184"/>
                  <a:pt x="1457663" y="3186640"/>
                </a:cubicBezTo>
                <a:cubicBezTo>
                  <a:pt x="1264049" y="3237096"/>
                  <a:pt x="1122071" y="3163936"/>
                  <a:pt x="849390" y="3186640"/>
                </a:cubicBezTo>
                <a:cubicBezTo>
                  <a:pt x="576709" y="3209344"/>
                  <a:pt x="406683" y="3134828"/>
                  <a:pt x="0" y="3186640"/>
                </a:cubicBezTo>
                <a:cubicBezTo>
                  <a:pt x="-61279" y="3072066"/>
                  <a:pt x="5241" y="2833553"/>
                  <a:pt x="0" y="2623667"/>
                </a:cubicBezTo>
                <a:cubicBezTo>
                  <a:pt x="-5241" y="2413781"/>
                  <a:pt x="21141" y="2265551"/>
                  <a:pt x="0" y="2124427"/>
                </a:cubicBezTo>
                <a:cubicBezTo>
                  <a:pt x="-21141" y="1983303"/>
                  <a:pt x="8130" y="1728753"/>
                  <a:pt x="0" y="1625186"/>
                </a:cubicBezTo>
                <a:cubicBezTo>
                  <a:pt x="-8130" y="1521619"/>
                  <a:pt x="28304" y="1300476"/>
                  <a:pt x="0" y="1125946"/>
                </a:cubicBezTo>
                <a:cubicBezTo>
                  <a:pt x="-28304" y="951416"/>
                  <a:pt x="24575" y="725342"/>
                  <a:pt x="0" y="562973"/>
                </a:cubicBezTo>
                <a:cubicBezTo>
                  <a:pt x="-24575" y="400604"/>
                  <a:pt x="62091" y="129214"/>
                  <a:pt x="0" y="0"/>
                </a:cubicBezTo>
                <a:close/>
              </a:path>
            </a:pathLst>
          </a:custGeom>
          <a:ln w="76200">
            <a:solidFill>
              <a:schemeClr val="accent6"/>
            </a:solidFill>
            <a:extLst>
              <a:ext uri="{C807C97D-BFC1-408E-A445-0C87EB9F89A2}">
                <ask:lineSketchStyleProps xmlns:ask="http://schemas.microsoft.com/office/drawing/2018/sketchyshapes" sd="4195080331">
                  <a:prstGeom prst="rect">
                    <a:avLst/>
                  </a:prstGeom>
                  <ask:type>
                    <ask:lineSketchScribble/>
                  </ask:type>
                </ask:lineSketchStyleProps>
              </a:ext>
            </a:extLst>
          </a:ln>
        </p:spPr>
      </p:pic>
      <p:grpSp>
        <p:nvGrpSpPr>
          <p:cNvPr id="11" name="Google Shape;2069;p48">
            <a:extLst>
              <a:ext uri="{FF2B5EF4-FFF2-40B4-BE49-F238E27FC236}">
                <a16:creationId xmlns:a16="http://schemas.microsoft.com/office/drawing/2014/main" id="{D6D710DB-D16D-8ED2-56E7-5D5A0BDCE631}"/>
              </a:ext>
            </a:extLst>
          </p:cNvPr>
          <p:cNvGrpSpPr/>
          <p:nvPr/>
        </p:nvGrpSpPr>
        <p:grpSpPr>
          <a:xfrm>
            <a:off x="7220565" y="4035237"/>
            <a:ext cx="921719" cy="880043"/>
            <a:chOff x="1240965" y="2131729"/>
            <a:chExt cx="921719" cy="880043"/>
          </a:xfrm>
        </p:grpSpPr>
        <p:sp>
          <p:nvSpPr>
            <p:cNvPr id="12" name="Google Shape;2070;p48">
              <a:extLst>
                <a:ext uri="{FF2B5EF4-FFF2-40B4-BE49-F238E27FC236}">
                  <a16:creationId xmlns:a16="http://schemas.microsoft.com/office/drawing/2014/main" id="{DB042C53-AD02-698A-8C2A-95B610B499B8}"/>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610F5825-93BF-2BCA-37C8-E1E8A64391BB}"/>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EBE0E418-9E63-AC93-2B50-43D2D0B5D90A}"/>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3308E2FB-473A-7D72-5F1E-A3D61DB4E4D6}"/>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780076D2-75CD-AA57-916C-E98AFEF242A7}"/>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A2CB6BBB-1C0F-F78A-2A89-8CD8AF69CA35}"/>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60C3E58D-24E5-45E8-2F79-B8DF9C116FC3}"/>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552D2810-79A1-C4AD-0151-5BA77E10E70A}"/>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FFCC3351-3112-342A-DE60-AC1B22ADACDE}"/>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B6676612-06D7-D6B7-01D9-E0048F7937A5}"/>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808E33E6-09AD-87D6-9120-61BD0D561041}"/>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6C640C7F-ACFD-ACB9-7E28-1DFF503BC250}"/>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5B9FD1B2-694F-D7BF-54AE-E3223E19806F}"/>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8DD37AC1-226C-3375-B791-731C43D97D64}"/>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0A1F5242-6F38-9BA4-8F1B-E511D815F30B}"/>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BE41B3B8-9F04-E43E-57BF-A10D15B115F6}"/>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F49EC7F1-400B-1894-4064-153E9C4EA504}"/>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F4B16F3C-2153-51BA-E850-72EE9CEC9EB7}"/>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824F1A62-EC00-1F95-86FE-54A9F42A2580}"/>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C61FC50D-D0E8-78C9-BB97-4DDE4C9237C0}"/>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49317CC6-E986-B09B-B64A-F4C49956766E}"/>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06F7CB79-43D2-49E7-607F-240A23345054}"/>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F9AA23BC-39A2-E850-2451-4385F731330F}"/>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55C46EB9-7E24-29B9-E0D5-08B631E05EA6}"/>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FAA58CE2-8A40-ED7D-A2BE-BA0F994E3BF5}"/>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20B345EB-6F08-EF94-2A80-6C3F928E43AC}"/>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22559D5A-231D-7F6B-BE84-9721AF9ED2E5}"/>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17444EF4-50E8-BDAC-EE48-7253357E0C09}"/>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7D2CB98A-1105-550E-FC9E-13934817FA64}"/>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136BE144-A482-356A-43B8-84679BB8B7E3}"/>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992A7C30-75C9-DFD9-3F8E-3854C8FC4EA5}"/>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D5A6560A-FFDF-BFB8-50B2-25C5CC095F23}"/>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A507860F-BF2C-1604-606C-D522D390F940}"/>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1647A3AF-0802-9B95-814F-54CDA5370C63}"/>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12BDBB87-E401-C68D-9A47-24D86B9FCAFB}"/>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8A5DBB36-FF13-305D-5EE3-DA40F8F5AF38}"/>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92BB3BE5-D175-95CF-9DE9-642CE626CF2C}"/>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5D12D3F3-B804-EB23-F4B1-F515FB1B283B}"/>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803FAAFB-30CB-E30D-E701-E970EE67F119}"/>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A7E78E54-BEC1-1E51-71B6-F9B726DA4E36}"/>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F691FA67-204A-13C8-8A76-04BA855D2AA0}"/>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03A4A83F-FD28-E7E6-7F3E-D9DBD4106DB4}"/>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783A4DDB-03A5-CDB9-9B80-46DB206E3F78}"/>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EA25047D-280D-9E4B-6709-75648B0A22A8}"/>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BF1359DE-2474-17CF-0DD4-A862017C9C01}"/>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433A8042-4B2F-5D39-24AC-4038B5FDBFD9}"/>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98E695A6-C132-28F7-2702-EE3FF1D841A8}"/>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00018B3D-B778-FD5C-6436-392371275B6A}"/>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F2B4E1EC-B710-F6FE-0545-B84835E08F3D}"/>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EE4A715E-3AA6-1F22-67CD-3E08F285A668}"/>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A7A777C3-529D-789C-AAAC-3D1B84E982BD}"/>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865DCC11-C853-0B43-FDD2-3A6A50C9F7F6}"/>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F2FA6D10-1EB1-6830-BB25-B3E176A9969F}"/>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1680C311-3BFD-3605-12FB-4AC12081A98C}"/>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31CA6390-BAE9-3DB1-D348-9573CE60DDC9}"/>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15F79377-F916-718F-4B16-AD6BE7E7A0CC}"/>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0848609A-02EC-91DE-183B-D9EA981D1DC1}"/>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4ED3BFC0-53DC-1D42-DFC8-E1C5D757929F}"/>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CC69DC1D-CC0D-DB3B-3890-5BACAD9DABCD}"/>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33D05E3B-08D7-F637-171E-6ADD66272F35}"/>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D5B878FB-F541-D3D8-BB50-CBEBA50D3235}"/>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5AD0BD39-1700-86F1-E20E-C5DEA0979C55}"/>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BE52C11A-E0F0-B4DB-A2AC-83F81E2CF823}"/>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1EB224F4-ABEC-F48B-BB9E-EC74D3C8B32D}"/>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FB701C9C-0D6F-95F5-EEC5-E236721CB368}"/>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53D5EED2-19EF-FDCD-52F6-0D2F10FCDC34}"/>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E6EC5802-9CF3-59D1-95D2-61D1E546D1CE}"/>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A4F743D2-9476-B227-8798-0C8C4DCD2FED}"/>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E5951FFF-0AA7-D806-0C4F-39381E1980BF}"/>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35FCD132-565B-033E-B946-800D9E6B23CF}"/>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E40EBAAE-BB56-48D4-F440-3FC07A423BF4}"/>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59673503-7E5B-DE80-CAE5-212F3E6C3660}"/>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34020A80-73EF-587F-2705-54DC6E18AAF5}"/>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B57300BD-296F-DD85-27E7-23FD363DCB32}"/>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286C2954-D29B-6A39-73DF-CFCAAC440CBD}"/>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7980F73C-BD9A-1071-DA38-F7105B70F21A}"/>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CFC7125C-CC5A-C506-6C28-EB5B179433B0}"/>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75C5D91C-D9F7-A3A4-56AC-BA9C2CCDC761}"/>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9DDDEDC0-186B-3CA4-B565-F0E5596FD63F}"/>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36AF7B17-0189-AE32-59C0-52229A8E122F}"/>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BF953D7D-337A-7682-7A8C-3F5F6F0BAFE4}"/>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8E33D676-F0FD-4208-BC97-8DBD427534D9}"/>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4A3D4C78-498C-5473-9804-8D303838C5BF}"/>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B52DD55F-46EC-B19C-E289-152678596D70}"/>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296195ED-07CE-5420-8C88-E9DDA3D54D5C}"/>
            </a:ext>
          </a:extLst>
        </p:cNvPr>
        <p:cNvGrpSpPr/>
        <p:nvPr/>
      </p:nvGrpSpPr>
      <p:grpSpPr>
        <a:xfrm>
          <a:off x="0" y="0"/>
          <a:ext cx="0" cy="0"/>
          <a:chOff x="0" y="0"/>
          <a:chExt cx="0" cy="0"/>
        </a:xfrm>
      </p:grpSpPr>
      <p:pic>
        <p:nvPicPr>
          <p:cNvPr id="4" name="صورة 3">
            <a:extLst>
              <a:ext uri="{FF2B5EF4-FFF2-40B4-BE49-F238E27FC236}">
                <a16:creationId xmlns:a16="http://schemas.microsoft.com/office/drawing/2014/main" id="{963ABC9F-ABEA-415F-D2F5-F8114A5C8185}"/>
              </a:ext>
            </a:extLst>
          </p:cNvPr>
          <p:cNvPicPr>
            <a:picLocks noChangeAspect="1"/>
          </p:cNvPicPr>
          <p:nvPr/>
        </p:nvPicPr>
        <p:blipFill>
          <a:blip r:embed="rId3"/>
          <a:stretch>
            <a:fillRect/>
          </a:stretch>
        </p:blipFill>
        <p:spPr>
          <a:xfrm>
            <a:off x="1580896" y="1605685"/>
            <a:ext cx="5982208" cy="2944368"/>
          </a:xfrm>
          <a:custGeom>
            <a:avLst/>
            <a:gdLst>
              <a:gd name="connsiteX0" fmla="*/ 0 w 5982208"/>
              <a:gd name="connsiteY0" fmla="*/ 0 h 2944368"/>
              <a:gd name="connsiteX1" fmla="*/ 418755 w 5982208"/>
              <a:gd name="connsiteY1" fmla="*/ 0 h 2944368"/>
              <a:gd name="connsiteX2" fmla="*/ 1016975 w 5982208"/>
              <a:gd name="connsiteY2" fmla="*/ 0 h 2944368"/>
              <a:gd name="connsiteX3" fmla="*/ 1734840 w 5982208"/>
              <a:gd name="connsiteY3" fmla="*/ 0 h 2944368"/>
              <a:gd name="connsiteX4" fmla="*/ 2153595 w 5982208"/>
              <a:gd name="connsiteY4" fmla="*/ 0 h 2944368"/>
              <a:gd name="connsiteX5" fmla="*/ 2572349 w 5982208"/>
              <a:gd name="connsiteY5" fmla="*/ 0 h 2944368"/>
              <a:gd name="connsiteX6" fmla="*/ 3230392 w 5982208"/>
              <a:gd name="connsiteY6" fmla="*/ 0 h 2944368"/>
              <a:gd name="connsiteX7" fmla="*/ 3649147 w 5982208"/>
              <a:gd name="connsiteY7" fmla="*/ 0 h 2944368"/>
              <a:gd name="connsiteX8" fmla="*/ 4247368 w 5982208"/>
              <a:gd name="connsiteY8" fmla="*/ 0 h 2944368"/>
              <a:gd name="connsiteX9" fmla="*/ 4845588 w 5982208"/>
              <a:gd name="connsiteY9" fmla="*/ 0 h 2944368"/>
              <a:gd name="connsiteX10" fmla="*/ 5982208 w 5982208"/>
              <a:gd name="connsiteY10" fmla="*/ 0 h 2944368"/>
              <a:gd name="connsiteX11" fmla="*/ 5982208 w 5982208"/>
              <a:gd name="connsiteY11" fmla="*/ 529986 h 2944368"/>
              <a:gd name="connsiteX12" fmla="*/ 5982208 w 5982208"/>
              <a:gd name="connsiteY12" fmla="*/ 1089416 h 2944368"/>
              <a:gd name="connsiteX13" fmla="*/ 5982208 w 5982208"/>
              <a:gd name="connsiteY13" fmla="*/ 1737177 h 2944368"/>
              <a:gd name="connsiteX14" fmla="*/ 5982208 w 5982208"/>
              <a:gd name="connsiteY14" fmla="*/ 2237720 h 2944368"/>
              <a:gd name="connsiteX15" fmla="*/ 5982208 w 5982208"/>
              <a:gd name="connsiteY15" fmla="*/ 2944368 h 2944368"/>
              <a:gd name="connsiteX16" fmla="*/ 5264343 w 5982208"/>
              <a:gd name="connsiteY16" fmla="*/ 2944368 h 2944368"/>
              <a:gd name="connsiteX17" fmla="*/ 4606300 w 5982208"/>
              <a:gd name="connsiteY17" fmla="*/ 2944368 h 2944368"/>
              <a:gd name="connsiteX18" fmla="*/ 4187546 w 5982208"/>
              <a:gd name="connsiteY18" fmla="*/ 2944368 h 2944368"/>
              <a:gd name="connsiteX19" fmla="*/ 3529503 w 5982208"/>
              <a:gd name="connsiteY19" fmla="*/ 2944368 h 2944368"/>
              <a:gd name="connsiteX20" fmla="*/ 2871460 w 5982208"/>
              <a:gd name="connsiteY20" fmla="*/ 2944368 h 2944368"/>
              <a:gd name="connsiteX21" fmla="*/ 2392883 w 5982208"/>
              <a:gd name="connsiteY21" fmla="*/ 2944368 h 2944368"/>
              <a:gd name="connsiteX22" fmla="*/ 1734840 w 5982208"/>
              <a:gd name="connsiteY22" fmla="*/ 2944368 h 2944368"/>
              <a:gd name="connsiteX23" fmla="*/ 1256264 w 5982208"/>
              <a:gd name="connsiteY23" fmla="*/ 2944368 h 2944368"/>
              <a:gd name="connsiteX24" fmla="*/ 777687 w 5982208"/>
              <a:gd name="connsiteY24" fmla="*/ 2944368 h 2944368"/>
              <a:gd name="connsiteX25" fmla="*/ 0 w 5982208"/>
              <a:gd name="connsiteY25" fmla="*/ 2944368 h 2944368"/>
              <a:gd name="connsiteX26" fmla="*/ 0 w 5982208"/>
              <a:gd name="connsiteY26" fmla="*/ 2384938 h 2944368"/>
              <a:gd name="connsiteX27" fmla="*/ 0 w 5982208"/>
              <a:gd name="connsiteY27" fmla="*/ 1884396 h 2944368"/>
              <a:gd name="connsiteX28" fmla="*/ 0 w 5982208"/>
              <a:gd name="connsiteY28" fmla="*/ 1354409 h 2944368"/>
              <a:gd name="connsiteX29" fmla="*/ 0 w 5982208"/>
              <a:gd name="connsiteY29" fmla="*/ 853867 h 2944368"/>
              <a:gd name="connsiteX30" fmla="*/ 0 w 5982208"/>
              <a:gd name="connsiteY30" fmla="*/ 0 h 294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82208" h="2944368" fill="none" extrusionOk="0">
                <a:moveTo>
                  <a:pt x="0" y="0"/>
                </a:moveTo>
                <a:cubicBezTo>
                  <a:pt x="115343" y="-1898"/>
                  <a:pt x="224132" y="46508"/>
                  <a:pt x="418755" y="0"/>
                </a:cubicBezTo>
                <a:cubicBezTo>
                  <a:pt x="613379" y="-46508"/>
                  <a:pt x="797103" y="3014"/>
                  <a:pt x="1016975" y="0"/>
                </a:cubicBezTo>
                <a:cubicBezTo>
                  <a:pt x="1236847" y="-3014"/>
                  <a:pt x="1407422" y="25226"/>
                  <a:pt x="1734840" y="0"/>
                </a:cubicBezTo>
                <a:cubicBezTo>
                  <a:pt x="2062259" y="-25226"/>
                  <a:pt x="2026230" y="38621"/>
                  <a:pt x="2153595" y="0"/>
                </a:cubicBezTo>
                <a:cubicBezTo>
                  <a:pt x="2280961" y="-38621"/>
                  <a:pt x="2451276" y="18329"/>
                  <a:pt x="2572349" y="0"/>
                </a:cubicBezTo>
                <a:cubicBezTo>
                  <a:pt x="2693422" y="-18329"/>
                  <a:pt x="2993691" y="43389"/>
                  <a:pt x="3230392" y="0"/>
                </a:cubicBezTo>
                <a:cubicBezTo>
                  <a:pt x="3467093" y="-43389"/>
                  <a:pt x="3502917" y="17746"/>
                  <a:pt x="3649147" y="0"/>
                </a:cubicBezTo>
                <a:cubicBezTo>
                  <a:pt x="3795377" y="-17746"/>
                  <a:pt x="4017165" y="46426"/>
                  <a:pt x="4247368" y="0"/>
                </a:cubicBezTo>
                <a:cubicBezTo>
                  <a:pt x="4477571" y="-46426"/>
                  <a:pt x="4670141" y="47069"/>
                  <a:pt x="4845588" y="0"/>
                </a:cubicBezTo>
                <a:cubicBezTo>
                  <a:pt x="5021035" y="-47069"/>
                  <a:pt x="5479200" y="125532"/>
                  <a:pt x="5982208" y="0"/>
                </a:cubicBezTo>
                <a:cubicBezTo>
                  <a:pt x="6029372" y="236598"/>
                  <a:pt x="5919822" y="332566"/>
                  <a:pt x="5982208" y="529986"/>
                </a:cubicBezTo>
                <a:cubicBezTo>
                  <a:pt x="6044594" y="727406"/>
                  <a:pt x="5954773" y="876732"/>
                  <a:pt x="5982208" y="1089416"/>
                </a:cubicBezTo>
                <a:cubicBezTo>
                  <a:pt x="6009643" y="1302100"/>
                  <a:pt x="5935185" y="1513888"/>
                  <a:pt x="5982208" y="1737177"/>
                </a:cubicBezTo>
                <a:cubicBezTo>
                  <a:pt x="6029231" y="1960466"/>
                  <a:pt x="5967544" y="2049411"/>
                  <a:pt x="5982208" y="2237720"/>
                </a:cubicBezTo>
                <a:cubicBezTo>
                  <a:pt x="5996872" y="2426029"/>
                  <a:pt x="5933019" y="2743833"/>
                  <a:pt x="5982208" y="2944368"/>
                </a:cubicBezTo>
                <a:cubicBezTo>
                  <a:pt x="5674733" y="2953665"/>
                  <a:pt x="5514597" y="2867536"/>
                  <a:pt x="5264343" y="2944368"/>
                </a:cubicBezTo>
                <a:cubicBezTo>
                  <a:pt x="5014090" y="3021200"/>
                  <a:pt x="4767313" y="2940492"/>
                  <a:pt x="4606300" y="2944368"/>
                </a:cubicBezTo>
                <a:cubicBezTo>
                  <a:pt x="4445287" y="2948244"/>
                  <a:pt x="4333734" y="2912710"/>
                  <a:pt x="4187546" y="2944368"/>
                </a:cubicBezTo>
                <a:cubicBezTo>
                  <a:pt x="4041358" y="2976026"/>
                  <a:pt x="3774532" y="2930793"/>
                  <a:pt x="3529503" y="2944368"/>
                </a:cubicBezTo>
                <a:cubicBezTo>
                  <a:pt x="3284474" y="2957943"/>
                  <a:pt x="3029332" y="2870844"/>
                  <a:pt x="2871460" y="2944368"/>
                </a:cubicBezTo>
                <a:cubicBezTo>
                  <a:pt x="2713588" y="3017892"/>
                  <a:pt x="2616963" y="2937548"/>
                  <a:pt x="2392883" y="2944368"/>
                </a:cubicBezTo>
                <a:cubicBezTo>
                  <a:pt x="2168803" y="2951188"/>
                  <a:pt x="2013501" y="2867822"/>
                  <a:pt x="1734840" y="2944368"/>
                </a:cubicBezTo>
                <a:cubicBezTo>
                  <a:pt x="1456179" y="3020914"/>
                  <a:pt x="1429082" y="2888655"/>
                  <a:pt x="1256264" y="2944368"/>
                </a:cubicBezTo>
                <a:cubicBezTo>
                  <a:pt x="1083446" y="3000081"/>
                  <a:pt x="886293" y="2906809"/>
                  <a:pt x="777687" y="2944368"/>
                </a:cubicBezTo>
                <a:cubicBezTo>
                  <a:pt x="669081" y="2981927"/>
                  <a:pt x="281540" y="2896600"/>
                  <a:pt x="0" y="2944368"/>
                </a:cubicBezTo>
                <a:cubicBezTo>
                  <a:pt x="-918" y="2721789"/>
                  <a:pt x="42028" y="2630194"/>
                  <a:pt x="0" y="2384938"/>
                </a:cubicBezTo>
                <a:cubicBezTo>
                  <a:pt x="-42028" y="2139682"/>
                  <a:pt x="53167" y="2120260"/>
                  <a:pt x="0" y="1884396"/>
                </a:cubicBezTo>
                <a:cubicBezTo>
                  <a:pt x="-53167" y="1648532"/>
                  <a:pt x="58091" y="1574631"/>
                  <a:pt x="0" y="1354409"/>
                </a:cubicBezTo>
                <a:cubicBezTo>
                  <a:pt x="-58091" y="1134187"/>
                  <a:pt x="40184" y="983227"/>
                  <a:pt x="0" y="853867"/>
                </a:cubicBezTo>
                <a:cubicBezTo>
                  <a:pt x="-40184" y="724507"/>
                  <a:pt x="9864" y="205789"/>
                  <a:pt x="0" y="0"/>
                </a:cubicBezTo>
                <a:close/>
              </a:path>
              <a:path w="5982208" h="2944368" stroke="0" extrusionOk="0">
                <a:moveTo>
                  <a:pt x="0" y="0"/>
                </a:moveTo>
                <a:cubicBezTo>
                  <a:pt x="169239" y="-37860"/>
                  <a:pt x="311923" y="7893"/>
                  <a:pt x="598221" y="0"/>
                </a:cubicBezTo>
                <a:cubicBezTo>
                  <a:pt x="884519" y="-7893"/>
                  <a:pt x="881900" y="49104"/>
                  <a:pt x="1016975" y="0"/>
                </a:cubicBezTo>
                <a:cubicBezTo>
                  <a:pt x="1152050" y="-49104"/>
                  <a:pt x="1340838" y="3944"/>
                  <a:pt x="1435730" y="0"/>
                </a:cubicBezTo>
                <a:cubicBezTo>
                  <a:pt x="1530623" y="-3944"/>
                  <a:pt x="1832965" y="39810"/>
                  <a:pt x="1974129" y="0"/>
                </a:cubicBezTo>
                <a:cubicBezTo>
                  <a:pt x="2115293" y="-39810"/>
                  <a:pt x="2298179" y="12870"/>
                  <a:pt x="2452705" y="0"/>
                </a:cubicBezTo>
                <a:cubicBezTo>
                  <a:pt x="2607231" y="-12870"/>
                  <a:pt x="2855114" y="40752"/>
                  <a:pt x="3050926" y="0"/>
                </a:cubicBezTo>
                <a:cubicBezTo>
                  <a:pt x="3246738" y="-40752"/>
                  <a:pt x="3301117" y="529"/>
                  <a:pt x="3469681" y="0"/>
                </a:cubicBezTo>
                <a:cubicBezTo>
                  <a:pt x="3638246" y="-529"/>
                  <a:pt x="3858320" y="74259"/>
                  <a:pt x="4127724" y="0"/>
                </a:cubicBezTo>
                <a:cubicBezTo>
                  <a:pt x="4397128" y="-74259"/>
                  <a:pt x="4599740" y="71597"/>
                  <a:pt x="4725944" y="0"/>
                </a:cubicBezTo>
                <a:cubicBezTo>
                  <a:pt x="4852148" y="-71597"/>
                  <a:pt x="5043020" y="12540"/>
                  <a:pt x="5204521" y="0"/>
                </a:cubicBezTo>
                <a:cubicBezTo>
                  <a:pt x="5366022" y="-12540"/>
                  <a:pt x="5629882" y="68670"/>
                  <a:pt x="5982208" y="0"/>
                </a:cubicBezTo>
                <a:cubicBezTo>
                  <a:pt x="5987865" y="140997"/>
                  <a:pt x="5934778" y="439453"/>
                  <a:pt x="5982208" y="559430"/>
                </a:cubicBezTo>
                <a:cubicBezTo>
                  <a:pt x="6029638" y="679407"/>
                  <a:pt x="5981740" y="1010879"/>
                  <a:pt x="5982208" y="1207191"/>
                </a:cubicBezTo>
                <a:cubicBezTo>
                  <a:pt x="5982676" y="1403503"/>
                  <a:pt x="5927181" y="1565805"/>
                  <a:pt x="5982208" y="1854952"/>
                </a:cubicBezTo>
                <a:cubicBezTo>
                  <a:pt x="6037235" y="2144099"/>
                  <a:pt x="5947929" y="2244592"/>
                  <a:pt x="5982208" y="2355494"/>
                </a:cubicBezTo>
                <a:cubicBezTo>
                  <a:pt x="6016487" y="2466396"/>
                  <a:pt x="5931769" y="2654249"/>
                  <a:pt x="5982208" y="2944368"/>
                </a:cubicBezTo>
                <a:cubicBezTo>
                  <a:pt x="5681101" y="2988757"/>
                  <a:pt x="5591974" y="2930660"/>
                  <a:pt x="5324165" y="2944368"/>
                </a:cubicBezTo>
                <a:cubicBezTo>
                  <a:pt x="5056356" y="2958076"/>
                  <a:pt x="4976982" y="2904839"/>
                  <a:pt x="4785766" y="2944368"/>
                </a:cubicBezTo>
                <a:cubicBezTo>
                  <a:pt x="4594550" y="2983897"/>
                  <a:pt x="4316699" y="2928732"/>
                  <a:pt x="4187546" y="2944368"/>
                </a:cubicBezTo>
                <a:cubicBezTo>
                  <a:pt x="4058393" y="2960004"/>
                  <a:pt x="3712120" y="2895392"/>
                  <a:pt x="3589325" y="2944368"/>
                </a:cubicBezTo>
                <a:cubicBezTo>
                  <a:pt x="3466530" y="2993344"/>
                  <a:pt x="3134521" y="2907602"/>
                  <a:pt x="2991104" y="2944368"/>
                </a:cubicBezTo>
                <a:cubicBezTo>
                  <a:pt x="2847687" y="2981134"/>
                  <a:pt x="2709872" y="2898292"/>
                  <a:pt x="2572349" y="2944368"/>
                </a:cubicBezTo>
                <a:cubicBezTo>
                  <a:pt x="2434827" y="2990444"/>
                  <a:pt x="2146052" y="2907626"/>
                  <a:pt x="1914307" y="2944368"/>
                </a:cubicBezTo>
                <a:cubicBezTo>
                  <a:pt x="1682562" y="2981110"/>
                  <a:pt x="1567700" y="2888304"/>
                  <a:pt x="1316086" y="2944368"/>
                </a:cubicBezTo>
                <a:cubicBezTo>
                  <a:pt x="1064472" y="3000432"/>
                  <a:pt x="1087094" y="2941899"/>
                  <a:pt x="897331" y="2944368"/>
                </a:cubicBezTo>
                <a:cubicBezTo>
                  <a:pt x="707569" y="2946837"/>
                  <a:pt x="182833" y="2898349"/>
                  <a:pt x="0" y="2944368"/>
                </a:cubicBezTo>
                <a:cubicBezTo>
                  <a:pt x="-52387" y="2780360"/>
                  <a:pt x="38751" y="2601098"/>
                  <a:pt x="0" y="2355494"/>
                </a:cubicBezTo>
                <a:cubicBezTo>
                  <a:pt x="-38751" y="2109890"/>
                  <a:pt x="23735" y="1990076"/>
                  <a:pt x="0" y="1766621"/>
                </a:cubicBezTo>
                <a:cubicBezTo>
                  <a:pt x="-23735" y="1543166"/>
                  <a:pt x="18747" y="1500830"/>
                  <a:pt x="0" y="1266078"/>
                </a:cubicBezTo>
                <a:cubicBezTo>
                  <a:pt x="-18747" y="1031326"/>
                  <a:pt x="8063" y="869418"/>
                  <a:pt x="0" y="677205"/>
                </a:cubicBezTo>
                <a:cubicBezTo>
                  <a:pt x="-8063" y="484992"/>
                  <a:pt x="51897" y="197980"/>
                  <a:pt x="0" y="0"/>
                </a:cubicBezTo>
                <a:close/>
              </a:path>
            </a:pathLst>
          </a:custGeom>
          <a:ln w="76200">
            <a:solidFill>
              <a:schemeClr val="accent6"/>
            </a:solidFill>
            <a:extLst>
              <a:ext uri="{C807C97D-BFC1-408E-A445-0C87EB9F89A2}">
                <ask:lineSketchStyleProps xmlns:ask="http://schemas.microsoft.com/office/drawing/2018/sketchyshapes" sd="3742626564">
                  <a:prstGeom prst="rect">
                    <a:avLst/>
                  </a:prstGeom>
                  <ask:type>
                    <ask:lineSketchScribble/>
                  </ask:type>
                </ask:lineSketchStyleProps>
              </a:ext>
            </a:extLst>
          </a:ln>
        </p:spPr>
      </p:pic>
      <p:sp>
        <p:nvSpPr>
          <p:cNvPr id="3165" name="Google Shape;3165;p56">
            <a:extLst>
              <a:ext uri="{FF2B5EF4-FFF2-40B4-BE49-F238E27FC236}">
                <a16:creationId xmlns:a16="http://schemas.microsoft.com/office/drawing/2014/main" id="{61FC4410-2B2C-41C4-936E-DCF10D1BAD19}"/>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تعلم الآلة </a:t>
            </a:r>
            <a:r>
              <a:rPr lang="en-US" dirty="0">
                <a:latin typeface="Dubai" panose="020B0503030403030204" pitchFamily="34" charset="-78"/>
                <a:cs typeface="Dubai" panose="020B0503030403030204" pitchFamily="34" charset="-78"/>
              </a:rPr>
              <a:t>VS</a:t>
            </a:r>
            <a:r>
              <a:rPr lang="ar-SA" dirty="0">
                <a:latin typeface="Dubai" panose="020B0503030403030204" pitchFamily="34" charset="-78"/>
                <a:cs typeface="Dubai" panose="020B0503030403030204" pitchFamily="34" charset="-78"/>
              </a:rPr>
              <a:t> التعلم العميق</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D69FD351-3073-A9B3-8EE7-AEB51431C3AE}"/>
              </a:ext>
            </a:extLst>
          </p:cNvPr>
          <p:cNvGrpSpPr/>
          <p:nvPr/>
        </p:nvGrpSpPr>
        <p:grpSpPr>
          <a:xfrm>
            <a:off x="7220565" y="4035237"/>
            <a:ext cx="921719" cy="880043"/>
            <a:chOff x="1240965" y="2131729"/>
            <a:chExt cx="921719" cy="880043"/>
          </a:xfrm>
        </p:grpSpPr>
        <p:sp>
          <p:nvSpPr>
            <p:cNvPr id="12" name="Google Shape;2070;p48">
              <a:extLst>
                <a:ext uri="{FF2B5EF4-FFF2-40B4-BE49-F238E27FC236}">
                  <a16:creationId xmlns:a16="http://schemas.microsoft.com/office/drawing/2014/main" id="{B652D13F-02BB-AB5B-DEC4-3F85CD5C9A01}"/>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627AF428-26C0-D69C-76DB-BB19C26DF9B5}"/>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E24E2E82-ED35-DABF-FFF0-907E3D181FEF}"/>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B8DDF239-9F3A-7D5B-462A-F568C338AF75}"/>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6B09CD57-ACA4-6F94-B2F1-9E7481F83F11}"/>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A5D7FD95-0FC8-B035-9102-C9BEC506AC2E}"/>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CC20B4C9-4E02-6947-6592-295506866725}"/>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2963A774-0597-F758-A7A3-85E71DFED2CD}"/>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BDB1CB9E-4481-C321-9D20-EC8995F41B93}"/>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39215104-667A-35EF-A2BB-42B1BD95E7D5}"/>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30713D70-E116-4144-93A6-26CE15419CB3}"/>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8E256DAF-5A90-1B01-2DB1-CF50076C6808}"/>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A3DEA26F-2E09-CCBA-7530-4C8C350A4A97}"/>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6A01D969-8851-68C0-3860-B948171AD36E}"/>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76BD2397-9DDE-FA7A-B141-CE53ABBBB3E8}"/>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B91F9CB3-270A-3C2D-6FDD-3774E72A8BCF}"/>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2755496C-B87A-BA5D-CF39-EB1B61AC6DBD}"/>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BA49F0DD-626F-0B39-E00A-514CCC6F3958}"/>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720A76F4-5595-E67A-D0E5-F12D847DCFC2}"/>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E02B87AB-7DAE-6CAB-EC49-C724C4FB3C84}"/>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A72FEAF8-ACFC-987D-1188-411F2A95A2D1}"/>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D5B8E419-A001-DA72-6DAC-CE40B135F709}"/>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B8CFA92A-99DE-F23A-FB92-61746CD66153}"/>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294D2E32-C68A-9187-70D9-B21724632CE5}"/>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88EF8EB1-770F-33C9-4D6B-D56CCD768D8F}"/>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4CC7E024-5079-8E63-DE09-D0B750859709}"/>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B8B6DA41-A6EA-213E-E4BC-3F02B2A409BA}"/>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F0897443-C181-9F09-D42F-14918E762667}"/>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48985E6D-6711-F8F7-6BF4-649F15467B63}"/>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6FD9FD99-650E-E78B-6183-116B4710D21F}"/>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3D01C571-D076-0A67-72E3-FA02294A71ED}"/>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16663C50-E394-B356-3584-D21F94F94BC1}"/>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551F5B6D-15D7-0074-070D-59F0CEE5656B}"/>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20CC3B9A-2A91-3EB8-31CD-B1C5A04F3297}"/>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0D11BEA8-4ED1-1C78-3180-5B6B86D17903}"/>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E4F3B00C-D7FA-5B93-6C05-0207739771EB}"/>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77597BD6-5661-32D9-C9B4-A239793E7EB1}"/>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D3CFB56E-7FCA-F231-2C29-3A4F9183E408}"/>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D6CDA3CA-754D-C184-5F36-749D218BBAC6}"/>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5EC3D3A8-5119-C681-7B84-CB6AC0B4465D}"/>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D2722533-7A5E-74C4-C5D4-BD527FC20A29}"/>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3D18015D-7DD1-D113-681B-37E804EB11BD}"/>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6334E7AF-F9BE-34C1-D61F-E92413478542}"/>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3B53333B-EFBC-781D-A9C3-703D7877068A}"/>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2487B133-69FE-9183-688F-437A0CC1B27B}"/>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293947DD-AE49-6A8A-A9E8-F3DD15899AC2}"/>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257FBC7D-DC6B-66EE-AF98-D473F34F24E4}"/>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31C0E904-38D1-8EB1-5399-320F42703F89}"/>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5D79527C-8CDB-5146-15F1-E2A134F7E2C5}"/>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7BE9E5B7-D585-87A2-4C90-8F550DADBF79}"/>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BF83CC85-91E1-0162-47EA-39B6C15EAD64}"/>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00846DB5-E837-F07D-1B34-2E1DAFB6F0D2}"/>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E6ACB1B4-54D5-279B-D62B-1556E997BD29}"/>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791717CF-F74A-1A94-DA05-83E77BF66C8F}"/>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E0375C24-152D-1609-29C7-1D885F568A66}"/>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EC6CAC99-E0DD-E7B9-4DE1-4B5AC8A8D31A}"/>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6B403DC8-F142-09D3-6A3B-6F4410D4929B}"/>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A0319F53-CE92-451A-50FB-8246F579D956}"/>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5AB125F6-CAA1-7EC3-7AC8-D10B9788D5DE}"/>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C2EC9F7A-7599-113F-18D7-6E0971287E80}"/>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6893E60C-6974-AA5D-D704-DC945422710F}"/>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57F09E75-DF97-DF4B-7713-5AB7BCB88388}"/>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562AED9C-BF54-09D7-751C-CFB79E30079B}"/>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5CD59907-94C0-4AFC-7EE7-923BECCA0E50}"/>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70B4F187-61AC-6372-4C59-6932AAFAA217}"/>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01CD2103-7110-788C-6FE6-C4FD72F7F52D}"/>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D6A42905-935D-3185-956E-8CFFE03899D0}"/>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D4609EAD-A534-A62E-7D5D-547DCE822F04}"/>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98B0F03A-920E-685A-BE19-9C4AA506A85D}"/>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E746E2B0-3AE2-0EBE-4804-AF6AA22CECD3}"/>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ED3BD9E7-0F53-FD8D-F420-13C0E87DEC0A}"/>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1197EC58-B70A-DB7E-9416-EEF050644AD0}"/>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297A0EDC-90E7-8BBB-12E5-4DA569F03767}"/>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F58F472D-C849-0CF3-DBE9-DE3D181F72E8}"/>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988E552A-9A86-849C-456C-3A0183EFDE30}"/>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FC187FFD-B8AA-6A04-4B00-2576E4C21FF7}"/>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4EB3A581-13B3-4DCF-25B3-5C6C397F12DA}"/>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7F619094-48C7-40EA-3A24-4F59F96C8D13}"/>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76F49B9E-2D22-C20C-D16F-53992A6D8FFD}"/>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C587AA8F-31B9-ED0B-56D8-488CF86A0C0C}"/>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92B576E7-D805-B00D-B8C6-7FB697814F71}"/>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7F2F6583-9AC5-B182-F977-8233CB62D4BC}"/>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66C14F33-DCE1-C5A3-8833-538E9B18E569}"/>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DE7E900A-5440-2B6B-F173-C05BE4AB231C}"/>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58536269"/>
      </p:ext>
    </p:extLst>
  </p:cSld>
  <p:clrMapOvr>
    <a:masterClrMapping/>
  </p:clrMapOvr>
  <p:transition spd="med">
    <p:pull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5A9BCC51-4682-1C8A-29CE-04ED2A4B9CC6}"/>
            </a:ext>
          </a:extLst>
        </p:cNvPr>
        <p:cNvGrpSpPr/>
        <p:nvPr/>
      </p:nvGrpSpPr>
      <p:grpSpPr>
        <a:xfrm>
          <a:off x="0" y="0"/>
          <a:ext cx="0" cy="0"/>
          <a:chOff x="0" y="0"/>
          <a:chExt cx="0" cy="0"/>
        </a:xfrm>
      </p:grpSpPr>
      <p:pic>
        <p:nvPicPr>
          <p:cNvPr id="2" name="صورة 1">
            <a:extLst>
              <a:ext uri="{FF2B5EF4-FFF2-40B4-BE49-F238E27FC236}">
                <a16:creationId xmlns:a16="http://schemas.microsoft.com/office/drawing/2014/main" id="{E1017904-64DF-DB61-2408-9D1330808CCD}"/>
              </a:ext>
            </a:extLst>
          </p:cNvPr>
          <p:cNvPicPr>
            <a:picLocks noChangeAspect="1"/>
          </p:cNvPicPr>
          <p:nvPr/>
        </p:nvPicPr>
        <p:blipFill>
          <a:blip r:embed="rId3"/>
          <a:stretch>
            <a:fillRect/>
          </a:stretch>
        </p:blipFill>
        <p:spPr>
          <a:xfrm>
            <a:off x="1693468" y="1579796"/>
            <a:ext cx="5757063" cy="3096297"/>
          </a:xfrm>
          <a:custGeom>
            <a:avLst/>
            <a:gdLst>
              <a:gd name="connsiteX0" fmla="*/ 0 w 5757063"/>
              <a:gd name="connsiteY0" fmla="*/ 0 h 3096297"/>
              <a:gd name="connsiteX1" fmla="*/ 633277 w 5757063"/>
              <a:gd name="connsiteY1" fmla="*/ 0 h 3096297"/>
              <a:gd name="connsiteX2" fmla="*/ 1324124 w 5757063"/>
              <a:gd name="connsiteY2" fmla="*/ 0 h 3096297"/>
              <a:gd name="connsiteX3" fmla="*/ 1842260 w 5757063"/>
              <a:gd name="connsiteY3" fmla="*/ 0 h 3096297"/>
              <a:gd name="connsiteX4" fmla="*/ 2533108 w 5757063"/>
              <a:gd name="connsiteY4" fmla="*/ 0 h 3096297"/>
              <a:gd name="connsiteX5" fmla="*/ 2993673 w 5757063"/>
              <a:gd name="connsiteY5" fmla="*/ 0 h 3096297"/>
              <a:gd name="connsiteX6" fmla="*/ 3626950 w 5757063"/>
              <a:gd name="connsiteY6" fmla="*/ 0 h 3096297"/>
              <a:gd name="connsiteX7" fmla="*/ 4029944 w 5757063"/>
              <a:gd name="connsiteY7" fmla="*/ 0 h 3096297"/>
              <a:gd name="connsiteX8" fmla="*/ 4605650 w 5757063"/>
              <a:gd name="connsiteY8" fmla="*/ 0 h 3096297"/>
              <a:gd name="connsiteX9" fmla="*/ 5757063 w 5757063"/>
              <a:gd name="connsiteY9" fmla="*/ 0 h 3096297"/>
              <a:gd name="connsiteX10" fmla="*/ 5757063 w 5757063"/>
              <a:gd name="connsiteY10" fmla="*/ 454124 h 3096297"/>
              <a:gd name="connsiteX11" fmla="*/ 5757063 w 5757063"/>
              <a:gd name="connsiteY11" fmla="*/ 1032099 h 3096297"/>
              <a:gd name="connsiteX12" fmla="*/ 5757063 w 5757063"/>
              <a:gd name="connsiteY12" fmla="*/ 1610074 h 3096297"/>
              <a:gd name="connsiteX13" fmla="*/ 5757063 w 5757063"/>
              <a:gd name="connsiteY13" fmla="*/ 2064198 h 3096297"/>
              <a:gd name="connsiteX14" fmla="*/ 5757063 w 5757063"/>
              <a:gd name="connsiteY14" fmla="*/ 2518322 h 3096297"/>
              <a:gd name="connsiteX15" fmla="*/ 5757063 w 5757063"/>
              <a:gd name="connsiteY15" fmla="*/ 3096297 h 3096297"/>
              <a:gd name="connsiteX16" fmla="*/ 5354069 w 5757063"/>
              <a:gd name="connsiteY16" fmla="*/ 3096297 h 3096297"/>
              <a:gd name="connsiteX17" fmla="*/ 4951074 w 5757063"/>
              <a:gd name="connsiteY17" fmla="*/ 3096297 h 3096297"/>
              <a:gd name="connsiteX18" fmla="*/ 4375368 w 5757063"/>
              <a:gd name="connsiteY18" fmla="*/ 3096297 h 3096297"/>
              <a:gd name="connsiteX19" fmla="*/ 3857232 w 5757063"/>
              <a:gd name="connsiteY19" fmla="*/ 3096297 h 3096297"/>
              <a:gd name="connsiteX20" fmla="*/ 3339097 w 5757063"/>
              <a:gd name="connsiteY20" fmla="*/ 3096297 h 3096297"/>
              <a:gd name="connsiteX21" fmla="*/ 2763390 w 5757063"/>
              <a:gd name="connsiteY21" fmla="*/ 3096297 h 3096297"/>
              <a:gd name="connsiteX22" fmla="*/ 2302825 w 5757063"/>
              <a:gd name="connsiteY22" fmla="*/ 3096297 h 3096297"/>
              <a:gd name="connsiteX23" fmla="*/ 1784690 w 5757063"/>
              <a:gd name="connsiteY23" fmla="*/ 3096297 h 3096297"/>
              <a:gd name="connsiteX24" fmla="*/ 1381695 w 5757063"/>
              <a:gd name="connsiteY24" fmla="*/ 3096297 h 3096297"/>
              <a:gd name="connsiteX25" fmla="*/ 921130 w 5757063"/>
              <a:gd name="connsiteY25" fmla="*/ 3096297 h 3096297"/>
              <a:gd name="connsiteX26" fmla="*/ 0 w 5757063"/>
              <a:gd name="connsiteY26" fmla="*/ 3096297 h 3096297"/>
              <a:gd name="connsiteX27" fmla="*/ 0 w 5757063"/>
              <a:gd name="connsiteY27" fmla="*/ 2549285 h 3096297"/>
              <a:gd name="connsiteX28" fmla="*/ 0 w 5757063"/>
              <a:gd name="connsiteY28" fmla="*/ 2095161 h 3096297"/>
              <a:gd name="connsiteX29" fmla="*/ 0 w 5757063"/>
              <a:gd name="connsiteY29" fmla="*/ 1548149 h 3096297"/>
              <a:gd name="connsiteX30" fmla="*/ 0 w 5757063"/>
              <a:gd name="connsiteY30" fmla="*/ 1094025 h 3096297"/>
              <a:gd name="connsiteX31" fmla="*/ 0 w 5757063"/>
              <a:gd name="connsiteY31" fmla="*/ 639901 h 3096297"/>
              <a:gd name="connsiteX32" fmla="*/ 0 w 5757063"/>
              <a:gd name="connsiteY32" fmla="*/ 0 h 309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57063" h="3096297" fill="none" extrusionOk="0">
                <a:moveTo>
                  <a:pt x="0" y="0"/>
                </a:moveTo>
                <a:cubicBezTo>
                  <a:pt x="177137" y="-4007"/>
                  <a:pt x="420928" y="37046"/>
                  <a:pt x="633277" y="0"/>
                </a:cubicBezTo>
                <a:cubicBezTo>
                  <a:pt x="845626" y="-37046"/>
                  <a:pt x="1108642" y="74268"/>
                  <a:pt x="1324124" y="0"/>
                </a:cubicBezTo>
                <a:cubicBezTo>
                  <a:pt x="1539606" y="-74268"/>
                  <a:pt x="1665236" y="41860"/>
                  <a:pt x="1842260" y="0"/>
                </a:cubicBezTo>
                <a:cubicBezTo>
                  <a:pt x="2019284" y="-41860"/>
                  <a:pt x="2272089" y="12731"/>
                  <a:pt x="2533108" y="0"/>
                </a:cubicBezTo>
                <a:cubicBezTo>
                  <a:pt x="2794127" y="-12731"/>
                  <a:pt x="2897322" y="52973"/>
                  <a:pt x="2993673" y="0"/>
                </a:cubicBezTo>
                <a:cubicBezTo>
                  <a:pt x="3090024" y="-52973"/>
                  <a:pt x="3369141" y="46083"/>
                  <a:pt x="3626950" y="0"/>
                </a:cubicBezTo>
                <a:cubicBezTo>
                  <a:pt x="3884759" y="-46083"/>
                  <a:pt x="3947494" y="1586"/>
                  <a:pt x="4029944" y="0"/>
                </a:cubicBezTo>
                <a:cubicBezTo>
                  <a:pt x="4112394" y="-1586"/>
                  <a:pt x="4412337" y="37475"/>
                  <a:pt x="4605650" y="0"/>
                </a:cubicBezTo>
                <a:cubicBezTo>
                  <a:pt x="4798963" y="-37475"/>
                  <a:pt x="5215698" y="97917"/>
                  <a:pt x="5757063" y="0"/>
                </a:cubicBezTo>
                <a:cubicBezTo>
                  <a:pt x="5759506" y="189259"/>
                  <a:pt x="5727750" y="331769"/>
                  <a:pt x="5757063" y="454124"/>
                </a:cubicBezTo>
                <a:cubicBezTo>
                  <a:pt x="5786376" y="576479"/>
                  <a:pt x="5756829" y="816724"/>
                  <a:pt x="5757063" y="1032099"/>
                </a:cubicBezTo>
                <a:cubicBezTo>
                  <a:pt x="5757297" y="1247474"/>
                  <a:pt x="5724974" y="1424553"/>
                  <a:pt x="5757063" y="1610074"/>
                </a:cubicBezTo>
                <a:cubicBezTo>
                  <a:pt x="5789152" y="1795595"/>
                  <a:pt x="5704726" y="1906085"/>
                  <a:pt x="5757063" y="2064198"/>
                </a:cubicBezTo>
                <a:cubicBezTo>
                  <a:pt x="5809400" y="2222311"/>
                  <a:pt x="5754925" y="2347532"/>
                  <a:pt x="5757063" y="2518322"/>
                </a:cubicBezTo>
                <a:cubicBezTo>
                  <a:pt x="5759201" y="2689112"/>
                  <a:pt x="5718254" y="2966045"/>
                  <a:pt x="5757063" y="3096297"/>
                </a:cubicBezTo>
                <a:cubicBezTo>
                  <a:pt x="5612597" y="3117021"/>
                  <a:pt x="5436790" y="3072085"/>
                  <a:pt x="5354069" y="3096297"/>
                </a:cubicBezTo>
                <a:cubicBezTo>
                  <a:pt x="5271348" y="3120509"/>
                  <a:pt x="5151803" y="3075693"/>
                  <a:pt x="4951074" y="3096297"/>
                </a:cubicBezTo>
                <a:cubicBezTo>
                  <a:pt x="4750345" y="3116901"/>
                  <a:pt x="4572977" y="3041362"/>
                  <a:pt x="4375368" y="3096297"/>
                </a:cubicBezTo>
                <a:cubicBezTo>
                  <a:pt x="4177759" y="3151232"/>
                  <a:pt x="4043722" y="3078416"/>
                  <a:pt x="3857232" y="3096297"/>
                </a:cubicBezTo>
                <a:cubicBezTo>
                  <a:pt x="3670742" y="3114178"/>
                  <a:pt x="3533836" y="3040727"/>
                  <a:pt x="3339097" y="3096297"/>
                </a:cubicBezTo>
                <a:cubicBezTo>
                  <a:pt x="3144359" y="3151867"/>
                  <a:pt x="2927239" y="3094849"/>
                  <a:pt x="2763390" y="3096297"/>
                </a:cubicBezTo>
                <a:cubicBezTo>
                  <a:pt x="2599541" y="3097745"/>
                  <a:pt x="2439248" y="3092863"/>
                  <a:pt x="2302825" y="3096297"/>
                </a:cubicBezTo>
                <a:cubicBezTo>
                  <a:pt x="2166402" y="3099731"/>
                  <a:pt x="1903007" y="3074491"/>
                  <a:pt x="1784690" y="3096297"/>
                </a:cubicBezTo>
                <a:cubicBezTo>
                  <a:pt x="1666373" y="3118103"/>
                  <a:pt x="1534354" y="3069901"/>
                  <a:pt x="1381695" y="3096297"/>
                </a:cubicBezTo>
                <a:cubicBezTo>
                  <a:pt x="1229037" y="3122693"/>
                  <a:pt x="1055495" y="3044180"/>
                  <a:pt x="921130" y="3096297"/>
                </a:cubicBezTo>
                <a:cubicBezTo>
                  <a:pt x="786765" y="3148414"/>
                  <a:pt x="184686" y="3025111"/>
                  <a:pt x="0" y="3096297"/>
                </a:cubicBezTo>
                <a:cubicBezTo>
                  <a:pt x="-30014" y="2930959"/>
                  <a:pt x="39393" y="2721552"/>
                  <a:pt x="0" y="2549285"/>
                </a:cubicBezTo>
                <a:cubicBezTo>
                  <a:pt x="-39393" y="2377018"/>
                  <a:pt x="10204" y="2269921"/>
                  <a:pt x="0" y="2095161"/>
                </a:cubicBezTo>
                <a:cubicBezTo>
                  <a:pt x="-10204" y="1920401"/>
                  <a:pt x="58308" y="1795272"/>
                  <a:pt x="0" y="1548149"/>
                </a:cubicBezTo>
                <a:cubicBezTo>
                  <a:pt x="-58308" y="1301026"/>
                  <a:pt x="6600" y="1278089"/>
                  <a:pt x="0" y="1094025"/>
                </a:cubicBezTo>
                <a:cubicBezTo>
                  <a:pt x="-6600" y="909961"/>
                  <a:pt x="35462" y="846130"/>
                  <a:pt x="0" y="639901"/>
                </a:cubicBezTo>
                <a:cubicBezTo>
                  <a:pt x="-35462" y="433672"/>
                  <a:pt x="58356" y="274935"/>
                  <a:pt x="0" y="0"/>
                </a:cubicBezTo>
                <a:close/>
              </a:path>
              <a:path w="5757063" h="3096297" stroke="0" extrusionOk="0">
                <a:moveTo>
                  <a:pt x="0" y="0"/>
                </a:moveTo>
                <a:cubicBezTo>
                  <a:pt x="164203" y="-27206"/>
                  <a:pt x="300205" y="54685"/>
                  <a:pt x="575706" y="0"/>
                </a:cubicBezTo>
                <a:cubicBezTo>
                  <a:pt x="851207" y="-54685"/>
                  <a:pt x="963509" y="73061"/>
                  <a:pt x="1208983" y="0"/>
                </a:cubicBezTo>
                <a:cubicBezTo>
                  <a:pt x="1454457" y="-73061"/>
                  <a:pt x="1568836" y="68499"/>
                  <a:pt x="1899831" y="0"/>
                </a:cubicBezTo>
                <a:cubicBezTo>
                  <a:pt x="2230826" y="-68499"/>
                  <a:pt x="2294761" y="12058"/>
                  <a:pt x="2417966" y="0"/>
                </a:cubicBezTo>
                <a:cubicBezTo>
                  <a:pt x="2541171" y="-12058"/>
                  <a:pt x="2720752" y="4622"/>
                  <a:pt x="2993673" y="0"/>
                </a:cubicBezTo>
                <a:cubicBezTo>
                  <a:pt x="3266594" y="-4622"/>
                  <a:pt x="3445716" y="74566"/>
                  <a:pt x="3626950" y="0"/>
                </a:cubicBezTo>
                <a:cubicBezTo>
                  <a:pt x="3808184" y="-74566"/>
                  <a:pt x="4090975" y="57478"/>
                  <a:pt x="4317797" y="0"/>
                </a:cubicBezTo>
                <a:cubicBezTo>
                  <a:pt x="4544619" y="-57478"/>
                  <a:pt x="4665113" y="34523"/>
                  <a:pt x="4835933" y="0"/>
                </a:cubicBezTo>
                <a:cubicBezTo>
                  <a:pt x="5006753" y="-34523"/>
                  <a:pt x="5495464" y="86854"/>
                  <a:pt x="5757063" y="0"/>
                </a:cubicBezTo>
                <a:cubicBezTo>
                  <a:pt x="5804528" y="153338"/>
                  <a:pt x="5744654" y="334204"/>
                  <a:pt x="5757063" y="577975"/>
                </a:cubicBezTo>
                <a:cubicBezTo>
                  <a:pt x="5769472" y="821746"/>
                  <a:pt x="5728608" y="898016"/>
                  <a:pt x="5757063" y="1063062"/>
                </a:cubicBezTo>
                <a:cubicBezTo>
                  <a:pt x="5785518" y="1228108"/>
                  <a:pt x="5717461" y="1292255"/>
                  <a:pt x="5757063" y="1517186"/>
                </a:cubicBezTo>
                <a:cubicBezTo>
                  <a:pt x="5796665" y="1742117"/>
                  <a:pt x="5706969" y="1968751"/>
                  <a:pt x="5757063" y="2095161"/>
                </a:cubicBezTo>
                <a:cubicBezTo>
                  <a:pt x="5807157" y="2221572"/>
                  <a:pt x="5730127" y="2393777"/>
                  <a:pt x="5757063" y="2549285"/>
                </a:cubicBezTo>
                <a:cubicBezTo>
                  <a:pt x="5783999" y="2704793"/>
                  <a:pt x="5756127" y="2913753"/>
                  <a:pt x="5757063" y="3096297"/>
                </a:cubicBezTo>
                <a:cubicBezTo>
                  <a:pt x="5501946" y="3109588"/>
                  <a:pt x="5307073" y="3052546"/>
                  <a:pt x="5066215" y="3096297"/>
                </a:cubicBezTo>
                <a:cubicBezTo>
                  <a:pt x="4825357" y="3140048"/>
                  <a:pt x="4777420" y="3048662"/>
                  <a:pt x="4605650" y="3096297"/>
                </a:cubicBezTo>
                <a:cubicBezTo>
                  <a:pt x="4433881" y="3143932"/>
                  <a:pt x="4188669" y="3087602"/>
                  <a:pt x="3972373" y="3096297"/>
                </a:cubicBezTo>
                <a:cubicBezTo>
                  <a:pt x="3756077" y="3104992"/>
                  <a:pt x="3692789" y="3060439"/>
                  <a:pt x="3454238" y="3096297"/>
                </a:cubicBezTo>
                <a:cubicBezTo>
                  <a:pt x="3215688" y="3132155"/>
                  <a:pt x="3059277" y="3079735"/>
                  <a:pt x="2878532" y="3096297"/>
                </a:cubicBezTo>
                <a:cubicBezTo>
                  <a:pt x="2697787" y="3112859"/>
                  <a:pt x="2531277" y="3013970"/>
                  <a:pt x="2187684" y="3096297"/>
                </a:cubicBezTo>
                <a:cubicBezTo>
                  <a:pt x="1844091" y="3178624"/>
                  <a:pt x="1926656" y="3095788"/>
                  <a:pt x="1784690" y="3096297"/>
                </a:cubicBezTo>
                <a:cubicBezTo>
                  <a:pt x="1642724" y="3096806"/>
                  <a:pt x="1301736" y="3079928"/>
                  <a:pt x="1093842" y="3096297"/>
                </a:cubicBezTo>
                <a:cubicBezTo>
                  <a:pt x="885948" y="3112666"/>
                  <a:pt x="813999" y="3057410"/>
                  <a:pt x="690848" y="3096297"/>
                </a:cubicBezTo>
                <a:cubicBezTo>
                  <a:pt x="567697" y="3135184"/>
                  <a:pt x="332296" y="3049280"/>
                  <a:pt x="0" y="3096297"/>
                </a:cubicBezTo>
                <a:cubicBezTo>
                  <a:pt x="-29890" y="2921784"/>
                  <a:pt x="176" y="2704046"/>
                  <a:pt x="0" y="2580248"/>
                </a:cubicBezTo>
                <a:cubicBezTo>
                  <a:pt x="-176" y="2456450"/>
                  <a:pt x="5894" y="2232780"/>
                  <a:pt x="0" y="2095161"/>
                </a:cubicBezTo>
                <a:cubicBezTo>
                  <a:pt x="-5894" y="1957542"/>
                  <a:pt x="30957" y="1805792"/>
                  <a:pt x="0" y="1548149"/>
                </a:cubicBezTo>
                <a:cubicBezTo>
                  <a:pt x="-30957" y="1290506"/>
                  <a:pt x="26546" y="1175608"/>
                  <a:pt x="0" y="1032099"/>
                </a:cubicBezTo>
                <a:cubicBezTo>
                  <a:pt x="-26546" y="888590"/>
                  <a:pt x="41058" y="630125"/>
                  <a:pt x="0" y="485087"/>
                </a:cubicBezTo>
                <a:cubicBezTo>
                  <a:pt x="-41058" y="340049"/>
                  <a:pt x="7498" y="169632"/>
                  <a:pt x="0" y="0"/>
                </a:cubicBezTo>
                <a:close/>
              </a:path>
            </a:pathLst>
          </a:custGeom>
          <a:ln w="76200">
            <a:solidFill>
              <a:schemeClr val="accent6"/>
            </a:solidFill>
            <a:extLst>
              <a:ext uri="{C807C97D-BFC1-408E-A445-0C87EB9F89A2}">
                <ask:lineSketchStyleProps xmlns:ask="http://schemas.microsoft.com/office/drawing/2018/sketchyshapes" sd="859479977">
                  <a:prstGeom prst="rect">
                    <a:avLst/>
                  </a:prstGeom>
                  <ask:type>
                    <ask:lineSketchScribble/>
                  </ask:type>
                </ask:lineSketchStyleProps>
              </a:ext>
            </a:extLst>
          </a:ln>
        </p:spPr>
      </p:pic>
      <p:sp>
        <p:nvSpPr>
          <p:cNvPr id="3165" name="Google Shape;3165;p56">
            <a:extLst>
              <a:ext uri="{FF2B5EF4-FFF2-40B4-BE49-F238E27FC236}">
                <a16:creationId xmlns:a16="http://schemas.microsoft.com/office/drawing/2014/main" id="{2FC80A29-6860-F7D8-A461-95E34DB02130}"/>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الشبكة العصبية الاصطناعية</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70139CA5-4651-0CF6-F975-5D874DED5EAD}"/>
              </a:ext>
            </a:extLst>
          </p:cNvPr>
          <p:cNvGrpSpPr/>
          <p:nvPr/>
        </p:nvGrpSpPr>
        <p:grpSpPr>
          <a:xfrm>
            <a:off x="7220565" y="4035237"/>
            <a:ext cx="921719" cy="880043"/>
            <a:chOff x="1240965" y="2131729"/>
            <a:chExt cx="921719" cy="880043"/>
          </a:xfrm>
        </p:grpSpPr>
        <p:sp>
          <p:nvSpPr>
            <p:cNvPr id="12" name="Google Shape;2070;p48">
              <a:extLst>
                <a:ext uri="{FF2B5EF4-FFF2-40B4-BE49-F238E27FC236}">
                  <a16:creationId xmlns:a16="http://schemas.microsoft.com/office/drawing/2014/main" id="{222AD74D-1C0D-9FD5-E3E8-82471791E3D3}"/>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44CD2022-86E4-E752-F4E1-774B202CB866}"/>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42D0E938-4813-FFA9-25B8-B516798CAB16}"/>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F326FC42-7DF5-6260-D682-88289709B12A}"/>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DF87B5FD-C78A-4C96-13EE-DB8291E76203}"/>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97F59467-C7A1-9D85-1460-FA161D9A1058}"/>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3951B661-F02A-DADB-51B2-8412635871A7}"/>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5F37A68C-94DE-706A-9E13-215246997566}"/>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6CB385B2-296F-F0F9-4DF5-BAE8CB071554}"/>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DA6B114F-5F97-49F7-8CEF-1C43D4B2EE79}"/>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777150B8-AC3D-2B50-8321-05A1EFACCCF4}"/>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E0F8F963-0F53-5CE1-0513-5C8D3D0F4D15}"/>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E7B17072-0495-4507-C435-5F904B0707AE}"/>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010D0250-3123-9EC8-A7BB-289BB8D1FA95}"/>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6B6EBC26-8204-7D33-4DE0-288F6DC3A6F8}"/>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6BDECD3D-F3C6-F05A-C33D-37BC24102E6E}"/>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E304F2B6-EB38-2B51-AF5E-57F0CEEF354C}"/>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646BABF8-13ED-A202-5059-1A6BB29A3DC4}"/>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D9C0B2EC-4636-3FAD-A8F2-BAC8E68F6E1E}"/>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893FAC21-B83F-7EDA-4C24-290B73FFF288}"/>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0549B30B-217F-F1C2-4548-775806990BCE}"/>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7487798A-96F7-3EEE-2AD5-7486C716B3E2}"/>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50467EF7-A13E-21B5-5A95-C8EB64C40C0A}"/>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9DCDFDE3-F68E-00DD-D57C-A435E1616FE6}"/>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1A4BF793-A6CD-3518-D790-120F5763333C}"/>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CA63F2F3-00C5-C558-28F5-13E20A478D4C}"/>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36AC12E5-45D6-7D02-3E73-EF5061C2DD98}"/>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98F71B62-41B0-50CF-4B2D-ACE8A1242566}"/>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6F114B5F-C2A1-BAC7-B7AA-DE10A3E3223E}"/>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17D34F48-FA7A-8FF1-A32C-55B3723B53CB}"/>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318E1792-5CC8-7671-FC66-CF54C2C13D8A}"/>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4968343D-C76D-C785-88D1-FD4B09D5EC88}"/>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23E019D0-551A-4528-B580-4BA726C8082A}"/>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1F433E13-93AF-05C2-34F0-52C3CFC2E01D}"/>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40614B19-2CB7-7CAB-E833-142BAB9EDF1A}"/>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44B58E13-D35D-FBFA-C5EA-20544BC555CC}"/>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994936C8-CEE2-7874-3CE4-F8BD74C5636E}"/>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FFE4C81E-7B89-04EF-C11E-F5A30E306DE3}"/>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10E6D122-EA11-5B87-7187-FFCE2870D38C}"/>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204A037A-91C9-9CFE-1622-F9F508CC8D01}"/>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B0655B02-5F0D-323F-60DB-5D8537738318}"/>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784D1ED9-E948-24C3-344C-F4F26F49AFD4}"/>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E5170E3E-A636-4C3D-8796-742017AD1AA4}"/>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C4B2185F-F10B-2FAF-3BC9-B0ACF7F3C347}"/>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CA4506FA-C231-CEEC-C3FF-CD20DF63250C}"/>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C9F6A152-34EE-EEDC-D042-A66D11B0295C}"/>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40999562-9B33-9740-6313-E855ACF48B4D}"/>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795DB687-5EE0-C783-09CB-FFBF8313C8A5}"/>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6216516D-68A2-0620-59A6-8BBEE7EBD5D6}"/>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2FF22300-BFEC-1E2C-311C-3FEDB98EC7E6}"/>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EFC9A79D-C143-16F4-FB20-1F127A382D35}"/>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09529DB3-6912-5816-B678-CD2123A8D9FB}"/>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35948018-7B05-F5A1-19B0-A1B9275F51DB}"/>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6121573F-69E5-A3D8-4262-7EA47DC3A890}"/>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54B5FC57-1444-1218-5069-10092EDD0A53}"/>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4AFC59D1-145B-9793-85A0-9AC85F97F4FE}"/>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6B47ED89-4431-8417-A096-C682571482B1}"/>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3890E8EA-A7E3-A5AB-7B42-173950B75B02}"/>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8E7A2E8C-1008-3CD0-E562-930EF3444D54}"/>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F92017B3-3AA2-E78A-1581-C5DE69888945}"/>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5211F294-C438-E39F-D031-273AFD47B926}"/>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732BD9EC-32AC-FC2C-4FD4-CAF6AA30E97B}"/>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38C0255F-FC97-812C-C572-CB5CCF9FBD9E}"/>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E1B79463-9ED1-27FD-F30E-B4D227BB2774}"/>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7E70E34F-9B01-DDA2-4812-75E10FE98D03}"/>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BC14297F-1D2E-EC4A-9A2A-E5139659F4DC}"/>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91C84A9A-9EC0-E7E7-F3FC-4D441CE5F4C5}"/>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B08679B5-13D3-9D18-4800-9D20FE16AEF2}"/>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32CCBCB6-A6D0-FA2F-0DB3-CF06A21ECA0A}"/>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1055F13F-1C23-7496-FC9B-BE2302B342D9}"/>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2D6EE9D3-D27E-B356-8047-15E37585259C}"/>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2E05F22F-11DD-B89C-5AD5-5658C8EE76F3}"/>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81E70A34-4477-9188-345A-3466E74A931F}"/>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32DFF0AA-18A6-B17A-6663-E8901B62B462}"/>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799D03F6-4CDD-E16A-D09A-2B0B8571E2B6}"/>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04E08819-DFEE-F992-6B52-1D2471D87A3D}"/>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78E31902-DD86-FEA1-571F-536C48035133}"/>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036D133C-4137-920A-16FD-D639B6DC0653}"/>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E26869DB-4F48-F1C9-15D1-181E1874CEE2}"/>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7E90D553-821C-9B2F-09DB-DFA7C2B022D7}"/>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40E1D9E3-339D-0116-D576-C53573BAA6C7}"/>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9F063D4F-3D1C-AB96-B450-F93E97711497}"/>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9037D813-3182-6C09-6E98-6CD5E22BA96A}"/>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4B7A063C-52EC-C56B-5CF2-49FC51EAD7A5}"/>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76376831"/>
      </p:ext>
    </p:extLst>
  </p:cSld>
  <p:clrMapOvr>
    <a:masterClrMapping/>
  </p:clrMapOvr>
  <p:transition spd="med">
    <p:pull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AF561D3C-64F0-3B6E-FCAD-FBE0FCAA7F84}"/>
            </a:ext>
          </a:extLst>
        </p:cNvPr>
        <p:cNvGrpSpPr/>
        <p:nvPr/>
      </p:nvGrpSpPr>
      <p:grpSpPr>
        <a:xfrm>
          <a:off x="0" y="0"/>
          <a:ext cx="0" cy="0"/>
          <a:chOff x="0" y="0"/>
          <a:chExt cx="0" cy="0"/>
        </a:xfrm>
      </p:grpSpPr>
      <p:sp>
        <p:nvSpPr>
          <p:cNvPr id="3165" name="Google Shape;3165;p56">
            <a:extLst>
              <a:ext uri="{FF2B5EF4-FFF2-40B4-BE49-F238E27FC236}">
                <a16:creationId xmlns:a16="http://schemas.microsoft.com/office/drawing/2014/main" id="{85112B70-0282-6717-A3E5-576CE36C226F}"/>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الشبكة العصبية العميقة</a:t>
            </a:r>
            <a:endParaRPr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9CD64817-2528-E48A-DCAA-DEC0429C72AA}"/>
              </a:ext>
            </a:extLst>
          </p:cNvPr>
          <p:cNvPicPr>
            <a:picLocks noChangeAspect="1"/>
          </p:cNvPicPr>
          <p:nvPr/>
        </p:nvPicPr>
        <p:blipFill>
          <a:blip r:embed="rId3"/>
          <a:stretch>
            <a:fillRect/>
          </a:stretch>
        </p:blipFill>
        <p:spPr>
          <a:xfrm>
            <a:off x="824708" y="1816981"/>
            <a:ext cx="7494583" cy="2396573"/>
          </a:xfrm>
          <a:custGeom>
            <a:avLst/>
            <a:gdLst>
              <a:gd name="connsiteX0" fmla="*/ 0 w 7494583"/>
              <a:gd name="connsiteY0" fmla="*/ 0 h 2396573"/>
              <a:gd name="connsiteX1" fmla="*/ 576506 w 7494583"/>
              <a:gd name="connsiteY1" fmla="*/ 0 h 2396573"/>
              <a:gd name="connsiteX2" fmla="*/ 1003121 w 7494583"/>
              <a:gd name="connsiteY2" fmla="*/ 0 h 2396573"/>
              <a:gd name="connsiteX3" fmla="*/ 1579627 w 7494583"/>
              <a:gd name="connsiteY3" fmla="*/ 0 h 2396573"/>
              <a:gd name="connsiteX4" fmla="*/ 2081188 w 7494583"/>
              <a:gd name="connsiteY4" fmla="*/ 0 h 2396573"/>
              <a:gd name="connsiteX5" fmla="*/ 2807586 w 7494583"/>
              <a:gd name="connsiteY5" fmla="*/ 0 h 2396573"/>
              <a:gd name="connsiteX6" fmla="*/ 3533984 w 7494583"/>
              <a:gd name="connsiteY6" fmla="*/ 0 h 2396573"/>
              <a:gd name="connsiteX7" fmla="*/ 3960599 w 7494583"/>
              <a:gd name="connsiteY7" fmla="*/ 0 h 2396573"/>
              <a:gd name="connsiteX8" fmla="*/ 4312268 w 7494583"/>
              <a:gd name="connsiteY8" fmla="*/ 0 h 2396573"/>
              <a:gd name="connsiteX9" fmla="*/ 4813828 w 7494583"/>
              <a:gd name="connsiteY9" fmla="*/ 0 h 2396573"/>
              <a:gd name="connsiteX10" fmla="*/ 5240443 w 7494583"/>
              <a:gd name="connsiteY10" fmla="*/ 0 h 2396573"/>
              <a:gd name="connsiteX11" fmla="*/ 5891895 w 7494583"/>
              <a:gd name="connsiteY11" fmla="*/ 0 h 2396573"/>
              <a:gd name="connsiteX12" fmla="*/ 6468402 w 7494583"/>
              <a:gd name="connsiteY12" fmla="*/ 0 h 2396573"/>
              <a:gd name="connsiteX13" fmla="*/ 7494583 w 7494583"/>
              <a:gd name="connsiteY13" fmla="*/ 0 h 2396573"/>
              <a:gd name="connsiteX14" fmla="*/ 7494583 w 7494583"/>
              <a:gd name="connsiteY14" fmla="*/ 623109 h 2396573"/>
              <a:gd name="connsiteX15" fmla="*/ 7494583 w 7494583"/>
              <a:gd name="connsiteY15" fmla="*/ 1198287 h 2396573"/>
              <a:gd name="connsiteX16" fmla="*/ 7494583 w 7494583"/>
              <a:gd name="connsiteY16" fmla="*/ 1797430 h 2396573"/>
              <a:gd name="connsiteX17" fmla="*/ 7494583 w 7494583"/>
              <a:gd name="connsiteY17" fmla="*/ 2396573 h 2396573"/>
              <a:gd name="connsiteX18" fmla="*/ 6993022 w 7494583"/>
              <a:gd name="connsiteY18" fmla="*/ 2396573 h 2396573"/>
              <a:gd name="connsiteX19" fmla="*/ 6266624 w 7494583"/>
              <a:gd name="connsiteY19" fmla="*/ 2396573 h 2396573"/>
              <a:gd name="connsiteX20" fmla="*/ 5765064 w 7494583"/>
              <a:gd name="connsiteY20" fmla="*/ 2396573 h 2396573"/>
              <a:gd name="connsiteX21" fmla="*/ 5038666 w 7494583"/>
              <a:gd name="connsiteY21" fmla="*/ 2396573 h 2396573"/>
              <a:gd name="connsiteX22" fmla="*/ 4686997 w 7494583"/>
              <a:gd name="connsiteY22" fmla="*/ 2396573 h 2396573"/>
              <a:gd name="connsiteX23" fmla="*/ 4335328 w 7494583"/>
              <a:gd name="connsiteY23" fmla="*/ 2396573 h 2396573"/>
              <a:gd name="connsiteX24" fmla="*/ 3983659 w 7494583"/>
              <a:gd name="connsiteY24" fmla="*/ 2396573 h 2396573"/>
              <a:gd name="connsiteX25" fmla="*/ 3482099 w 7494583"/>
              <a:gd name="connsiteY25" fmla="*/ 2396573 h 2396573"/>
              <a:gd name="connsiteX26" fmla="*/ 3130430 w 7494583"/>
              <a:gd name="connsiteY26" fmla="*/ 2396573 h 2396573"/>
              <a:gd name="connsiteX27" fmla="*/ 2778761 w 7494583"/>
              <a:gd name="connsiteY27" fmla="*/ 2396573 h 2396573"/>
              <a:gd name="connsiteX28" fmla="*/ 2427092 w 7494583"/>
              <a:gd name="connsiteY28" fmla="*/ 2396573 h 2396573"/>
              <a:gd name="connsiteX29" fmla="*/ 1925531 w 7494583"/>
              <a:gd name="connsiteY29" fmla="*/ 2396573 h 2396573"/>
              <a:gd name="connsiteX30" fmla="*/ 1199133 w 7494583"/>
              <a:gd name="connsiteY30" fmla="*/ 2396573 h 2396573"/>
              <a:gd name="connsiteX31" fmla="*/ 622627 w 7494583"/>
              <a:gd name="connsiteY31" fmla="*/ 2396573 h 2396573"/>
              <a:gd name="connsiteX32" fmla="*/ 0 w 7494583"/>
              <a:gd name="connsiteY32" fmla="*/ 2396573 h 2396573"/>
              <a:gd name="connsiteX33" fmla="*/ 0 w 7494583"/>
              <a:gd name="connsiteY33" fmla="*/ 1845361 h 2396573"/>
              <a:gd name="connsiteX34" fmla="*/ 0 w 7494583"/>
              <a:gd name="connsiteY34" fmla="*/ 1198287 h 2396573"/>
              <a:gd name="connsiteX35" fmla="*/ 0 w 7494583"/>
              <a:gd name="connsiteY35" fmla="*/ 599143 h 2396573"/>
              <a:gd name="connsiteX36" fmla="*/ 0 w 7494583"/>
              <a:gd name="connsiteY36" fmla="*/ 0 h 239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494583" h="2396573" fill="none" extrusionOk="0">
                <a:moveTo>
                  <a:pt x="0" y="0"/>
                </a:moveTo>
                <a:cubicBezTo>
                  <a:pt x="193710" y="-66296"/>
                  <a:pt x="362515" y="9085"/>
                  <a:pt x="576506" y="0"/>
                </a:cubicBezTo>
                <a:cubicBezTo>
                  <a:pt x="790497" y="-9085"/>
                  <a:pt x="821759" y="45812"/>
                  <a:pt x="1003121" y="0"/>
                </a:cubicBezTo>
                <a:cubicBezTo>
                  <a:pt x="1184484" y="-45812"/>
                  <a:pt x="1304038" y="32382"/>
                  <a:pt x="1579627" y="0"/>
                </a:cubicBezTo>
                <a:cubicBezTo>
                  <a:pt x="1855216" y="-32382"/>
                  <a:pt x="1956376" y="25541"/>
                  <a:pt x="2081188" y="0"/>
                </a:cubicBezTo>
                <a:cubicBezTo>
                  <a:pt x="2206000" y="-25541"/>
                  <a:pt x="2527801" y="23822"/>
                  <a:pt x="2807586" y="0"/>
                </a:cubicBezTo>
                <a:cubicBezTo>
                  <a:pt x="3087371" y="-23822"/>
                  <a:pt x="3296202" y="38793"/>
                  <a:pt x="3533984" y="0"/>
                </a:cubicBezTo>
                <a:cubicBezTo>
                  <a:pt x="3771766" y="-38793"/>
                  <a:pt x="3771516" y="10285"/>
                  <a:pt x="3960599" y="0"/>
                </a:cubicBezTo>
                <a:cubicBezTo>
                  <a:pt x="4149683" y="-10285"/>
                  <a:pt x="4197348" y="6367"/>
                  <a:pt x="4312268" y="0"/>
                </a:cubicBezTo>
                <a:cubicBezTo>
                  <a:pt x="4427188" y="-6367"/>
                  <a:pt x="4600590" y="27190"/>
                  <a:pt x="4813828" y="0"/>
                </a:cubicBezTo>
                <a:cubicBezTo>
                  <a:pt x="5027066" y="-27190"/>
                  <a:pt x="5111318" y="11591"/>
                  <a:pt x="5240443" y="0"/>
                </a:cubicBezTo>
                <a:cubicBezTo>
                  <a:pt x="5369568" y="-11591"/>
                  <a:pt x="5755013" y="20108"/>
                  <a:pt x="5891895" y="0"/>
                </a:cubicBezTo>
                <a:cubicBezTo>
                  <a:pt x="6028777" y="-20108"/>
                  <a:pt x="6316739" y="39027"/>
                  <a:pt x="6468402" y="0"/>
                </a:cubicBezTo>
                <a:cubicBezTo>
                  <a:pt x="6620065" y="-39027"/>
                  <a:pt x="7039886" y="31374"/>
                  <a:pt x="7494583" y="0"/>
                </a:cubicBezTo>
                <a:cubicBezTo>
                  <a:pt x="7545556" y="229384"/>
                  <a:pt x="7445576" y="399245"/>
                  <a:pt x="7494583" y="623109"/>
                </a:cubicBezTo>
                <a:cubicBezTo>
                  <a:pt x="7543590" y="846973"/>
                  <a:pt x="7431569" y="960855"/>
                  <a:pt x="7494583" y="1198287"/>
                </a:cubicBezTo>
                <a:cubicBezTo>
                  <a:pt x="7557597" y="1435719"/>
                  <a:pt x="7484363" y="1600952"/>
                  <a:pt x="7494583" y="1797430"/>
                </a:cubicBezTo>
                <a:cubicBezTo>
                  <a:pt x="7504803" y="1993908"/>
                  <a:pt x="7482322" y="2239693"/>
                  <a:pt x="7494583" y="2396573"/>
                </a:cubicBezTo>
                <a:cubicBezTo>
                  <a:pt x="7328618" y="2453089"/>
                  <a:pt x="7117051" y="2367809"/>
                  <a:pt x="6993022" y="2396573"/>
                </a:cubicBezTo>
                <a:cubicBezTo>
                  <a:pt x="6868993" y="2425337"/>
                  <a:pt x="6446250" y="2373573"/>
                  <a:pt x="6266624" y="2396573"/>
                </a:cubicBezTo>
                <a:cubicBezTo>
                  <a:pt x="6086998" y="2419573"/>
                  <a:pt x="5942304" y="2339981"/>
                  <a:pt x="5765064" y="2396573"/>
                </a:cubicBezTo>
                <a:cubicBezTo>
                  <a:pt x="5587824" y="2453165"/>
                  <a:pt x="5228545" y="2312827"/>
                  <a:pt x="5038666" y="2396573"/>
                </a:cubicBezTo>
                <a:cubicBezTo>
                  <a:pt x="4848787" y="2480319"/>
                  <a:pt x="4786193" y="2375538"/>
                  <a:pt x="4686997" y="2396573"/>
                </a:cubicBezTo>
                <a:cubicBezTo>
                  <a:pt x="4587801" y="2417608"/>
                  <a:pt x="4443319" y="2371107"/>
                  <a:pt x="4335328" y="2396573"/>
                </a:cubicBezTo>
                <a:cubicBezTo>
                  <a:pt x="4227337" y="2422039"/>
                  <a:pt x="4152619" y="2394325"/>
                  <a:pt x="3983659" y="2396573"/>
                </a:cubicBezTo>
                <a:cubicBezTo>
                  <a:pt x="3814699" y="2398821"/>
                  <a:pt x="3597350" y="2366427"/>
                  <a:pt x="3482099" y="2396573"/>
                </a:cubicBezTo>
                <a:cubicBezTo>
                  <a:pt x="3366848" y="2426719"/>
                  <a:pt x="3245895" y="2374438"/>
                  <a:pt x="3130430" y="2396573"/>
                </a:cubicBezTo>
                <a:cubicBezTo>
                  <a:pt x="3014965" y="2418708"/>
                  <a:pt x="2870040" y="2375259"/>
                  <a:pt x="2778761" y="2396573"/>
                </a:cubicBezTo>
                <a:cubicBezTo>
                  <a:pt x="2687482" y="2417887"/>
                  <a:pt x="2542131" y="2391347"/>
                  <a:pt x="2427092" y="2396573"/>
                </a:cubicBezTo>
                <a:cubicBezTo>
                  <a:pt x="2312053" y="2401799"/>
                  <a:pt x="2034926" y="2354123"/>
                  <a:pt x="1925531" y="2396573"/>
                </a:cubicBezTo>
                <a:cubicBezTo>
                  <a:pt x="1816136" y="2439023"/>
                  <a:pt x="1456948" y="2368741"/>
                  <a:pt x="1199133" y="2396573"/>
                </a:cubicBezTo>
                <a:cubicBezTo>
                  <a:pt x="941318" y="2424405"/>
                  <a:pt x="784102" y="2331749"/>
                  <a:pt x="622627" y="2396573"/>
                </a:cubicBezTo>
                <a:cubicBezTo>
                  <a:pt x="461152" y="2461397"/>
                  <a:pt x="300457" y="2337152"/>
                  <a:pt x="0" y="2396573"/>
                </a:cubicBezTo>
                <a:cubicBezTo>
                  <a:pt x="-59579" y="2123869"/>
                  <a:pt x="34670" y="2110754"/>
                  <a:pt x="0" y="1845361"/>
                </a:cubicBezTo>
                <a:cubicBezTo>
                  <a:pt x="-34670" y="1579968"/>
                  <a:pt x="34739" y="1369593"/>
                  <a:pt x="0" y="1198287"/>
                </a:cubicBezTo>
                <a:cubicBezTo>
                  <a:pt x="-34739" y="1026981"/>
                  <a:pt x="31541" y="865094"/>
                  <a:pt x="0" y="599143"/>
                </a:cubicBezTo>
                <a:cubicBezTo>
                  <a:pt x="-31541" y="333192"/>
                  <a:pt x="63359" y="285895"/>
                  <a:pt x="0" y="0"/>
                </a:cubicBezTo>
                <a:close/>
              </a:path>
              <a:path w="7494583" h="2396573" stroke="0" extrusionOk="0">
                <a:moveTo>
                  <a:pt x="0" y="0"/>
                </a:moveTo>
                <a:cubicBezTo>
                  <a:pt x="224461" y="-9995"/>
                  <a:pt x="424696" y="4140"/>
                  <a:pt x="651452" y="0"/>
                </a:cubicBezTo>
                <a:cubicBezTo>
                  <a:pt x="878208" y="-4140"/>
                  <a:pt x="1054387" y="15044"/>
                  <a:pt x="1377850" y="0"/>
                </a:cubicBezTo>
                <a:cubicBezTo>
                  <a:pt x="1701313" y="-15044"/>
                  <a:pt x="1755713" y="48557"/>
                  <a:pt x="1879411" y="0"/>
                </a:cubicBezTo>
                <a:cubicBezTo>
                  <a:pt x="2003109" y="-48557"/>
                  <a:pt x="2315802" y="48409"/>
                  <a:pt x="2455917" y="0"/>
                </a:cubicBezTo>
                <a:cubicBezTo>
                  <a:pt x="2596032" y="-48409"/>
                  <a:pt x="2687732" y="38631"/>
                  <a:pt x="2807586" y="0"/>
                </a:cubicBezTo>
                <a:cubicBezTo>
                  <a:pt x="2927440" y="-38631"/>
                  <a:pt x="3355374" y="59557"/>
                  <a:pt x="3533984" y="0"/>
                </a:cubicBezTo>
                <a:cubicBezTo>
                  <a:pt x="3712594" y="-59557"/>
                  <a:pt x="3763415" y="28772"/>
                  <a:pt x="3960599" y="0"/>
                </a:cubicBezTo>
                <a:cubicBezTo>
                  <a:pt x="4157783" y="-28772"/>
                  <a:pt x="4478980" y="6569"/>
                  <a:pt x="4612051" y="0"/>
                </a:cubicBezTo>
                <a:cubicBezTo>
                  <a:pt x="4745122" y="-6569"/>
                  <a:pt x="4833399" y="7223"/>
                  <a:pt x="4963720" y="0"/>
                </a:cubicBezTo>
                <a:cubicBezTo>
                  <a:pt x="5094041" y="-7223"/>
                  <a:pt x="5217675" y="2119"/>
                  <a:pt x="5390335" y="0"/>
                </a:cubicBezTo>
                <a:cubicBezTo>
                  <a:pt x="5562996" y="-2119"/>
                  <a:pt x="5861151" y="22423"/>
                  <a:pt x="6116733" y="0"/>
                </a:cubicBezTo>
                <a:cubicBezTo>
                  <a:pt x="6372315" y="-22423"/>
                  <a:pt x="6359780" y="49084"/>
                  <a:pt x="6543347" y="0"/>
                </a:cubicBezTo>
                <a:cubicBezTo>
                  <a:pt x="6726914" y="-49084"/>
                  <a:pt x="7301289" y="100763"/>
                  <a:pt x="7494583" y="0"/>
                </a:cubicBezTo>
                <a:cubicBezTo>
                  <a:pt x="7547742" y="198608"/>
                  <a:pt x="7425522" y="472335"/>
                  <a:pt x="7494583" y="599143"/>
                </a:cubicBezTo>
                <a:cubicBezTo>
                  <a:pt x="7563644" y="725951"/>
                  <a:pt x="7444019" y="983589"/>
                  <a:pt x="7494583" y="1246218"/>
                </a:cubicBezTo>
                <a:cubicBezTo>
                  <a:pt x="7545147" y="1508847"/>
                  <a:pt x="7412592" y="1963164"/>
                  <a:pt x="7494583" y="2396573"/>
                </a:cubicBezTo>
                <a:cubicBezTo>
                  <a:pt x="7170282" y="2470392"/>
                  <a:pt x="6943873" y="2392803"/>
                  <a:pt x="6768185" y="2396573"/>
                </a:cubicBezTo>
                <a:cubicBezTo>
                  <a:pt x="6592497" y="2400343"/>
                  <a:pt x="6389363" y="2364573"/>
                  <a:pt x="6116733" y="2396573"/>
                </a:cubicBezTo>
                <a:cubicBezTo>
                  <a:pt x="5844103" y="2428573"/>
                  <a:pt x="5715175" y="2384186"/>
                  <a:pt x="5465281" y="2396573"/>
                </a:cubicBezTo>
                <a:cubicBezTo>
                  <a:pt x="5215387" y="2408960"/>
                  <a:pt x="5095309" y="2361231"/>
                  <a:pt x="4738882" y="2396573"/>
                </a:cubicBezTo>
                <a:cubicBezTo>
                  <a:pt x="4382455" y="2431915"/>
                  <a:pt x="4343510" y="2318925"/>
                  <a:pt x="4087430" y="2396573"/>
                </a:cubicBezTo>
                <a:cubicBezTo>
                  <a:pt x="3831350" y="2474221"/>
                  <a:pt x="3846144" y="2396528"/>
                  <a:pt x="3735761" y="2396573"/>
                </a:cubicBezTo>
                <a:cubicBezTo>
                  <a:pt x="3625378" y="2396618"/>
                  <a:pt x="3178894" y="2348236"/>
                  <a:pt x="3009363" y="2396573"/>
                </a:cubicBezTo>
                <a:cubicBezTo>
                  <a:pt x="2839832" y="2444910"/>
                  <a:pt x="2633668" y="2348189"/>
                  <a:pt x="2507803" y="2396573"/>
                </a:cubicBezTo>
                <a:cubicBezTo>
                  <a:pt x="2381938" y="2444957"/>
                  <a:pt x="2207728" y="2385922"/>
                  <a:pt x="2006242" y="2396573"/>
                </a:cubicBezTo>
                <a:cubicBezTo>
                  <a:pt x="1804756" y="2407224"/>
                  <a:pt x="1754088" y="2362349"/>
                  <a:pt x="1504682" y="2396573"/>
                </a:cubicBezTo>
                <a:cubicBezTo>
                  <a:pt x="1255276" y="2430797"/>
                  <a:pt x="1121372" y="2319268"/>
                  <a:pt x="778284" y="2396573"/>
                </a:cubicBezTo>
                <a:cubicBezTo>
                  <a:pt x="435196" y="2473878"/>
                  <a:pt x="347268" y="2371130"/>
                  <a:pt x="0" y="2396573"/>
                </a:cubicBezTo>
                <a:cubicBezTo>
                  <a:pt x="-42904" y="2161715"/>
                  <a:pt x="3930" y="2100715"/>
                  <a:pt x="0" y="1821395"/>
                </a:cubicBezTo>
                <a:cubicBezTo>
                  <a:pt x="-3930" y="1542075"/>
                  <a:pt x="30273" y="1472126"/>
                  <a:pt x="0" y="1222252"/>
                </a:cubicBezTo>
                <a:cubicBezTo>
                  <a:pt x="-30273" y="972378"/>
                  <a:pt x="10455" y="814987"/>
                  <a:pt x="0" y="623109"/>
                </a:cubicBezTo>
                <a:cubicBezTo>
                  <a:pt x="-10455" y="431231"/>
                  <a:pt x="5510" y="210965"/>
                  <a:pt x="0" y="0"/>
                </a:cubicBezTo>
                <a:close/>
              </a:path>
            </a:pathLst>
          </a:custGeom>
          <a:ln w="76200">
            <a:solidFill>
              <a:schemeClr val="accent6"/>
            </a:solidFill>
            <a:extLst>
              <a:ext uri="{C807C97D-BFC1-408E-A445-0C87EB9F89A2}">
                <ask:lineSketchStyleProps xmlns:ask="http://schemas.microsoft.com/office/drawing/2018/sketchyshapes" sd="272304625">
                  <a:prstGeom prst="rect">
                    <a:avLst/>
                  </a:prstGeom>
                  <ask:type>
                    <ask:lineSketchScribble/>
                  </ask:type>
                </ask:lineSketchStyleProps>
              </a:ext>
            </a:extLst>
          </a:ln>
        </p:spPr>
      </p:pic>
      <p:grpSp>
        <p:nvGrpSpPr>
          <p:cNvPr id="11" name="Google Shape;2069;p48">
            <a:extLst>
              <a:ext uri="{FF2B5EF4-FFF2-40B4-BE49-F238E27FC236}">
                <a16:creationId xmlns:a16="http://schemas.microsoft.com/office/drawing/2014/main" id="{5EE2BDE1-4204-86BE-5B7B-2B3C8738D8E1}"/>
              </a:ext>
            </a:extLst>
          </p:cNvPr>
          <p:cNvGrpSpPr/>
          <p:nvPr/>
        </p:nvGrpSpPr>
        <p:grpSpPr>
          <a:xfrm>
            <a:off x="7696053" y="3837726"/>
            <a:ext cx="921719" cy="880043"/>
            <a:chOff x="1240965" y="2131729"/>
            <a:chExt cx="921719" cy="880043"/>
          </a:xfrm>
        </p:grpSpPr>
        <p:sp>
          <p:nvSpPr>
            <p:cNvPr id="12" name="Google Shape;2070;p48">
              <a:extLst>
                <a:ext uri="{FF2B5EF4-FFF2-40B4-BE49-F238E27FC236}">
                  <a16:creationId xmlns:a16="http://schemas.microsoft.com/office/drawing/2014/main" id="{AF709D6A-A037-4477-FCDB-1D00DDE73E19}"/>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A6EB2F23-F271-304D-ECE4-E424967D667C}"/>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52D1CD28-5042-2BBC-D4B9-FA09682DADC1}"/>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E422F3B7-B310-83F0-5F96-7C8BCED8385B}"/>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62FD1B58-C9B5-2D46-70D7-5D9B8837C0C9}"/>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16797A01-B334-7421-FE3D-3CA20C1C85F0}"/>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DF7DDC09-FBA7-866E-7272-C8C0241649FF}"/>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2DB213A6-DE5E-2F45-6A04-4A56328D0DAF}"/>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74F1AFC3-EBF6-6BF6-92D6-429E9D7C2182}"/>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A0522BE3-137C-3363-DC87-4678D11E2EA9}"/>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9A2B6678-9584-42C4-6390-0DF5FEA32068}"/>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59985FE9-08A7-0953-4D39-90CE5F4743C7}"/>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A34E7EC5-BC43-5BE0-5358-D587D4E3A168}"/>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3C63FF63-3574-EE07-2C6D-A62587B68175}"/>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4C9A7027-A697-2B66-8FE0-C2E4EEBC48D5}"/>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94FFDFBA-8359-EDAA-5AB4-9F294AF22CE2}"/>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6E22D59B-09BA-12D1-4A0A-B77D8737999F}"/>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85A82956-742D-28C0-6440-D49749B8BAFD}"/>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93AEC591-4154-A127-89EB-48349EAB6071}"/>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FDCA6FCD-BBE3-A7EE-FE40-3BEC36393E9C}"/>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4301A0EA-C73F-C692-77FC-3BCCBCAE5173}"/>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E5755270-2D76-1B35-56EE-F80F569C8CAC}"/>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D7DB19B2-AEA1-CDEF-84F0-97DFA950A352}"/>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9AA9CE89-AC66-7606-87C1-ADDD394925E5}"/>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CDE99FA1-8EA9-AAC1-A8E4-56C7E8DFA498}"/>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71474CED-0FAF-C2E3-1F86-37125962BC3B}"/>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81BE25CA-125D-363A-1838-08A37BE5454E}"/>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3A111930-6500-3255-298C-AA4F1987DF71}"/>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A35AD640-D7F5-2A63-5AC0-143F369F1D38}"/>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8DBE6FB0-8AA8-07CF-63E5-F831BAD858C3}"/>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617398C6-A680-8522-F30C-566DB8F251E7}"/>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0D1D1BA9-14E3-3AA2-2767-3A225FE9F383}"/>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F1B866DC-D784-6746-152F-323EFF46B8B4}"/>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0B9247F3-6C25-3813-C55A-09367687575D}"/>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694A8876-0692-D781-5B88-1AC2CC312AAB}"/>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00A6E88D-CA9C-E846-E0FA-674DE2590FC1}"/>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38A6E0F0-587E-F677-CD15-F37D370DFA84}"/>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C351EA94-5D5A-CBD1-C4A0-64CC508532C2}"/>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80E68803-F03A-5F70-6447-E4A7EDD6DA93}"/>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4957A74F-0C7C-F356-F0B4-D093D8EECD22}"/>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31C00F9A-C8D3-C8D7-2A37-00D0679CF9B4}"/>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0E66C9A0-105F-7F1F-5EB8-41A0F48FFA0A}"/>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BB11B840-3886-389B-5731-7E9126661FF2}"/>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217FC2C4-9252-10F1-0121-CB0251A34A74}"/>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2F032572-225E-70EF-360F-9B2DB49FEFB8}"/>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65F5AFB0-320E-E406-0BB1-2A05FF2F8D4E}"/>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6C632A24-9E5A-3D13-CC57-58F05E27DCC2}"/>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1F2DD379-CFEE-4873-96C0-4905CE934BFE}"/>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D1B38B6F-1B45-A975-1C34-DDF0F11F4142}"/>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C5FEC587-D43E-27E4-F7FD-FE94AB816F33}"/>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D855FE00-BEBE-D2D2-8EF0-8A457CD3E8C6}"/>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2798482C-F9F9-153E-77D0-271754A06D22}"/>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AE90C735-F60C-C431-A998-D8744A469386}"/>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0D5B2136-C97D-E4FF-E30D-78A589C00F67}"/>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EB2B80BA-F5D3-FB6B-CBE9-E2376A10197A}"/>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67DA4FD0-3E53-0100-30F9-5BAF9F4279B9}"/>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B128D575-A811-CC0D-C73D-F07B967CDC7C}"/>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62FEA5B9-6DD9-BD89-2A49-AA9B64B6A75C}"/>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FF405D16-EFCD-4C1E-03F9-5D49A3234ED8}"/>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D38191D2-7DBC-3951-C2A0-A0B74025E09E}"/>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46BB391B-CC41-52CD-647A-B62E7E3DACA1}"/>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81E081EE-C16F-6A98-C37B-D4E09F228823}"/>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B703C137-0856-4FD8-2D56-96EA16E45147}"/>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DBF6099C-638E-610A-0449-BCBEF27AB44D}"/>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922647C9-F80C-9C63-8E23-35DAC07F1CA9}"/>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4D635A3D-C7C1-C6EA-38AB-B53D48B3CF1E}"/>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59278869-A9E8-9009-2DB7-1A8BED3D2BBC}"/>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AB6B2F72-C204-61FE-89F5-BB80AD11FB74}"/>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A11F2893-3806-E11A-78C5-586DA882055C}"/>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BAB9A41D-DC19-E373-69F0-3AFD23C12AB9}"/>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778ECD3F-F2EB-5F81-F8E3-F192310290F7}"/>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04FF5724-8EA3-CD94-A20E-F31EB94E5CFD}"/>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C09DB510-D4DE-D300-26A3-7650D50A3932}"/>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588F27A0-541C-8DE0-9CBC-185125E2EC0F}"/>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B1F65477-E03A-2DCB-950C-0EC0BEF3E2B9}"/>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34B533D4-F9DD-9664-3557-88C61675D6C1}"/>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D6F39609-75A2-7194-9311-FAF0DEB96691}"/>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70BE9460-E7F8-CE91-C384-BDD5A8F4FADA}"/>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3E6501B2-6563-7CA9-2A96-31BEB990E47C}"/>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598E21CB-BD88-3486-42EF-2948DFD12E19}"/>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446F61E2-014A-90E6-6060-6404949D30A7}"/>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EE7DE10D-605A-D00F-940B-DE3D02C039A3}"/>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2A58F167-E2C3-E69A-44AA-ABD540317AD1}"/>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E7E46181-1815-D92F-AA8F-70EF666BB902}"/>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99995476"/>
      </p:ext>
    </p:extLst>
  </p:cSld>
  <p:clrMapOvr>
    <a:masterClrMapping/>
  </p:clrMapOvr>
  <p:transition spd="med">
    <p:pull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EBFE3514-48D0-6594-0A15-5E589D0CBBB6}"/>
            </a:ext>
          </a:extLst>
        </p:cNvPr>
        <p:cNvGrpSpPr/>
        <p:nvPr/>
      </p:nvGrpSpPr>
      <p:grpSpPr>
        <a:xfrm>
          <a:off x="0" y="0"/>
          <a:ext cx="0" cy="0"/>
          <a:chOff x="0" y="0"/>
          <a:chExt cx="0" cy="0"/>
        </a:xfrm>
      </p:grpSpPr>
      <p:sp>
        <p:nvSpPr>
          <p:cNvPr id="3165" name="Google Shape;3165;p56">
            <a:extLst>
              <a:ext uri="{FF2B5EF4-FFF2-40B4-BE49-F238E27FC236}">
                <a16:creationId xmlns:a16="http://schemas.microsoft.com/office/drawing/2014/main" id="{E2364194-2729-B9A7-EAC6-24E2C5C2EE04}"/>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الشبكة العصبية التلافيفية</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4AEFF949-55E8-D5B2-E7A7-EC782A785EF8}"/>
              </a:ext>
            </a:extLst>
          </p:cNvPr>
          <p:cNvPicPr>
            <a:picLocks noChangeAspect="1"/>
          </p:cNvPicPr>
          <p:nvPr/>
        </p:nvPicPr>
        <p:blipFill>
          <a:blip r:embed="rId3"/>
          <a:stretch>
            <a:fillRect/>
          </a:stretch>
        </p:blipFill>
        <p:spPr>
          <a:xfrm>
            <a:off x="1363479" y="1473132"/>
            <a:ext cx="6417042" cy="3201279"/>
          </a:xfrm>
          <a:custGeom>
            <a:avLst/>
            <a:gdLst>
              <a:gd name="connsiteX0" fmla="*/ 0 w 6417042"/>
              <a:gd name="connsiteY0" fmla="*/ 0 h 3201279"/>
              <a:gd name="connsiteX1" fmla="*/ 647538 w 6417042"/>
              <a:gd name="connsiteY1" fmla="*/ 0 h 3201279"/>
              <a:gd name="connsiteX2" fmla="*/ 1102564 w 6417042"/>
              <a:gd name="connsiteY2" fmla="*/ 0 h 3201279"/>
              <a:gd name="connsiteX3" fmla="*/ 1493421 w 6417042"/>
              <a:gd name="connsiteY3" fmla="*/ 0 h 3201279"/>
              <a:gd name="connsiteX4" fmla="*/ 2076788 w 6417042"/>
              <a:gd name="connsiteY4" fmla="*/ 0 h 3201279"/>
              <a:gd name="connsiteX5" fmla="*/ 2660156 w 6417042"/>
              <a:gd name="connsiteY5" fmla="*/ 0 h 3201279"/>
              <a:gd name="connsiteX6" fmla="*/ 3051012 w 6417042"/>
              <a:gd name="connsiteY6" fmla="*/ 0 h 3201279"/>
              <a:gd name="connsiteX7" fmla="*/ 3570209 w 6417042"/>
              <a:gd name="connsiteY7" fmla="*/ 0 h 3201279"/>
              <a:gd name="connsiteX8" fmla="*/ 4089406 w 6417042"/>
              <a:gd name="connsiteY8" fmla="*/ 0 h 3201279"/>
              <a:gd name="connsiteX9" fmla="*/ 4544432 w 6417042"/>
              <a:gd name="connsiteY9" fmla="*/ 0 h 3201279"/>
              <a:gd name="connsiteX10" fmla="*/ 5256141 w 6417042"/>
              <a:gd name="connsiteY10" fmla="*/ 0 h 3201279"/>
              <a:gd name="connsiteX11" fmla="*/ 5903679 w 6417042"/>
              <a:gd name="connsiteY11" fmla="*/ 0 h 3201279"/>
              <a:gd name="connsiteX12" fmla="*/ 6417042 w 6417042"/>
              <a:gd name="connsiteY12" fmla="*/ 0 h 3201279"/>
              <a:gd name="connsiteX13" fmla="*/ 6417042 w 6417042"/>
              <a:gd name="connsiteY13" fmla="*/ 501534 h 3201279"/>
              <a:gd name="connsiteX14" fmla="*/ 6417042 w 6417042"/>
              <a:gd name="connsiteY14" fmla="*/ 971055 h 3201279"/>
              <a:gd name="connsiteX15" fmla="*/ 6417042 w 6417042"/>
              <a:gd name="connsiteY15" fmla="*/ 1408563 h 3201279"/>
              <a:gd name="connsiteX16" fmla="*/ 6417042 w 6417042"/>
              <a:gd name="connsiteY16" fmla="*/ 1910096 h 3201279"/>
              <a:gd name="connsiteX17" fmla="*/ 6417042 w 6417042"/>
              <a:gd name="connsiteY17" fmla="*/ 2347605 h 3201279"/>
              <a:gd name="connsiteX18" fmla="*/ 6417042 w 6417042"/>
              <a:gd name="connsiteY18" fmla="*/ 3201279 h 3201279"/>
              <a:gd name="connsiteX19" fmla="*/ 5705334 w 6417042"/>
              <a:gd name="connsiteY19" fmla="*/ 3201279 h 3201279"/>
              <a:gd name="connsiteX20" fmla="*/ 5057796 w 6417042"/>
              <a:gd name="connsiteY20" fmla="*/ 3201279 h 3201279"/>
              <a:gd name="connsiteX21" fmla="*/ 4666940 w 6417042"/>
              <a:gd name="connsiteY21" fmla="*/ 3201279 h 3201279"/>
              <a:gd name="connsiteX22" fmla="*/ 4083572 w 6417042"/>
              <a:gd name="connsiteY22" fmla="*/ 3201279 h 3201279"/>
              <a:gd name="connsiteX23" fmla="*/ 3436034 w 6417042"/>
              <a:gd name="connsiteY23" fmla="*/ 3201279 h 3201279"/>
              <a:gd name="connsiteX24" fmla="*/ 2852667 w 6417042"/>
              <a:gd name="connsiteY24" fmla="*/ 3201279 h 3201279"/>
              <a:gd name="connsiteX25" fmla="*/ 2140959 w 6417042"/>
              <a:gd name="connsiteY25" fmla="*/ 3201279 h 3201279"/>
              <a:gd name="connsiteX26" fmla="*/ 1750102 w 6417042"/>
              <a:gd name="connsiteY26" fmla="*/ 3201279 h 3201279"/>
              <a:gd name="connsiteX27" fmla="*/ 1359246 w 6417042"/>
              <a:gd name="connsiteY27" fmla="*/ 3201279 h 3201279"/>
              <a:gd name="connsiteX28" fmla="*/ 647538 w 6417042"/>
              <a:gd name="connsiteY28" fmla="*/ 3201279 h 3201279"/>
              <a:gd name="connsiteX29" fmla="*/ 0 w 6417042"/>
              <a:gd name="connsiteY29" fmla="*/ 3201279 h 3201279"/>
              <a:gd name="connsiteX30" fmla="*/ 0 w 6417042"/>
              <a:gd name="connsiteY30" fmla="*/ 2731758 h 3201279"/>
              <a:gd name="connsiteX31" fmla="*/ 0 w 6417042"/>
              <a:gd name="connsiteY31" fmla="*/ 2294250 h 3201279"/>
              <a:gd name="connsiteX32" fmla="*/ 0 w 6417042"/>
              <a:gd name="connsiteY32" fmla="*/ 1824729 h 3201279"/>
              <a:gd name="connsiteX33" fmla="*/ 0 w 6417042"/>
              <a:gd name="connsiteY33" fmla="*/ 1355208 h 3201279"/>
              <a:gd name="connsiteX34" fmla="*/ 0 w 6417042"/>
              <a:gd name="connsiteY34" fmla="*/ 789649 h 3201279"/>
              <a:gd name="connsiteX35" fmla="*/ 0 w 6417042"/>
              <a:gd name="connsiteY35" fmla="*/ 0 h 3201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7042" h="3201279" fill="none" extrusionOk="0">
                <a:moveTo>
                  <a:pt x="0" y="0"/>
                </a:moveTo>
                <a:cubicBezTo>
                  <a:pt x="300598" y="-68985"/>
                  <a:pt x="445980" y="38157"/>
                  <a:pt x="647538" y="0"/>
                </a:cubicBezTo>
                <a:cubicBezTo>
                  <a:pt x="849096" y="-38157"/>
                  <a:pt x="878418" y="13725"/>
                  <a:pt x="1102564" y="0"/>
                </a:cubicBezTo>
                <a:cubicBezTo>
                  <a:pt x="1326710" y="-13725"/>
                  <a:pt x="1342614" y="43934"/>
                  <a:pt x="1493421" y="0"/>
                </a:cubicBezTo>
                <a:cubicBezTo>
                  <a:pt x="1644228" y="-43934"/>
                  <a:pt x="1793793" y="40226"/>
                  <a:pt x="2076788" y="0"/>
                </a:cubicBezTo>
                <a:cubicBezTo>
                  <a:pt x="2359783" y="-40226"/>
                  <a:pt x="2535736" y="19609"/>
                  <a:pt x="2660156" y="0"/>
                </a:cubicBezTo>
                <a:cubicBezTo>
                  <a:pt x="2784576" y="-19609"/>
                  <a:pt x="2952579" y="17302"/>
                  <a:pt x="3051012" y="0"/>
                </a:cubicBezTo>
                <a:cubicBezTo>
                  <a:pt x="3149445" y="-17302"/>
                  <a:pt x="3446582" y="19183"/>
                  <a:pt x="3570209" y="0"/>
                </a:cubicBezTo>
                <a:cubicBezTo>
                  <a:pt x="3693836" y="-19183"/>
                  <a:pt x="3904330" y="57621"/>
                  <a:pt x="4089406" y="0"/>
                </a:cubicBezTo>
                <a:cubicBezTo>
                  <a:pt x="4274482" y="-57621"/>
                  <a:pt x="4381403" y="44579"/>
                  <a:pt x="4544432" y="0"/>
                </a:cubicBezTo>
                <a:cubicBezTo>
                  <a:pt x="4707461" y="-44579"/>
                  <a:pt x="5068316" y="47204"/>
                  <a:pt x="5256141" y="0"/>
                </a:cubicBezTo>
                <a:cubicBezTo>
                  <a:pt x="5443966" y="-47204"/>
                  <a:pt x="5696026" y="29991"/>
                  <a:pt x="5903679" y="0"/>
                </a:cubicBezTo>
                <a:cubicBezTo>
                  <a:pt x="6111332" y="-29991"/>
                  <a:pt x="6167990" y="6805"/>
                  <a:pt x="6417042" y="0"/>
                </a:cubicBezTo>
                <a:cubicBezTo>
                  <a:pt x="6447795" y="130878"/>
                  <a:pt x="6406393" y="270871"/>
                  <a:pt x="6417042" y="501534"/>
                </a:cubicBezTo>
                <a:cubicBezTo>
                  <a:pt x="6427691" y="732197"/>
                  <a:pt x="6380503" y="802485"/>
                  <a:pt x="6417042" y="971055"/>
                </a:cubicBezTo>
                <a:cubicBezTo>
                  <a:pt x="6453581" y="1139625"/>
                  <a:pt x="6403276" y="1233975"/>
                  <a:pt x="6417042" y="1408563"/>
                </a:cubicBezTo>
                <a:cubicBezTo>
                  <a:pt x="6430808" y="1583151"/>
                  <a:pt x="6410179" y="1778816"/>
                  <a:pt x="6417042" y="1910096"/>
                </a:cubicBezTo>
                <a:cubicBezTo>
                  <a:pt x="6423905" y="2041376"/>
                  <a:pt x="6395115" y="2236306"/>
                  <a:pt x="6417042" y="2347605"/>
                </a:cubicBezTo>
                <a:cubicBezTo>
                  <a:pt x="6438969" y="2458904"/>
                  <a:pt x="6330665" y="2877944"/>
                  <a:pt x="6417042" y="3201279"/>
                </a:cubicBezTo>
                <a:cubicBezTo>
                  <a:pt x="6119756" y="3252932"/>
                  <a:pt x="5965936" y="3185591"/>
                  <a:pt x="5705334" y="3201279"/>
                </a:cubicBezTo>
                <a:cubicBezTo>
                  <a:pt x="5444732" y="3216967"/>
                  <a:pt x="5193743" y="3173905"/>
                  <a:pt x="5057796" y="3201279"/>
                </a:cubicBezTo>
                <a:cubicBezTo>
                  <a:pt x="4921849" y="3228653"/>
                  <a:pt x="4839283" y="3157578"/>
                  <a:pt x="4666940" y="3201279"/>
                </a:cubicBezTo>
                <a:cubicBezTo>
                  <a:pt x="4494597" y="3244980"/>
                  <a:pt x="4227907" y="3150841"/>
                  <a:pt x="4083572" y="3201279"/>
                </a:cubicBezTo>
                <a:cubicBezTo>
                  <a:pt x="3939237" y="3251717"/>
                  <a:pt x="3674023" y="3158902"/>
                  <a:pt x="3436034" y="3201279"/>
                </a:cubicBezTo>
                <a:cubicBezTo>
                  <a:pt x="3198045" y="3243656"/>
                  <a:pt x="3019063" y="3167122"/>
                  <a:pt x="2852667" y="3201279"/>
                </a:cubicBezTo>
                <a:cubicBezTo>
                  <a:pt x="2686271" y="3235436"/>
                  <a:pt x="2361581" y="3142964"/>
                  <a:pt x="2140959" y="3201279"/>
                </a:cubicBezTo>
                <a:cubicBezTo>
                  <a:pt x="1920337" y="3259594"/>
                  <a:pt x="1893674" y="3176827"/>
                  <a:pt x="1750102" y="3201279"/>
                </a:cubicBezTo>
                <a:cubicBezTo>
                  <a:pt x="1606530" y="3225731"/>
                  <a:pt x="1442727" y="3192999"/>
                  <a:pt x="1359246" y="3201279"/>
                </a:cubicBezTo>
                <a:cubicBezTo>
                  <a:pt x="1275765" y="3209559"/>
                  <a:pt x="1000116" y="3158475"/>
                  <a:pt x="647538" y="3201279"/>
                </a:cubicBezTo>
                <a:cubicBezTo>
                  <a:pt x="294960" y="3244083"/>
                  <a:pt x="313337" y="3168292"/>
                  <a:pt x="0" y="3201279"/>
                </a:cubicBezTo>
                <a:cubicBezTo>
                  <a:pt x="-53626" y="3016409"/>
                  <a:pt x="24893" y="2902184"/>
                  <a:pt x="0" y="2731758"/>
                </a:cubicBezTo>
                <a:cubicBezTo>
                  <a:pt x="-24893" y="2561332"/>
                  <a:pt x="50619" y="2392345"/>
                  <a:pt x="0" y="2294250"/>
                </a:cubicBezTo>
                <a:cubicBezTo>
                  <a:pt x="-50619" y="2196155"/>
                  <a:pt x="5955" y="1964342"/>
                  <a:pt x="0" y="1824729"/>
                </a:cubicBezTo>
                <a:cubicBezTo>
                  <a:pt x="-5955" y="1685116"/>
                  <a:pt x="22428" y="1450923"/>
                  <a:pt x="0" y="1355208"/>
                </a:cubicBezTo>
                <a:cubicBezTo>
                  <a:pt x="-22428" y="1259493"/>
                  <a:pt x="21392" y="938405"/>
                  <a:pt x="0" y="789649"/>
                </a:cubicBezTo>
                <a:cubicBezTo>
                  <a:pt x="-21392" y="640893"/>
                  <a:pt x="9191" y="387972"/>
                  <a:pt x="0" y="0"/>
                </a:cubicBezTo>
                <a:close/>
              </a:path>
              <a:path w="6417042" h="3201279" stroke="0" extrusionOk="0">
                <a:moveTo>
                  <a:pt x="0" y="0"/>
                </a:moveTo>
                <a:cubicBezTo>
                  <a:pt x="124181" y="-10842"/>
                  <a:pt x="429661" y="59741"/>
                  <a:pt x="583367" y="0"/>
                </a:cubicBezTo>
                <a:cubicBezTo>
                  <a:pt x="737073" y="-59741"/>
                  <a:pt x="980716" y="28749"/>
                  <a:pt x="1102564" y="0"/>
                </a:cubicBezTo>
                <a:cubicBezTo>
                  <a:pt x="1224412" y="-28749"/>
                  <a:pt x="1439877" y="49340"/>
                  <a:pt x="1557591" y="0"/>
                </a:cubicBezTo>
                <a:cubicBezTo>
                  <a:pt x="1675305" y="-49340"/>
                  <a:pt x="2004111" y="47755"/>
                  <a:pt x="2269299" y="0"/>
                </a:cubicBezTo>
                <a:cubicBezTo>
                  <a:pt x="2534487" y="-47755"/>
                  <a:pt x="2601056" y="3606"/>
                  <a:pt x="2788496" y="0"/>
                </a:cubicBezTo>
                <a:cubicBezTo>
                  <a:pt x="2975936" y="-3606"/>
                  <a:pt x="3148456" y="49046"/>
                  <a:pt x="3371864" y="0"/>
                </a:cubicBezTo>
                <a:cubicBezTo>
                  <a:pt x="3595272" y="-49046"/>
                  <a:pt x="3695551" y="15764"/>
                  <a:pt x="3826891" y="0"/>
                </a:cubicBezTo>
                <a:cubicBezTo>
                  <a:pt x="3958231" y="-15764"/>
                  <a:pt x="4202616" y="70434"/>
                  <a:pt x="4474428" y="0"/>
                </a:cubicBezTo>
                <a:cubicBezTo>
                  <a:pt x="4746240" y="-70434"/>
                  <a:pt x="4759451" y="22225"/>
                  <a:pt x="4993625" y="0"/>
                </a:cubicBezTo>
                <a:cubicBezTo>
                  <a:pt x="5227799" y="-22225"/>
                  <a:pt x="5264461" y="50640"/>
                  <a:pt x="5448652" y="0"/>
                </a:cubicBezTo>
                <a:cubicBezTo>
                  <a:pt x="5632843" y="-50640"/>
                  <a:pt x="6180490" y="21115"/>
                  <a:pt x="6417042" y="0"/>
                </a:cubicBezTo>
                <a:cubicBezTo>
                  <a:pt x="6447782" y="104091"/>
                  <a:pt x="6415769" y="356209"/>
                  <a:pt x="6417042" y="501534"/>
                </a:cubicBezTo>
                <a:cubicBezTo>
                  <a:pt x="6418315" y="646859"/>
                  <a:pt x="6376851" y="937867"/>
                  <a:pt x="6417042" y="1067093"/>
                </a:cubicBezTo>
                <a:cubicBezTo>
                  <a:pt x="6457233" y="1196319"/>
                  <a:pt x="6358164" y="1479451"/>
                  <a:pt x="6417042" y="1600640"/>
                </a:cubicBezTo>
                <a:cubicBezTo>
                  <a:pt x="6475920" y="1721829"/>
                  <a:pt x="6363960" y="1921698"/>
                  <a:pt x="6417042" y="2070160"/>
                </a:cubicBezTo>
                <a:cubicBezTo>
                  <a:pt x="6470124" y="2218622"/>
                  <a:pt x="6369285" y="2343051"/>
                  <a:pt x="6417042" y="2571694"/>
                </a:cubicBezTo>
                <a:cubicBezTo>
                  <a:pt x="6464799" y="2800337"/>
                  <a:pt x="6385948" y="2997529"/>
                  <a:pt x="6417042" y="3201279"/>
                </a:cubicBezTo>
                <a:cubicBezTo>
                  <a:pt x="6257775" y="3231886"/>
                  <a:pt x="6027260" y="3192543"/>
                  <a:pt x="5897845" y="3201279"/>
                </a:cubicBezTo>
                <a:cubicBezTo>
                  <a:pt x="5768430" y="3210015"/>
                  <a:pt x="5504659" y="3193162"/>
                  <a:pt x="5314478" y="3201279"/>
                </a:cubicBezTo>
                <a:cubicBezTo>
                  <a:pt x="5124297" y="3209396"/>
                  <a:pt x="4939545" y="3143611"/>
                  <a:pt x="4795280" y="3201279"/>
                </a:cubicBezTo>
                <a:cubicBezTo>
                  <a:pt x="4651015" y="3258947"/>
                  <a:pt x="4382775" y="3140442"/>
                  <a:pt x="4211913" y="3201279"/>
                </a:cubicBezTo>
                <a:cubicBezTo>
                  <a:pt x="4041051" y="3262116"/>
                  <a:pt x="3891932" y="3201237"/>
                  <a:pt x="3756886" y="3201279"/>
                </a:cubicBezTo>
                <a:cubicBezTo>
                  <a:pt x="3621840" y="3201321"/>
                  <a:pt x="3453832" y="3189688"/>
                  <a:pt x="3366030" y="3201279"/>
                </a:cubicBezTo>
                <a:cubicBezTo>
                  <a:pt x="3278228" y="3212870"/>
                  <a:pt x="2866899" y="3145476"/>
                  <a:pt x="2718492" y="3201279"/>
                </a:cubicBezTo>
                <a:cubicBezTo>
                  <a:pt x="2570085" y="3257082"/>
                  <a:pt x="2326954" y="3188031"/>
                  <a:pt x="2199295" y="3201279"/>
                </a:cubicBezTo>
                <a:cubicBezTo>
                  <a:pt x="2071636" y="3214527"/>
                  <a:pt x="1857961" y="3169348"/>
                  <a:pt x="1551757" y="3201279"/>
                </a:cubicBezTo>
                <a:cubicBezTo>
                  <a:pt x="1245553" y="3233210"/>
                  <a:pt x="1158991" y="3182463"/>
                  <a:pt x="840049" y="3201279"/>
                </a:cubicBezTo>
                <a:cubicBezTo>
                  <a:pt x="521107" y="3220095"/>
                  <a:pt x="194727" y="3128726"/>
                  <a:pt x="0" y="3201279"/>
                </a:cubicBezTo>
                <a:cubicBezTo>
                  <a:pt x="-46511" y="2986988"/>
                  <a:pt x="48717" y="2911085"/>
                  <a:pt x="0" y="2699745"/>
                </a:cubicBezTo>
                <a:cubicBezTo>
                  <a:pt x="-48717" y="2488405"/>
                  <a:pt x="24728" y="2415184"/>
                  <a:pt x="0" y="2230224"/>
                </a:cubicBezTo>
                <a:cubicBezTo>
                  <a:pt x="-24728" y="2045264"/>
                  <a:pt x="52657" y="1813100"/>
                  <a:pt x="0" y="1664665"/>
                </a:cubicBezTo>
                <a:cubicBezTo>
                  <a:pt x="-52657" y="1516230"/>
                  <a:pt x="51575" y="1315453"/>
                  <a:pt x="0" y="1131119"/>
                </a:cubicBezTo>
                <a:cubicBezTo>
                  <a:pt x="-51575" y="946785"/>
                  <a:pt x="34309" y="804516"/>
                  <a:pt x="0" y="565559"/>
                </a:cubicBezTo>
                <a:cubicBezTo>
                  <a:pt x="-34309" y="326602"/>
                  <a:pt x="54224" y="229127"/>
                  <a:pt x="0" y="0"/>
                </a:cubicBezTo>
                <a:close/>
              </a:path>
            </a:pathLst>
          </a:custGeom>
          <a:ln w="76200">
            <a:solidFill>
              <a:schemeClr val="accent6"/>
            </a:solidFill>
            <a:extLst>
              <a:ext uri="{C807C97D-BFC1-408E-A445-0C87EB9F89A2}">
                <ask:lineSketchStyleProps xmlns:ask="http://schemas.microsoft.com/office/drawing/2018/sketchyshapes" sd="2062401003">
                  <a:prstGeom prst="rect">
                    <a:avLst/>
                  </a:prstGeom>
                  <ask:type>
                    <ask:lineSketchScribble/>
                  </ask:type>
                </ask:lineSketchStyleProps>
              </a:ext>
            </a:extLst>
          </a:ln>
        </p:spPr>
      </p:pic>
      <p:grpSp>
        <p:nvGrpSpPr>
          <p:cNvPr id="11" name="Google Shape;2069;p48">
            <a:extLst>
              <a:ext uri="{FF2B5EF4-FFF2-40B4-BE49-F238E27FC236}">
                <a16:creationId xmlns:a16="http://schemas.microsoft.com/office/drawing/2014/main" id="{62DC1945-EA6B-549B-3444-2DEDE8B0AA49}"/>
              </a:ext>
            </a:extLst>
          </p:cNvPr>
          <p:cNvGrpSpPr/>
          <p:nvPr/>
        </p:nvGrpSpPr>
        <p:grpSpPr>
          <a:xfrm>
            <a:off x="7502281" y="4035237"/>
            <a:ext cx="921719" cy="880043"/>
            <a:chOff x="1240965" y="2131729"/>
            <a:chExt cx="921719" cy="880043"/>
          </a:xfrm>
        </p:grpSpPr>
        <p:sp>
          <p:nvSpPr>
            <p:cNvPr id="12" name="Google Shape;2070;p48">
              <a:extLst>
                <a:ext uri="{FF2B5EF4-FFF2-40B4-BE49-F238E27FC236}">
                  <a16:creationId xmlns:a16="http://schemas.microsoft.com/office/drawing/2014/main" id="{08CA3488-8603-6CF9-7846-8B00910D205E}"/>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2877CC91-C8E9-68B8-C9CC-AEF2AA7A0039}"/>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4F153A70-0E42-5A71-2EBE-90656F825D72}"/>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FB1B50F4-6E5C-0916-AB61-816D88848261}"/>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22D40444-9F8A-1E80-A6BA-C8BA43DCE44E}"/>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2EA59ABE-1DF7-723A-7CA0-950F307BF371}"/>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86766E8C-0257-540C-E143-AAC49495A87F}"/>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BCC3DCCA-1320-15E3-311E-0D8D5AD02EF9}"/>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060A8D93-3512-4480-AC46-4E0E4721A86C}"/>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D45ADA50-0524-B91A-71C5-CAF14B89BD92}"/>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7A8025C4-318B-70E8-AC96-B18DBE4F1054}"/>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A501428C-97E0-AEB2-8651-16E848B27917}"/>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B47931B6-2F8E-62E9-5C55-6E80335D496F}"/>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4E117F3A-9665-94F0-4F85-65F5F7E884C5}"/>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5F543E01-F606-7630-9B6A-0BA6B13AF16A}"/>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7E225A14-A345-CEA1-EC70-F94B3BE5391F}"/>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6763F616-ECF9-02D0-D596-630255C236AE}"/>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DF93C945-DD40-95AD-706C-FBF5AD22587B}"/>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D6EE39BF-5172-3FA8-AB4B-F9EE5DB14D5E}"/>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C8681DF4-4FE3-04B3-4FF0-AB6CD5A55F92}"/>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83A0230B-B69B-752A-5112-04383E824324}"/>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279A4E88-B685-7A48-57D7-E48910BD120A}"/>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F6BF1F84-8A7E-16A4-7D0F-C3AAF7AD30DE}"/>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039C8E28-21ED-ABDC-7581-2D295C1691BE}"/>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6CF771F9-4356-92E6-28B3-5568B0D2CCC1}"/>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47D8323C-6E9F-6D5E-5460-3289E91908DB}"/>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D4A47841-2AE3-27B1-ED74-977AF429694B}"/>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7C2652D7-A191-A805-E7AE-241B40ADFB25}"/>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C2540533-1FEF-FD3B-57FC-6E602CC467AF}"/>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ACBB5144-B7E4-E014-EC0F-DA62C3657DF4}"/>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DBD80953-95E4-D36E-C48F-D6604C50E1D0}"/>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EB127D9A-59B7-5EA7-B11A-95686ED70507}"/>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BF571197-3AA1-3ED6-EBB4-F906AA593538}"/>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84007F8A-C716-BE7B-AAEE-58713C4C5B70}"/>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31CA011C-5D1E-AA7A-1308-80E6CC111BB1}"/>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303F9D8A-DCA3-AD65-EAE9-996E71E98D9F}"/>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49488629-B6B6-547D-2A5D-8181110C7A6E}"/>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60E20046-C7F6-4C8C-239E-12A48ECA7DF1}"/>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3D5ADA19-2174-D739-5377-92E298B851C2}"/>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78E3CE69-CF1A-3D05-F3F0-63369176E25B}"/>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3EA2FCC9-3C5A-B366-93BD-968A27F6A780}"/>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796BD463-330E-B086-0FBB-ACF32BB11EB0}"/>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C6442109-F10E-9EA1-89CD-18A4DB1F98A6}"/>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0814DF3B-EA19-BDE6-23D9-2CF2F2EB6517}"/>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F6CC245F-883F-47AB-6600-AD34E64AABE3}"/>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F1BD011C-D112-17E7-2464-13CCEBFEB89B}"/>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47625253-0A36-24A3-D769-34CA0DDCF49D}"/>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AC884A68-D20D-2F06-76AB-ABA444D0617C}"/>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372835C5-5091-D21A-E64C-D111B26E2BF0}"/>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D1E6C58D-E000-3C94-9472-1CD8BCA6FB96}"/>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9F248C9B-5497-C61E-DE66-409409FD87E8}"/>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48A75B45-823F-8D28-BB0A-1419206936F6}"/>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7E54C7E4-640B-70A3-8ABC-92307D0AD7BF}"/>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529B3BA3-6052-ECA7-2AB0-F786DB45E413}"/>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6B223324-C3F4-B09D-A1E6-FD9E08D3D946}"/>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3320967A-3BA3-3819-5791-F4C38AC1E9F0}"/>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A700C7AC-DC2D-72CD-762C-0F1E0A3FD10A}"/>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D15FD056-B34E-A00D-22B2-CDB016470803}"/>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E66187DC-2F86-E29B-7E9B-A1FE55292EFB}"/>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17D48716-6BAB-F163-9259-2536859982D7}"/>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AF9BDFDD-19F1-1252-6BA5-98C05258BC3D}"/>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CA9F904D-E37C-6E43-A386-DBD6AC10EB3E}"/>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43B796AA-9919-7774-3AD1-949D8930E26F}"/>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9CEBA153-1CD2-4F0B-ED5A-AB75B7A1DB5F}"/>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56EF3A00-752B-809B-A334-A5BA62D310B5}"/>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7B4E4F86-D562-68C1-0379-9D6624C0B83F}"/>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1AC235F9-3853-221D-2107-5BE15FEC7FF7}"/>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FF50988E-1B63-05BB-CDE8-744FA67122A7}"/>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232DF1EF-1BFB-2F10-F565-3187DB5E2FF1}"/>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D6C125EF-CDF9-1818-25BE-D319C593FAF7}"/>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E037B790-02FF-1F6D-0B1A-BAB7A95E4EC3}"/>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015061E7-1C9B-E1DA-7271-11AD72727678}"/>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8E896276-9937-E4C9-EB47-EB86188B1BEA}"/>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1D589043-047B-44E6-0D00-C9212B176C9B}"/>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B17202F2-D0AA-4C1B-AA91-B3A2A86241FC}"/>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51AAEB0B-3957-8FDC-8F17-B95B7695BEA8}"/>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AC6BF9CD-FB11-6238-8714-ABDF2DE00DDA}"/>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5587B535-9436-D55B-F332-16F6360BFAF3}"/>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D37D15D0-369F-E28D-15A4-849D62760A5D}"/>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BA6577FA-76C1-86E5-93B8-74CDEB1CDA72}"/>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81750424-72E8-A7AB-6557-2C5DE1D09B65}"/>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1FADB752-3C90-D341-7360-2C4E56980D88}"/>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30769A13-BB26-A49C-E7EE-403312A1CB01}"/>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C2734B1A-6E7A-7730-868A-CD205C4F2F6B}"/>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9312243"/>
      </p:ext>
    </p:extLst>
  </p:cSld>
  <p:clrMapOvr>
    <a:masterClrMapping/>
  </p:clrMapOvr>
  <p:transition spd="med">
    <p:pull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70"/>
        <p:cNvGrpSpPr/>
        <p:nvPr/>
      </p:nvGrpSpPr>
      <p:grpSpPr>
        <a:xfrm>
          <a:off x="0" y="0"/>
          <a:ext cx="0" cy="0"/>
          <a:chOff x="0" y="0"/>
          <a:chExt cx="0" cy="0"/>
        </a:xfrm>
      </p:grpSpPr>
      <p:cxnSp>
        <p:nvCxnSpPr>
          <p:cNvPr id="3571" name="Google Shape;3571;p59"/>
          <p:cNvCxnSpPr>
            <a:stCxn id="3572" idx="0"/>
            <a:endCxn id="3573" idx="6"/>
          </p:cNvCxnSpPr>
          <p:nvPr/>
        </p:nvCxnSpPr>
        <p:spPr>
          <a:xfrm rot="-5400000">
            <a:off x="6110171" y="3616332"/>
            <a:ext cx="370500" cy="252300"/>
          </a:xfrm>
          <a:prstGeom prst="bentConnector4">
            <a:avLst>
              <a:gd name="adj1" fmla="val 15924"/>
              <a:gd name="adj2" fmla="val 194428"/>
            </a:avLst>
          </a:prstGeom>
          <a:noFill/>
          <a:ln w="19050" cap="rnd" cmpd="sng">
            <a:solidFill>
              <a:schemeClr val="accent5"/>
            </a:solidFill>
            <a:prstDash val="dot"/>
            <a:round/>
            <a:headEnd type="none" w="med" len="med"/>
            <a:tailEnd type="none" w="med" len="med"/>
          </a:ln>
        </p:spPr>
      </p:cxnSp>
      <p:cxnSp>
        <p:nvCxnSpPr>
          <p:cNvPr id="3574" name="Google Shape;3574;p59"/>
          <p:cNvCxnSpPr>
            <a:endCxn id="3573" idx="2"/>
          </p:cNvCxnSpPr>
          <p:nvPr/>
        </p:nvCxnSpPr>
        <p:spPr>
          <a:xfrm rot="5400000" flipH="1">
            <a:off x="5857838" y="3616232"/>
            <a:ext cx="370500" cy="252600"/>
          </a:xfrm>
          <a:prstGeom prst="bentConnector4">
            <a:avLst>
              <a:gd name="adj1" fmla="val 15931"/>
              <a:gd name="adj2" fmla="val 194270"/>
            </a:avLst>
          </a:prstGeom>
          <a:noFill/>
          <a:ln w="19050" cap="rnd" cmpd="sng">
            <a:solidFill>
              <a:schemeClr val="accent5"/>
            </a:solidFill>
            <a:prstDash val="dot"/>
            <a:round/>
            <a:headEnd type="none" w="med" len="med"/>
            <a:tailEnd type="none" w="med" len="med"/>
          </a:ln>
        </p:spPr>
      </p:cxnSp>
      <p:cxnSp>
        <p:nvCxnSpPr>
          <p:cNvPr id="3575" name="Google Shape;3575;p59"/>
          <p:cNvCxnSpPr>
            <a:endCxn id="3576" idx="6"/>
          </p:cNvCxnSpPr>
          <p:nvPr/>
        </p:nvCxnSpPr>
        <p:spPr>
          <a:xfrm rot="-5400000">
            <a:off x="2915775" y="3616382"/>
            <a:ext cx="370500" cy="252300"/>
          </a:xfrm>
          <a:prstGeom prst="bentConnector4">
            <a:avLst>
              <a:gd name="adj1" fmla="val 15931"/>
              <a:gd name="adj2" fmla="val 194382"/>
            </a:avLst>
          </a:prstGeom>
          <a:noFill/>
          <a:ln w="19050" cap="rnd" cmpd="sng">
            <a:solidFill>
              <a:schemeClr val="accent5"/>
            </a:solidFill>
            <a:prstDash val="dot"/>
            <a:round/>
            <a:headEnd type="none" w="med" len="med"/>
            <a:tailEnd type="none" w="med" len="med"/>
          </a:ln>
        </p:spPr>
      </p:cxnSp>
      <p:cxnSp>
        <p:nvCxnSpPr>
          <p:cNvPr id="3577" name="Google Shape;3577;p59"/>
          <p:cNvCxnSpPr>
            <a:stCxn id="3578" idx="0"/>
            <a:endCxn id="3576" idx="2"/>
          </p:cNvCxnSpPr>
          <p:nvPr/>
        </p:nvCxnSpPr>
        <p:spPr>
          <a:xfrm rot="5400000" flipH="1">
            <a:off x="2663225" y="3616182"/>
            <a:ext cx="370500" cy="252600"/>
          </a:xfrm>
          <a:prstGeom prst="bentConnector4">
            <a:avLst>
              <a:gd name="adj1" fmla="val 15924"/>
              <a:gd name="adj2" fmla="val 194230"/>
            </a:avLst>
          </a:prstGeom>
          <a:noFill/>
          <a:ln w="19050" cap="rnd" cmpd="sng">
            <a:solidFill>
              <a:schemeClr val="accent5"/>
            </a:solidFill>
            <a:prstDash val="dot"/>
            <a:round/>
            <a:headEnd type="none" w="med" len="med"/>
            <a:tailEnd type="none" w="med" len="med"/>
          </a:ln>
        </p:spPr>
      </p:cxnSp>
      <p:cxnSp>
        <p:nvCxnSpPr>
          <p:cNvPr id="3579" name="Google Shape;3579;p59"/>
          <p:cNvCxnSpPr>
            <a:stCxn id="3580" idx="0"/>
            <a:endCxn id="3581" idx="2"/>
          </p:cNvCxnSpPr>
          <p:nvPr/>
        </p:nvCxnSpPr>
        <p:spPr>
          <a:xfrm rot="5400000" flipH="1">
            <a:off x="1663775" y="1866032"/>
            <a:ext cx="364500" cy="252300"/>
          </a:xfrm>
          <a:prstGeom prst="bentConnector4">
            <a:avLst>
              <a:gd name="adj1" fmla="val 15359"/>
              <a:gd name="adj2" fmla="val 194441"/>
            </a:avLst>
          </a:prstGeom>
          <a:noFill/>
          <a:ln w="19050" cap="rnd" cmpd="sng">
            <a:solidFill>
              <a:schemeClr val="accent5"/>
            </a:solidFill>
            <a:prstDash val="dot"/>
            <a:round/>
            <a:headEnd type="none" w="med" len="med"/>
            <a:tailEnd type="none" w="med" len="med"/>
          </a:ln>
        </p:spPr>
      </p:cxnSp>
      <p:cxnSp>
        <p:nvCxnSpPr>
          <p:cNvPr id="3582" name="Google Shape;3582;p59"/>
          <p:cNvCxnSpPr>
            <a:stCxn id="3580" idx="0"/>
            <a:endCxn id="3581" idx="6"/>
          </p:cNvCxnSpPr>
          <p:nvPr/>
        </p:nvCxnSpPr>
        <p:spPr>
          <a:xfrm rot="-5400000">
            <a:off x="1916225" y="1865882"/>
            <a:ext cx="364500" cy="252600"/>
          </a:xfrm>
          <a:prstGeom prst="bentConnector4">
            <a:avLst>
              <a:gd name="adj1" fmla="val 15359"/>
              <a:gd name="adj2" fmla="val 194210"/>
            </a:avLst>
          </a:prstGeom>
          <a:noFill/>
          <a:ln w="19050" cap="rnd" cmpd="sng">
            <a:solidFill>
              <a:schemeClr val="accent5"/>
            </a:solidFill>
            <a:prstDash val="dot"/>
            <a:round/>
            <a:headEnd type="none" w="med" len="med"/>
            <a:tailEnd type="none" w="med" len="med"/>
          </a:ln>
        </p:spPr>
      </p:cxnSp>
      <p:cxnSp>
        <p:nvCxnSpPr>
          <p:cNvPr id="3583" name="Google Shape;3583;p59"/>
          <p:cNvCxnSpPr>
            <a:stCxn id="3584" idx="0"/>
            <a:endCxn id="3585" idx="2"/>
          </p:cNvCxnSpPr>
          <p:nvPr/>
        </p:nvCxnSpPr>
        <p:spPr>
          <a:xfrm rot="5400000" flipH="1">
            <a:off x="4263621" y="1866032"/>
            <a:ext cx="364500" cy="252300"/>
          </a:xfrm>
          <a:prstGeom prst="bentConnector4">
            <a:avLst>
              <a:gd name="adj1" fmla="val 15359"/>
              <a:gd name="adj2" fmla="val 194435"/>
            </a:avLst>
          </a:prstGeom>
          <a:noFill/>
          <a:ln w="19050" cap="rnd" cmpd="sng">
            <a:solidFill>
              <a:schemeClr val="accent5"/>
            </a:solidFill>
            <a:prstDash val="dot"/>
            <a:round/>
            <a:headEnd type="none" w="med" len="med"/>
            <a:tailEnd type="none" w="med" len="med"/>
          </a:ln>
        </p:spPr>
      </p:cxnSp>
      <p:cxnSp>
        <p:nvCxnSpPr>
          <p:cNvPr id="3586" name="Google Shape;3586;p59"/>
          <p:cNvCxnSpPr>
            <a:stCxn id="3587" idx="0"/>
            <a:endCxn id="3588" idx="2"/>
          </p:cNvCxnSpPr>
          <p:nvPr/>
        </p:nvCxnSpPr>
        <p:spPr>
          <a:xfrm rot="5400000" flipH="1">
            <a:off x="6863474" y="1866032"/>
            <a:ext cx="364500" cy="252300"/>
          </a:xfrm>
          <a:prstGeom prst="bentConnector4">
            <a:avLst>
              <a:gd name="adj1" fmla="val 15359"/>
              <a:gd name="adj2" fmla="val 194426"/>
            </a:avLst>
          </a:prstGeom>
          <a:noFill/>
          <a:ln w="19050" cap="rnd" cmpd="sng">
            <a:solidFill>
              <a:schemeClr val="accent5"/>
            </a:solidFill>
            <a:prstDash val="dot"/>
            <a:round/>
            <a:headEnd type="none" w="med" len="med"/>
            <a:tailEnd type="none" w="med" len="med"/>
          </a:ln>
        </p:spPr>
      </p:cxnSp>
      <p:cxnSp>
        <p:nvCxnSpPr>
          <p:cNvPr id="3589" name="Google Shape;3589;p59"/>
          <p:cNvCxnSpPr>
            <a:stCxn id="3584" idx="0"/>
            <a:endCxn id="3585" idx="6"/>
          </p:cNvCxnSpPr>
          <p:nvPr/>
        </p:nvCxnSpPr>
        <p:spPr>
          <a:xfrm rot="-5400000">
            <a:off x="4516071" y="1865882"/>
            <a:ext cx="364500" cy="252600"/>
          </a:xfrm>
          <a:prstGeom prst="bentConnector4">
            <a:avLst>
              <a:gd name="adj1" fmla="val 15359"/>
              <a:gd name="adj2" fmla="val 194217"/>
            </a:avLst>
          </a:prstGeom>
          <a:noFill/>
          <a:ln w="19050" cap="rnd" cmpd="sng">
            <a:solidFill>
              <a:schemeClr val="accent5"/>
            </a:solidFill>
            <a:prstDash val="dot"/>
            <a:round/>
            <a:headEnd type="none" w="med" len="med"/>
            <a:tailEnd type="none" w="med" len="med"/>
          </a:ln>
        </p:spPr>
      </p:cxnSp>
      <p:cxnSp>
        <p:nvCxnSpPr>
          <p:cNvPr id="3590" name="Google Shape;3590;p59"/>
          <p:cNvCxnSpPr>
            <a:stCxn id="3587" idx="0"/>
            <a:endCxn id="3588" idx="6"/>
          </p:cNvCxnSpPr>
          <p:nvPr/>
        </p:nvCxnSpPr>
        <p:spPr>
          <a:xfrm rot="-5400000">
            <a:off x="7115924" y="1865882"/>
            <a:ext cx="364500" cy="252600"/>
          </a:xfrm>
          <a:prstGeom prst="bentConnector4">
            <a:avLst>
              <a:gd name="adj1" fmla="val 15359"/>
              <a:gd name="adj2" fmla="val 194226"/>
            </a:avLst>
          </a:prstGeom>
          <a:noFill/>
          <a:ln w="19050" cap="rnd" cmpd="sng">
            <a:solidFill>
              <a:schemeClr val="accent5"/>
            </a:solidFill>
            <a:prstDash val="dot"/>
            <a:round/>
            <a:headEnd type="none" w="med" len="med"/>
            <a:tailEnd type="none" w="med" len="med"/>
          </a:ln>
        </p:spPr>
      </p:cxnSp>
      <p:grpSp>
        <p:nvGrpSpPr>
          <p:cNvPr id="3591" name="Google Shape;3591;p59"/>
          <p:cNvGrpSpPr/>
          <p:nvPr/>
        </p:nvGrpSpPr>
        <p:grpSpPr>
          <a:xfrm>
            <a:off x="720080" y="2174482"/>
            <a:ext cx="2504280" cy="440600"/>
            <a:chOff x="1836800" y="1520550"/>
            <a:chExt cx="1871100" cy="440600"/>
          </a:xfrm>
        </p:grpSpPr>
        <p:sp>
          <p:nvSpPr>
            <p:cNvPr id="3592" name="Google Shape;3592;p5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93" name="Google Shape;3593;p5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594" name="Google Shape;3594;p59"/>
          <p:cNvGrpSpPr/>
          <p:nvPr/>
        </p:nvGrpSpPr>
        <p:grpSpPr>
          <a:xfrm>
            <a:off x="1722630" y="3927782"/>
            <a:ext cx="2504280" cy="440600"/>
            <a:chOff x="1836800" y="1520550"/>
            <a:chExt cx="1871100" cy="440600"/>
          </a:xfrm>
        </p:grpSpPr>
        <p:sp>
          <p:nvSpPr>
            <p:cNvPr id="3595" name="Google Shape;3595;p5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96" name="Google Shape;3596;p5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597" name="Google Shape;3597;p59"/>
          <p:cNvGrpSpPr/>
          <p:nvPr/>
        </p:nvGrpSpPr>
        <p:grpSpPr>
          <a:xfrm>
            <a:off x="3319893" y="2174482"/>
            <a:ext cx="2504280" cy="440600"/>
            <a:chOff x="1836800" y="1520550"/>
            <a:chExt cx="1871100" cy="440600"/>
          </a:xfrm>
        </p:grpSpPr>
        <p:sp>
          <p:nvSpPr>
            <p:cNvPr id="3598" name="Google Shape;3598;p5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99" name="Google Shape;3599;p5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00" name="Google Shape;3600;p59"/>
          <p:cNvGrpSpPr/>
          <p:nvPr/>
        </p:nvGrpSpPr>
        <p:grpSpPr>
          <a:xfrm>
            <a:off x="4917093" y="3927782"/>
            <a:ext cx="2504280" cy="440600"/>
            <a:chOff x="1836800" y="1520550"/>
            <a:chExt cx="1871100" cy="440600"/>
          </a:xfrm>
        </p:grpSpPr>
        <p:sp>
          <p:nvSpPr>
            <p:cNvPr id="3601" name="Google Shape;3601;p5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02" name="Google Shape;3602;p5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03" name="Google Shape;3603;p59"/>
          <p:cNvGrpSpPr/>
          <p:nvPr/>
        </p:nvGrpSpPr>
        <p:grpSpPr>
          <a:xfrm>
            <a:off x="5919718" y="2174482"/>
            <a:ext cx="2504280" cy="440600"/>
            <a:chOff x="1836800" y="1520550"/>
            <a:chExt cx="1871100" cy="440600"/>
          </a:xfrm>
        </p:grpSpPr>
        <p:sp>
          <p:nvSpPr>
            <p:cNvPr id="3604" name="Google Shape;3604;p59"/>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05" name="Google Shape;3605;p59"/>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3606" name="Google Shape;3606;p59"/>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نماذج التعلم العميق</a:t>
            </a:r>
            <a:endParaRPr dirty="0">
              <a:latin typeface="Dubai" panose="020B0503030403030204" pitchFamily="34" charset="-78"/>
              <a:cs typeface="Dubai" panose="020B0503030403030204" pitchFamily="34" charset="-78"/>
            </a:endParaRPr>
          </a:p>
        </p:txBody>
      </p:sp>
      <p:sp>
        <p:nvSpPr>
          <p:cNvPr id="3580" name="Google Shape;3580;p59"/>
          <p:cNvSpPr txBox="1">
            <a:spLocks noGrp="1"/>
          </p:cNvSpPr>
          <p:nvPr>
            <p:ph type="title" idx="2"/>
          </p:nvPr>
        </p:nvSpPr>
        <p:spPr>
          <a:xfrm>
            <a:off x="819425" y="2174432"/>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InceptionV3</a:t>
            </a:r>
            <a:endParaRPr dirty="0">
              <a:latin typeface="Dubai" panose="020B0503030403030204" pitchFamily="34" charset="-78"/>
              <a:cs typeface="Dubai" panose="020B0503030403030204" pitchFamily="34" charset="-78"/>
            </a:endParaRPr>
          </a:p>
        </p:txBody>
      </p:sp>
      <p:sp>
        <p:nvSpPr>
          <p:cNvPr id="3584" name="Google Shape;3584;p59"/>
          <p:cNvSpPr txBox="1">
            <a:spLocks noGrp="1"/>
          </p:cNvSpPr>
          <p:nvPr>
            <p:ph type="title" idx="3"/>
          </p:nvPr>
        </p:nvSpPr>
        <p:spPr>
          <a:xfrm>
            <a:off x="3419271" y="2174432"/>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ResNet152v2</a:t>
            </a:r>
            <a:endParaRPr dirty="0">
              <a:latin typeface="Dubai" panose="020B0503030403030204" pitchFamily="34" charset="-78"/>
              <a:cs typeface="Dubai" panose="020B0503030403030204" pitchFamily="34" charset="-78"/>
            </a:endParaRPr>
          </a:p>
        </p:txBody>
      </p:sp>
      <p:sp>
        <p:nvSpPr>
          <p:cNvPr id="3578" name="Google Shape;3578;p59"/>
          <p:cNvSpPr txBox="1">
            <a:spLocks noGrp="1"/>
          </p:cNvSpPr>
          <p:nvPr>
            <p:ph type="title" idx="5"/>
          </p:nvPr>
        </p:nvSpPr>
        <p:spPr>
          <a:xfrm>
            <a:off x="1822025" y="3927732"/>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MobileNet</a:t>
            </a:r>
            <a:endParaRPr dirty="0">
              <a:latin typeface="Dubai" panose="020B0503030403030204" pitchFamily="34" charset="-78"/>
              <a:cs typeface="Dubai" panose="020B0503030403030204" pitchFamily="34" charset="-78"/>
            </a:endParaRPr>
          </a:p>
        </p:txBody>
      </p:sp>
      <p:sp>
        <p:nvSpPr>
          <p:cNvPr id="3572" name="Google Shape;3572;p59"/>
          <p:cNvSpPr txBox="1">
            <a:spLocks noGrp="1"/>
          </p:cNvSpPr>
          <p:nvPr>
            <p:ph type="title" idx="7"/>
          </p:nvPr>
        </p:nvSpPr>
        <p:spPr>
          <a:xfrm>
            <a:off x="5016521" y="3927732"/>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Xception</a:t>
            </a:r>
            <a:endParaRPr dirty="0">
              <a:latin typeface="Dubai" panose="020B0503030403030204" pitchFamily="34" charset="-78"/>
              <a:cs typeface="Dubai" panose="020B0503030403030204" pitchFamily="34" charset="-78"/>
            </a:endParaRPr>
          </a:p>
        </p:txBody>
      </p:sp>
      <p:sp>
        <p:nvSpPr>
          <p:cNvPr id="3587" name="Google Shape;3587;p59"/>
          <p:cNvSpPr txBox="1">
            <a:spLocks noGrp="1"/>
          </p:cNvSpPr>
          <p:nvPr>
            <p:ph type="title" idx="9"/>
          </p:nvPr>
        </p:nvSpPr>
        <p:spPr>
          <a:xfrm>
            <a:off x="6019124" y="2174432"/>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ResNet50v2</a:t>
            </a:r>
            <a:endParaRPr dirty="0">
              <a:latin typeface="Dubai" panose="020B0503030403030204" pitchFamily="34" charset="-78"/>
              <a:cs typeface="Dubai" panose="020B0503030403030204" pitchFamily="34" charset="-78"/>
            </a:endParaRPr>
          </a:p>
        </p:txBody>
      </p:sp>
      <p:sp>
        <p:nvSpPr>
          <p:cNvPr id="3581" name="Google Shape;3581;p59"/>
          <p:cNvSpPr/>
          <p:nvPr/>
        </p:nvSpPr>
        <p:spPr>
          <a:xfrm>
            <a:off x="1719725" y="1557561"/>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85" name="Google Shape;3585;p59"/>
          <p:cNvSpPr/>
          <p:nvPr/>
        </p:nvSpPr>
        <p:spPr>
          <a:xfrm>
            <a:off x="4319588" y="1557561"/>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88" name="Google Shape;3588;p59"/>
          <p:cNvSpPr/>
          <p:nvPr/>
        </p:nvSpPr>
        <p:spPr>
          <a:xfrm>
            <a:off x="6919463" y="1557561"/>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76" name="Google Shape;3576;p59"/>
          <p:cNvSpPr/>
          <p:nvPr/>
        </p:nvSpPr>
        <p:spPr>
          <a:xfrm>
            <a:off x="2722275" y="3304832"/>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573" name="Google Shape;3573;p59"/>
          <p:cNvSpPr/>
          <p:nvPr/>
        </p:nvSpPr>
        <p:spPr>
          <a:xfrm>
            <a:off x="5916788" y="3304832"/>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3612" name="Google Shape;3612;p59"/>
          <p:cNvGrpSpPr/>
          <p:nvPr/>
        </p:nvGrpSpPr>
        <p:grpSpPr>
          <a:xfrm>
            <a:off x="7043310" y="1675556"/>
            <a:ext cx="256872" cy="256844"/>
            <a:chOff x="3521960" y="2873249"/>
            <a:chExt cx="256872" cy="256844"/>
          </a:xfrm>
        </p:grpSpPr>
        <p:sp>
          <p:nvSpPr>
            <p:cNvPr id="3613" name="Google Shape;3613;p59"/>
            <p:cNvSpPr/>
            <p:nvPr/>
          </p:nvSpPr>
          <p:spPr>
            <a:xfrm>
              <a:off x="3527076" y="2878336"/>
              <a:ext cx="246612" cy="246640"/>
            </a:xfrm>
            <a:custGeom>
              <a:avLst/>
              <a:gdLst/>
              <a:ahLst/>
              <a:cxnLst/>
              <a:rect l="l" t="t" r="r" b="b"/>
              <a:pathLst>
                <a:path w="8725" h="8726" extrusionOk="0">
                  <a:moveTo>
                    <a:pt x="4363" y="1"/>
                  </a:moveTo>
                  <a:cubicBezTo>
                    <a:pt x="1954" y="1"/>
                    <a:pt x="0" y="1954"/>
                    <a:pt x="0" y="4362"/>
                  </a:cubicBezTo>
                  <a:cubicBezTo>
                    <a:pt x="0" y="6772"/>
                    <a:pt x="1954" y="8725"/>
                    <a:pt x="4363" y="8725"/>
                  </a:cubicBezTo>
                  <a:cubicBezTo>
                    <a:pt x="6772" y="8725"/>
                    <a:pt x="8725" y="6772"/>
                    <a:pt x="8725" y="4362"/>
                  </a:cubicBezTo>
                  <a:cubicBezTo>
                    <a:pt x="8725" y="1954"/>
                    <a:pt x="6772" y="1"/>
                    <a:pt x="43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14" name="Google Shape;3614;p59"/>
            <p:cNvSpPr/>
            <p:nvPr/>
          </p:nvSpPr>
          <p:spPr>
            <a:xfrm>
              <a:off x="3565149" y="2916437"/>
              <a:ext cx="170551" cy="170523"/>
            </a:xfrm>
            <a:custGeom>
              <a:avLst/>
              <a:gdLst/>
              <a:ahLst/>
              <a:cxnLst/>
              <a:rect l="l" t="t" r="r" b="b"/>
              <a:pathLst>
                <a:path w="6034" h="6033" extrusionOk="0">
                  <a:moveTo>
                    <a:pt x="1812" y="0"/>
                  </a:moveTo>
                  <a:lnTo>
                    <a:pt x="1812" y="1812"/>
                  </a:lnTo>
                  <a:lnTo>
                    <a:pt x="0" y="1812"/>
                  </a:lnTo>
                  <a:lnTo>
                    <a:pt x="0" y="4220"/>
                  </a:lnTo>
                  <a:lnTo>
                    <a:pt x="1812" y="4220"/>
                  </a:lnTo>
                  <a:lnTo>
                    <a:pt x="1812" y="6033"/>
                  </a:lnTo>
                  <a:lnTo>
                    <a:pt x="4221" y="6033"/>
                  </a:lnTo>
                  <a:lnTo>
                    <a:pt x="4221" y="4220"/>
                  </a:lnTo>
                  <a:lnTo>
                    <a:pt x="6033" y="4220"/>
                  </a:lnTo>
                  <a:lnTo>
                    <a:pt x="6033" y="1812"/>
                  </a:lnTo>
                  <a:lnTo>
                    <a:pt x="4221" y="1812"/>
                  </a:lnTo>
                  <a:lnTo>
                    <a:pt x="4221"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15" name="Google Shape;3615;p59"/>
            <p:cNvSpPr/>
            <p:nvPr/>
          </p:nvSpPr>
          <p:spPr>
            <a:xfrm>
              <a:off x="3521960" y="2873249"/>
              <a:ext cx="256872" cy="256844"/>
            </a:xfrm>
            <a:custGeom>
              <a:avLst/>
              <a:gdLst/>
              <a:ahLst/>
              <a:cxnLst/>
              <a:rect l="l" t="t" r="r" b="b"/>
              <a:pathLst>
                <a:path w="9088" h="9087" extrusionOk="0">
                  <a:moveTo>
                    <a:pt x="4544" y="364"/>
                  </a:moveTo>
                  <a:cubicBezTo>
                    <a:pt x="5660" y="364"/>
                    <a:pt x="6711" y="798"/>
                    <a:pt x="7499" y="1588"/>
                  </a:cubicBezTo>
                  <a:cubicBezTo>
                    <a:pt x="8288" y="2379"/>
                    <a:pt x="8724" y="3426"/>
                    <a:pt x="8724" y="4544"/>
                  </a:cubicBezTo>
                  <a:cubicBezTo>
                    <a:pt x="8724" y="5660"/>
                    <a:pt x="8288" y="6710"/>
                    <a:pt x="7499" y="7498"/>
                  </a:cubicBezTo>
                  <a:cubicBezTo>
                    <a:pt x="6709" y="8288"/>
                    <a:pt x="5660" y="8722"/>
                    <a:pt x="4544" y="8722"/>
                  </a:cubicBezTo>
                  <a:cubicBezTo>
                    <a:pt x="3428" y="8722"/>
                    <a:pt x="2377" y="8288"/>
                    <a:pt x="1589" y="7498"/>
                  </a:cubicBezTo>
                  <a:cubicBezTo>
                    <a:pt x="799" y="6709"/>
                    <a:pt x="364" y="5660"/>
                    <a:pt x="364" y="4544"/>
                  </a:cubicBezTo>
                  <a:cubicBezTo>
                    <a:pt x="364" y="3426"/>
                    <a:pt x="799" y="2376"/>
                    <a:pt x="1589" y="1588"/>
                  </a:cubicBezTo>
                  <a:cubicBezTo>
                    <a:pt x="2379" y="798"/>
                    <a:pt x="3428" y="364"/>
                    <a:pt x="4544" y="364"/>
                  </a:cubicBezTo>
                  <a:close/>
                  <a:moveTo>
                    <a:pt x="4544" y="0"/>
                  </a:moveTo>
                  <a:cubicBezTo>
                    <a:pt x="3330" y="0"/>
                    <a:pt x="2189" y="472"/>
                    <a:pt x="1331" y="1331"/>
                  </a:cubicBezTo>
                  <a:cubicBezTo>
                    <a:pt x="472" y="2190"/>
                    <a:pt x="1" y="3330"/>
                    <a:pt x="1" y="4544"/>
                  </a:cubicBezTo>
                  <a:cubicBezTo>
                    <a:pt x="1" y="5758"/>
                    <a:pt x="472" y="6898"/>
                    <a:pt x="1331" y="7755"/>
                  </a:cubicBezTo>
                  <a:cubicBezTo>
                    <a:pt x="2190" y="8614"/>
                    <a:pt x="3330" y="9087"/>
                    <a:pt x="4544" y="9087"/>
                  </a:cubicBezTo>
                  <a:cubicBezTo>
                    <a:pt x="5758" y="9087"/>
                    <a:pt x="6899" y="8614"/>
                    <a:pt x="7756" y="7755"/>
                  </a:cubicBezTo>
                  <a:cubicBezTo>
                    <a:pt x="8615" y="6896"/>
                    <a:pt x="9087" y="5758"/>
                    <a:pt x="9087" y="4544"/>
                  </a:cubicBezTo>
                  <a:cubicBezTo>
                    <a:pt x="9087" y="3330"/>
                    <a:pt x="8615" y="2188"/>
                    <a:pt x="7756" y="1331"/>
                  </a:cubicBezTo>
                  <a:cubicBezTo>
                    <a:pt x="6897" y="472"/>
                    <a:pt x="5758" y="0"/>
                    <a:pt x="454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16" name="Google Shape;3616;p59"/>
            <p:cNvSpPr/>
            <p:nvPr/>
          </p:nvSpPr>
          <p:spPr>
            <a:xfrm>
              <a:off x="3560061" y="2911293"/>
              <a:ext cx="180726" cy="180755"/>
            </a:xfrm>
            <a:custGeom>
              <a:avLst/>
              <a:gdLst/>
              <a:ahLst/>
              <a:cxnLst/>
              <a:rect l="l" t="t" r="r" b="b"/>
              <a:pathLst>
                <a:path w="6394" h="6395" extrusionOk="0">
                  <a:moveTo>
                    <a:pt x="1992" y="0"/>
                  </a:moveTo>
                  <a:cubicBezTo>
                    <a:pt x="1891" y="0"/>
                    <a:pt x="1812" y="83"/>
                    <a:pt x="1812" y="182"/>
                  </a:cubicBezTo>
                  <a:lnTo>
                    <a:pt x="1812" y="1813"/>
                  </a:lnTo>
                  <a:lnTo>
                    <a:pt x="180" y="1813"/>
                  </a:lnTo>
                  <a:cubicBezTo>
                    <a:pt x="80" y="1813"/>
                    <a:pt x="0" y="1894"/>
                    <a:pt x="0" y="1994"/>
                  </a:cubicBezTo>
                  <a:lnTo>
                    <a:pt x="0" y="4402"/>
                  </a:lnTo>
                  <a:cubicBezTo>
                    <a:pt x="0" y="4502"/>
                    <a:pt x="81" y="4583"/>
                    <a:pt x="180" y="4583"/>
                  </a:cubicBezTo>
                  <a:lnTo>
                    <a:pt x="1812" y="4583"/>
                  </a:lnTo>
                  <a:lnTo>
                    <a:pt x="1812" y="6213"/>
                  </a:lnTo>
                  <a:cubicBezTo>
                    <a:pt x="1812" y="6315"/>
                    <a:pt x="1893" y="6395"/>
                    <a:pt x="1992" y="6395"/>
                  </a:cubicBezTo>
                  <a:lnTo>
                    <a:pt x="4401" y="6395"/>
                  </a:lnTo>
                  <a:cubicBezTo>
                    <a:pt x="4502" y="6395"/>
                    <a:pt x="4582" y="6313"/>
                    <a:pt x="4582" y="6213"/>
                  </a:cubicBezTo>
                  <a:lnTo>
                    <a:pt x="4582" y="4583"/>
                  </a:lnTo>
                  <a:lnTo>
                    <a:pt x="6213" y="4583"/>
                  </a:lnTo>
                  <a:cubicBezTo>
                    <a:pt x="6314" y="4583"/>
                    <a:pt x="6393" y="4501"/>
                    <a:pt x="6393" y="4402"/>
                  </a:cubicBezTo>
                  <a:lnTo>
                    <a:pt x="6393" y="3997"/>
                  </a:lnTo>
                  <a:cubicBezTo>
                    <a:pt x="6393" y="3896"/>
                    <a:pt x="6312" y="3817"/>
                    <a:pt x="6213" y="3817"/>
                  </a:cubicBezTo>
                  <a:cubicBezTo>
                    <a:pt x="6112" y="3817"/>
                    <a:pt x="6031" y="3898"/>
                    <a:pt x="6031" y="3997"/>
                  </a:cubicBezTo>
                  <a:lnTo>
                    <a:pt x="6031" y="4221"/>
                  </a:lnTo>
                  <a:lnTo>
                    <a:pt x="4401" y="4221"/>
                  </a:lnTo>
                  <a:cubicBezTo>
                    <a:pt x="4299" y="4221"/>
                    <a:pt x="4220" y="4302"/>
                    <a:pt x="4220" y="4402"/>
                  </a:cubicBezTo>
                  <a:lnTo>
                    <a:pt x="4220" y="6033"/>
                  </a:lnTo>
                  <a:lnTo>
                    <a:pt x="2175" y="6033"/>
                  </a:lnTo>
                  <a:lnTo>
                    <a:pt x="2175" y="4402"/>
                  </a:lnTo>
                  <a:cubicBezTo>
                    <a:pt x="2175" y="4301"/>
                    <a:pt x="2094" y="4221"/>
                    <a:pt x="1995" y="4221"/>
                  </a:cubicBezTo>
                  <a:lnTo>
                    <a:pt x="364" y="4221"/>
                  </a:lnTo>
                  <a:lnTo>
                    <a:pt x="364" y="2177"/>
                  </a:lnTo>
                  <a:lnTo>
                    <a:pt x="1995" y="2177"/>
                  </a:lnTo>
                  <a:cubicBezTo>
                    <a:pt x="2096" y="2177"/>
                    <a:pt x="2175" y="2095"/>
                    <a:pt x="2175" y="1995"/>
                  </a:cubicBezTo>
                  <a:lnTo>
                    <a:pt x="2175" y="365"/>
                  </a:lnTo>
                  <a:lnTo>
                    <a:pt x="4220" y="365"/>
                  </a:lnTo>
                  <a:lnTo>
                    <a:pt x="4220" y="1995"/>
                  </a:lnTo>
                  <a:cubicBezTo>
                    <a:pt x="4220" y="2097"/>
                    <a:pt x="4302" y="2177"/>
                    <a:pt x="4401" y="2177"/>
                  </a:cubicBezTo>
                  <a:lnTo>
                    <a:pt x="6031" y="2177"/>
                  </a:lnTo>
                  <a:lnTo>
                    <a:pt x="6031" y="2357"/>
                  </a:lnTo>
                  <a:cubicBezTo>
                    <a:pt x="6031" y="2459"/>
                    <a:pt x="6114" y="2539"/>
                    <a:pt x="6213" y="2539"/>
                  </a:cubicBezTo>
                  <a:cubicBezTo>
                    <a:pt x="6314" y="2539"/>
                    <a:pt x="6393" y="2457"/>
                    <a:pt x="6393" y="2357"/>
                  </a:cubicBezTo>
                  <a:lnTo>
                    <a:pt x="6393" y="1994"/>
                  </a:lnTo>
                  <a:cubicBezTo>
                    <a:pt x="6393" y="1893"/>
                    <a:pt x="6312" y="1813"/>
                    <a:pt x="6213" y="1813"/>
                  </a:cubicBezTo>
                  <a:lnTo>
                    <a:pt x="4582" y="1813"/>
                  </a:lnTo>
                  <a:lnTo>
                    <a:pt x="4582" y="182"/>
                  </a:lnTo>
                  <a:cubicBezTo>
                    <a:pt x="4582" y="81"/>
                    <a:pt x="4501" y="0"/>
                    <a:pt x="440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17" name="Google Shape;3617;p59"/>
            <p:cNvSpPr/>
            <p:nvPr/>
          </p:nvSpPr>
          <p:spPr>
            <a:xfrm>
              <a:off x="3730442" y="2996597"/>
              <a:ext cx="10062" cy="10062"/>
            </a:xfrm>
            <a:custGeom>
              <a:avLst/>
              <a:gdLst/>
              <a:ahLst/>
              <a:cxnLst/>
              <a:rect l="l" t="t" r="r" b="b"/>
              <a:pathLst>
                <a:path w="356" h="356" extrusionOk="0">
                  <a:moveTo>
                    <a:pt x="178" y="1"/>
                  </a:moveTo>
                  <a:cubicBezTo>
                    <a:pt x="80" y="1"/>
                    <a:pt x="0" y="80"/>
                    <a:pt x="0" y="178"/>
                  </a:cubicBezTo>
                  <a:cubicBezTo>
                    <a:pt x="0" y="278"/>
                    <a:pt x="80" y="356"/>
                    <a:pt x="178" y="356"/>
                  </a:cubicBezTo>
                  <a:cubicBezTo>
                    <a:pt x="276" y="356"/>
                    <a:pt x="355" y="278"/>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18" name="Google Shape;3618;p59"/>
          <p:cNvGrpSpPr/>
          <p:nvPr/>
        </p:nvGrpSpPr>
        <p:grpSpPr>
          <a:xfrm>
            <a:off x="2846288" y="3428856"/>
            <a:ext cx="256872" cy="256844"/>
            <a:chOff x="2907563" y="2873249"/>
            <a:chExt cx="256872" cy="256844"/>
          </a:xfrm>
        </p:grpSpPr>
        <p:sp>
          <p:nvSpPr>
            <p:cNvPr id="3619" name="Google Shape;3619;p59"/>
            <p:cNvSpPr/>
            <p:nvPr/>
          </p:nvSpPr>
          <p:spPr>
            <a:xfrm>
              <a:off x="2912679" y="2878336"/>
              <a:ext cx="246612" cy="246640"/>
            </a:xfrm>
            <a:custGeom>
              <a:avLst/>
              <a:gdLst/>
              <a:ahLst/>
              <a:cxnLst/>
              <a:rect l="l" t="t" r="r" b="b"/>
              <a:pathLst>
                <a:path w="8725" h="8726" extrusionOk="0">
                  <a:moveTo>
                    <a:pt x="4363" y="1"/>
                  </a:moveTo>
                  <a:cubicBezTo>
                    <a:pt x="1954" y="1"/>
                    <a:pt x="0" y="1954"/>
                    <a:pt x="0" y="4362"/>
                  </a:cubicBezTo>
                  <a:cubicBezTo>
                    <a:pt x="0" y="6772"/>
                    <a:pt x="1954" y="8725"/>
                    <a:pt x="4363" y="8725"/>
                  </a:cubicBezTo>
                  <a:cubicBezTo>
                    <a:pt x="6773" y="8725"/>
                    <a:pt x="8725" y="6772"/>
                    <a:pt x="8725" y="4362"/>
                  </a:cubicBezTo>
                  <a:cubicBezTo>
                    <a:pt x="8725" y="1954"/>
                    <a:pt x="6773" y="1"/>
                    <a:pt x="4363"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0" name="Google Shape;3620;p59"/>
            <p:cNvSpPr/>
            <p:nvPr/>
          </p:nvSpPr>
          <p:spPr>
            <a:xfrm>
              <a:off x="2947106" y="2907958"/>
              <a:ext cx="177759" cy="187425"/>
            </a:xfrm>
            <a:custGeom>
              <a:avLst/>
              <a:gdLst/>
              <a:ahLst/>
              <a:cxnLst/>
              <a:rect l="l" t="t" r="r" b="b"/>
              <a:pathLst>
                <a:path w="6289" h="6631" extrusionOk="0">
                  <a:moveTo>
                    <a:pt x="2413" y="1"/>
                  </a:moveTo>
                  <a:lnTo>
                    <a:pt x="2413" y="1920"/>
                  </a:lnTo>
                  <a:lnTo>
                    <a:pt x="832" y="828"/>
                  </a:lnTo>
                  <a:lnTo>
                    <a:pt x="0" y="2032"/>
                  </a:lnTo>
                  <a:lnTo>
                    <a:pt x="1856" y="3316"/>
                  </a:lnTo>
                  <a:lnTo>
                    <a:pt x="0" y="4598"/>
                  </a:lnTo>
                  <a:lnTo>
                    <a:pt x="832" y="5802"/>
                  </a:lnTo>
                  <a:lnTo>
                    <a:pt x="2413" y="4710"/>
                  </a:lnTo>
                  <a:lnTo>
                    <a:pt x="2413" y="6631"/>
                  </a:lnTo>
                  <a:lnTo>
                    <a:pt x="3876" y="6631"/>
                  </a:lnTo>
                  <a:lnTo>
                    <a:pt x="3876" y="4710"/>
                  </a:lnTo>
                  <a:lnTo>
                    <a:pt x="5455" y="5802"/>
                  </a:lnTo>
                  <a:lnTo>
                    <a:pt x="6289" y="4598"/>
                  </a:lnTo>
                  <a:lnTo>
                    <a:pt x="4432" y="3316"/>
                  </a:lnTo>
                  <a:lnTo>
                    <a:pt x="6289" y="2032"/>
                  </a:lnTo>
                  <a:lnTo>
                    <a:pt x="5455" y="828"/>
                  </a:lnTo>
                  <a:lnTo>
                    <a:pt x="3876" y="1920"/>
                  </a:lnTo>
                  <a:lnTo>
                    <a:pt x="3876"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1" name="Google Shape;3621;p59"/>
            <p:cNvSpPr/>
            <p:nvPr/>
          </p:nvSpPr>
          <p:spPr>
            <a:xfrm>
              <a:off x="2941283" y="2902870"/>
              <a:ext cx="189376" cy="197657"/>
            </a:xfrm>
            <a:custGeom>
              <a:avLst/>
              <a:gdLst/>
              <a:ahLst/>
              <a:cxnLst/>
              <a:rect l="l" t="t" r="r" b="b"/>
              <a:pathLst>
                <a:path w="6700" h="6993" extrusionOk="0">
                  <a:moveTo>
                    <a:pt x="2619" y="0"/>
                  </a:moveTo>
                  <a:cubicBezTo>
                    <a:pt x="2519" y="0"/>
                    <a:pt x="2437" y="80"/>
                    <a:pt x="2437" y="182"/>
                  </a:cubicBezTo>
                  <a:lnTo>
                    <a:pt x="2437" y="1755"/>
                  </a:lnTo>
                  <a:lnTo>
                    <a:pt x="1142" y="861"/>
                  </a:lnTo>
                  <a:cubicBezTo>
                    <a:pt x="1111" y="840"/>
                    <a:pt x="1076" y="829"/>
                    <a:pt x="1040" y="829"/>
                  </a:cubicBezTo>
                  <a:cubicBezTo>
                    <a:pt x="982" y="829"/>
                    <a:pt x="925" y="856"/>
                    <a:pt x="889" y="907"/>
                  </a:cubicBezTo>
                  <a:lnTo>
                    <a:pt x="57" y="2111"/>
                  </a:lnTo>
                  <a:cubicBezTo>
                    <a:pt x="1" y="2192"/>
                    <a:pt x="20" y="2306"/>
                    <a:pt x="103" y="2363"/>
                  </a:cubicBezTo>
                  <a:lnTo>
                    <a:pt x="1745" y="3497"/>
                  </a:lnTo>
                  <a:lnTo>
                    <a:pt x="103" y="4630"/>
                  </a:lnTo>
                  <a:cubicBezTo>
                    <a:pt x="20" y="4687"/>
                    <a:pt x="1" y="4799"/>
                    <a:pt x="57" y="4883"/>
                  </a:cubicBezTo>
                  <a:lnTo>
                    <a:pt x="889" y="6085"/>
                  </a:lnTo>
                  <a:cubicBezTo>
                    <a:pt x="924" y="6136"/>
                    <a:pt x="981" y="6164"/>
                    <a:pt x="1039" y="6164"/>
                  </a:cubicBezTo>
                  <a:cubicBezTo>
                    <a:pt x="1075" y="6164"/>
                    <a:pt x="1111" y="6154"/>
                    <a:pt x="1142" y="6132"/>
                  </a:cubicBezTo>
                  <a:lnTo>
                    <a:pt x="2437" y="5238"/>
                  </a:lnTo>
                  <a:lnTo>
                    <a:pt x="2437" y="6812"/>
                  </a:lnTo>
                  <a:cubicBezTo>
                    <a:pt x="2437" y="6912"/>
                    <a:pt x="2516" y="6993"/>
                    <a:pt x="2619" y="6993"/>
                  </a:cubicBezTo>
                  <a:lnTo>
                    <a:pt x="4082" y="6993"/>
                  </a:lnTo>
                  <a:cubicBezTo>
                    <a:pt x="4183" y="6993"/>
                    <a:pt x="4266" y="6912"/>
                    <a:pt x="4261" y="6814"/>
                  </a:cubicBezTo>
                  <a:lnTo>
                    <a:pt x="4261" y="5239"/>
                  </a:lnTo>
                  <a:lnTo>
                    <a:pt x="5556" y="6134"/>
                  </a:lnTo>
                  <a:cubicBezTo>
                    <a:pt x="5588" y="6156"/>
                    <a:pt x="5623" y="6166"/>
                    <a:pt x="5657" y="6166"/>
                  </a:cubicBezTo>
                  <a:cubicBezTo>
                    <a:pt x="5717" y="6166"/>
                    <a:pt x="5776" y="6134"/>
                    <a:pt x="5815" y="6083"/>
                  </a:cubicBezTo>
                  <a:cubicBezTo>
                    <a:pt x="5834" y="6054"/>
                    <a:pt x="6625" y="4910"/>
                    <a:pt x="6639" y="4888"/>
                  </a:cubicBezTo>
                  <a:cubicBezTo>
                    <a:pt x="6692" y="4803"/>
                    <a:pt x="6681" y="4691"/>
                    <a:pt x="6595" y="4633"/>
                  </a:cubicBezTo>
                  <a:lnTo>
                    <a:pt x="6385" y="4487"/>
                  </a:lnTo>
                  <a:cubicBezTo>
                    <a:pt x="6354" y="4465"/>
                    <a:pt x="6319" y="4454"/>
                    <a:pt x="6283" y="4454"/>
                  </a:cubicBezTo>
                  <a:cubicBezTo>
                    <a:pt x="6226" y="4454"/>
                    <a:pt x="6169" y="4482"/>
                    <a:pt x="6134" y="4534"/>
                  </a:cubicBezTo>
                  <a:cubicBezTo>
                    <a:pt x="6077" y="4614"/>
                    <a:pt x="6097" y="4728"/>
                    <a:pt x="6179" y="4785"/>
                  </a:cubicBezTo>
                  <a:lnTo>
                    <a:pt x="6241" y="4826"/>
                  </a:lnTo>
                  <a:lnTo>
                    <a:pt x="5616" y="5730"/>
                  </a:lnTo>
                  <a:lnTo>
                    <a:pt x="4185" y="4742"/>
                  </a:lnTo>
                  <a:cubicBezTo>
                    <a:pt x="4153" y="4721"/>
                    <a:pt x="4118" y="4711"/>
                    <a:pt x="4084" y="4711"/>
                  </a:cubicBezTo>
                  <a:cubicBezTo>
                    <a:pt x="3989" y="4711"/>
                    <a:pt x="3899" y="4786"/>
                    <a:pt x="3899" y="4891"/>
                  </a:cubicBezTo>
                  <a:lnTo>
                    <a:pt x="3899" y="6631"/>
                  </a:lnTo>
                  <a:lnTo>
                    <a:pt x="2799" y="6631"/>
                  </a:lnTo>
                  <a:lnTo>
                    <a:pt x="2799" y="4891"/>
                  </a:lnTo>
                  <a:cubicBezTo>
                    <a:pt x="2799" y="4786"/>
                    <a:pt x="2708" y="4711"/>
                    <a:pt x="2614" y="4711"/>
                  </a:cubicBezTo>
                  <a:cubicBezTo>
                    <a:pt x="2579" y="4711"/>
                    <a:pt x="2545" y="4721"/>
                    <a:pt x="2514" y="4742"/>
                  </a:cubicBezTo>
                  <a:lnTo>
                    <a:pt x="1082" y="5730"/>
                  </a:lnTo>
                  <a:lnTo>
                    <a:pt x="458" y="4826"/>
                  </a:lnTo>
                  <a:lnTo>
                    <a:pt x="2166" y="3646"/>
                  </a:lnTo>
                  <a:cubicBezTo>
                    <a:pt x="2268" y="3575"/>
                    <a:pt x="2268" y="3419"/>
                    <a:pt x="2166" y="3348"/>
                  </a:cubicBezTo>
                  <a:lnTo>
                    <a:pt x="458" y="2167"/>
                  </a:lnTo>
                  <a:lnTo>
                    <a:pt x="1082" y="1262"/>
                  </a:lnTo>
                  <a:lnTo>
                    <a:pt x="2514" y="2251"/>
                  </a:lnTo>
                  <a:cubicBezTo>
                    <a:pt x="2545" y="2272"/>
                    <a:pt x="2580" y="2282"/>
                    <a:pt x="2614" y="2282"/>
                  </a:cubicBezTo>
                  <a:cubicBezTo>
                    <a:pt x="2709" y="2282"/>
                    <a:pt x="2799" y="2207"/>
                    <a:pt x="2799" y="2101"/>
                  </a:cubicBezTo>
                  <a:lnTo>
                    <a:pt x="2799" y="362"/>
                  </a:lnTo>
                  <a:lnTo>
                    <a:pt x="3899" y="362"/>
                  </a:lnTo>
                  <a:lnTo>
                    <a:pt x="3899" y="2101"/>
                  </a:lnTo>
                  <a:cubicBezTo>
                    <a:pt x="3899" y="2207"/>
                    <a:pt x="3989" y="2282"/>
                    <a:pt x="4084" y="2282"/>
                  </a:cubicBezTo>
                  <a:cubicBezTo>
                    <a:pt x="4118" y="2282"/>
                    <a:pt x="4153" y="2272"/>
                    <a:pt x="4185" y="2251"/>
                  </a:cubicBezTo>
                  <a:lnTo>
                    <a:pt x="5616" y="1262"/>
                  </a:lnTo>
                  <a:lnTo>
                    <a:pt x="6241" y="2167"/>
                  </a:lnTo>
                  <a:lnTo>
                    <a:pt x="4533" y="3348"/>
                  </a:lnTo>
                  <a:cubicBezTo>
                    <a:pt x="4430" y="3419"/>
                    <a:pt x="4430" y="3575"/>
                    <a:pt x="4533" y="3646"/>
                  </a:cubicBezTo>
                  <a:lnTo>
                    <a:pt x="4835" y="3855"/>
                  </a:lnTo>
                  <a:cubicBezTo>
                    <a:pt x="4866" y="3877"/>
                    <a:pt x="4902" y="3887"/>
                    <a:pt x="4938" y="3887"/>
                  </a:cubicBezTo>
                  <a:cubicBezTo>
                    <a:pt x="4995" y="3887"/>
                    <a:pt x="5051" y="3860"/>
                    <a:pt x="5086" y="3809"/>
                  </a:cubicBezTo>
                  <a:cubicBezTo>
                    <a:pt x="5143" y="3727"/>
                    <a:pt x="5123" y="3614"/>
                    <a:pt x="5041" y="3557"/>
                  </a:cubicBezTo>
                  <a:lnTo>
                    <a:pt x="4956" y="3497"/>
                  </a:lnTo>
                  <a:lnTo>
                    <a:pt x="6597" y="2363"/>
                  </a:lnTo>
                  <a:cubicBezTo>
                    <a:pt x="6681" y="2306"/>
                    <a:pt x="6699" y="2194"/>
                    <a:pt x="6642" y="2111"/>
                  </a:cubicBezTo>
                  <a:lnTo>
                    <a:pt x="5810" y="907"/>
                  </a:lnTo>
                  <a:cubicBezTo>
                    <a:pt x="5777" y="856"/>
                    <a:pt x="5719" y="829"/>
                    <a:pt x="5661" y="829"/>
                  </a:cubicBezTo>
                  <a:cubicBezTo>
                    <a:pt x="5626" y="829"/>
                    <a:pt x="5590" y="840"/>
                    <a:pt x="5559" y="861"/>
                  </a:cubicBezTo>
                  <a:lnTo>
                    <a:pt x="4263" y="1755"/>
                  </a:lnTo>
                  <a:lnTo>
                    <a:pt x="4263" y="182"/>
                  </a:lnTo>
                  <a:cubicBezTo>
                    <a:pt x="4263" y="83"/>
                    <a:pt x="4183" y="0"/>
                    <a:pt x="408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2" name="Google Shape;3622;p59"/>
            <p:cNvSpPr/>
            <p:nvPr/>
          </p:nvSpPr>
          <p:spPr>
            <a:xfrm>
              <a:off x="2907563" y="2873249"/>
              <a:ext cx="256872" cy="256844"/>
            </a:xfrm>
            <a:custGeom>
              <a:avLst/>
              <a:gdLst/>
              <a:ahLst/>
              <a:cxnLst/>
              <a:rect l="l" t="t" r="r" b="b"/>
              <a:pathLst>
                <a:path w="9088" h="9087" extrusionOk="0">
                  <a:moveTo>
                    <a:pt x="4544" y="364"/>
                  </a:moveTo>
                  <a:cubicBezTo>
                    <a:pt x="5660" y="364"/>
                    <a:pt x="6709" y="798"/>
                    <a:pt x="7499" y="1588"/>
                  </a:cubicBezTo>
                  <a:cubicBezTo>
                    <a:pt x="8288" y="2376"/>
                    <a:pt x="8724" y="3426"/>
                    <a:pt x="8724" y="4544"/>
                  </a:cubicBezTo>
                  <a:cubicBezTo>
                    <a:pt x="8724" y="5660"/>
                    <a:pt x="8287" y="6709"/>
                    <a:pt x="7499" y="7498"/>
                  </a:cubicBezTo>
                  <a:cubicBezTo>
                    <a:pt x="6711" y="8288"/>
                    <a:pt x="5660" y="8722"/>
                    <a:pt x="4544" y="8722"/>
                  </a:cubicBezTo>
                  <a:cubicBezTo>
                    <a:pt x="3428" y="8722"/>
                    <a:pt x="2379" y="8288"/>
                    <a:pt x="1590" y="7498"/>
                  </a:cubicBezTo>
                  <a:cubicBezTo>
                    <a:pt x="799" y="6710"/>
                    <a:pt x="364" y="5660"/>
                    <a:pt x="364" y="4544"/>
                  </a:cubicBezTo>
                  <a:cubicBezTo>
                    <a:pt x="364" y="3426"/>
                    <a:pt x="799" y="2379"/>
                    <a:pt x="1590" y="1588"/>
                  </a:cubicBezTo>
                  <a:cubicBezTo>
                    <a:pt x="2378" y="798"/>
                    <a:pt x="3428" y="364"/>
                    <a:pt x="4544" y="364"/>
                  </a:cubicBezTo>
                  <a:close/>
                  <a:moveTo>
                    <a:pt x="4544" y="0"/>
                  </a:moveTo>
                  <a:cubicBezTo>
                    <a:pt x="3330" y="0"/>
                    <a:pt x="2190" y="472"/>
                    <a:pt x="1331" y="1331"/>
                  </a:cubicBezTo>
                  <a:cubicBezTo>
                    <a:pt x="472" y="2188"/>
                    <a:pt x="1" y="3330"/>
                    <a:pt x="1" y="4544"/>
                  </a:cubicBezTo>
                  <a:cubicBezTo>
                    <a:pt x="1" y="5758"/>
                    <a:pt x="472" y="6896"/>
                    <a:pt x="1331" y="7755"/>
                  </a:cubicBezTo>
                  <a:cubicBezTo>
                    <a:pt x="2189" y="8614"/>
                    <a:pt x="3330" y="9087"/>
                    <a:pt x="4544" y="9087"/>
                  </a:cubicBezTo>
                  <a:cubicBezTo>
                    <a:pt x="5758" y="9087"/>
                    <a:pt x="6897" y="8614"/>
                    <a:pt x="7756" y="7755"/>
                  </a:cubicBezTo>
                  <a:cubicBezTo>
                    <a:pt x="8615" y="6898"/>
                    <a:pt x="9088" y="5758"/>
                    <a:pt x="9088" y="4544"/>
                  </a:cubicBezTo>
                  <a:cubicBezTo>
                    <a:pt x="9088" y="3330"/>
                    <a:pt x="8615" y="2190"/>
                    <a:pt x="7756" y="1331"/>
                  </a:cubicBezTo>
                  <a:cubicBezTo>
                    <a:pt x="6900" y="472"/>
                    <a:pt x="5758" y="0"/>
                    <a:pt x="454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3" name="Google Shape;3623;p59"/>
            <p:cNvSpPr/>
            <p:nvPr/>
          </p:nvSpPr>
          <p:spPr>
            <a:xfrm>
              <a:off x="3094649" y="3015619"/>
              <a:ext cx="10062" cy="10062"/>
            </a:xfrm>
            <a:custGeom>
              <a:avLst/>
              <a:gdLst/>
              <a:ahLst/>
              <a:cxnLst/>
              <a:rect l="l" t="t" r="r" b="b"/>
              <a:pathLst>
                <a:path w="356" h="356" extrusionOk="0">
                  <a:moveTo>
                    <a:pt x="178" y="1"/>
                  </a:moveTo>
                  <a:cubicBezTo>
                    <a:pt x="80" y="1"/>
                    <a:pt x="1" y="80"/>
                    <a:pt x="1" y="178"/>
                  </a:cubicBezTo>
                  <a:cubicBezTo>
                    <a:pt x="1" y="276"/>
                    <a:pt x="80" y="356"/>
                    <a:pt x="178" y="356"/>
                  </a:cubicBezTo>
                  <a:cubicBezTo>
                    <a:pt x="276" y="356"/>
                    <a:pt x="356" y="276"/>
                    <a:pt x="356" y="178"/>
                  </a:cubicBezTo>
                  <a:cubicBezTo>
                    <a:pt x="356"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24" name="Google Shape;3624;p59"/>
          <p:cNvGrpSpPr/>
          <p:nvPr/>
        </p:nvGrpSpPr>
        <p:grpSpPr>
          <a:xfrm>
            <a:off x="6036506" y="3441995"/>
            <a:ext cx="265465" cy="230501"/>
            <a:chOff x="4742131" y="1413163"/>
            <a:chExt cx="265465" cy="230501"/>
          </a:xfrm>
        </p:grpSpPr>
        <p:sp>
          <p:nvSpPr>
            <p:cNvPr id="3625" name="Google Shape;3625;p59"/>
            <p:cNvSpPr/>
            <p:nvPr/>
          </p:nvSpPr>
          <p:spPr>
            <a:xfrm>
              <a:off x="4778226" y="1510141"/>
              <a:ext cx="216369" cy="114332"/>
            </a:xfrm>
            <a:custGeom>
              <a:avLst/>
              <a:gdLst/>
              <a:ahLst/>
              <a:cxnLst/>
              <a:rect l="l" t="t" r="r" b="b"/>
              <a:pathLst>
                <a:path w="7655" h="4045" extrusionOk="0">
                  <a:moveTo>
                    <a:pt x="1" y="1"/>
                  </a:moveTo>
                  <a:cubicBezTo>
                    <a:pt x="1" y="1"/>
                    <a:pt x="194" y="4044"/>
                    <a:pt x="3864" y="4044"/>
                  </a:cubicBezTo>
                  <a:cubicBezTo>
                    <a:pt x="7534" y="4044"/>
                    <a:pt x="7655" y="1"/>
                    <a:pt x="76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6" name="Google Shape;3626;p59"/>
            <p:cNvSpPr/>
            <p:nvPr/>
          </p:nvSpPr>
          <p:spPr>
            <a:xfrm>
              <a:off x="4747417" y="1491571"/>
              <a:ext cx="134541" cy="146950"/>
            </a:xfrm>
            <a:custGeom>
              <a:avLst/>
              <a:gdLst/>
              <a:ahLst/>
              <a:cxnLst/>
              <a:rect l="l" t="t" r="r" b="b"/>
              <a:pathLst>
                <a:path w="4760" h="5199" extrusionOk="0">
                  <a:moveTo>
                    <a:pt x="4331" y="682"/>
                  </a:moveTo>
                  <a:cubicBezTo>
                    <a:pt x="4170" y="266"/>
                    <a:pt x="4007" y="1"/>
                    <a:pt x="4007" y="1"/>
                  </a:cubicBezTo>
                  <a:cubicBezTo>
                    <a:pt x="4007" y="1"/>
                    <a:pt x="3584" y="242"/>
                    <a:pt x="3134" y="682"/>
                  </a:cubicBezTo>
                  <a:cubicBezTo>
                    <a:pt x="2772" y="1034"/>
                    <a:pt x="2391" y="1517"/>
                    <a:pt x="2194" y="2106"/>
                  </a:cubicBezTo>
                  <a:cubicBezTo>
                    <a:pt x="1504" y="1329"/>
                    <a:pt x="475" y="1030"/>
                    <a:pt x="475" y="1030"/>
                  </a:cubicBezTo>
                  <a:cubicBezTo>
                    <a:pt x="475" y="1030"/>
                    <a:pt x="0" y="2472"/>
                    <a:pt x="610" y="3624"/>
                  </a:cubicBezTo>
                  <a:cubicBezTo>
                    <a:pt x="1219" y="4775"/>
                    <a:pt x="2677" y="5198"/>
                    <a:pt x="2677" y="5198"/>
                  </a:cubicBezTo>
                  <a:cubicBezTo>
                    <a:pt x="2677" y="5198"/>
                    <a:pt x="2680" y="5194"/>
                    <a:pt x="2681" y="5190"/>
                  </a:cubicBezTo>
                  <a:lnTo>
                    <a:pt x="2681" y="5190"/>
                  </a:lnTo>
                  <a:cubicBezTo>
                    <a:pt x="2684" y="5194"/>
                    <a:pt x="2684" y="5197"/>
                    <a:pt x="2684" y="5197"/>
                  </a:cubicBezTo>
                  <a:cubicBezTo>
                    <a:pt x="2684" y="5197"/>
                    <a:pt x="3128" y="4943"/>
                    <a:pt x="3591" y="4481"/>
                  </a:cubicBezTo>
                  <a:cubicBezTo>
                    <a:pt x="3980" y="4094"/>
                    <a:pt x="4383" y="3560"/>
                    <a:pt x="4549" y="2905"/>
                  </a:cubicBezTo>
                  <a:cubicBezTo>
                    <a:pt x="4760" y="2081"/>
                    <a:pt x="4548" y="1244"/>
                    <a:pt x="4331" y="682"/>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7" name="Google Shape;3627;p59"/>
            <p:cNvSpPr/>
            <p:nvPr/>
          </p:nvSpPr>
          <p:spPr>
            <a:xfrm>
              <a:off x="4918901" y="1554375"/>
              <a:ext cx="83636" cy="83608"/>
            </a:xfrm>
            <a:custGeom>
              <a:avLst/>
              <a:gdLst/>
              <a:ahLst/>
              <a:cxnLst/>
              <a:rect l="l" t="t" r="r" b="b"/>
              <a:pathLst>
                <a:path w="2959" h="2958" extrusionOk="0">
                  <a:moveTo>
                    <a:pt x="889" y="1"/>
                  </a:moveTo>
                  <a:lnTo>
                    <a:pt x="889" y="889"/>
                  </a:lnTo>
                  <a:lnTo>
                    <a:pt x="0" y="889"/>
                  </a:lnTo>
                  <a:lnTo>
                    <a:pt x="0" y="2069"/>
                  </a:lnTo>
                  <a:lnTo>
                    <a:pt x="889" y="2069"/>
                  </a:lnTo>
                  <a:lnTo>
                    <a:pt x="889" y="2958"/>
                  </a:lnTo>
                  <a:lnTo>
                    <a:pt x="2069" y="2958"/>
                  </a:lnTo>
                  <a:lnTo>
                    <a:pt x="2069" y="2069"/>
                  </a:lnTo>
                  <a:lnTo>
                    <a:pt x="2959" y="2069"/>
                  </a:lnTo>
                  <a:lnTo>
                    <a:pt x="2959" y="889"/>
                  </a:lnTo>
                  <a:lnTo>
                    <a:pt x="2069" y="889"/>
                  </a:lnTo>
                  <a:lnTo>
                    <a:pt x="2069"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8" name="Google Shape;3628;p59"/>
            <p:cNvSpPr/>
            <p:nvPr/>
          </p:nvSpPr>
          <p:spPr>
            <a:xfrm>
              <a:off x="4952253" y="1418251"/>
              <a:ext cx="47457" cy="47513"/>
            </a:xfrm>
            <a:custGeom>
              <a:avLst/>
              <a:gdLst/>
              <a:ahLst/>
              <a:cxnLst/>
              <a:rect l="l" t="t" r="r" b="b"/>
              <a:pathLst>
                <a:path w="1679" h="1681" extrusionOk="0">
                  <a:moveTo>
                    <a:pt x="839" y="1"/>
                  </a:moveTo>
                  <a:cubicBezTo>
                    <a:pt x="376" y="1"/>
                    <a:pt x="0" y="377"/>
                    <a:pt x="0" y="840"/>
                  </a:cubicBezTo>
                  <a:cubicBezTo>
                    <a:pt x="0" y="1304"/>
                    <a:pt x="376" y="1680"/>
                    <a:pt x="839" y="1680"/>
                  </a:cubicBezTo>
                  <a:cubicBezTo>
                    <a:pt x="1303" y="1680"/>
                    <a:pt x="1678" y="1304"/>
                    <a:pt x="1678" y="840"/>
                  </a:cubicBezTo>
                  <a:cubicBezTo>
                    <a:pt x="1678" y="377"/>
                    <a:pt x="1303" y="1"/>
                    <a:pt x="839"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29" name="Google Shape;3629;p59"/>
            <p:cNvSpPr/>
            <p:nvPr/>
          </p:nvSpPr>
          <p:spPr>
            <a:xfrm>
              <a:off x="4894282" y="1450049"/>
              <a:ext cx="77079" cy="61052"/>
            </a:xfrm>
            <a:custGeom>
              <a:avLst/>
              <a:gdLst/>
              <a:ahLst/>
              <a:cxnLst/>
              <a:rect l="l" t="t" r="r" b="b"/>
              <a:pathLst>
                <a:path w="2727" h="2160" extrusionOk="0">
                  <a:moveTo>
                    <a:pt x="2052" y="0"/>
                  </a:moveTo>
                  <a:lnTo>
                    <a:pt x="1" y="2160"/>
                  </a:lnTo>
                  <a:lnTo>
                    <a:pt x="1323" y="2140"/>
                  </a:lnTo>
                  <a:lnTo>
                    <a:pt x="2727" y="557"/>
                  </a:lnTo>
                  <a:lnTo>
                    <a:pt x="2727" y="557"/>
                  </a:lnTo>
                  <a:cubicBezTo>
                    <a:pt x="2721" y="557"/>
                    <a:pt x="2714" y="557"/>
                    <a:pt x="2708" y="557"/>
                  </a:cubicBezTo>
                  <a:cubicBezTo>
                    <a:pt x="2323" y="557"/>
                    <a:pt x="2052" y="0"/>
                    <a:pt x="2052"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0" name="Google Shape;3630;p59"/>
            <p:cNvSpPr/>
            <p:nvPr/>
          </p:nvSpPr>
          <p:spPr>
            <a:xfrm>
              <a:off x="4742131" y="1413163"/>
              <a:ext cx="265465" cy="230501"/>
            </a:xfrm>
            <a:custGeom>
              <a:avLst/>
              <a:gdLst/>
              <a:ahLst/>
              <a:cxnLst/>
              <a:rect l="l" t="t" r="r" b="b"/>
              <a:pathLst>
                <a:path w="9392" h="8155" extrusionOk="0">
                  <a:moveTo>
                    <a:pt x="8273" y="361"/>
                  </a:moveTo>
                  <a:cubicBezTo>
                    <a:pt x="8638" y="361"/>
                    <a:pt x="8933" y="656"/>
                    <a:pt x="8933" y="1021"/>
                  </a:cubicBezTo>
                  <a:cubicBezTo>
                    <a:pt x="8933" y="1385"/>
                    <a:pt x="8638" y="1681"/>
                    <a:pt x="8273" y="1681"/>
                  </a:cubicBezTo>
                  <a:cubicBezTo>
                    <a:pt x="7910" y="1681"/>
                    <a:pt x="7613" y="1385"/>
                    <a:pt x="7613" y="1021"/>
                  </a:cubicBezTo>
                  <a:cubicBezTo>
                    <a:pt x="7613" y="656"/>
                    <a:pt x="7910" y="361"/>
                    <a:pt x="8273" y="361"/>
                  </a:cubicBezTo>
                  <a:close/>
                  <a:moveTo>
                    <a:pt x="7428" y="1590"/>
                  </a:moveTo>
                  <a:cubicBezTo>
                    <a:pt x="7528" y="1738"/>
                    <a:pt x="7667" y="1857"/>
                    <a:pt x="7829" y="1935"/>
                  </a:cubicBezTo>
                  <a:lnTo>
                    <a:pt x="6616" y="3274"/>
                  </a:lnTo>
                  <a:lnTo>
                    <a:pt x="5858" y="3274"/>
                  </a:lnTo>
                  <a:lnTo>
                    <a:pt x="7428" y="1590"/>
                  </a:lnTo>
                  <a:close/>
                  <a:moveTo>
                    <a:pt x="2904" y="3635"/>
                  </a:moveTo>
                  <a:cubicBezTo>
                    <a:pt x="2651" y="3929"/>
                    <a:pt x="2455" y="4236"/>
                    <a:pt x="2314" y="4552"/>
                  </a:cubicBezTo>
                  <a:cubicBezTo>
                    <a:pt x="2039" y="4294"/>
                    <a:pt x="1735" y="4095"/>
                    <a:pt x="1465" y="3950"/>
                  </a:cubicBezTo>
                  <a:cubicBezTo>
                    <a:pt x="1453" y="3845"/>
                    <a:pt x="1444" y="3741"/>
                    <a:pt x="1440" y="3635"/>
                  </a:cubicBezTo>
                  <a:close/>
                  <a:moveTo>
                    <a:pt x="8762" y="3636"/>
                  </a:moveTo>
                  <a:cubicBezTo>
                    <a:pt x="8742" y="4084"/>
                    <a:pt x="8649" y="4518"/>
                    <a:pt x="8490" y="4928"/>
                  </a:cubicBezTo>
                  <a:cubicBezTo>
                    <a:pt x="8463" y="4863"/>
                    <a:pt x="8399" y="4819"/>
                    <a:pt x="8323" y="4819"/>
                  </a:cubicBezTo>
                  <a:lnTo>
                    <a:pt x="7143" y="4819"/>
                  </a:lnTo>
                  <a:cubicBezTo>
                    <a:pt x="7044" y="4819"/>
                    <a:pt x="6964" y="4899"/>
                    <a:pt x="6964" y="4998"/>
                  </a:cubicBezTo>
                  <a:lnTo>
                    <a:pt x="6964" y="5706"/>
                  </a:lnTo>
                  <a:lnTo>
                    <a:pt x="6256" y="5706"/>
                  </a:lnTo>
                  <a:cubicBezTo>
                    <a:pt x="6156" y="5706"/>
                    <a:pt x="6077" y="5786"/>
                    <a:pt x="6077" y="5885"/>
                  </a:cubicBezTo>
                  <a:lnTo>
                    <a:pt x="6077" y="7065"/>
                  </a:lnTo>
                  <a:cubicBezTo>
                    <a:pt x="6077" y="7105"/>
                    <a:pt x="6090" y="7142"/>
                    <a:pt x="6112" y="7172"/>
                  </a:cubicBezTo>
                  <a:cubicBezTo>
                    <a:pt x="5787" y="7270"/>
                    <a:pt x="5451" y="7319"/>
                    <a:pt x="5104" y="7319"/>
                  </a:cubicBezTo>
                  <a:cubicBezTo>
                    <a:pt x="5099" y="7319"/>
                    <a:pt x="5095" y="7319"/>
                    <a:pt x="5090" y="7319"/>
                  </a:cubicBezTo>
                  <a:cubicBezTo>
                    <a:pt x="4750" y="7319"/>
                    <a:pt x="4420" y="7270"/>
                    <a:pt x="4102" y="7176"/>
                  </a:cubicBezTo>
                  <a:cubicBezTo>
                    <a:pt x="4509" y="6717"/>
                    <a:pt x="4780" y="6229"/>
                    <a:pt x="4911" y="5723"/>
                  </a:cubicBezTo>
                  <a:cubicBezTo>
                    <a:pt x="5104" y="4965"/>
                    <a:pt x="4962" y="4204"/>
                    <a:pt x="4773" y="3636"/>
                  </a:cubicBezTo>
                  <a:close/>
                  <a:moveTo>
                    <a:pt x="4127" y="3027"/>
                  </a:moveTo>
                  <a:cubicBezTo>
                    <a:pt x="4186" y="3141"/>
                    <a:pt x="4268" y="3311"/>
                    <a:pt x="4350" y="3519"/>
                  </a:cubicBezTo>
                  <a:cubicBezTo>
                    <a:pt x="4556" y="4054"/>
                    <a:pt x="4759" y="4852"/>
                    <a:pt x="4563" y="5633"/>
                  </a:cubicBezTo>
                  <a:cubicBezTo>
                    <a:pt x="4430" y="6152"/>
                    <a:pt x="4125" y="6655"/>
                    <a:pt x="3652" y="7125"/>
                  </a:cubicBezTo>
                  <a:cubicBezTo>
                    <a:pt x="3473" y="7305"/>
                    <a:pt x="3295" y="7451"/>
                    <a:pt x="3148" y="7563"/>
                  </a:cubicBezTo>
                  <a:cubicBezTo>
                    <a:pt x="3183" y="7372"/>
                    <a:pt x="3214" y="7135"/>
                    <a:pt x="3222" y="6869"/>
                  </a:cubicBezTo>
                  <a:cubicBezTo>
                    <a:pt x="3222" y="6868"/>
                    <a:pt x="3223" y="6868"/>
                    <a:pt x="3223" y="6866"/>
                  </a:cubicBezTo>
                  <a:lnTo>
                    <a:pt x="3677" y="5471"/>
                  </a:lnTo>
                  <a:cubicBezTo>
                    <a:pt x="3707" y="5377"/>
                    <a:pt x="3656" y="5276"/>
                    <a:pt x="3562" y="5244"/>
                  </a:cubicBezTo>
                  <a:cubicBezTo>
                    <a:pt x="3544" y="5238"/>
                    <a:pt x="3525" y="5235"/>
                    <a:pt x="3507" y="5235"/>
                  </a:cubicBezTo>
                  <a:cubicBezTo>
                    <a:pt x="3431" y="5235"/>
                    <a:pt x="3360" y="5283"/>
                    <a:pt x="3335" y="5360"/>
                  </a:cubicBezTo>
                  <a:lnTo>
                    <a:pt x="3138" y="5966"/>
                  </a:lnTo>
                  <a:cubicBezTo>
                    <a:pt x="3087" y="5739"/>
                    <a:pt x="3006" y="5512"/>
                    <a:pt x="2891" y="5292"/>
                  </a:cubicBezTo>
                  <a:cubicBezTo>
                    <a:pt x="2801" y="5129"/>
                    <a:pt x="2699" y="4978"/>
                    <a:pt x="2585" y="4842"/>
                  </a:cubicBezTo>
                  <a:cubicBezTo>
                    <a:pt x="2749" y="4403"/>
                    <a:pt x="3038" y="3981"/>
                    <a:pt x="3444" y="3584"/>
                  </a:cubicBezTo>
                  <a:cubicBezTo>
                    <a:pt x="3711" y="3323"/>
                    <a:pt x="3970" y="3132"/>
                    <a:pt x="4127" y="3027"/>
                  </a:cubicBezTo>
                  <a:close/>
                  <a:moveTo>
                    <a:pt x="8144" y="5178"/>
                  </a:moveTo>
                  <a:lnTo>
                    <a:pt x="8144" y="5887"/>
                  </a:lnTo>
                  <a:cubicBezTo>
                    <a:pt x="8144" y="5986"/>
                    <a:pt x="8223" y="6066"/>
                    <a:pt x="8323" y="6066"/>
                  </a:cubicBezTo>
                  <a:lnTo>
                    <a:pt x="9031" y="6066"/>
                  </a:lnTo>
                  <a:lnTo>
                    <a:pt x="9031" y="6886"/>
                  </a:lnTo>
                  <a:lnTo>
                    <a:pt x="8323" y="6886"/>
                  </a:lnTo>
                  <a:cubicBezTo>
                    <a:pt x="8223" y="6886"/>
                    <a:pt x="8144" y="6966"/>
                    <a:pt x="8144" y="7065"/>
                  </a:cubicBezTo>
                  <a:lnTo>
                    <a:pt x="8144" y="7774"/>
                  </a:lnTo>
                  <a:lnTo>
                    <a:pt x="7322" y="7774"/>
                  </a:lnTo>
                  <a:lnTo>
                    <a:pt x="7322" y="7065"/>
                  </a:lnTo>
                  <a:cubicBezTo>
                    <a:pt x="7322" y="6966"/>
                    <a:pt x="7242" y="6886"/>
                    <a:pt x="7143" y="6886"/>
                  </a:cubicBezTo>
                  <a:lnTo>
                    <a:pt x="6435" y="6886"/>
                  </a:lnTo>
                  <a:lnTo>
                    <a:pt x="6435" y="6066"/>
                  </a:lnTo>
                  <a:lnTo>
                    <a:pt x="7143" y="6066"/>
                  </a:lnTo>
                  <a:cubicBezTo>
                    <a:pt x="7242" y="6066"/>
                    <a:pt x="7322" y="5986"/>
                    <a:pt x="7322" y="5887"/>
                  </a:cubicBezTo>
                  <a:lnTo>
                    <a:pt x="7322" y="5178"/>
                  </a:lnTo>
                  <a:close/>
                  <a:moveTo>
                    <a:pt x="8272" y="0"/>
                  </a:moveTo>
                  <a:cubicBezTo>
                    <a:pt x="7709" y="0"/>
                    <a:pt x="7251" y="458"/>
                    <a:pt x="7251" y="1021"/>
                  </a:cubicBezTo>
                  <a:cubicBezTo>
                    <a:pt x="7251" y="1092"/>
                    <a:pt x="7258" y="1160"/>
                    <a:pt x="7272" y="1228"/>
                  </a:cubicBezTo>
                  <a:lnTo>
                    <a:pt x="5368" y="3274"/>
                  </a:lnTo>
                  <a:cubicBezTo>
                    <a:pt x="5368" y="3276"/>
                    <a:pt x="5367" y="3276"/>
                    <a:pt x="5367" y="3277"/>
                  </a:cubicBezTo>
                  <a:lnTo>
                    <a:pt x="4638" y="3277"/>
                  </a:lnTo>
                  <a:cubicBezTo>
                    <a:pt x="4489" y="2918"/>
                    <a:pt x="4352" y="2692"/>
                    <a:pt x="4345" y="2681"/>
                  </a:cubicBezTo>
                  <a:cubicBezTo>
                    <a:pt x="4310" y="2627"/>
                    <a:pt x="4252" y="2596"/>
                    <a:pt x="4191" y="2596"/>
                  </a:cubicBezTo>
                  <a:cubicBezTo>
                    <a:pt x="4161" y="2596"/>
                    <a:pt x="4130" y="2604"/>
                    <a:pt x="4102" y="2620"/>
                  </a:cubicBezTo>
                  <a:cubicBezTo>
                    <a:pt x="4083" y="2630"/>
                    <a:pt x="3686" y="2858"/>
                    <a:pt x="3246" y="3277"/>
                  </a:cubicBezTo>
                  <a:lnTo>
                    <a:pt x="1254" y="3277"/>
                  </a:lnTo>
                  <a:cubicBezTo>
                    <a:pt x="1154" y="3277"/>
                    <a:pt x="1075" y="3358"/>
                    <a:pt x="1075" y="3457"/>
                  </a:cubicBezTo>
                  <a:cubicBezTo>
                    <a:pt x="1075" y="3561"/>
                    <a:pt x="1079" y="3666"/>
                    <a:pt x="1086" y="3771"/>
                  </a:cubicBezTo>
                  <a:cubicBezTo>
                    <a:pt x="875" y="3680"/>
                    <a:pt x="728" y="3638"/>
                    <a:pt x="711" y="3632"/>
                  </a:cubicBezTo>
                  <a:cubicBezTo>
                    <a:pt x="695" y="3628"/>
                    <a:pt x="679" y="3626"/>
                    <a:pt x="663" y="3626"/>
                  </a:cubicBezTo>
                  <a:cubicBezTo>
                    <a:pt x="587" y="3626"/>
                    <a:pt x="515" y="3674"/>
                    <a:pt x="490" y="3750"/>
                  </a:cubicBezTo>
                  <a:cubicBezTo>
                    <a:pt x="470" y="3812"/>
                    <a:pt x="0" y="5279"/>
                    <a:pt x="636" y="6484"/>
                  </a:cubicBezTo>
                  <a:cubicBezTo>
                    <a:pt x="693" y="6591"/>
                    <a:pt x="777" y="6776"/>
                    <a:pt x="911" y="6776"/>
                  </a:cubicBezTo>
                  <a:cubicBezTo>
                    <a:pt x="938" y="6776"/>
                    <a:pt x="967" y="6769"/>
                    <a:pt x="998" y="6751"/>
                  </a:cubicBezTo>
                  <a:cubicBezTo>
                    <a:pt x="1066" y="6713"/>
                    <a:pt x="1103" y="6634"/>
                    <a:pt x="1088" y="6557"/>
                  </a:cubicBezTo>
                  <a:cubicBezTo>
                    <a:pt x="1079" y="6514"/>
                    <a:pt x="980" y="6361"/>
                    <a:pt x="956" y="6315"/>
                  </a:cubicBezTo>
                  <a:cubicBezTo>
                    <a:pt x="513" y="5475"/>
                    <a:pt x="689" y="4446"/>
                    <a:pt x="785" y="4040"/>
                  </a:cubicBezTo>
                  <a:lnTo>
                    <a:pt x="785" y="4040"/>
                  </a:lnTo>
                  <a:cubicBezTo>
                    <a:pt x="1176" y="4189"/>
                    <a:pt x="2127" y="4623"/>
                    <a:pt x="2571" y="5462"/>
                  </a:cubicBezTo>
                  <a:cubicBezTo>
                    <a:pt x="2939" y="6158"/>
                    <a:pt x="2882" y="6983"/>
                    <a:pt x="2794" y="7478"/>
                  </a:cubicBezTo>
                  <a:lnTo>
                    <a:pt x="1854" y="5755"/>
                  </a:lnTo>
                  <a:cubicBezTo>
                    <a:pt x="1821" y="5695"/>
                    <a:pt x="1760" y="5662"/>
                    <a:pt x="1696" y="5662"/>
                  </a:cubicBezTo>
                  <a:cubicBezTo>
                    <a:pt x="1667" y="5662"/>
                    <a:pt x="1637" y="5669"/>
                    <a:pt x="1609" y="5684"/>
                  </a:cubicBezTo>
                  <a:cubicBezTo>
                    <a:pt x="1522" y="5732"/>
                    <a:pt x="1491" y="5840"/>
                    <a:pt x="1538" y="5929"/>
                  </a:cubicBezTo>
                  <a:lnTo>
                    <a:pt x="2473" y="7640"/>
                  </a:lnTo>
                  <a:cubicBezTo>
                    <a:pt x="2387" y="7598"/>
                    <a:pt x="2287" y="7546"/>
                    <a:pt x="2177" y="7480"/>
                  </a:cubicBezTo>
                  <a:cubicBezTo>
                    <a:pt x="2148" y="7462"/>
                    <a:pt x="2116" y="7454"/>
                    <a:pt x="2085" y="7454"/>
                  </a:cubicBezTo>
                  <a:cubicBezTo>
                    <a:pt x="2024" y="7454"/>
                    <a:pt x="1965" y="7486"/>
                    <a:pt x="1931" y="7542"/>
                  </a:cubicBezTo>
                  <a:cubicBezTo>
                    <a:pt x="1878" y="7627"/>
                    <a:pt x="1908" y="7738"/>
                    <a:pt x="1992" y="7789"/>
                  </a:cubicBezTo>
                  <a:cubicBezTo>
                    <a:pt x="2495" y="8089"/>
                    <a:pt x="2821" y="8150"/>
                    <a:pt x="2834" y="8151"/>
                  </a:cubicBezTo>
                  <a:cubicBezTo>
                    <a:pt x="2844" y="8153"/>
                    <a:pt x="2854" y="8154"/>
                    <a:pt x="2864" y="8154"/>
                  </a:cubicBezTo>
                  <a:cubicBezTo>
                    <a:pt x="2881" y="8154"/>
                    <a:pt x="2898" y="8151"/>
                    <a:pt x="2913" y="8147"/>
                  </a:cubicBezTo>
                  <a:cubicBezTo>
                    <a:pt x="2929" y="8144"/>
                    <a:pt x="3381" y="7889"/>
                    <a:pt x="3822" y="7466"/>
                  </a:cubicBezTo>
                  <a:cubicBezTo>
                    <a:pt x="4232" y="7610"/>
                    <a:pt x="4661" y="7684"/>
                    <a:pt x="5100" y="7684"/>
                  </a:cubicBezTo>
                  <a:cubicBezTo>
                    <a:pt x="5723" y="7684"/>
                    <a:pt x="6321" y="7539"/>
                    <a:pt x="6877" y="7251"/>
                  </a:cubicBezTo>
                  <a:lnTo>
                    <a:pt x="6961" y="7251"/>
                  </a:lnTo>
                  <a:lnTo>
                    <a:pt x="6961" y="7960"/>
                  </a:lnTo>
                  <a:cubicBezTo>
                    <a:pt x="6961" y="8059"/>
                    <a:pt x="7042" y="8138"/>
                    <a:pt x="7142" y="8138"/>
                  </a:cubicBezTo>
                  <a:lnTo>
                    <a:pt x="8321" y="8138"/>
                  </a:lnTo>
                  <a:cubicBezTo>
                    <a:pt x="8421" y="8138"/>
                    <a:pt x="8500" y="8059"/>
                    <a:pt x="8500" y="7960"/>
                  </a:cubicBezTo>
                  <a:lnTo>
                    <a:pt x="8500" y="7251"/>
                  </a:lnTo>
                  <a:lnTo>
                    <a:pt x="9209" y="7251"/>
                  </a:lnTo>
                  <a:cubicBezTo>
                    <a:pt x="9308" y="7251"/>
                    <a:pt x="9388" y="7172"/>
                    <a:pt x="9388" y="7072"/>
                  </a:cubicBezTo>
                  <a:lnTo>
                    <a:pt x="9388" y="5892"/>
                  </a:lnTo>
                  <a:cubicBezTo>
                    <a:pt x="9392" y="5786"/>
                    <a:pt x="9312" y="5706"/>
                    <a:pt x="9213" y="5706"/>
                  </a:cubicBezTo>
                  <a:lnTo>
                    <a:pt x="8507" y="5706"/>
                  </a:lnTo>
                  <a:cubicBezTo>
                    <a:pt x="8912" y="5033"/>
                    <a:pt x="9125" y="4255"/>
                    <a:pt x="9125" y="3455"/>
                  </a:cubicBezTo>
                  <a:cubicBezTo>
                    <a:pt x="9125" y="3355"/>
                    <a:pt x="9045" y="3276"/>
                    <a:pt x="8946" y="3276"/>
                  </a:cubicBezTo>
                  <a:lnTo>
                    <a:pt x="7100" y="3276"/>
                  </a:lnTo>
                  <a:lnTo>
                    <a:pt x="8221" y="2039"/>
                  </a:lnTo>
                  <a:cubicBezTo>
                    <a:pt x="8242" y="2040"/>
                    <a:pt x="8263" y="2041"/>
                    <a:pt x="8285" y="2041"/>
                  </a:cubicBezTo>
                  <a:cubicBezTo>
                    <a:pt x="8901" y="2041"/>
                    <a:pt x="9312" y="1547"/>
                    <a:pt x="9293" y="1021"/>
                  </a:cubicBezTo>
                  <a:cubicBezTo>
                    <a:pt x="9273" y="458"/>
                    <a:pt x="8834" y="0"/>
                    <a:pt x="827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1" name="Google Shape;3631;p59"/>
            <p:cNvSpPr/>
            <p:nvPr/>
          </p:nvSpPr>
          <p:spPr>
            <a:xfrm>
              <a:off x="4777717" y="1611329"/>
              <a:ext cx="10062" cy="10062"/>
            </a:xfrm>
            <a:custGeom>
              <a:avLst/>
              <a:gdLst/>
              <a:ahLst/>
              <a:cxnLst/>
              <a:rect l="l" t="t" r="r" b="b"/>
              <a:pathLst>
                <a:path w="356" h="356" extrusionOk="0">
                  <a:moveTo>
                    <a:pt x="178" y="0"/>
                  </a:moveTo>
                  <a:cubicBezTo>
                    <a:pt x="80" y="0"/>
                    <a:pt x="0" y="80"/>
                    <a:pt x="0" y="178"/>
                  </a:cubicBezTo>
                  <a:cubicBezTo>
                    <a:pt x="0" y="277"/>
                    <a:pt x="80" y="355"/>
                    <a:pt x="178" y="355"/>
                  </a:cubicBezTo>
                  <a:cubicBezTo>
                    <a:pt x="276" y="355"/>
                    <a:pt x="355" y="277"/>
                    <a:pt x="355" y="178"/>
                  </a:cubicBezTo>
                  <a:cubicBezTo>
                    <a:pt x="355" y="80"/>
                    <a:pt x="276" y="0"/>
                    <a:pt x="17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32" name="Google Shape;3632;p59"/>
          <p:cNvGrpSpPr/>
          <p:nvPr/>
        </p:nvGrpSpPr>
        <p:grpSpPr>
          <a:xfrm>
            <a:off x="1843561" y="1681533"/>
            <a:ext cx="257240" cy="256929"/>
            <a:chOff x="3521536" y="1399964"/>
            <a:chExt cx="257240" cy="256929"/>
          </a:xfrm>
        </p:grpSpPr>
        <p:sp>
          <p:nvSpPr>
            <p:cNvPr id="3633" name="Google Shape;3633;p59"/>
            <p:cNvSpPr/>
            <p:nvPr/>
          </p:nvSpPr>
          <p:spPr>
            <a:xfrm>
              <a:off x="3637733" y="1406097"/>
              <a:ext cx="134965" cy="191128"/>
            </a:xfrm>
            <a:custGeom>
              <a:avLst/>
              <a:gdLst/>
              <a:ahLst/>
              <a:cxnLst/>
              <a:rect l="l" t="t" r="r" b="b"/>
              <a:pathLst>
                <a:path w="4775" h="6762" extrusionOk="0">
                  <a:moveTo>
                    <a:pt x="1" y="0"/>
                  </a:moveTo>
                  <a:lnTo>
                    <a:pt x="31" y="1662"/>
                  </a:lnTo>
                  <a:lnTo>
                    <a:pt x="620" y="1564"/>
                  </a:lnTo>
                  <a:lnTo>
                    <a:pt x="1777" y="6761"/>
                  </a:lnTo>
                  <a:lnTo>
                    <a:pt x="4774" y="6761"/>
                  </a:lnTo>
                  <a:lnTo>
                    <a:pt x="4774" y="0"/>
                  </a:ln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4" name="Google Shape;3634;p59"/>
            <p:cNvSpPr/>
            <p:nvPr/>
          </p:nvSpPr>
          <p:spPr>
            <a:xfrm>
              <a:off x="3703591" y="1527976"/>
              <a:ext cx="49153" cy="48983"/>
            </a:xfrm>
            <a:custGeom>
              <a:avLst/>
              <a:gdLst/>
              <a:ahLst/>
              <a:cxnLst/>
              <a:rect l="l" t="t" r="r" b="b"/>
              <a:pathLst>
                <a:path w="1739" h="1733" extrusionOk="0">
                  <a:moveTo>
                    <a:pt x="523" y="0"/>
                  </a:moveTo>
                  <a:lnTo>
                    <a:pt x="523" y="520"/>
                  </a:lnTo>
                  <a:lnTo>
                    <a:pt x="1" y="520"/>
                  </a:lnTo>
                  <a:lnTo>
                    <a:pt x="1" y="1213"/>
                  </a:lnTo>
                  <a:lnTo>
                    <a:pt x="523" y="1213"/>
                  </a:lnTo>
                  <a:lnTo>
                    <a:pt x="523" y="1732"/>
                  </a:lnTo>
                  <a:lnTo>
                    <a:pt x="1216" y="1732"/>
                  </a:lnTo>
                  <a:lnTo>
                    <a:pt x="1216" y="1213"/>
                  </a:lnTo>
                  <a:lnTo>
                    <a:pt x="1738" y="1213"/>
                  </a:lnTo>
                  <a:lnTo>
                    <a:pt x="1738" y="520"/>
                  </a:lnTo>
                  <a:lnTo>
                    <a:pt x="1216" y="520"/>
                  </a:lnTo>
                  <a:lnTo>
                    <a:pt x="1216" y="0"/>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5" name="Google Shape;3635;p59"/>
            <p:cNvSpPr/>
            <p:nvPr/>
          </p:nvSpPr>
          <p:spPr>
            <a:xfrm>
              <a:off x="3528037" y="1449569"/>
              <a:ext cx="165802" cy="201134"/>
            </a:xfrm>
            <a:custGeom>
              <a:avLst/>
              <a:gdLst/>
              <a:ahLst/>
              <a:cxnLst/>
              <a:rect l="l" t="t" r="r" b="b"/>
              <a:pathLst>
                <a:path w="5866" h="7116" extrusionOk="0">
                  <a:moveTo>
                    <a:pt x="4505" y="0"/>
                  </a:moveTo>
                  <a:lnTo>
                    <a:pt x="0" y="931"/>
                  </a:lnTo>
                  <a:lnTo>
                    <a:pt x="1362" y="7116"/>
                  </a:lnTo>
                  <a:lnTo>
                    <a:pt x="5865" y="6183"/>
                  </a:lnTo>
                  <a:lnTo>
                    <a:pt x="4505" y="0"/>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6" name="Google Shape;3636;p59"/>
            <p:cNvSpPr/>
            <p:nvPr/>
          </p:nvSpPr>
          <p:spPr>
            <a:xfrm>
              <a:off x="3548868" y="1476534"/>
              <a:ext cx="96129" cy="28548"/>
            </a:xfrm>
            <a:custGeom>
              <a:avLst/>
              <a:gdLst/>
              <a:ahLst/>
              <a:cxnLst/>
              <a:rect l="l" t="t" r="r" b="b"/>
              <a:pathLst>
                <a:path w="3401" h="1010" extrusionOk="0">
                  <a:moveTo>
                    <a:pt x="3205" y="0"/>
                  </a:moveTo>
                  <a:cubicBezTo>
                    <a:pt x="3192" y="0"/>
                    <a:pt x="3179" y="2"/>
                    <a:pt x="3166" y="4"/>
                  </a:cubicBezTo>
                  <a:lnTo>
                    <a:pt x="155" y="656"/>
                  </a:lnTo>
                  <a:cubicBezTo>
                    <a:pt x="62" y="676"/>
                    <a:pt x="0" y="768"/>
                    <a:pt x="16" y="862"/>
                  </a:cubicBezTo>
                  <a:cubicBezTo>
                    <a:pt x="32" y="949"/>
                    <a:pt x="107" y="1009"/>
                    <a:pt x="192" y="1009"/>
                  </a:cubicBezTo>
                  <a:cubicBezTo>
                    <a:pt x="205" y="1009"/>
                    <a:pt x="217" y="1008"/>
                    <a:pt x="230" y="1005"/>
                  </a:cubicBezTo>
                  <a:lnTo>
                    <a:pt x="3243" y="355"/>
                  </a:lnTo>
                  <a:cubicBezTo>
                    <a:pt x="3338" y="334"/>
                    <a:pt x="3400" y="239"/>
                    <a:pt x="3379" y="142"/>
                  </a:cubicBezTo>
                  <a:cubicBezTo>
                    <a:pt x="3361" y="58"/>
                    <a:pt x="3288" y="0"/>
                    <a:pt x="320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7" name="Google Shape;3637;p59"/>
            <p:cNvSpPr/>
            <p:nvPr/>
          </p:nvSpPr>
          <p:spPr>
            <a:xfrm>
              <a:off x="3552118" y="1496545"/>
              <a:ext cx="97486" cy="28519"/>
            </a:xfrm>
            <a:custGeom>
              <a:avLst/>
              <a:gdLst/>
              <a:ahLst/>
              <a:cxnLst/>
              <a:rect l="l" t="t" r="r" b="b"/>
              <a:pathLst>
                <a:path w="3449" h="1009" extrusionOk="0">
                  <a:moveTo>
                    <a:pt x="3253" y="1"/>
                  </a:moveTo>
                  <a:cubicBezTo>
                    <a:pt x="3240" y="1"/>
                    <a:pt x="3227" y="2"/>
                    <a:pt x="3214" y="5"/>
                  </a:cubicBezTo>
                  <a:lnTo>
                    <a:pt x="203" y="657"/>
                  </a:lnTo>
                  <a:cubicBezTo>
                    <a:pt x="0" y="699"/>
                    <a:pt x="34" y="1009"/>
                    <a:pt x="241" y="1009"/>
                  </a:cubicBezTo>
                  <a:cubicBezTo>
                    <a:pt x="254" y="1009"/>
                    <a:pt x="267" y="1007"/>
                    <a:pt x="278" y="1006"/>
                  </a:cubicBezTo>
                  <a:lnTo>
                    <a:pt x="3291" y="354"/>
                  </a:lnTo>
                  <a:cubicBezTo>
                    <a:pt x="3386" y="333"/>
                    <a:pt x="3449" y="239"/>
                    <a:pt x="3427" y="141"/>
                  </a:cubicBezTo>
                  <a:cubicBezTo>
                    <a:pt x="3409" y="59"/>
                    <a:pt x="3336"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8" name="Google Shape;3638;p59"/>
            <p:cNvSpPr/>
            <p:nvPr/>
          </p:nvSpPr>
          <p:spPr>
            <a:xfrm>
              <a:off x="3556726" y="1516585"/>
              <a:ext cx="97486" cy="28519"/>
            </a:xfrm>
            <a:custGeom>
              <a:avLst/>
              <a:gdLst/>
              <a:ahLst/>
              <a:cxnLst/>
              <a:rect l="l" t="t" r="r" b="b"/>
              <a:pathLst>
                <a:path w="3449" h="1009" extrusionOk="0">
                  <a:moveTo>
                    <a:pt x="3254" y="0"/>
                  </a:moveTo>
                  <a:cubicBezTo>
                    <a:pt x="3241" y="0"/>
                    <a:pt x="3228" y="1"/>
                    <a:pt x="3215" y="4"/>
                  </a:cubicBezTo>
                  <a:lnTo>
                    <a:pt x="203" y="655"/>
                  </a:lnTo>
                  <a:cubicBezTo>
                    <a:pt x="0" y="699"/>
                    <a:pt x="33" y="1008"/>
                    <a:pt x="242" y="1008"/>
                  </a:cubicBezTo>
                  <a:cubicBezTo>
                    <a:pt x="254" y="1008"/>
                    <a:pt x="3291" y="354"/>
                    <a:pt x="3291" y="354"/>
                  </a:cubicBezTo>
                  <a:cubicBezTo>
                    <a:pt x="3386" y="332"/>
                    <a:pt x="3449" y="239"/>
                    <a:pt x="3428" y="141"/>
                  </a:cubicBezTo>
                  <a:cubicBezTo>
                    <a:pt x="3409" y="57"/>
                    <a:pt x="3337" y="0"/>
                    <a:pt x="32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39" name="Google Shape;3639;p59"/>
            <p:cNvSpPr/>
            <p:nvPr/>
          </p:nvSpPr>
          <p:spPr>
            <a:xfrm>
              <a:off x="3561333" y="1536597"/>
              <a:ext cx="97458" cy="28519"/>
            </a:xfrm>
            <a:custGeom>
              <a:avLst/>
              <a:gdLst/>
              <a:ahLst/>
              <a:cxnLst/>
              <a:rect l="l" t="t" r="r" b="b"/>
              <a:pathLst>
                <a:path w="3448" h="1009" extrusionOk="0">
                  <a:moveTo>
                    <a:pt x="3254" y="0"/>
                  </a:moveTo>
                  <a:cubicBezTo>
                    <a:pt x="3240" y="0"/>
                    <a:pt x="3227" y="2"/>
                    <a:pt x="3214" y="5"/>
                  </a:cubicBezTo>
                  <a:lnTo>
                    <a:pt x="201" y="655"/>
                  </a:lnTo>
                  <a:cubicBezTo>
                    <a:pt x="1" y="698"/>
                    <a:pt x="33" y="1009"/>
                    <a:pt x="241" y="1009"/>
                  </a:cubicBezTo>
                  <a:cubicBezTo>
                    <a:pt x="253" y="1009"/>
                    <a:pt x="3289" y="354"/>
                    <a:pt x="3289" y="354"/>
                  </a:cubicBezTo>
                  <a:cubicBezTo>
                    <a:pt x="3385" y="333"/>
                    <a:pt x="3448" y="239"/>
                    <a:pt x="3426" y="141"/>
                  </a:cubicBezTo>
                  <a:cubicBezTo>
                    <a:pt x="3408" y="58"/>
                    <a:pt x="3335" y="0"/>
                    <a:pt x="32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0" name="Google Shape;3640;p59"/>
            <p:cNvSpPr/>
            <p:nvPr/>
          </p:nvSpPr>
          <p:spPr>
            <a:xfrm>
              <a:off x="3565912" y="1556580"/>
              <a:ext cx="97514" cy="28576"/>
            </a:xfrm>
            <a:custGeom>
              <a:avLst/>
              <a:gdLst/>
              <a:ahLst/>
              <a:cxnLst/>
              <a:rect l="l" t="t" r="r" b="b"/>
              <a:pathLst>
                <a:path w="3450" h="1011" extrusionOk="0">
                  <a:moveTo>
                    <a:pt x="3253" y="1"/>
                  </a:moveTo>
                  <a:cubicBezTo>
                    <a:pt x="3240" y="1"/>
                    <a:pt x="3228" y="2"/>
                    <a:pt x="3215" y="5"/>
                  </a:cubicBezTo>
                  <a:lnTo>
                    <a:pt x="202" y="657"/>
                  </a:lnTo>
                  <a:cubicBezTo>
                    <a:pt x="0" y="699"/>
                    <a:pt x="34" y="1010"/>
                    <a:pt x="242" y="1010"/>
                  </a:cubicBezTo>
                  <a:cubicBezTo>
                    <a:pt x="255" y="1010"/>
                    <a:pt x="3290" y="356"/>
                    <a:pt x="3290" y="356"/>
                  </a:cubicBezTo>
                  <a:cubicBezTo>
                    <a:pt x="3387" y="334"/>
                    <a:pt x="3449" y="239"/>
                    <a:pt x="3428" y="143"/>
                  </a:cubicBezTo>
                  <a:cubicBezTo>
                    <a:pt x="3409" y="59"/>
                    <a:pt x="3335" y="1"/>
                    <a:pt x="32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1" name="Google Shape;3641;p59"/>
            <p:cNvSpPr/>
            <p:nvPr/>
          </p:nvSpPr>
          <p:spPr>
            <a:xfrm>
              <a:off x="3570519" y="1576620"/>
              <a:ext cx="97514" cy="28548"/>
            </a:xfrm>
            <a:custGeom>
              <a:avLst/>
              <a:gdLst/>
              <a:ahLst/>
              <a:cxnLst/>
              <a:rect l="l" t="t" r="r" b="b"/>
              <a:pathLst>
                <a:path w="3450" h="1010" extrusionOk="0">
                  <a:moveTo>
                    <a:pt x="3253" y="0"/>
                  </a:moveTo>
                  <a:cubicBezTo>
                    <a:pt x="3241" y="0"/>
                    <a:pt x="3228" y="2"/>
                    <a:pt x="3215" y="4"/>
                  </a:cubicBezTo>
                  <a:lnTo>
                    <a:pt x="202" y="656"/>
                  </a:lnTo>
                  <a:cubicBezTo>
                    <a:pt x="1" y="699"/>
                    <a:pt x="32" y="1010"/>
                    <a:pt x="242" y="1010"/>
                  </a:cubicBezTo>
                  <a:cubicBezTo>
                    <a:pt x="255" y="1010"/>
                    <a:pt x="3290" y="354"/>
                    <a:pt x="3290" y="354"/>
                  </a:cubicBezTo>
                  <a:cubicBezTo>
                    <a:pt x="3387" y="332"/>
                    <a:pt x="3449" y="239"/>
                    <a:pt x="3428" y="141"/>
                  </a:cubicBezTo>
                  <a:cubicBezTo>
                    <a:pt x="3410" y="58"/>
                    <a:pt x="3336" y="0"/>
                    <a:pt x="325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2" name="Google Shape;3642;p59"/>
            <p:cNvSpPr/>
            <p:nvPr/>
          </p:nvSpPr>
          <p:spPr>
            <a:xfrm>
              <a:off x="3575126" y="1596632"/>
              <a:ext cx="97429" cy="28519"/>
            </a:xfrm>
            <a:custGeom>
              <a:avLst/>
              <a:gdLst/>
              <a:ahLst/>
              <a:cxnLst/>
              <a:rect l="l" t="t" r="r" b="b"/>
              <a:pathLst>
                <a:path w="3447" h="1009" extrusionOk="0">
                  <a:moveTo>
                    <a:pt x="3252" y="1"/>
                  </a:moveTo>
                  <a:cubicBezTo>
                    <a:pt x="3239" y="1"/>
                    <a:pt x="3226" y="2"/>
                    <a:pt x="3212" y="5"/>
                  </a:cubicBezTo>
                  <a:lnTo>
                    <a:pt x="201" y="655"/>
                  </a:lnTo>
                  <a:cubicBezTo>
                    <a:pt x="1" y="698"/>
                    <a:pt x="32" y="1009"/>
                    <a:pt x="241" y="1009"/>
                  </a:cubicBezTo>
                  <a:cubicBezTo>
                    <a:pt x="252" y="1009"/>
                    <a:pt x="3289" y="354"/>
                    <a:pt x="3289" y="354"/>
                  </a:cubicBezTo>
                  <a:cubicBezTo>
                    <a:pt x="3386" y="333"/>
                    <a:pt x="3447" y="239"/>
                    <a:pt x="3425" y="141"/>
                  </a:cubicBezTo>
                  <a:cubicBezTo>
                    <a:pt x="3407" y="58"/>
                    <a:pt x="3334" y="1"/>
                    <a:pt x="325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3" name="Google Shape;3643;p59"/>
            <p:cNvSpPr/>
            <p:nvPr/>
          </p:nvSpPr>
          <p:spPr>
            <a:xfrm>
              <a:off x="3521536" y="1399964"/>
              <a:ext cx="257240" cy="256929"/>
            </a:xfrm>
            <a:custGeom>
              <a:avLst/>
              <a:gdLst/>
              <a:ahLst/>
              <a:cxnLst/>
              <a:rect l="l" t="t" r="r" b="b"/>
              <a:pathLst>
                <a:path w="9101" h="9090" extrusionOk="0">
                  <a:moveTo>
                    <a:pt x="8706" y="357"/>
                  </a:moveTo>
                  <a:cubicBezTo>
                    <a:pt x="8705" y="359"/>
                    <a:pt x="8103" y="1417"/>
                    <a:pt x="8103" y="1417"/>
                  </a:cubicBezTo>
                  <a:lnTo>
                    <a:pt x="4928" y="1417"/>
                  </a:lnTo>
                  <a:cubicBezTo>
                    <a:pt x="4927" y="1417"/>
                    <a:pt x="4323" y="359"/>
                    <a:pt x="4323" y="357"/>
                  </a:cubicBezTo>
                  <a:close/>
                  <a:moveTo>
                    <a:pt x="4285" y="1015"/>
                  </a:moveTo>
                  <a:lnTo>
                    <a:pt x="4604" y="1575"/>
                  </a:lnTo>
                  <a:lnTo>
                    <a:pt x="4285" y="1640"/>
                  </a:lnTo>
                  <a:lnTo>
                    <a:pt x="4285" y="1015"/>
                  </a:lnTo>
                  <a:close/>
                  <a:moveTo>
                    <a:pt x="8743" y="1015"/>
                  </a:moveTo>
                  <a:lnTo>
                    <a:pt x="8743" y="6819"/>
                  </a:lnTo>
                  <a:lnTo>
                    <a:pt x="6038" y="6819"/>
                  </a:lnTo>
                  <a:lnTo>
                    <a:pt x="4930" y="1775"/>
                  </a:lnTo>
                  <a:lnTo>
                    <a:pt x="8206" y="1775"/>
                  </a:lnTo>
                  <a:cubicBezTo>
                    <a:pt x="8270" y="1775"/>
                    <a:pt x="8330" y="1741"/>
                    <a:pt x="8363" y="1684"/>
                  </a:cubicBezTo>
                  <a:lnTo>
                    <a:pt x="8743" y="1015"/>
                  </a:lnTo>
                  <a:close/>
                  <a:moveTo>
                    <a:pt x="4106" y="0"/>
                  </a:moveTo>
                  <a:cubicBezTo>
                    <a:pt x="4007" y="0"/>
                    <a:pt x="3927" y="80"/>
                    <a:pt x="3927" y="179"/>
                  </a:cubicBezTo>
                  <a:lnTo>
                    <a:pt x="3927" y="1717"/>
                  </a:lnTo>
                  <a:lnTo>
                    <a:pt x="156" y="2498"/>
                  </a:lnTo>
                  <a:cubicBezTo>
                    <a:pt x="46" y="2520"/>
                    <a:pt x="0" y="2627"/>
                    <a:pt x="20" y="2730"/>
                  </a:cubicBezTo>
                  <a:cubicBezTo>
                    <a:pt x="27" y="2763"/>
                    <a:pt x="1330" y="8719"/>
                    <a:pt x="1389" y="8949"/>
                  </a:cubicBezTo>
                  <a:cubicBezTo>
                    <a:pt x="1411" y="9031"/>
                    <a:pt x="1480" y="9089"/>
                    <a:pt x="1562" y="9089"/>
                  </a:cubicBezTo>
                  <a:cubicBezTo>
                    <a:pt x="1575" y="9089"/>
                    <a:pt x="1587" y="9088"/>
                    <a:pt x="1600" y="9085"/>
                  </a:cubicBezTo>
                  <a:lnTo>
                    <a:pt x="3206" y="8753"/>
                  </a:lnTo>
                  <a:cubicBezTo>
                    <a:pt x="3304" y="8733"/>
                    <a:pt x="3366" y="8638"/>
                    <a:pt x="3345" y="8542"/>
                  </a:cubicBezTo>
                  <a:cubicBezTo>
                    <a:pt x="3328" y="8458"/>
                    <a:pt x="3254" y="8400"/>
                    <a:pt x="3172" y="8400"/>
                  </a:cubicBezTo>
                  <a:cubicBezTo>
                    <a:pt x="3159" y="8400"/>
                    <a:pt x="3146" y="8401"/>
                    <a:pt x="3134" y="8404"/>
                  </a:cubicBezTo>
                  <a:lnTo>
                    <a:pt x="1700" y="8699"/>
                  </a:lnTo>
                  <a:lnTo>
                    <a:pt x="405" y="2813"/>
                  </a:lnTo>
                  <a:lnTo>
                    <a:pt x="4596" y="1945"/>
                  </a:lnTo>
                  <a:lnTo>
                    <a:pt x="5892" y="7832"/>
                  </a:lnTo>
                  <a:lnTo>
                    <a:pt x="4697" y="8079"/>
                  </a:lnTo>
                  <a:cubicBezTo>
                    <a:pt x="4599" y="8099"/>
                    <a:pt x="4538" y="8194"/>
                    <a:pt x="4559" y="8290"/>
                  </a:cubicBezTo>
                  <a:cubicBezTo>
                    <a:pt x="4576" y="8374"/>
                    <a:pt x="4650" y="8432"/>
                    <a:pt x="4732" y="8432"/>
                  </a:cubicBezTo>
                  <a:cubicBezTo>
                    <a:pt x="4744" y="8432"/>
                    <a:pt x="4757" y="8431"/>
                    <a:pt x="4769" y="8428"/>
                  </a:cubicBezTo>
                  <a:lnTo>
                    <a:pt x="6142" y="8144"/>
                  </a:lnTo>
                  <a:cubicBezTo>
                    <a:pt x="6237" y="8126"/>
                    <a:pt x="6301" y="8028"/>
                    <a:pt x="6280" y="7931"/>
                  </a:cubicBezTo>
                  <a:lnTo>
                    <a:pt x="6115" y="7180"/>
                  </a:lnTo>
                  <a:lnTo>
                    <a:pt x="8919" y="7180"/>
                  </a:lnTo>
                  <a:cubicBezTo>
                    <a:pt x="9019" y="7180"/>
                    <a:pt x="9098" y="7101"/>
                    <a:pt x="9098" y="7001"/>
                  </a:cubicBezTo>
                  <a:lnTo>
                    <a:pt x="9098" y="181"/>
                  </a:lnTo>
                  <a:cubicBezTo>
                    <a:pt x="9101" y="80"/>
                    <a:pt x="9020" y="0"/>
                    <a:pt x="89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4" name="Google Shape;3644;p59"/>
            <p:cNvSpPr/>
            <p:nvPr/>
          </p:nvSpPr>
          <p:spPr>
            <a:xfrm>
              <a:off x="3698927" y="1522888"/>
              <a:ext cx="59724" cy="59526"/>
            </a:xfrm>
            <a:custGeom>
              <a:avLst/>
              <a:gdLst/>
              <a:ahLst/>
              <a:cxnLst/>
              <a:rect l="l" t="t" r="r" b="b"/>
              <a:pathLst>
                <a:path w="2113" h="2106" extrusionOk="0">
                  <a:moveTo>
                    <a:pt x="1228" y="358"/>
                  </a:moveTo>
                  <a:lnTo>
                    <a:pt x="1228" y="704"/>
                  </a:lnTo>
                  <a:cubicBezTo>
                    <a:pt x="1228" y="804"/>
                    <a:pt x="1307" y="883"/>
                    <a:pt x="1407" y="883"/>
                  </a:cubicBezTo>
                  <a:lnTo>
                    <a:pt x="1754" y="883"/>
                  </a:lnTo>
                  <a:lnTo>
                    <a:pt x="1754" y="1224"/>
                  </a:lnTo>
                  <a:lnTo>
                    <a:pt x="1407" y="1224"/>
                  </a:lnTo>
                  <a:cubicBezTo>
                    <a:pt x="1307" y="1224"/>
                    <a:pt x="1228" y="1303"/>
                    <a:pt x="1228" y="1403"/>
                  </a:cubicBezTo>
                  <a:lnTo>
                    <a:pt x="1228" y="1749"/>
                  </a:lnTo>
                  <a:lnTo>
                    <a:pt x="887" y="1749"/>
                  </a:lnTo>
                  <a:lnTo>
                    <a:pt x="887" y="1403"/>
                  </a:lnTo>
                  <a:cubicBezTo>
                    <a:pt x="887" y="1303"/>
                    <a:pt x="806" y="1224"/>
                    <a:pt x="707" y="1224"/>
                  </a:cubicBezTo>
                  <a:lnTo>
                    <a:pt x="359" y="1224"/>
                  </a:lnTo>
                  <a:lnTo>
                    <a:pt x="359" y="883"/>
                  </a:lnTo>
                  <a:lnTo>
                    <a:pt x="707" y="883"/>
                  </a:lnTo>
                  <a:cubicBezTo>
                    <a:pt x="806" y="883"/>
                    <a:pt x="887" y="804"/>
                    <a:pt x="887" y="704"/>
                  </a:cubicBezTo>
                  <a:lnTo>
                    <a:pt x="887" y="358"/>
                  </a:lnTo>
                  <a:close/>
                  <a:moveTo>
                    <a:pt x="707" y="0"/>
                  </a:moveTo>
                  <a:cubicBezTo>
                    <a:pt x="607" y="0"/>
                    <a:pt x="528" y="80"/>
                    <a:pt x="528" y="179"/>
                  </a:cubicBezTo>
                  <a:lnTo>
                    <a:pt x="528" y="525"/>
                  </a:lnTo>
                  <a:lnTo>
                    <a:pt x="180" y="525"/>
                  </a:lnTo>
                  <a:cubicBezTo>
                    <a:pt x="80" y="525"/>
                    <a:pt x="1" y="605"/>
                    <a:pt x="1" y="704"/>
                  </a:cubicBezTo>
                  <a:lnTo>
                    <a:pt x="1" y="1401"/>
                  </a:lnTo>
                  <a:cubicBezTo>
                    <a:pt x="1" y="1501"/>
                    <a:pt x="80" y="1580"/>
                    <a:pt x="180" y="1580"/>
                  </a:cubicBezTo>
                  <a:lnTo>
                    <a:pt x="528" y="1580"/>
                  </a:lnTo>
                  <a:lnTo>
                    <a:pt x="528" y="1927"/>
                  </a:lnTo>
                  <a:cubicBezTo>
                    <a:pt x="528" y="2026"/>
                    <a:pt x="607" y="2106"/>
                    <a:pt x="707" y="2106"/>
                  </a:cubicBezTo>
                  <a:lnTo>
                    <a:pt x="1407" y="2106"/>
                  </a:lnTo>
                  <a:cubicBezTo>
                    <a:pt x="1506" y="2106"/>
                    <a:pt x="1585" y="2026"/>
                    <a:pt x="1585" y="1927"/>
                  </a:cubicBezTo>
                  <a:lnTo>
                    <a:pt x="1585" y="1580"/>
                  </a:lnTo>
                  <a:lnTo>
                    <a:pt x="1933" y="1580"/>
                  </a:lnTo>
                  <a:cubicBezTo>
                    <a:pt x="2033" y="1580"/>
                    <a:pt x="2112" y="1501"/>
                    <a:pt x="2112" y="1401"/>
                  </a:cubicBezTo>
                  <a:lnTo>
                    <a:pt x="2112" y="704"/>
                  </a:lnTo>
                  <a:cubicBezTo>
                    <a:pt x="2112" y="606"/>
                    <a:pt x="2031" y="525"/>
                    <a:pt x="1933" y="525"/>
                  </a:cubicBezTo>
                  <a:lnTo>
                    <a:pt x="1585" y="525"/>
                  </a:lnTo>
                  <a:lnTo>
                    <a:pt x="1585" y="179"/>
                  </a:lnTo>
                  <a:cubicBezTo>
                    <a:pt x="1585" y="80"/>
                    <a:pt x="1506" y="0"/>
                    <a:pt x="140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5" name="Google Shape;3645;p59"/>
            <p:cNvSpPr/>
            <p:nvPr/>
          </p:nvSpPr>
          <p:spPr>
            <a:xfrm>
              <a:off x="3628179" y="1632839"/>
              <a:ext cx="10062" cy="10062"/>
            </a:xfrm>
            <a:custGeom>
              <a:avLst/>
              <a:gdLst/>
              <a:ahLst/>
              <a:cxnLst/>
              <a:rect l="l" t="t" r="r" b="b"/>
              <a:pathLst>
                <a:path w="356" h="356" extrusionOk="0">
                  <a:moveTo>
                    <a:pt x="178" y="0"/>
                  </a:moveTo>
                  <a:cubicBezTo>
                    <a:pt x="80" y="0"/>
                    <a:pt x="1" y="78"/>
                    <a:pt x="1" y="178"/>
                  </a:cubicBezTo>
                  <a:cubicBezTo>
                    <a:pt x="1" y="276"/>
                    <a:pt x="80" y="355"/>
                    <a:pt x="178" y="355"/>
                  </a:cubicBezTo>
                  <a:cubicBezTo>
                    <a:pt x="276" y="355"/>
                    <a:pt x="356" y="276"/>
                    <a:pt x="356" y="178"/>
                  </a:cubicBezTo>
                  <a:cubicBezTo>
                    <a:pt x="356" y="78"/>
                    <a:pt x="276" y="0"/>
                    <a:pt x="17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46" name="Google Shape;3646;p59"/>
          <p:cNvGrpSpPr/>
          <p:nvPr/>
        </p:nvGrpSpPr>
        <p:grpSpPr>
          <a:xfrm>
            <a:off x="4443601" y="1685025"/>
            <a:ext cx="256872" cy="249976"/>
            <a:chOff x="2907563" y="1403355"/>
            <a:chExt cx="256872" cy="249976"/>
          </a:xfrm>
        </p:grpSpPr>
        <p:sp>
          <p:nvSpPr>
            <p:cNvPr id="3647" name="Google Shape;3647;p59"/>
            <p:cNvSpPr/>
            <p:nvPr/>
          </p:nvSpPr>
          <p:spPr>
            <a:xfrm>
              <a:off x="2912679" y="1408500"/>
              <a:ext cx="246612" cy="239800"/>
            </a:xfrm>
            <a:custGeom>
              <a:avLst/>
              <a:gdLst/>
              <a:ahLst/>
              <a:cxnLst/>
              <a:rect l="l" t="t" r="r" b="b"/>
              <a:pathLst>
                <a:path w="8725" h="8484" extrusionOk="0">
                  <a:moveTo>
                    <a:pt x="2239" y="7721"/>
                  </a:moveTo>
                  <a:cubicBezTo>
                    <a:pt x="2867" y="8054"/>
                    <a:pt x="3591" y="8242"/>
                    <a:pt x="4363" y="8242"/>
                  </a:cubicBezTo>
                  <a:cubicBezTo>
                    <a:pt x="6773" y="8242"/>
                    <a:pt x="8725" y="6397"/>
                    <a:pt x="8725" y="4121"/>
                  </a:cubicBezTo>
                  <a:cubicBezTo>
                    <a:pt x="8725" y="1844"/>
                    <a:pt x="6771" y="1"/>
                    <a:pt x="4363" y="1"/>
                  </a:cubicBezTo>
                  <a:cubicBezTo>
                    <a:pt x="1955" y="1"/>
                    <a:pt x="0" y="1846"/>
                    <a:pt x="0" y="4121"/>
                  </a:cubicBezTo>
                  <a:cubicBezTo>
                    <a:pt x="0" y="4984"/>
                    <a:pt x="281" y="5786"/>
                    <a:pt x="761" y="6448"/>
                  </a:cubicBezTo>
                  <a:lnTo>
                    <a:pt x="37" y="8484"/>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8" name="Google Shape;3648;p59"/>
            <p:cNvSpPr/>
            <p:nvPr/>
          </p:nvSpPr>
          <p:spPr>
            <a:xfrm>
              <a:off x="2977039" y="1478653"/>
              <a:ext cx="117922" cy="109527"/>
            </a:xfrm>
            <a:custGeom>
              <a:avLst/>
              <a:gdLst/>
              <a:ahLst/>
              <a:cxnLst/>
              <a:rect l="l" t="t" r="r" b="b"/>
              <a:pathLst>
                <a:path w="4172" h="3875" extrusionOk="0">
                  <a:moveTo>
                    <a:pt x="825" y="131"/>
                  </a:moveTo>
                  <a:cubicBezTo>
                    <a:pt x="1114" y="20"/>
                    <a:pt x="1386" y="0"/>
                    <a:pt x="1598" y="0"/>
                  </a:cubicBezTo>
                  <a:cubicBezTo>
                    <a:pt x="1777" y="0"/>
                    <a:pt x="1926" y="96"/>
                    <a:pt x="2086" y="96"/>
                  </a:cubicBezTo>
                  <a:cubicBezTo>
                    <a:pt x="2245" y="96"/>
                    <a:pt x="2394" y="0"/>
                    <a:pt x="2575" y="0"/>
                  </a:cubicBezTo>
                  <a:cubicBezTo>
                    <a:pt x="3093" y="0"/>
                    <a:pt x="4172" y="142"/>
                    <a:pt x="4172" y="1470"/>
                  </a:cubicBezTo>
                  <a:cubicBezTo>
                    <a:pt x="4172" y="2797"/>
                    <a:pt x="3604" y="3875"/>
                    <a:pt x="2904" y="3875"/>
                  </a:cubicBezTo>
                  <a:cubicBezTo>
                    <a:pt x="2592" y="3875"/>
                    <a:pt x="2498" y="3534"/>
                    <a:pt x="2086" y="3534"/>
                  </a:cubicBezTo>
                  <a:cubicBezTo>
                    <a:pt x="1675" y="3534"/>
                    <a:pt x="1581" y="3875"/>
                    <a:pt x="1268" y="3875"/>
                  </a:cubicBezTo>
                  <a:cubicBezTo>
                    <a:pt x="569" y="3875"/>
                    <a:pt x="1" y="2797"/>
                    <a:pt x="1" y="1470"/>
                  </a:cubicBezTo>
                  <a:cubicBezTo>
                    <a:pt x="1" y="1183"/>
                    <a:pt x="50" y="952"/>
                    <a:pt x="135" y="764"/>
                  </a:cubicBezTo>
                  <a:cubicBezTo>
                    <a:pt x="135" y="764"/>
                    <a:pt x="378" y="301"/>
                    <a:pt x="825" y="13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49" name="Google Shape;3649;p59"/>
            <p:cNvSpPr/>
            <p:nvPr/>
          </p:nvSpPr>
          <p:spPr>
            <a:xfrm>
              <a:off x="3037808" y="1443463"/>
              <a:ext cx="35727" cy="36094"/>
            </a:xfrm>
            <a:custGeom>
              <a:avLst/>
              <a:gdLst/>
              <a:ahLst/>
              <a:cxnLst/>
              <a:rect l="l" t="t" r="r" b="b"/>
              <a:pathLst>
                <a:path w="1264" h="1277" extrusionOk="0">
                  <a:moveTo>
                    <a:pt x="910" y="937"/>
                  </a:moveTo>
                  <a:cubicBezTo>
                    <a:pt x="561" y="1277"/>
                    <a:pt x="0" y="1253"/>
                    <a:pt x="0" y="1253"/>
                  </a:cubicBezTo>
                  <a:cubicBezTo>
                    <a:pt x="0" y="1253"/>
                    <a:pt x="3" y="678"/>
                    <a:pt x="354" y="340"/>
                  </a:cubicBezTo>
                  <a:cubicBezTo>
                    <a:pt x="703" y="0"/>
                    <a:pt x="1264" y="23"/>
                    <a:pt x="1264" y="23"/>
                  </a:cubicBezTo>
                  <a:cubicBezTo>
                    <a:pt x="1264" y="23"/>
                    <a:pt x="1259" y="598"/>
                    <a:pt x="910" y="937"/>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0" name="Google Shape;3650;p59"/>
            <p:cNvSpPr/>
            <p:nvPr/>
          </p:nvSpPr>
          <p:spPr>
            <a:xfrm>
              <a:off x="2971951" y="1438969"/>
              <a:ext cx="128069" cy="154270"/>
            </a:xfrm>
            <a:custGeom>
              <a:avLst/>
              <a:gdLst/>
              <a:ahLst/>
              <a:cxnLst/>
              <a:rect l="l" t="t" r="r" b="b"/>
              <a:pathLst>
                <a:path w="4531" h="5458" extrusionOk="0">
                  <a:moveTo>
                    <a:pt x="3391" y="374"/>
                  </a:moveTo>
                  <a:lnTo>
                    <a:pt x="3391" y="374"/>
                  </a:lnTo>
                  <a:cubicBezTo>
                    <a:pt x="3361" y="545"/>
                    <a:pt x="3288" y="797"/>
                    <a:pt x="3114" y="964"/>
                  </a:cubicBezTo>
                  <a:cubicBezTo>
                    <a:pt x="2942" y="1132"/>
                    <a:pt x="2701" y="1194"/>
                    <a:pt x="2532" y="1217"/>
                  </a:cubicBezTo>
                  <a:cubicBezTo>
                    <a:pt x="2563" y="1045"/>
                    <a:pt x="2635" y="797"/>
                    <a:pt x="2809" y="626"/>
                  </a:cubicBezTo>
                  <a:cubicBezTo>
                    <a:pt x="2982" y="459"/>
                    <a:pt x="3223" y="396"/>
                    <a:pt x="3391" y="374"/>
                  </a:cubicBezTo>
                  <a:close/>
                  <a:moveTo>
                    <a:pt x="2755" y="1586"/>
                  </a:moveTo>
                  <a:cubicBezTo>
                    <a:pt x="3005" y="1586"/>
                    <a:pt x="3365" y="1623"/>
                    <a:pt x="3653" y="1798"/>
                  </a:cubicBezTo>
                  <a:cubicBezTo>
                    <a:pt x="3997" y="2004"/>
                    <a:pt x="4170" y="2367"/>
                    <a:pt x="4170" y="2874"/>
                  </a:cubicBezTo>
                  <a:cubicBezTo>
                    <a:pt x="4170" y="3487"/>
                    <a:pt x="4047" y="4062"/>
                    <a:pt x="3819" y="4490"/>
                  </a:cubicBezTo>
                  <a:cubicBezTo>
                    <a:pt x="3615" y="4876"/>
                    <a:pt x="3347" y="5096"/>
                    <a:pt x="3083" y="5096"/>
                  </a:cubicBezTo>
                  <a:cubicBezTo>
                    <a:pt x="3000" y="5096"/>
                    <a:pt x="2943" y="5055"/>
                    <a:pt x="2843" y="4979"/>
                  </a:cubicBezTo>
                  <a:cubicBezTo>
                    <a:pt x="2716" y="4884"/>
                    <a:pt x="2545" y="4754"/>
                    <a:pt x="2265" y="4754"/>
                  </a:cubicBezTo>
                  <a:cubicBezTo>
                    <a:pt x="1984" y="4754"/>
                    <a:pt x="1812" y="4883"/>
                    <a:pt x="1686" y="4979"/>
                  </a:cubicBezTo>
                  <a:cubicBezTo>
                    <a:pt x="1585" y="5056"/>
                    <a:pt x="1528" y="5096"/>
                    <a:pt x="1446" y="5096"/>
                  </a:cubicBezTo>
                  <a:cubicBezTo>
                    <a:pt x="1182" y="5096"/>
                    <a:pt x="913" y="4874"/>
                    <a:pt x="709" y="4490"/>
                  </a:cubicBezTo>
                  <a:cubicBezTo>
                    <a:pt x="484" y="4059"/>
                    <a:pt x="359" y="3487"/>
                    <a:pt x="359" y="2874"/>
                  </a:cubicBezTo>
                  <a:cubicBezTo>
                    <a:pt x="359" y="2630"/>
                    <a:pt x="401" y="2418"/>
                    <a:pt x="479" y="2242"/>
                  </a:cubicBezTo>
                  <a:lnTo>
                    <a:pt x="484" y="2232"/>
                  </a:lnTo>
                  <a:cubicBezTo>
                    <a:pt x="486" y="2228"/>
                    <a:pt x="638" y="1833"/>
                    <a:pt x="1058" y="1707"/>
                  </a:cubicBezTo>
                  <a:cubicBezTo>
                    <a:pt x="1325" y="1627"/>
                    <a:pt x="1573" y="1586"/>
                    <a:pt x="1778" y="1586"/>
                  </a:cubicBezTo>
                  <a:cubicBezTo>
                    <a:pt x="1945" y="1586"/>
                    <a:pt x="2097" y="1680"/>
                    <a:pt x="2266" y="1680"/>
                  </a:cubicBezTo>
                  <a:cubicBezTo>
                    <a:pt x="2435" y="1680"/>
                    <a:pt x="2587" y="1586"/>
                    <a:pt x="2755" y="1586"/>
                  </a:cubicBezTo>
                  <a:close/>
                  <a:moveTo>
                    <a:pt x="3561" y="1"/>
                  </a:moveTo>
                  <a:cubicBezTo>
                    <a:pt x="3412" y="1"/>
                    <a:pt x="2904" y="30"/>
                    <a:pt x="2559" y="367"/>
                  </a:cubicBezTo>
                  <a:cubicBezTo>
                    <a:pt x="2502" y="422"/>
                    <a:pt x="2452" y="483"/>
                    <a:pt x="2410" y="545"/>
                  </a:cubicBezTo>
                  <a:cubicBezTo>
                    <a:pt x="2383" y="452"/>
                    <a:pt x="2346" y="358"/>
                    <a:pt x="2296" y="270"/>
                  </a:cubicBezTo>
                  <a:cubicBezTo>
                    <a:pt x="2263" y="212"/>
                    <a:pt x="2202" y="180"/>
                    <a:pt x="2139" y="180"/>
                  </a:cubicBezTo>
                  <a:cubicBezTo>
                    <a:pt x="2109" y="180"/>
                    <a:pt x="2078" y="187"/>
                    <a:pt x="2049" y="203"/>
                  </a:cubicBezTo>
                  <a:cubicBezTo>
                    <a:pt x="1964" y="252"/>
                    <a:pt x="1933" y="362"/>
                    <a:pt x="1982" y="450"/>
                  </a:cubicBezTo>
                  <a:cubicBezTo>
                    <a:pt x="2131" y="714"/>
                    <a:pt x="2126" y="1082"/>
                    <a:pt x="2109" y="1287"/>
                  </a:cubicBezTo>
                  <a:cubicBezTo>
                    <a:pt x="2102" y="1284"/>
                    <a:pt x="1896" y="1224"/>
                    <a:pt x="1778" y="1224"/>
                  </a:cubicBezTo>
                  <a:cubicBezTo>
                    <a:pt x="1541" y="1224"/>
                    <a:pt x="1254" y="1271"/>
                    <a:pt x="954" y="1360"/>
                  </a:cubicBezTo>
                  <a:cubicBezTo>
                    <a:pt x="394" y="1528"/>
                    <a:pt x="175" y="2032"/>
                    <a:pt x="149" y="2099"/>
                  </a:cubicBezTo>
                  <a:cubicBezTo>
                    <a:pt x="50" y="2319"/>
                    <a:pt x="0" y="2580"/>
                    <a:pt x="0" y="2874"/>
                  </a:cubicBezTo>
                  <a:cubicBezTo>
                    <a:pt x="0" y="4323"/>
                    <a:pt x="635" y="5458"/>
                    <a:pt x="1448" y="5458"/>
                  </a:cubicBezTo>
                  <a:cubicBezTo>
                    <a:pt x="1654" y="5458"/>
                    <a:pt x="1792" y="5353"/>
                    <a:pt x="1904" y="5268"/>
                  </a:cubicBezTo>
                  <a:cubicBezTo>
                    <a:pt x="2016" y="5182"/>
                    <a:pt x="2106" y="5116"/>
                    <a:pt x="2265" y="5116"/>
                  </a:cubicBezTo>
                  <a:cubicBezTo>
                    <a:pt x="2422" y="5116"/>
                    <a:pt x="2513" y="5184"/>
                    <a:pt x="2624" y="5268"/>
                  </a:cubicBezTo>
                  <a:cubicBezTo>
                    <a:pt x="2736" y="5353"/>
                    <a:pt x="2877" y="5458"/>
                    <a:pt x="3081" y="5458"/>
                  </a:cubicBezTo>
                  <a:cubicBezTo>
                    <a:pt x="3893" y="5458"/>
                    <a:pt x="4529" y="4322"/>
                    <a:pt x="4529" y="2874"/>
                  </a:cubicBezTo>
                  <a:cubicBezTo>
                    <a:pt x="4531" y="2011"/>
                    <a:pt x="4092" y="1451"/>
                    <a:pt x="3306" y="1279"/>
                  </a:cubicBezTo>
                  <a:cubicBezTo>
                    <a:pt x="3696" y="922"/>
                    <a:pt x="3773" y="294"/>
                    <a:pt x="3774" y="182"/>
                  </a:cubicBezTo>
                  <a:cubicBezTo>
                    <a:pt x="3777" y="84"/>
                    <a:pt x="3699" y="5"/>
                    <a:pt x="3602" y="2"/>
                  </a:cubicBezTo>
                  <a:cubicBezTo>
                    <a:pt x="3599" y="1"/>
                    <a:pt x="3584" y="1"/>
                    <a:pt x="35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1" name="Google Shape;3651;p59"/>
            <p:cNvSpPr/>
            <p:nvPr/>
          </p:nvSpPr>
          <p:spPr>
            <a:xfrm>
              <a:off x="3066328" y="1509830"/>
              <a:ext cx="13906" cy="36716"/>
            </a:xfrm>
            <a:custGeom>
              <a:avLst/>
              <a:gdLst/>
              <a:ahLst/>
              <a:cxnLst/>
              <a:rect l="l" t="t" r="r" b="b"/>
              <a:pathLst>
                <a:path w="492" h="1299" extrusionOk="0">
                  <a:moveTo>
                    <a:pt x="256" y="1"/>
                  </a:moveTo>
                  <a:cubicBezTo>
                    <a:pt x="249" y="1"/>
                    <a:pt x="242" y="1"/>
                    <a:pt x="235" y="2"/>
                  </a:cubicBezTo>
                  <a:cubicBezTo>
                    <a:pt x="135" y="15"/>
                    <a:pt x="64" y="103"/>
                    <a:pt x="77" y="202"/>
                  </a:cubicBezTo>
                  <a:cubicBezTo>
                    <a:pt x="77" y="206"/>
                    <a:pt x="126" y="627"/>
                    <a:pt x="22" y="1077"/>
                  </a:cubicBezTo>
                  <a:cubicBezTo>
                    <a:pt x="1" y="1173"/>
                    <a:pt x="63" y="1271"/>
                    <a:pt x="158" y="1294"/>
                  </a:cubicBezTo>
                  <a:cubicBezTo>
                    <a:pt x="171" y="1297"/>
                    <a:pt x="184" y="1298"/>
                    <a:pt x="196" y="1298"/>
                  </a:cubicBezTo>
                  <a:cubicBezTo>
                    <a:pt x="279" y="1298"/>
                    <a:pt x="354" y="1240"/>
                    <a:pt x="375" y="1158"/>
                  </a:cubicBezTo>
                  <a:cubicBezTo>
                    <a:pt x="492" y="642"/>
                    <a:pt x="439" y="179"/>
                    <a:pt x="436" y="160"/>
                  </a:cubicBezTo>
                  <a:cubicBezTo>
                    <a:pt x="425" y="69"/>
                    <a:pt x="345" y="1"/>
                    <a:pt x="25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2" name="Google Shape;3652;p59"/>
            <p:cNvSpPr/>
            <p:nvPr/>
          </p:nvSpPr>
          <p:spPr>
            <a:xfrm>
              <a:off x="3057311" y="1556863"/>
              <a:ext cx="10062" cy="10062"/>
            </a:xfrm>
            <a:custGeom>
              <a:avLst/>
              <a:gdLst/>
              <a:ahLst/>
              <a:cxnLst/>
              <a:rect l="l" t="t" r="r" b="b"/>
              <a:pathLst>
                <a:path w="356" h="356" extrusionOk="0">
                  <a:moveTo>
                    <a:pt x="178" y="1"/>
                  </a:moveTo>
                  <a:cubicBezTo>
                    <a:pt x="80" y="1"/>
                    <a:pt x="0" y="80"/>
                    <a:pt x="0" y="178"/>
                  </a:cubicBezTo>
                  <a:cubicBezTo>
                    <a:pt x="0" y="276"/>
                    <a:pt x="80" y="355"/>
                    <a:pt x="178" y="355"/>
                  </a:cubicBezTo>
                  <a:cubicBezTo>
                    <a:pt x="276" y="355"/>
                    <a:pt x="355" y="276"/>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3" name="Google Shape;3653;p59"/>
            <p:cNvSpPr/>
            <p:nvPr/>
          </p:nvSpPr>
          <p:spPr>
            <a:xfrm>
              <a:off x="2907563" y="1403355"/>
              <a:ext cx="256872" cy="249976"/>
            </a:xfrm>
            <a:custGeom>
              <a:avLst/>
              <a:gdLst/>
              <a:ahLst/>
              <a:cxnLst/>
              <a:rect l="l" t="t" r="r" b="b"/>
              <a:pathLst>
                <a:path w="9088" h="8844" extrusionOk="0">
                  <a:moveTo>
                    <a:pt x="4544" y="362"/>
                  </a:moveTo>
                  <a:cubicBezTo>
                    <a:pt x="5662" y="362"/>
                    <a:pt x="6715" y="773"/>
                    <a:pt x="7504" y="1519"/>
                  </a:cubicBezTo>
                  <a:cubicBezTo>
                    <a:pt x="8292" y="2263"/>
                    <a:pt x="8726" y="3251"/>
                    <a:pt x="8726" y="4301"/>
                  </a:cubicBezTo>
                  <a:cubicBezTo>
                    <a:pt x="8726" y="5353"/>
                    <a:pt x="8292" y="6342"/>
                    <a:pt x="7504" y="7086"/>
                  </a:cubicBezTo>
                  <a:cubicBezTo>
                    <a:pt x="6715" y="7832"/>
                    <a:pt x="5662" y="8243"/>
                    <a:pt x="4544" y="8243"/>
                  </a:cubicBezTo>
                  <a:cubicBezTo>
                    <a:pt x="3829" y="8243"/>
                    <a:pt x="3124" y="8071"/>
                    <a:pt x="2503" y="7743"/>
                  </a:cubicBezTo>
                  <a:cubicBezTo>
                    <a:pt x="2477" y="7729"/>
                    <a:pt x="2448" y="7722"/>
                    <a:pt x="2419" y="7722"/>
                  </a:cubicBezTo>
                  <a:cubicBezTo>
                    <a:pt x="2399" y="7722"/>
                    <a:pt x="2379" y="7725"/>
                    <a:pt x="2359" y="7732"/>
                  </a:cubicBezTo>
                  <a:lnTo>
                    <a:pt x="514" y="8370"/>
                  </a:lnTo>
                  <a:lnTo>
                    <a:pt x="1111" y="6688"/>
                  </a:lnTo>
                  <a:cubicBezTo>
                    <a:pt x="1131" y="6631"/>
                    <a:pt x="1123" y="6569"/>
                    <a:pt x="1089" y="6522"/>
                  </a:cubicBezTo>
                  <a:cubicBezTo>
                    <a:pt x="613" y="5866"/>
                    <a:pt x="363" y="5098"/>
                    <a:pt x="363" y="4301"/>
                  </a:cubicBezTo>
                  <a:cubicBezTo>
                    <a:pt x="363" y="3251"/>
                    <a:pt x="796" y="2263"/>
                    <a:pt x="1584" y="1519"/>
                  </a:cubicBezTo>
                  <a:cubicBezTo>
                    <a:pt x="2373" y="772"/>
                    <a:pt x="3425" y="362"/>
                    <a:pt x="4544" y="362"/>
                  </a:cubicBezTo>
                  <a:close/>
                  <a:moveTo>
                    <a:pt x="4544" y="1"/>
                  </a:moveTo>
                  <a:cubicBezTo>
                    <a:pt x="3332" y="1"/>
                    <a:pt x="2193" y="447"/>
                    <a:pt x="1336" y="1257"/>
                  </a:cubicBezTo>
                  <a:cubicBezTo>
                    <a:pt x="474" y="2071"/>
                    <a:pt x="1" y="3151"/>
                    <a:pt x="1" y="4303"/>
                  </a:cubicBezTo>
                  <a:cubicBezTo>
                    <a:pt x="1" y="5146"/>
                    <a:pt x="257" y="5957"/>
                    <a:pt x="741" y="6657"/>
                  </a:cubicBezTo>
                  <a:lnTo>
                    <a:pt x="48" y="8603"/>
                  </a:lnTo>
                  <a:cubicBezTo>
                    <a:pt x="5" y="8723"/>
                    <a:pt x="102" y="8844"/>
                    <a:pt x="219" y="8844"/>
                  </a:cubicBezTo>
                  <a:cubicBezTo>
                    <a:pt x="238" y="8844"/>
                    <a:pt x="258" y="8840"/>
                    <a:pt x="278" y="8833"/>
                  </a:cubicBezTo>
                  <a:lnTo>
                    <a:pt x="2405" y="8096"/>
                  </a:lnTo>
                  <a:cubicBezTo>
                    <a:pt x="3061" y="8427"/>
                    <a:pt x="3796" y="8603"/>
                    <a:pt x="4544" y="8603"/>
                  </a:cubicBezTo>
                  <a:cubicBezTo>
                    <a:pt x="5755" y="8603"/>
                    <a:pt x="6895" y="8158"/>
                    <a:pt x="7753" y="7347"/>
                  </a:cubicBezTo>
                  <a:cubicBezTo>
                    <a:pt x="8613" y="6533"/>
                    <a:pt x="9088" y="5453"/>
                    <a:pt x="9088" y="4301"/>
                  </a:cubicBezTo>
                  <a:cubicBezTo>
                    <a:pt x="9088" y="3151"/>
                    <a:pt x="8613" y="2070"/>
                    <a:pt x="7753" y="1257"/>
                  </a:cubicBezTo>
                  <a:cubicBezTo>
                    <a:pt x="6895" y="447"/>
                    <a:pt x="5757" y="1"/>
                    <a:pt x="454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54" name="Google Shape;3654;p59"/>
          <p:cNvGrpSpPr/>
          <p:nvPr/>
        </p:nvGrpSpPr>
        <p:grpSpPr>
          <a:xfrm flipH="1">
            <a:off x="7857868" y="3776712"/>
            <a:ext cx="798447" cy="806411"/>
            <a:chOff x="6840796" y="3401679"/>
            <a:chExt cx="1372137" cy="1385823"/>
          </a:xfrm>
        </p:grpSpPr>
        <p:sp>
          <p:nvSpPr>
            <p:cNvPr id="3655" name="Google Shape;3655;p59"/>
            <p:cNvSpPr/>
            <p:nvPr/>
          </p:nvSpPr>
          <p:spPr>
            <a:xfrm>
              <a:off x="6840796" y="3401679"/>
              <a:ext cx="1372137" cy="1385823"/>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6" name="Google Shape;3656;p59"/>
            <p:cNvSpPr/>
            <p:nvPr/>
          </p:nvSpPr>
          <p:spPr>
            <a:xfrm>
              <a:off x="7184807" y="3643776"/>
              <a:ext cx="953468" cy="1074149"/>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7" name="Google Shape;3657;p59"/>
            <p:cNvSpPr/>
            <p:nvPr/>
          </p:nvSpPr>
          <p:spPr>
            <a:xfrm>
              <a:off x="7232503" y="4377762"/>
              <a:ext cx="587547" cy="164501"/>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8" name="Google Shape;3658;p59"/>
            <p:cNvSpPr/>
            <p:nvPr/>
          </p:nvSpPr>
          <p:spPr>
            <a:xfrm>
              <a:off x="7516834" y="3784929"/>
              <a:ext cx="273699" cy="594772"/>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59" name="Google Shape;3659;p59"/>
            <p:cNvSpPr/>
            <p:nvPr/>
          </p:nvSpPr>
          <p:spPr>
            <a:xfrm>
              <a:off x="7249920" y="3478071"/>
              <a:ext cx="225121" cy="515649"/>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0" name="Google Shape;3660;p59"/>
            <p:cNvSpPr/>
            <p:nvPr/>
          </p:nvSpPr>
          <p:spPr>
            <a:xfrm>
              <a:off x="6916776" y="3490024"/>
              <a:ext cx="334818" cy="301924"/>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1" name="Google Shape;3661;p59"/>
            <p:cNvSpPr/>
            <p:nvPr/>
          </p:nvSpPr>
          <p:spPr>
            <a:xfrm>
              <a:off x="6989173" y="3936302"/>
              <a:ext cx="547751" cy="297195"/>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2" name="Google Shape;3662;p59"/>
            <p:cNvSpPr/>
            <p:nvPr/>
          </p:nvSpPr>
          <p:spPr>
            <a:xfrm>
              <a:off x="7114994" y="3493079"/>
              <a:ext cx="1027598" cy="1230016"/>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3" name="Google Shape;3663;p59"/>
            <p:cNvSpPr/>
            <p:nvPr/>
          </p:nvSpPr>
          <p:spPr>
            <a:xfrm>
              <a:off x="7220491" y="4372622"/>
              <a:ext cx="611601" cy="17489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4" name="Google Shape;3664;p59"/>
            <p:cNvSpPr/>
            <p:nvPr/>
          </p:nvSpPr>
          <p:spPr>
            <a:xfrm>
              <a:off x="6979775" y="3931250"/>
              <a:ext cx="568486" cy="309178"/>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5" name="Google Shape;3665;p59"/>
            <p:cNvSpPr/>
            <p:nvPr/>
          </p:nvSpPr>
          <p:spPr>
            <a:xfrm>
              <a:off x="6908875" y="3481830"/>
              <a:ext cx="351823" cy="318341"/>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6" name="Google Shape;3666;p59"/>
            <p:cNvSpPr/>
            <p:nvPr/>
          </p:nvSpPr>
          <p:spPr>
            <a:xfrm>
              <a:off x="7495042" y="3776147"/>
              <a:ext cx="313260" cy="615155"/>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7" name="Google Shape;3667;p59"/>
            <p:cNvSpPr/>
            <p:nvPr/>
          </p:nvSpPr>
          <p:spPr>
            <a:xfrm>
              <a:off x="7230066" y="3466088"/>
              <a:ext cx="264506" cy="539439"/>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8" name="Google Shape;3668;p59"/>
            <p:cNvSpPr/>
            <p:nvPr/>
          </p:nvSpPr>
          <p:spPr>
            <a:xfrm>
              <a:off x="7227011" y="4405223"/>
              <a:ext cx="600117" cy="127348"/>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69" name="Google Shape;3669;p59"/>
            <p:cNvSpPr/>
            <p:nvPr/>
          </p:nvSpPr>
          <p:spPr>
            <a:xfrm>
              <a:off x="7621480" y="3787190"/>
              <a:ext cx="106055" cy="598531"/>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0" name="Google Shape;3670;p59"/>
            <p:cNvSpPr/>
            <p:nvPr/>
          </p:nvSpPr>
          <p:spPr>
            <a:xfrm>
              <a:off x="6984826" y="3934040"/>
              <a:ext cx="557501" cy="304802"/>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1" name="Google Shape;3671;p59"/>
            <p:cNvSpPr/>
            <p:nvPr/>
          </p:nvSpPr>
          <p:spPr>
            <a:xfrm>
              <a:off x="7337296" y="3474664"/>
              <a:ext cx="69313" cy="524519"/>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2" name="Google Shape;3672;p59"/>
            <p:cNvSpPr/>
            <p:nvPr/>
          </p:nvSpPr>
          <p:spPr>
            <a:xfrm>
              <a:off x="6915366" y="3486999"/>
              <a:ext cx="341661" cy="305889"/>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3" name="Google Shape;3673;p59"/>
            <p:cNvSpPr/>
            <p:nvPr/>
          </p:nvSpPr>
          <p:spPr>
            <a:xfrm>
              <a:off x="7686476" y="4138455"/>
              <a:ext cx="9810" cy="57007"/>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4" name="Google Shape;3674;p59"/>
            <p:cNvSpPr/>
            <p:nvPr/>
          </p:nvSpPr>
          <p:spPr>
            <a:xfrm>
              <a:off x="7703863" y="4168677"/>
              <a:ext cx="5404" cy="20706"/>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5" name="Google Shape;3675;p59"/>
            <p:cNvSpPr/>
            <p:nvPr/>
          </p:nvSpPr>
          <p:spPr>
            <a:xfrm>
              <a:off x="7640981" y="3939327"/>
              <a:ext cx="16858" cy="89579"/>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6" name="Google Shape;3676;p59"/>
            <p:cNvSpPr/>
            <p:nvPr/>
          </p:nvSpPr>
          <p:spPr>
            <a:xfrm>
              <a:off x="7634109" y="3970488"/>
              <a:ext cx="4934" cy="24289"/>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7" name="Google Shape;3677;p59"/>
            <p:cNvSpPr/>
            <p:nvPr/>
          </p:nvSpPr>
          <p:spPr>
            <a:xfrm>
              <a:off x="7697431" y="4210529"/>
              <a:ext cx="5140"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8" name="Google Shape;3678;p59"/>
            <p:cNvSpPr/>
            <p:nvPr/>
          </p:nvSpPr>
          <p:spPr>
            <a:xfrm>
              <a:off x="7541916" y="4448749"/>
              <a:ext cx="102648" cy="22674"/>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79" name="Google Shape;3679;p59"/>
            <p:cNvSpPr/>
            <p:nvPr/>
          </p:nvSpPr>
          <p:spPr>
            <a:xfrm>
              <a:off x="7518450" y="4446165"/>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0" name="Google Shape;3680;p59"/>
            <p:cNvSpPr/>
            <p:nvPr/>
          </p:nvSpPr>
          <p:spPr>
            <a:xfrm>
              <a:off x="7575721" y="4439410"/>
              <a:ext cx="14127" cy="4582"/>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1" name="Google Shape;3681;p59"/>
            <p:cNvSpPr/>
            <p:nvPr/>
          </p:nvSpPr>
          <p:spPr>
            <a:xfrm>
              <a:off x="7362025" y="4453419"/>
              <a:ext cx="47139" cy="7431"/>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2" name="Google Shape;3682;p59"/>
            <p:cNvSpPr/>
            <p:nvPr/>
          </p:nvSpPr>
          <p:spPr>
            <a:xfrm>
              <a:off x="7381615" y="4469044"/>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3" name="Google Shape;3683;p59"/>
            <p:cNvSpPr/>
            <p:nvPr/>
          </p:nvSpPr>
          <p:spPr>
            <a:xfrm>
              <a:off x="7241814" y="4077982"/>
              <a:ext cx="109991" cy="58299"/>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4" name="Google Shape;3684;p59"/>
            <p:cNvSpPr/>
            <p:nvPr/>
          </p:nvSpPr>
          <p:spPr>
            <a:xfrm>
              <a:off x="7280494" y="4112140"/>
              <a:ext cx="16154"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5" name="Google Shape;3685;p59"/>
            <p:cNvSpPr/>
            <p:nvPr/>
          </p:nvSpPr>
          <p:spPr>
            <a:xfrm>
              <a:off x="7121984" y="3990548"/>
              <a:ext cx="33452" cy="15155"/>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6" name="Google Shape;3686;p59"/>
            <p:cNvSpPr/>
            <p:nvPr/>
          </p:nvSpPr>
          <p:spPr>
            <a:xfrm>
              <a:off x="7091322" y="3972867"/>
              <a:ext cx="13540"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7" name="Google Shape;3687;p59"/>
            <p:cNvSpPr/>
            <p:nvPr/>
          </p:nvSpPr>
          <p:spPr>
            <a:xfrm>
              <a:off x="7139665" y="3975746"/>
              <a:ext cx="11542" cy="6403"/>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8" name="Google Shape;3688;p59"/>
            <p:cNvSpPr/>
            <p:nvPr/>
          </p:nvSpPr>
          <p:spPr>
            <a:xfrm>
              <a:off x="7391101" y="3777704"/>
              <a:ext cx="4611" cy="47051"/>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89" name="Google Shape;3689;p59"/>
            <p:cNvSpPr/>
            <p:nvPr/>
          </p:nvSpPr>
          <p:spPr>
            <a:xfrm>
              <a:off x="7402145" y="3791243"/>
              <a:ext cx="4405" cy="19531"/>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0" name="Google Shape;3690;p59"/>
            <p:cNvSpPr/>
            <p:nvPr/>
          </p:nvSpPr>
          <p:spPr>
            <a:xfrm>
              <a:off x="7354242" y="3628005"/>
              <a:ext cx="14920" cy="64438"/>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1" name="Google Shape;3691;p59"/>
            <p:cNvSpPr/>
            <p:nvPr/>
          </p:nvSpPr>
          <p:spPr>
            <a:xfrm>
              <a:off x="7354066" y="3662103"/>
              <a:ext cx="5610" cy="13246"/>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2" name="Google Shape;3692;p59"/>
            <p:cNvSpPr/>
            <p:nvPr/>
          </p:nvSpPr>
          <p:spPr>
            <a:xfrm>
              <a:off x="7083040" y="3626243"/>
              <a:ext cx="34304" cy="29399"/>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3" name="Google Shape;3693;p59"/>
            <p:cNvSpPr/>
            <p:nvPr/>
          </p:nvSpPr>
          <p:spPr>
            <a:xfrm>
              <a:off x="7101396" y="3625009"/>
              <a:ext cx="16388" cy="14538"/>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694" name="Google Shape;3694;p59"/>
          <p:cNvGrpSpPr/>
          <p:nvPr/>
        </p:nvGrpSpPr>
        <p:grpSpPr>
          <a:xfrm>
            <a:off x="459775" y="4218559"/>
            <a:ext cx="312879" cy="321425"/>
            <a:chOff x="8068650" y="2896252"/>
            <a:chExt cx="312879" cy="321425"/>
          </a:xfrm>
        </p:grpSpPr>
        <p:sp>
          <p:nvSpPr>
            <p:cNvPr id="3695" name="Google Shape;3695;p59"/>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6" name="Google Shape;3696;p59"/>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7" name="Google Shape;3697;p59"/>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8" name="Google Shape;3698;p59"/>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699" name="Google Shape;3699;p59"/>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0" name="Google Shape;3700;p59"/>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1" name="Google Shape;3701;p59"/>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2" name="Google Shape;3702;p59"/>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3" name="Google Shape;3703;p59"/>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704" name="Google Shape;3704;p59"/>
          <p:cNvGrpSpPr/>
          <p:nvPr/>
        </p:nvGrpSpPr>
        <p:grpSpPr>
          <a:xfrm>
            <a:off x="7662500" y="3598952"/>
            <a:ext cx="379783" cy="304303"/>
            <a:chOff x="4969625" y="600282"/>
            <a:chExt cx="379783" cy="304303"/>
          </a:xfrm>
        </p:grpSpPr>
        <p:sp>
          <p:nvSpPr>
            <p:cNvPr id="3705" name="Google Shape;3705;p59"/>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6" name="Google Shape;3706;p59"/>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7" name="Google Shape;3707;p59"/>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8" name="Google Shape;3708;p59"/>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09" name="Google Shape;3709;p59"/>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0" name="Google Shape;3710;p59"/>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1" name="Google Shape;3711;p59"/>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2" name="Google Shape;3712;p59"/>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3" name="Google Shape;3713;p59"/>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714" name="Google Shape;3714;p59"/>
          <p:cNvGrpSpPr/>
          <p:nvPr/>
        </p:nvGrpSpPr>
        <p:grpSpPr>
          <a:xfrm>
            <a:off x="772658" y="3428861"/>
            <a:ext cx="798474" cy="793572"/>
            <a:chOff x="5027580" y="3548689"/>
            <a:chExt cx="972444" cy="966474"/>
          </a:xfrm>
        </p:grpSpPr>
        <p:sp>
          <p:nvSpPr>
            <p:cNvPr id="3715" name="Google Shape;3715;p59"/>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6" name="Google Shape;3716;p59"/>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7" name="Google Shape;3717;p59"/>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8" name="Google Shape;3718;p59"/>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19" name="Google Shape;3719;p59"/>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0" name="Google Shape;3720;p59"/>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1" name="Google Shape;3721;p59"/>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2" name="Google Shape;3722;p59"/>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3" name="Google Shape;3723;p59"/>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4" name="Google Shape;3724;p59"/>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5" name="Google Shape;3725;p59"/>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6" name="Google Shape;3726;p59"/>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7" name="Google Shape;3727;p59"/>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8" name="Google Shape;3728;p59"/>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29" name="Google Shape;3729;p59"/>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0" name="Google Shape;3730;p59"/>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1" name="Google Shape;3731;p59"/>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2" name="Google Shape;3732;p59"/>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3" name="Google Shape;3733;p59"/>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4" name="Google Shape;3734;p59"/>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5" name="Google Shape;3735;p59"/>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6" name="Google Shape;3736;p59"/>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7" name="Google Shape;3737;p59"/>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8" name="Google Shape;3738;p59"/>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39" name="Google Shape;3739;p59"/>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0" name="Google Shape;3740;p59"/>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1" name="Google Shape;3741;p59"/>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2" name="Google Shape;3742;p59"/>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3" name="Google Shape;3743;p59"/>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4" name="Google Shape;3744;p59"/>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5" name="Google Shape;3745;p59"/>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6" name="Google Shape;3746;p59"/>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7" name="Google Shape;3747;p59"/>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8" name="Google Shape;3748;p59"/>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49" name="Google Shape;3749;p59"/>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0" name="Google Shape;3750;p59"/>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1" name="Google Shape;3751;p59"/>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2" name="Google Shape;3752;p59"/>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3" name="Google Shape;3753;p59"/>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4" name="Google Shape;3754;p59"/>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5" name="Google Shape;3755;p59"/>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6" name="Google Shape;3756;p59"/>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7" name="Google Shape;3757;p59"/>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8" name="Google Shape;3758;p59"/>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59" name="Google Shape;3759;p59"/>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0" name="Google Shape;3760;p59"/>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1" name="Google Shape;3761;p59"/>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2" name="Google Shape;3762;p59"/>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3" name="Google Shape;3763;p59"/>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4" name="Google Shape;3764;p59"/>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5" name="Google Shape;3765;p59"/>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6" name="Google Shape;3766;p59"/>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7" name="Google Shape;3767;p59"/>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8" name="Google Shape;3768;p59"/>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69" name="Google Shape;3769;p59"/>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0" name="Google Shape;3770;p59"/>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1" name="Google Shape;3771;p59"/>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2" name="Google Shape;3772;p59"/>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3" name="Google Shape;3773;p59"/>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4" name="Google Shape;3774;p59"/>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5" name="Google Shape;3775;p59"/>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6" name="Google Shape;3776;p59"/>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7" name="Google Shape;3777;p59"/>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8" name="Google Shape;3778;p59"/>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79" name="Google Shape;3779;p59"/>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80" name="Google Shape;3780;p59"/>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81" name="Google Shape;3781;p59"/>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82" name="Google Shape;3782;p59"/>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783" name="Google Shape;3783;p59"/>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med">
    <p:pull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8400D7BB-CB8B-1D04-767A-699F93AC83D4}"/>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336409AB-12A0-9C52-C33F-95419F2881D7}"/>
              </a:ext>
            </a:extLst>
          </p:cNvPr>
          <p:cNvPicPr>
            <a:picLocks noChangeAspect="1"/>
          </p:cNvPicPr>
          <p:nvPr/>
        </p:nvPicPr>
        <p:blipFill>
          <a:blip r:embed="rId3"/>
          <a:stretch>
            <a:fillRect/>
          </a:stretch>
        </p:blipFill>
        <p:spPr>
          <a:xfrm>
            <a:off x="1524035" y="1358522"/>
            <a:ext cx="6095930" cy="3464434"/>
          </a:xfrm>
          <a:custGeom>
            <a:avLst/>
            <a:gdLst>
              <a:gd name="connsiteX0" fmla="*/ 0 w 6095930"/>
              <a:gd name="connsiteY0" fmla="*/ 0 h 3464434"/>
              <a:gd name="connsiteX1" fmla="*/ 493216 w 6095930"/>
              <a:gd name="connsiteY1" fmla="*/ 0 h 3464434"/>
              <a:gd name="connsiteX2" fmla="*/ 1047392 w 6095930"/>
              <a:gd name="connsiteY2" fmla="*/ 0 h 3464434"/>
              <a:gd name="connsiteX3" fmla="*/ 1418689 w 6095930"/>
              <a:gd name="connsiteY3" fmla="*/ 0 h 3464434"/>
              <a:gd name="connsiteX4" fmla="*/ 2094783 w 6095930"/>
              <a:gd name="connsiteY4" fmla="*/ 0 h 3464434"/>
              <a:gd name="connsiteX5" fmla="*/ 2648959 w 6095930"/>
              <a:gd name="connsiteY5" fmla="*/ 0 h 3464434"/>
              <a:gd name="connsiteX6" fmla="*/ 3081216 w 6095930"/>
              <a:gd name="connsiteY6" fmla="*/ 0 h 3464434"/>
              <a:gd name="connsiteX7" fmla="*/ 3452513 w 6095930"/>
              <a:gd name="connsiteY7" fmla="*/ 0 h 3464434"/>
              <a:gd name="connsiteX8" fmla="*/ 3945729 w 6095930"/>
              <a:gd name="connsiteY8" fmla="*/ 0 h 3464434"/>
              <a:gd name="connsiteX9" fmla="*/ 4438945 w 6095930"/>
              <a:gd name="connsiteY9" fmla="*/ 0 h 3464434"/>
              <a:gd name="connsiteX10" fmla="*/ 5054080 w 6095930"/>
              <a:gd name="connsiteY10" fmla="*/ 0 h 3464434"/>
              <a:gd name="connsiteX11" fmla="*/ 5608256 w 6095930"/>
              <a:gd name="connsiteY11" fmla="*/ 0 h 3464434"/>
              <a:gd name="connsiteX12" fmla="*/ 6095930 w 6095930"/>
              <a:gd name="connsiteY12" fmla="*/ 0 h 3464434"/>
              <a:gd name="connsiteX13" fmla="*/ 6095930 w 6095930"/>
              <a:gd name="connsiteY13" fmla="*/ 473473 h 3464434"/>
              <a:gd name="connsiteX14" fmla="*/ 6095930 w 6095930"/>
              <a:gd name="connsiteY14" fmla="*/ 1016234 h 3464434"/>
              <a:gd name="connsiteX15" fmla="*/ 6095930 w 6095930"/>
              <a:gd name="connsiteY15" fmla="*/ 1489707 h 3464434"/>
              <a:gd name="connsiteX16" fmla="*/ 6095930 w 6095930"/>
              <a:gd name="connsiteY16" fmla="*/ 1997824 h 3464434"/>
              <a:gd name="connsiteX17" fmla="*/ 6095930 w 6095930"/>
              <a:gd name="connsiteY17" fmla="*/ 2471296 h 3464434"/>
              <a:gd name="connsiteX18" fmla="*/ 6095930 w 6095930"/>
              <a:gd name="connsiteY18" fmla="*/ 3464434 h 3464434"/>
              <a:gd name="connsiteX19" fmla="*/ 5419836 w 6095930"/>
              <a:gd name="connsiteY19" fmla="*/ 3464434 h 3464434"/>
              <a:gd name="connsiteX20" fmla="*/ 5048538 w 6095930"/>
              <a:gd name="connsiteY20" fmla="*/ 3464434 h 3464434"/>
              <a:gd name="connsiteX21" fmla="*/ 4494363 w 6095930"/>
              <a:gd name="connsiteY21" fmla="*/ 3464434 h 3464434"/>
              <a:gd name="connsiteX22" fmla="*/ 3818269 w 6095930"/>
              <a:gd name="connsiteY22" fmla="*/ 3464434 h 3464434"/>
              <a:gd name="connsiteX23" fmla="*/ 3386012 w 6095930"/>
              <a:gd name="connsiteY23" fmla="*/ 3464434 h 3464434"/>
              <a:gd name="connsiteX24" fmla="*/ 2953755 w 6095930"/>
              <a:gd name="connsiteY24" fmla="*/ 3464434 h 3464434"/>
              <a:gd name="connsiteX25" fmla="*/ 2277661 w 6095930"/>
              <a:gd name="connsiteY25" fmla="*/ 3464434 h 3464434"/>
              <a:gd name="connsiteX26" fmla="*/ 1784445 w 6095930"/>
              <a:gd name="connsiteY26" fmla="*/ 3464434 h 3464434"/>
              <a:gd name="connsiteX27" fmla="*/ 1291229 w 6095930"/>
              <a:gd name="connsiteY27" fmla="*/ 3464434 h 3464434"/>
              <a:gd name="connsiteX28" fmla="*/ 858972 w 6095930"/>
              <a:gd name="connsiteY28" fmla="*/ 3464434 h 3464434"/>
              <a:gd name="connsiteX29" fmla="*/ 487674 w 6095930"/>
              <a:gd name="connsiteY29" fmla="*/ 3464434 h 3464434"/>
              <a:gd name="connsiteX30" fmla="*/ 0 w 6095930"/>
              <a:gd name="connsiteY30" fmla="*/ 3464434 h 3464434"/>
              <a:gd name="connsiteX31" fmla="*/ 0 w 6095930"/>
              <a:gd name="connsiteY31" fmla="*/ 2990961 h 3464434"/>
              <a:gd name="connsiteX32" fmla="*/ 0 w 6095930"/>
              <a:gd name="connsiteY32" fmla="*/ 2413556 h 3464434"/>
              <a:gd name="connsiteX33" fmla="*/ 0 w 6095930"/>
              <a:gd name="connsiteY33" fmla="*/ 1836150 h 3464434"/>
              <a:gd name="connsiteX34" fmla="*/ 0 w 6095930"/>
              <a:gd name="connsiteY34" fmla="*/ 1362677 h 3464434"/>
              <a:gd name="connsiteX35" fmla="*/ 0 w 6095930"/>
              <a:gd name="connsiteY35" fmla="*/ 819916 h 3464434"/>
              <a:gd name="connsiteX36" fmla="*/ 0 w 6095930"/>
              <a:gd name="connsiteY36" fmla="*/ 0 h 346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95930" h="3464434" fill="none" extrusionOk="0">
                <a:moveTo>
                  <a:pt x="0" y="0"/>
                </a:moveTo>
                <a:cubicBezTo>
                  <a:pt x="214896" y="-53325"/>
                  <a:pt x="285868" y="45856"/>
                  <a:pt x="493216" y="0"/>
                </a:cubicBezTo>
                <a:cubicBezTo>
                  <a:pt x="700564" y="-45856"/>
                  <a:pt x="794616" y="38408"/>
                  <a:pt x="1047392" y="0"/>
                </a:cubicBezTo>
                <a:cubicBezTo>
                  <a:pt x="1300168" y="-38408"/>
                  <a:pt x="1336454" y="18795"/>
                  <a:pt x="1418689" y="0"/>
                </a:cubicBezTo>
                <a:cubicBezTo>
                  <a:pt x="1500924" y="-18795"/>
                  <a:pt x="1924242" y="26090"/>
                  <a:pt x="2094783" y="0"/>
                </a:cubicBezTo>
                <a:cubicBezTo>
                  <a:pt x="2265324" y="-26090"/>
                  <a:pt x="2471464" y="62312"/>
                  <a:pt x="2648959" y="0"/>
                </a:cubicBezTo>
                <a:cubicBezTo>
                  <a:pt x="2826454" y="-62312"/>
                  <a:pt x="2942832" y="23884"/>
                  <a:pt x="3081216" y="0"/>
                </a:cubicBezTo>
                <a:cubicBezTo>
                  <a:pt x="3219600" y="-23884"/>
                  <a:pt x="3293361" y="13510"/>
                  <a:pt x="3452513" y="0"/>
                </a:cubicBezTo>
                <a:cubicBezTo>
                  <a:pt x="3611665" y="-13510"/>
                  <a:pt x="3745283" y="57030"/>
                  <a:pt x="3945729" y="0"/>
                </a:cubicBezTo>
                <a:cubicBezTo>
                  <a:pt x="4146175" y="-57030"/>
                  <a:pt x="4275893" y="39077"/>
                  <a:pt x="4438945" y="0"/>
                </a:cubicBezTo>
                <a:cubicBezTo>
                  <a:pt x="4601997" y="-39077"/>
                  <a:pt x="4754142" y="56894"/>
                  <a:pt x="5054080" y="0"/>
                </a:cubicBezTo>
                <a:cubicBezTo>
                  <a:pt x="5354018" y="-56894"/>
                  <a:pt x="5357460" y="14081"/>
                  <a:pt x="5608256" y="0"/>
                </a:cubicBezTo>
                <a:cubicBezTo>
                  <a:pt x="5859052" y="-14081"/>
                  <a:pt x="5906859" y="14180"/>
                  <a:pt x="6095930" y="0"/>
                </a:cubicBezTo>
                <a:cubicBezTo>
                  <a:pt x="6143989" y="204277"/>
                  <a:pt x="6048879" y="375978"/>
                  <a:pt x="6095930" y="473473"/>
                </a:cubicBezTo>
                <a:cubicBezTo>
                  <a:pt x="6142981" y="570968"/>
                  <a:pt x="6034596" y="828413"/>
                  <a:pt x="6095930" y="1016234"/>
                </a:cubicBezTo>
                <a:cubicBezTo>
                  <a:pt x="6157264" y="1204055"/>
                  <a:pt x="6093518" y="1293173"/>
                  <a:pt x="6095930" y="1489707"/>
                </a:cubicBezTo>
                <a:cubicBezTo>
                  <a:pt x="6098342" y="1686241"/>
                  <a:pt x="6089757" y="1824675"/>
                  <a:pt x="6095930" y="1997824"/>
                </a:cubicBezTo>
                <a:cubicBezTo>
                  <a:pt x="6102103" y="2170973"/>
                  <a:pt x="6093115" y="2345543"/>
                  <a:pt x="6095930" y="2471296"/>
                </a:cubicBezTo>
                <a:cubicBezTo>
                  <a:pt x="6098745" y="2597049"/>
                  <a:pt x="6016122" y="3245750"/>
                  <a:pt x="6095930" y="3464434"/>
                </a:cubicBezTo>
                <a:cubicBezTo>
                  <a:pt x="5907363" y="3543236"/>
                  <a:pt x="5742852" y="3417386"/>
                  <a:pt x="5419836" y="3464434"/>
                </a:cubicBezTo>
                <a:cubicBezTo>
                  <a:pt x="5096820" y="3511482"/>
                  <a:pt x="5131685" y="3422342"/>
                  <a:pt x="5048538" y="3464434"/>
                </a:cubicBezTo>
                <a:cubicBezTo>
                  <a:pt x="4965391" y="3506526"/>
                  <a:pt x="4719982" y="3426687"/>
                  <a:pt x="4494363" y="3464434"/>
                </a:cubicBezTo>
                <a:cubicBezTo>
                  <a:pt x="4268744" y="3502181"/>
                  <a:pt x="4094260" y="3442421"/>
                  <a:pt x="3818269" y="3464434"/>
                </a:cubicBezTo>
                <a:cubicBezTo>
                  <a:pt x="3542278" y="3486447"/>
                  <a:pt x="3545114" y="3455329"/>
                  <a:pt x="3386012" y="3464434"/>
                </a:cubicBezTo>
                <a:cubicBezTo>
                  <a:pt x="3226910" y="3473539"/>
                  <a:pt x="3053034" y="3424573"/>
                  <a:pt x="2953755" y="3464434"/>
                </a:cubicBezTo>
                <a:cubicBezTo>
                  <a:pt x="2854476" y="3504295"/>
                  <a:pt x="2597807" y="3461257"/>
                  <a:pt x="2277661" y="3464434"/>
                </a:cubicBezTo>
                <a:cubicBezTo>
                  <a:pt x="1957515" y="3467611"/>
                  <a:pt x="2021554" y="3410309"/>
                  <a:pt x="1784445" y="3464434"/>
                </a:cubicBezTo>
                <a:cubicBezTo>
                  <a:pt x="1547336" y="3518559"/>
                  <a:pt x="1396114" y="3424122"/>
                  <a:pt x="1291229" y="3464434"/>
                </a:cubicBezTo>
                <a:cubicBezTo>
                  <a:pt x="1186344" y="3504746"/>
                  <a:pt x="1037689" y="3449122"/>
                  <a:pt x="858972" y="3464434"/>
                </a:cubicBezTo>
                <a:cubicBezTo>
                  <a:pt x="680255" y="3479746"/>
                  <a:pt x="665904" y="3443953"/>
                  <a:pt x="487674" y="3464434"/>
                </a:cubicBezTo>
                <a:cubicBezTo>
                  <a:pt x="309444" y="3484915"/>
                  <a:pt x="223157" y="3430483"/>
                  <a:pt x="0" y="3464434"/>
                </a:cubicBezTo>
                <a:cubicBezTo>
                  <a:pt x="-45848" y="3357342"/>
                  <a:pt x="24874" y="3207118"/>
                  <a:pt x="0" y="2990961"/>
                </a:cubicBezTo>
                <a:cubicBezTo>
                  <a:pt x="-24874" y="2774804"/>
                  <a:pt x="13916" y="2683469"/>
                  <a:pt x="0" y="2413556"/>
                </a:cubicBezTo>
                <a:cubicBezTo>
                  <a:pt x="-13916" y="2143643"/>
                  <a:pt x="38334" y="2116219"/>
                  <a:pt x="0" y="1836150"/>
                </a:cubicBezTo>
                <a:cubicBezTo>
                  <a:pt x="-38334" y="1556081"/>
                  <a:pt x="12452" y="1532503"/>
                  <a:pt x="0" y="1362677"/>
                </a:cubicBezTo>
                <a:cubicBezTo>
                  <a:pt x="-12452" y="1192851"/>
                  <a:pt x="33273" y="1030231"/>
                  <a:pt x="0" y="819916"/>
                </a:cubicBezTo>
                <a:cubicBezTo>
                  <a:pt x="-33273" y="609601"/>
                  <a:pt x="29710" y="340492"/>
                  <a:pt x="0" y="0"/>
                </a:cubicBezTo>
                <a:close/>
              </a:path>
              <a:path w="6095930" h="3464434" stroke="0" extrusionOk="0">
                <a:moveTo>
                  <a:pt x="0" y="0"/>
                </a:moveTo>
                <a:cubicBezTo>
                  <a:pt x="143681" y="-29800"/>
                  <a:pt x="253320" y="21606"/>
                  <a:pt x="432257" y="0"/>
                </a:cubicBezTo>
                <a:cubicBezTo>
                  <a:pt x="611194" y="-21606"/>
                  <a:pt x="764650" y="51045"/>
                  <a:pt x="864514" y="0"/>
                </a:cubicBezTo>
                <a:cubicBezTo>
                  <a:pt x="964378" y="-51045"/>
                  <a:pt x="1140279" y="20618"/>
                  <a:pt x="1357730" y="0"/>
                </a:cubicBezTo>
                <a:cubicBezTo>
                  <a:pt x="1575181" y="-20618"/>
                  <a:pt x="1787151" y="77331"/>
                  <a:pt x="2033824" y="0"/>
                </a:cubicBezTo>
                <a:cubicBezTo>
                  <a:pt x="2280497" y="-77331"/>
                  <a:pt x="2295866" y="20996"/>
                  <a:pt x="2405121" y="0"/>
                </a:cubicBezTo>
                <a:cubicBezTo>
                  <a:pt x="2514376" y="-20996"/>
                  <a:pt x="2819878" y="66339"/>
                  <a:pt x="2959297" y="0"/>
                </a:cubicBezTo>
                <a:cubicBezTo>
                  <a:pt x="3098716" y="-66339"/>
                  <a:pt x="3171862" y="35336"/>
                  <a:pt x="3330594" y="0"/>
                </a:cubicBezTo>
                <a:cubicBezTo>
                  <a:pt x="3489326" y="-35336"/>
                  <a:pt x="3581709" y="6263"/>
                  <a:pt x="3701892" y="0"/>
                </a:cubicBezTo>
                <a:cubicBezTo>
                  <a:pt x="3822075" y="-6263"/>
                  <a:pt x="3996972" y="34710"/>
                  <a:pt x="4073190" y="0"/>
                </a:cubicBezTo>
                <a:cubicBezTo>
                  <a:pt x="4149408" y="-34710"/>
                  <a:pt x="4362839" y="2821"/>
                  <a:pt x="4627365" y="0"/>
                </a:cubicBezTo>
                <a:cubicBezTo>
                  <a:pt x="4891891" y="-2821"/>
                  <a:pt x="5133571" y="43342"/>
                  <a:pt x="5303459" y="0"/>
                </a:cubicBezTo>
                <a:cubicBezTo>
                  <a:pt x="5473347" y="-43342"/>
                  <a:pt x="5881528" y="86403"/>
                  <a:pt x="6095930" y="0"/>
                </a:cubicBezTo>
                <a:cubicBezTo>
                  <a:pt x="6155251" y="252402"/>
                  <a:pt x="6050392" y="445390"/>
                  <a:pt x="6095930" y="612050"/>
                </a:cubicBezTo>
                <a:cubicBezTo>
                  <a:pt x="6141468" y="778710"/>
                  <a:pt x="6048850" y="936693"/>
                  <a:pt x="6095930" y="1085523"/>
                </a:cubicBezTo>
                <a:cubicBezTo>
                  <a:pt x="6143010" y="1234353"/>
                  <a:pt x="6086245" y="1493273"/>
                  <a:pt x="6095930" y="1628284"/>
                </a:cubicBezTo>
                <a:cubicBezTo>
                  <a:pt x="6105615" y="1763295"/>
                  <a:pt x="6080677" y="1981228"/>
                  <a:pt x="6095930" y="2101757"/>
                </a:cubicBezTo>
                <a:cubicBezTo>
                  <a:pt x="6111183" y="2222286"/>
                  <a:pt x="6079772" y="2530309"/>
                  <a:pt x="6095930" y="2713807"/>
                </a:cubicBezTo>
                <a:cubicBezTo>
                  <a:pt x="6112088" y="2897305"/>
                  <a:pt x="6043748" y="3305925"/>
                  <a:pt x="6095930" y="3464434"/>
                </a:cubicBezTo>
                <a:cubicBezTo>
                  <a:pt x="5956592" y="3510529"/>
                  <a:pt x="5652563" y="3421816"/>
                  <a:pt x="5480795" y="3464434"/>
                </a:cubicBezTo>
                <a:cubicBezTo>
                  <a:pt x="5309027" y="3507052"/>
                  <a:pt x="5009901" y="3422399"/>
                  <a:pt x="4804701" y="3464434"/>
                </a:cubicBezTo>
                <a:cubicBezTo>
                  <a:pt x="4599501" y="3506469"/>
                  <a:pt x="4615905" y="3453805"/>
                  <a:pt x="4433404" y="3464434"/>
                </a:cubicBezTo>
                <a:cubicBezTo>
                  <a:pt x="4250903" y="3475063"/>
                  <a:pt x="4087923" y="3415988"/>
                  <a:pt x="3818269" y="3464434"/>
                </a:cubicBezTo>
                <a:cubicBezTo>
                  <a:pt x="3548615" y="3512880"/>
                  <a:pt x="3513184" y="3427417"/>
                  <a:pt x="3325053" y="3464434"/>
                </a:cubicBezTo>
                <a:cubicBezTo>
                  <a:pt x="3136922" y="3501451"/>
                  <a:pt x="3037538" y="3446833"/>
                  <a:pt x="2831837" y="3464434"/>
                </a:cubicBezTo>
                <a:cubicBezTo>
                  <a:pt x="2626136" y="3482035"/>
                  <a:pt x="2381584" y="3444828"/>
                  <a:pt x="2155743" y="3464434"/>
                </a:cubicBezTo>
                <a:cubicBezTo>
                  <a:pt x="1929902" y="3484040"/>
                  <a:pt x="1796992" y="3438555"/>
                  <a:pt x="1662526" y="3464434"/>
                </a:cubicBezTo>
                <a:cubicBezTo>
                  <a:pt x="1528060" y="3490313"/>
                  <a:pt x="1271090" y="3447151"/>
                  <a:pt x="1169310" y="3464434"/>
                </a:cubicBezTo>
                <a:cubicBezTo>
                  <a:pt x="1067530" y="3481717"/>
                  <a:pt x="884644" y="3418980"/>
                  <a:pt x="676094" y="3464434"/>
                </a:cubicBezTo>
                <a:cubicBezTo>
                  <a:pt x="467544" y="3509888"/>
                  <a:pt x="305798" y="3388681"/>
                  <a:pt x="0" y="3464434"/>
                </a:cubicBezTo>
                <a:cubicBezTo>
                  <a:pt x="-42093" y="3314449"/>
                  <a:pt x="64524" y="3161836"/>
                  <a:pt x="0" y="2887028"/>
                </a:cubicBezTo>
                <a:cubicBezTo>
                  <a:pt x="-64524" y="2612220"/>
                  <a:pt x="2410" y="2454777"/>
                  <a:pt x="0" y="2274978"/>
                </a:cubicBezTo>
                <a:cubicBezTo>
                  <a:pt x="-2410" y="2095179"/>
                  <a:pt x="74696" y="1861779"/>
                  <a:pt x="0" y="1628284"/>
                </a:cubicBezTo>
                <a:cubicBezTo>
                  <a:pt x="-74696" y="1394789"/>
                  <a:pt x="3574" y="1289404"/>
                  <a:pt x="0" y="1050878"/>
                </a:cubicBezTo>
                <a:cubicBezTo>
                  <a:pt x="-3574" y="812352"/>
                  <a:pt x="53383" y="707158"/>
                  <a:pt x="0" y="542761"/>
                </a:cubicBezTo>
                <a:cubicBezTo>
                  <a:pt x="-53383" y="378364"/>
                  <a:pt x="59836" y="184254"/>
                  <a:pt x="0" y="0"/>
                </a:cubicBezTo>
                <a:close/>
              </a:path>
            </a:pathLst>
          </a:custGeom>
          <a:ln w="76200">
            <a:solidFill>
              <a:schemeClr val="accent6"/>
            </a:solidFill>
            <a:extLst>
              <a:ext uri="{C807C97D-BFC1-408E-A445-0C87EB9F89A2}">
                <ask:lineSketchStyleProps xmlns:ask="http://schemas.microsoft.com/office/drawing/2018/sketchyshapes" sd="3380970436">
                  <a:prstGeom prst="rect">
                    <a:avLst/>
                  </a:prstGeom>
                  <ask:type>
                    <ask:lineSketchScribble/>
                  </ask:type>
                </ask:lineSketchStyleProps>
              </a:ext>
            </a:extLst>
          </a:ln>
        </p:spPr>
      </p:pic>
      <p:sp>
        <p:nvSpPr>
          <p:cNvPr id="3165" name="Google Shape;3165;p56">
            <a:extLst>
              <a:ext uri="{FF2B5EF4-FFF2-40B4-BE49-F238E27FC236}">
                <a16:creationId xmlns:a16="http://schemas.microsoft.com/office/drawing/2014/main" id="{9A1760D4-5B14-EAAC-84EC-3DD6982F8F56}"/>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YOLO</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6A74778B-EB31-7ABC-FD34-C77654FFA0C8}"/>
              </a:ext>
            </a:extLst>
          </p:cNvPr>
          <p:cNvGrpSpPr/>
          <p:nvPr/>
        </p:nvGrpSpPr>
        <p:grpSpPr>
          <a:xfrm>
            <a:off x="7085314" y="4079129"/>
            <a:ext cx="921719" cy="880043"/>
            <a:chOff x="1240965" y="2131729"/>
            <a:chExt cx="921719" cy="880043"/>
          </a:xfrm>
        </p:grpSpPr>
        <p:sp>
          <p:nvSpPr>
            <p:cNvPr id="12" name="Google Shape;2070;p48">
              <a:extLst>
                <a:ext uri="{FF2B5EF4-FFF2-40B4-BE49-F238E27FC236}">
                  <a16:creationId xmlns:a16="http://schemas.microsoft.com/office/drawing/2014/main" id="{CFA161DE-4AB7-71F8-5BA0-34A8A33865B6}"/>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EEFE5D10-89E9-DF0C-1E50-4888A0406A8A}"/>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7AAF6F21-F9B9-0E6A-AB6D-21990C3A77FB}"/>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8457530C-267C-383F-AEE7-984AE66ECFF9}"/>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3A0C0D39-66BD-1A99-319B-53525773BF76}"/>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D8EE674A-FC94-EAE6-87A5-FBD4A9ECFF28}"/>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0B3A6D0A-6CDA-DBD9-CD9D-80EF1F7FFDDD}"/>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568BB4E5-5C65-4F2E-BAA6-F5BB34C05E7F}"/>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66DCE238-2707-345C-4C81-B9D516008EB8}"/>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F0A3AC25-65B9-E898-81D6-0A9E5092B6D2}"/>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F4E75B35-1CA1-0CE6-046D-3FD1E8887692}"/>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6EBA3A6E-1D72-A9B7-EC3E-48EF5D4EC04A}"/>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D99CFA1E-D3FB-70F1-28DD-C2B41F969899}"/>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BAB25151-77F5-965A-6B58-3FF23AA7FBE8}"/>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1F0E5FFB-CFCE-6933-1F25-F86037E76653}"/>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F5901226-75A8-B76B-ABAF-174B4CDC3FC9}"/>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80E3582D-0F3E-D55D-FAB5-17383AF6A3A4}"/>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FF5C3938-D9BC-4CF3-2AD2-AF03EACFF75F}"/>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566E1E22-C216-2735-FA87-9EC79BD95A98}"/>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CBFA5A7F-E729-1CA6-3C9E-C3B245980A63}"/>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710EAD67-B4A7-92FA-312B-BEC750071324}"/>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7BBE57C9-B482-FAC8-2CEF-E0669A0E0C71}"/>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00F65318-30EB-A7BB-AD01-12B9FE52BE84}"/>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D4DDEFEA-C520-A5A1-BD64-2114674F605D}"/>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08B9AC66-87A0-42A8-D415-19426787E6F8}"/>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24B606BC-E2D5-B34D-AF22-1E7F2791ECEA}"/>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2B940103-AC37-290B-C823-0023223AD166}"/>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436AB712-BB59-C23D-D4E8-3693F8FC6910}"/>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1D837B9B-F292-43AF-5FDE-1457C4BB2C36}"/>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1CA02357-8B78-7748-A673-1A0755F25EA9}"/>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99E888CC-3B0E-C7E0-4C8F-27B51AC90E89}"/>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D4A787C1-0F7C-1CB2-9A9F-8C464094F813}"/>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7E40A078-E337-74BD-74A4-8E369F4B82CE}"/>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A613E153-ABC0-15F0-AF3D-B2574AF2D500}"/>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B5ECD108-E93E-0AD9-8728-4D18A6581F2E}"/>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412874E4-0AE9-5187-26DB-C4FB04105753}"/>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A1EADF19-5590-520C-36D6-AAF3763E9361}"/>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94DDA56A-DDF7-2E2A-0C66-9478C3632800}"/>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6C01F42A-B9D0-D1FC-83E2-A19455CB5FDA}"/>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8C62B3E4-890F-6E5A-E8E2-6B4FC4A08176}"/>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300CBBB8-D745-9E57-068B-2680AEBE006E}"/>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8AAAAFF0-14B0-4B13-AACD-F43783616AC6}"/>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9F0B7C56-89BB-0DB4-CFA1-FF782B93033A}"/>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2DB0439A-9141-1D85-9071-9E1EE0F2990A}"/>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88BA1924-1BCC-7E36-2113-38076E09253B}"/>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F3EE234E-74AB-A9E9-3CBF-C194F4AACDBA}"/>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FA761171-A0A3-0221-CDF7-864B07532DB7}"/>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6C3202F1-CF89-0118-F04B-5B4160EC9D30}"/>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AC62916D-6708-38F8-444A-934C48EFAB80}"/>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BCE76D1F-210E-28F0-EDA4-6AE87421B0AA}"/>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E19043F4-536C-447C-90CE-CE5C518DFA4A}"/>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3001EF10-8AC8-9EE4-661D-A32DCB690803}"/>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D5B8ECEA-4AD1-F545-D7ED-5787AB7455A3}"/>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409AD3DF-EF18-F4AB-6511-5BAF8EC9FB24}"/>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D8BE0E6D-9437-2F66-0A2C-B4AD2FDA4DFE}"/>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5583E771-1432-4BD2-CFDA-070709BE3D90}"/>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AC46A68F-1F8B-798E-B383-9DA31EC19E71}"/>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958AB5D9-6D37-A437-6274-FD26FC69A8E0}"/>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6AEA6385-D12A-AC9B-D7C6-CB8BA1480EDF}"/>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CD6C5F34-EC51-8A9F-780B-A9681753B072}"/>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672DBC30-C0E4-1C04-940B-07294B9DF2C2}"/>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BB1C2A1F-6EBD-CF8A-487C-7E439C45310E}"/>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E16C133D-F47B-07B4-149A-71369D91E7B9}"/>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66EBEB27-9F67-8956-FDD5-CDD5F98ECB54}"/>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E292BE03-F6F2-4506-E063-E525CA830A08}"/>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BF73C42A-1D3B-A497-8265-449C5ABF635E}"/>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6555ABD4-4F13-520E-D98B-D83C85C3BF3B}"/>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6F0EBEF6-50FA-1919-C0C2-910A6347AF03}"/>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7CA9D565-E143-CD3B-ACF2-35550325DB09}"/>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4DB6B064-BB14-0357-D7C8-1B5FE3E7C080}"/>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667E4704-1A26-078E-CBED-3163D2C45D87}"/>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5236A562-FB90-0E2A-AFA2-7541CD309D33}"/>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C41FE61F-2771-92C7-1AEF-7D1A56F9A630}"/>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7A481CE9-A939-7C31-3263-316A3C97076E}"/>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527B2CA7-E779-C835-0A44-13C4FF0B8BAE}"/>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D8C2764F-E139-AC07-552E-94E33760DB6B}"/>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FEFCF854-E1CD-27BC-C929-FE891062121A}"/>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F864F369-32CA-8D05-4EA3-9C7AB3DC3EC7}"/>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581C809B-70A2-24C6-ACFB-3A55D157B0AF}"/>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A4A1E14F-F66B-2CAC-6007-10E8480D591D}"/>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D837CB87-985F-1260-C7C8-7BD43F2BE73B}"/>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01C12B05-D5CF-00F9-9476-37DB3DC574F7}"/>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DF3DA7B9-2AB4-A49F-305C-2FAD1C44DBB4}"/>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8BACD0E9-887C-3A39-2BBB-3012DD872385}"/>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82821979"/>
      </p:ext>
    </p:extLst>
  </p:cSld>
  <p:clrMapOvr>
    <a:masterClrMapping/>
  </p:clrMapOvr>
  <p:transition spd="med">
    <p:pull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1080D827-550C-B798-6512-80E115D8C6DB}"/>
            </a:ext>
          </a:extLst>
        </p:cNvPr>
        <p:cNvGrpSpPr/>
        <p:nvPr/>
      </p:nvGrpSpPr>
      <p:grpSpPr>
        <a:xfrm>
          <a:off x="0" y="0"/>
          <a:ext cx="0" cy="0"/>
          <a:chOff x="0" y="0"/>
          <a:chExt cx="0" cy="0"/>
        </a:xfrm>
      </p:grpSpPr>
      <p:pic>
        <p:nvPicPr>
          <p:cNvPr id="2" name="صورة 1">
            <a:extLst>
              <a:ext uri="{FF2B5EF4-FFF2-40B4-BE49-F238E27FC236}">
                <a16:creationId xmlns:a16="http://schemas.microsoft.com/office/drawing/2014/main" id="{17FA5DBD-BE9F-7A89-58E8-14211EC79005}"/>
              </a:ext>
            </a:extLst>
          </p:cNvPr>
          <p:cNvPicPr>
            <a:picLocks noChangeAspect="1"/>
          </p:cNvPicPr>
          <p:nvPr/>
        </p:nvPicPr>
        <p:blipFill>
          <a:blip r:embed="rId3"/>
          <a:stretch>
            <a:fillRect/>
          </a:stretch>
        </p:blipFill>
        <p:spPr>
          <a:xfrm>
            <a:off x="1871238" y="1561332"/>
            <a:ext cx="5401524" cy="3042168"/>
          </a:xfrm>
          <a:custGeom>
            <a:avLst/>
            <a:gdLst>
              <a:gd name="connsiteX0" fmla="*/ 0 w 5401524"/>
              <a:gd name="connsiteY0" fmla="*/ 0 h 3042168"/>
              <a:gd name="connsiteX1" fmla="*/ 486137 w 5401524"/>
              <a:gd name="connsiteY1" fmla="*/ 0 h 3042168"/>
              <a:gd name="connsiteX2" fmla="*/ 1080305 w 5401524"/>
              <a:gd name="connsiteY2" fmla="*/ 0 h 3042168"/>
              <a:gd name="connsiteX3" fmla="*/ 1728488 w 5401524"/>
              <a:gd name="connsiteY3" fmla="*/ 0 h 3042168"/>
              <a:gd name="connsiteX4" fmla="*/ 2268640 w 5401524"/>
              <a:gd name="connsiteY4" fmla="*/ 0 h 3042168"/>
              <a:gd name="connsiteX5" fmla="*/ 2808792 w 5401524"/>
              <a:gd name="connsiteY5" fmla="*/ 0 h 3042168"/>
              <a:gd name="connsiteX6" fmla="*/ 3294930 w 5401524"/>
              <a:gd name="connsiteY6" fmla="*/ 0 h 3042168"/>
              <a:gd name="connsiteX7" fmla="*/ 3943113 w 5401524"/>
              <a:gd name="connsiteY7" fmla="*/ 0 h 3042168"/>
              <a:gd name="connsiteX8" fmla="*/ 4429250 w 5401524"/>
              <a:gd name="connsiteY8" fmla="*/ 0 h 3042168"/>
              <a:gd name="connsiteX9" fmla="*/ 4861372 w 5401524"/>
              <a:gd name="connsiteY9" fmla="*/ 0 h 3042168"/>
              <a:gd name="connsiteX10" fmla="*/ 5401524 w 5401524"/>
              <a:gd name="connsiteY10" fmla="*/ 0 h 3042168"/>
              <a:gd name="connsiteX11" fmla="*/ 5401524 w 5401524"/>
              <a:gd name="connsiteY11" fmla="*/ 507028 h 3042168"/>
              <a:gd name="connsiteX12" fmla="*/ 5401524 w 5401524"/>
              <a:gd name="connsiteY12" fmla="*/ 983634 h 3042168"/>
              <a:gd name="connsiteX13" fmla="*/ 5401524 w 5401524"/>
              <a:gd name="connsiteY13" fmla="*/ 1429819 h 3042168"/>
              <a:gd name="connsiteX14" fmla="*/ 5401524 w 5401524"/>
              <a:gd name="connsiteY14" fmla="*/ 1876004 h 3042168"/>
              <a:gd name="connsiteX15" fmla="*/ 5401524 w 5401524"/>
              <a:gd name="connsiteY15" fmla="*/ 2352610 h 3042168"/>
              <a:gd name="connsiteX16" fmla="*/ 5401524 w 5401524"/>
              <a:gd name="connsiteY16" fmla="*/ 3042168 h 3042168"/>
              <a:gd name="connsiteX17" fmla="*/ 4807356 w 5401524"/>
              <a:gd name="connsiteY17" fmla="*/ 3042168 h 3042168"/>
              <a:gd name="connsiteX18" fmla="*/ 4267204 w 5401524"/>
              <a:gd name="connsiteY18" fmla="*/ 3042168 h 3042168"/>
              <a:gd name="connsiteX19" fmla="*/ 3619021 w 5401524"/>
              <a:gd name="connsiteY19" fmla="*/ 3042168 h 3042168"/>
              <a:gd name="connsiteX20" fmla="*/ 3078869 w 5401524"/>
              <a:gd name="connsiteY20" fmla="*/ 3042168 h 3042168"/>
              <a:gd name="connsiteX21" fmla="*/ 2484701 w 5401524"/>
              <a:gd name="connsiteY21" fmla="*/ 3042168 h 3042168"/>
              <a:gd name="connsiteX22" fmla="*/ 2052579 w 5401524"/>
              <a:gd name="connsiteY22" fmla="*/ 3042168 h 3042168"/>
              <a:gd name="connsiteX23" fmla="*/ 1404396 w 5401524"/>
              <a:gd name="connsiteY23" fmla="*/ 3042168 h 3042168"/>
              <a:gd name="connsiteX24" fmla="*/ 1026290 w 5401524"/>
              <a:gd name="connsiteY24" fmla="*/ 3042168 h 3042168"/>
              <a:gd name="connsiteX25" fmla="*/ 486137 w 5401524"/>
              <a:gd name="connsiteY25" fmla="*/ 3042168 h 3042168"/>
              <a:gd name="connsiteX26" fmla="*/ 0 w 5401524"/>
              <a:gd name="connsiteY26" fmla="*/ 3042168 h 3042168"/>
              <a:gd name="connsiteX27" fmla="*/ 0 w 5401524"/>
              <a:gd name="connsiteY27" fmla="*/ 2535140 h 3042168"/>
              <a:gd name="connsiteX28" fmla="*/ 0 w 5401524"/>
              <a:gd name="connsiteY28" fmla="*/ 1997690 h 3042168"/>
              <a:gd name="connsiteX29" fmla="*/ 0 w 5401524"/>
              <a:gd name="connsiteY29" fmla="*/ 1490662 h 3042168"/>
              <a:gd name="connsiteX30" fmla="*/ 0 w 5401524"/>
              <a:gd name="connsiteY30" fmla="*/ 922791 h 3042168"/>
              <a:gd name="connsiteX31" fmla="*/ 0 w 5401524"/>
              <a:gd name="connsiteY31" fmla="*/ 446185 h 3042168"/>
              <a:gd name="connsiteX32" fmla="*/ 0 w 5401524"/>
              <a:gd name="connsiteY32" fmla="*/ 0 h 304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401524" h="3042168" fill="none" extrusionOk="0">
                <a:moveTo>
                  <a:pt x="0" y="0"/>
                </a:moveTo>
                <a:cubicBezTo>
                  <a:pt x="204278" y="-45666"/>
                  <a:pt x="383170" y="10560"/>
                  <a:pt x="486137" y="0"/>
                </a:cubicBezTo>
                <a:cubicBezTo>
                  <a:pt x="589104" y="-10560"/>
                  <a:pt x="825555" y="43686"/>
                  <a:pt x="1080305" y="0"/>
                </a:cubicBezTo>
                <a:cubicBezTo>
                  <a:pt x="1335055" y="-43686"/>
                  <a:pt x="1471921" y="48138"/>
                  <a:pt x="1728488" y="0"/>
                </a:cubicBezTo>
                <a:cubicBezTo>
                  <a:pt x="1985055" y="-48138"/>
                  <a:pt x="2114535" y="19640"/>
                  <a:pt x="2268640" y="0"/>
                </a:cubicBezTo>
                <a:cubicBezTo>
                  <a:pt x="2422745" y="-19640"/>
                  <a:pt x="2609391" y="63283"/>
                  <a:pt x="2808792" y="0"/>
                </a:cubicBezTo>
                <a:cubicBezTo>
                  <a:pt x="3008193" y="-63283"/>
                  <a:pt x="3177646" y="31019"/>
                  <a:pt x="3294930" y="0"/>
                </a:cubicBezTo>
                <a:cubicBezTo>
                  <a:pt x="3412214" y="-31019"/>
                  <a:pt x="3672458" y="7230"/>
                  <a:pt x="3943113" y="0"/>
                </a:cubicBezTo>
                <a:cubicBezTo>
                  <a:pt x="4213768" y="-7230"/>
                  <a:pt x="4226826" y="11192"/>
                  <a:pt x="4429250" y="0"/>
                </a:cubicBezTo>
                <a:cubicBezTo>
                  <a:pt x="4631674" y="-11192"/>
                  <a:pt x="4722356" y="16041"/>
                  <a:pt x="4861372" y="0"/>
                </a:cubicBezTo>
                <a:cubicBezTo>
                  <a:pt x="5000388" y="-16041"/>
                  <a:pt x="5219575" y="44329"/>
                  <a:pt x="5401524" y="0"/>
                </a:cubicBezTo>
                <a:cubicBezTo>
                  <a:pt x="5412918" y="110885"/>
                  <a:pt x="5386750" y="362179"/>
                  <a:pt x="5401524" y="507028"/>
                </a:cubicBezTo>
                <a:cubicBezTo>
                  <a:pt x="5416298" y="651877"/>
                  <a:pt x="5393466" y="745709"/>
                  <a:pt x="5401524" y="983634"/>
                </a:cubicBezTo>
                <a:cubicBezTo>
                  <a:pt x="5409582" y="1221559"/>
                  <a:pt x="5399777" y="1237040"/>
                  <a:pt x="5401524" y="1429819"/>
                </a:cubicBezTo>
                <a:cubicBezTo>
                  <a:pt x="5403271" y="1622598"/>
                  <a:pt x="5398661" y="1687124"/>
                  <a:pt x="5401524" y="1876004"/>
                </a:cubicBezTo>
                <a:cubicBezTo>
                  <a:pt x="5404387" y="2064885"/>
                  <a:pt x="5380375" y="2200389"/>
                  <a:pt x="5401524" y="2352610"/>
                </a:cubicBezTo>
                <a:cubicBezTo>
                  <a:pt x="5422673" y="2504831"/>
                  <a:pt x="5399074" y="2897820"/>
                  <a:pt x="5401524" y="3042168"/>
                </a:cubicBezTo>
                <a:cubicBezTo>
                  <a:pt x="5126196" y="3110435"/>
                  <a:pt x="5000911" y="2974780"/>
                  <a:pt x="4807356" y="3042168"/>
                </a:cubicBezTo>
                <a:cubicBezTo>
                  <a:pt x="4613801" y="3109556"/>
                  <a:pt x="4435069" y="2982666"/>
                  <a:pt x="4267204" y="3042168"/>
                </a:cubicBezTo>
                <a:cubicBezTo>
                  <a:pt x="4099339" y="3101670"/>
                  <a:pt x="3938882" y="3024072"/>
                  <a:pt x="3619021" y="3042168"/>
                </a:cubicBezTo>
                <a:cubicBezTo>
                  <a:pt x="3299160" y="3060264"/>
                  <a:pt x="3197066" y="3001984"/>
                  <a:pt x="3078869" y="3042168"/>
                </a:cubicBezTo>
                <a:cubicBezTo>
                  <a:pt x="2960672" y="3082352"/>
                  <a:pt x="2611709" y="2971244"/>
                  <a:pt x="2484701" y="3042168"/>
                </a:cubicBezTo>
                <a:cubicBezTo>
                  <a:pt x="2357693" y="3113092"/>
                  <a:pt x="2209668" y="3012762"/>
                  <a:pt x="2052579" y="3042168"/>
                </a:cubicBezTo>
                <a:cubicBezTo>
                  <a:pt x="1895490" y="3071574"/>
                  <a:pt x="1628986" y="3010036"/>
                  <a:pt x="1404396" y="3042168"/>
                </a:cubicBezTo>
                <a:cubicBezTo>
                  <a:pt x="1179806" y="3074300"/>
                  <a:pt x="1142239" y="3040180"/>
                  <a:pt x="1026290" y="3042168"/>
                </a:cubicBezTo>
                <a:cubicBezTo>
                  <a:pt x="910341" y="3044156"/>
                  <a:pt x="753020" y="3008942"/>
                  <a:pt x="486137" y="3042168"/>
                </a:cubicBezTo>
                <a:cubicBezTo>
                  <a:pt x="219254" y="3075394"/>
                  <a:pt x="120853" y="3022877"/>
                  <a:pt x="0" y="3042168"/>
                </a:cubicBezTo>
                <a:cubicBezTo>
                  <a:pt x="-8268" y="2939785"/>
                  <a:pt x="36034" y="2640504"/>
                  <a:pt x="0" y="2535140"/>
                </a:cubicBezTo>
                <a:cubicBezTo>
                  <a:pt x="-36034" y="2429776"/>
                  <a:pt x="9872" y="2228151"/>
                  <a:pt x="0" y="1997690"/>
                </a:cubicBezTo>
                <a:cubicBezTo>
                  <a:pt x="-9872" y="1767229"/>
                  <a:pt x="6262" y="1655776"/>
                  <a:pt x="0" y="1490662"/>
                </a:cubicBezTo>
                <a:cubicBezTo>
                  <a:pt x="-6262" y="1325548"/>
                  <a:pt x="62775" y="1049282"/>
                  <a:pt x="0" y="922791"/>
                </a:cubicBezTo>
                <a:cubicBezTo>
                  <a:pt x="-62775" y="796300"/>
                  <a:pt x="11395" y="576481"/>
                  <a:pt x="0" y="446185"/>
                </a:cubicBezTo>
                <a:cubicBezTo>
                  <a:pt x="-11395" y="315889"/>
                  <a:pt x="23305" y="207523"/>
                  <a:pt x="0" y="0"/>
                </a:cubicBezTo>
                <a:close/>
              </a:path>
              <a:path w="5401524" h="3042168" stroke="0" extrusionOk="0">
                <a:moveTo>
                  <a:pt x="0" y="0"/>
                </a:moveTo>
                <a:cubicBezTo>
                  <a:pt x="101825" y="-16109"/>
                  <a:pt x="270983" y="29612"/>
                  <a:pt x="432122" y="0"/>
                </a:cubicBezTo>
                <a:cubicBezTo>
                  <a:pt x="593261" y="-29612"/>
                  <a:pt x="697677" y="11061"/>
                  <a:pt x="810229" y="0"/>
                </a:cubicBezTo>
                <a:cubicBezTo>
                  <a:pt x="922781" y="-11061"/>
                  <a:pt x="1167812" y="57938"/>
                  <a:pt x="1404396" y="0"/>
                </a:cubicBezTo>
                <a:cubicBezTo>
                  <a:pt x="1640980" y="-57938"/>
                  <a:pt x="1656107" y="14812"/>
                  <a:pt x="1782503" y="0"/>
                </a:cubicBezTo>
                <a:cubicBezTo>
                  <a:pt x="1908899" y="-14812"/>
                  <a:pt x="2133423" y="42817"/>
                  <a:pt x="2376671" y="0"/>
                </a:cubicBezTo>
                <a:cubicBezTo>
                  <a:pt x="2619919" y="-42817"/>
                  <a:pt x="2692497" y="51708"/>
                  <a:pt x="2916823" y="0"/>
                </a:cubicBezTo>
                <a:cubicBezTo>
                  <a:pt x="3141149" y="-51708"/>
                  <a:pt x="3144473" y="46057"/>
                  <a:pt x="3348945" y="0"/>
                </a:cubicBezTo>
                <a:cubicBezTo>
                  <a:pt x="3553417" y="-46057"/>
                  <a:pt x="3694028" y="17842"/>
                  <a:pt x="3781067" y="0"/>
                </a:cubicBezTo>
                <a:cubicBezTo>
                  <a:pt x="3868106" y="-17842"/>
                  <a:pt x="4117136" y="798"/>
                  <a:pt x="4375234" y="0"/>
                </a:cubicBezTo>
                <a:cubicBezTo>
                  <a:pt x="4633332" y="-798"/>
                  <a:pt x="4730268" y="31207"/>
                  <a:pt x="4861372" y="0"/>
                </a:cubicBezTo>
                <a:cubicBezTo>
                  <a:pt x="4992476" y="-31207"/>
                  <a:pt x="5290564" y="40171"/>
                  <a:pt x="5401524" y="0"/>
                </a:cubicBezTo>
                <a:cubicBezTo>
                  <a:pt x="5404467" y="248832"/>
                  <a:pt x="5380922" y="405101"/>
                  <a:pt x="5401524" y="507028"/>
                </a:cubicBezTo>
                <a:cubicBezTo>
                  <a:pt x="5422126" y="608955"/>
                  <a:pt x="5351570" y="797129"/>
                  <a:pt x="5401524" y="983634"/>
                </a:cubicBezTo>
                <a:cubicBezTo>
                  <a:pt x="5451478" y="1170139"/>
                  <a:pt x="5341378" y="1364066"/>
                  <a:pt x="5401524" y="1521084"/>
                </a:cubicBezTo>
                <a:cubicBezTo>
                  <a:pt x="5461670" y="1678102"/>
                  <a:pt x="5370771" y="1876370"/>
                  <a:pt x="5401524" y="2058534"/>
                </a:cubicBezTo>
                <a:cubicBezTo>
                  <a:pt x="5432277" y="2240698"/>
                  <a:pt x="5395303" y="2412947"/>
                  <a:pt x="5401524" y="2535140"/>
                </a:cubicBezTo>
                <a:cubicBezTo>
                  <a:pt x="5407745" y="2657333"/>
                  <a:pt x="5373191" y="2901735"/>
                  <a:pt x="5401524" y="3042168"/>
                </a:cubicBezTo>
                <a:cubicBezTo>
                  <a:pt x="5175179" y="3049457"/>
                  <a:pt x="5031225" y="3035151"/>
                  <a:pt x="4915387" y="3042168"/>
                </a:cubicBezTo>
                <a:cubicBezTo>
                  <a:pt x="4799549" y="3049185"/>
                  <a:pt x="4714883" y="3025551"/>
                  <a:pt x="4537280" y="3042168"/>
                </a:cubicBezTo>
                <a:cubicBezTo>
                  <a:pt x="4359677" y="3058785"/>
                  <a:pt x="4266634" y="3030642"/>
                  <a:pt x="3997128" y="3042168"/>
                </a:cubicBezTo>
                <a:cubicBezTo>
                  <a:pt x="3727622" y="3053694"/>
                  <a:pt x="3711637" y="2985625"/>
                  <a:pt x="3510991" y="3042168"/>
                </a:cubicBezTo>
                <a:cubicBezTo>
                  <a:pt x="3310345" y="3098711"/>
                  <a:pt x="3023178" y="2978033"/>
                  <a:pt x="2862808" y="3042168"/>
                </a:cubicBezTo>
                <a:cubicBezTo>
                  <a:pt x="2702438" y="3106303"/>
                  <a:pt x="2458414" y="3026510"/>
                  <a:pt x="2268640" y="3042168"/>
                </a:cubicBezTo>
                <a:cubicBezTo>
                  <a:pt x="2078866" y="3057826"/>
                  <a:pt x="1962894" y="3033440"/>
                  <a:pt x="1836518" y="3042168"/>
                </a:cubicBezTo>
                <a:cubicBezTo>
                  <a:pt x="1710142" y="3050896"/>
                  <a:pt x="1445356" y="2996858"/>
                  <a:pt x="1188335" y="3042168"/>
                </a:cubicBezTo>
                <a:cubicBezTo>
                  <a:pt x="931314" y="3087478"/>
                  <a:pt x="891236" y="3025004"/>
                  <a:pt x="756213" y="3042168"/>
                </a:cubicBezTo>
                <a:cubicBezTo>
                  <a:pt x="621190" y="3059332"/>
                  <a:pt x="285007" y="2989964"/>
                  <a:pt x="0" y="3042168"/>
                </a:cubicBezTo>
                <a:cubicBezTo>
                  <a:pt x="-11671" y="2869225"/>
                  <a:pt x="15539" y="2699124"/>
                  <a:pt x="0" y="2595983"/>
                </a:cubicBezTo>
                <a:cubicBezTo>
                  <a:pt x="-15539" y="2492842"/>
                  <a:pt x="28168" y="2235381"/>
                  <a:pt x="0" y="2088955"/>
                </a:cubicBezTo>
                <a:cubicBezTo>
                  <a:pt x="-28168" y="1942529"/>
                  <a:pt x="42285" y="1787323"/>
                  <a:pt x="0" y="1551506"/>
                </a:cubicBezTo>
                <a:cubicBezTo>
                  <a:pt x="-42285" y="1315689"/>
                  <a:pt x="43319" y="1164156"/>
                  <a:pt x="0" y="983634"/>
                </a:cubicBezTo>
                <a:cubicBezTo>
                  <a:pt x="-43319" y="803112"/>
                  <a:pt x="51227" y="667038"/>
                  <a:pt x="0" y="537450"/>
                </a:cubicBezTo>
                <a:cubicBezTo>
                  <a:pt x="-51227" y="407862"/>
                  <a:pt x="23511" y="196200"/>
                  <a:pt x="0" y="0"/>
                </a:cubicBezTo>
                <a:close/>
              </a:path>
            </a:pathLst>
          </a:custGeom>
          <a:ln w="76200">
            <a:solidFill>
              <a:schemeClr val="accent6"/>
            </a:solidFill>
            <a:extLst>
              <a:ext uri="{C807C97D-BFC1-408E-A445-0C87EB9F89A2}">
                <ask:lineSketchStyleProps xmlns:ask="http://schemas.microsoft.com/office/drawing/2018/sketchyshapes" sd="155227224">
                  <a:prstGeom prst="rect">
                    <a:avLst/>
                  </a:prstGeom>
                  <ask:type>
                    <ask:lineSketchScribble/>
                  </ask:type>
                </ask:lineSketchStyleProps>
              </a:ext>
            </a:extLst>
          </a:ln>
        </p:spPr>
      </p:pic>
      <p:sp>
        <p:nvSpPr>
          <p:cNvPr id="3165" name="Google Shape;3165;p56">
            <a:extLst>
              <a:ext uri="{FF2B5EF4-FFF2-40B4-BE49-F238E27FC236}">
                <a16:creationId xmlns:a16="http://schemas.microsoft.com/office/drawing/2014/main" id="{374EEEB3-0AF3-22FB-3F25-83755C78F4A4}"/>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Decision Tree</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A9971823-1664-8506-4806-1A8E998993CC}"/>
              </a:ext>
            </a:extLst>
          </p:cNvPr>
          <p:cNvGrpSpPr/>
          <p:nvPr/>
        </p:nvGrpSpPr>
        <p:grpSpPr>
          <a:xfrm>
            <a:off x="7085314" y="4079129"/>
            <a:ext cx="921719" cy="880043"/>
            <a:chOff x="1240965" y="2131729"/>
            <a:chExt cx="921719" cy="880043"/>
          </a:xfrm>
        </p:grpSpPr>
        <p:sp>
          <p:nvSpPr>
            <p:cNvPr id="12" name="Google Shape;2070;p48">
              <a:extLst>
                <a:ext uri="{FF2B5EF4-FFF2-40B4-BE49-F238E27FC236}">
                  <a16:creationId xmlns:a16="http://schemas.microsoft.com/office/drawing/2014/main" id="{85C10314-3B33-BA58-3A6A-F4D3262CD83E}"/>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0A6047E1-A557-970E-67F6-76D7E6F8CD5D}"/>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4913044A-BFDB-B8CB-4D78-76087FA08160}"/>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449441DA-47DA-F0BE-B51E-80EB7664635E}"/>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9D16C0EB-918E-CE17-FD1C-270A4677B0EC}"/>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6ED8BF93-4B02-D623-1E2B-7765C8F11216}"/>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2DA227EF-265D-33F3-AFEB-D44185BA0E8F}"/>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44AE2215-DEEC-A834-3670-1471DB5A6BEE}"/>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82990569-31E8-069B-3551-E4B826DC84A0}"/>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52855610-F8C1-2AB9-116C-7B629CD7544D}"/>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34F5B224-5701-66CD-A86F-72C03CD710F4}"/>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EEF1BFF3-55AC-6245-3EF3-E8B32743850F}"/>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CBB9B2C4-EB69-91C7-2984-429DFA126E13}"/>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2E503F79-CA3B-BC18-CC25-4AD59BE6C391}"/>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FF458A23-4E62-2FEC-146D-999C487E2DF9}"/>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F6CEE6D1-9ABA-66EE-D517-B6261CE9C6AB}"/>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F38C46EA-5BDC-4B51-2314-975C62955954}"/>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647EBA1A-5DC4-05E7-6A36-1E40C5FF4ECB}"/>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E29D5382-387F-ADA9-0429-9566481D653D}"/>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EE94CB63-B5DE-7199-C0BB-3BF71559A932}"/>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C1718B60-534A-E19C-B8FF-E6656E79F658}"/>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4EE0952C-3476-F836-B0D8-8DE1F5D28707}"/>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8D1C9DA2-375A-94F6-7C18-6F950C4EF9E1}"/>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61ED185D-06E4-0C9E-97B9-F998211E1F73}"/>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2EC4D91D-2A42-AA5E-D8A3-450572A8FC7C}"/>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E8D20577-BF94-FD6A-39C6-63855EBD7922}"/>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AF437105-408A-3230-61C9-245EBD903008}"/>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30A0D5FA-500B-FBB5-CCFF-0A06D11381F1}"/>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C9F11A0C-F28D-6728-2FCF-E8653CE0D8C7}"/>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45A70380-F3C2-B715-69ED-441B83211F22}"/>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48569A58-BD46-97E7-EB7E-AC51A6E63373}"/>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67B50C17-7D46-AD88-E30D-BBA6E15153F0}"/>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59A820E8-3099-FBD0-93B7-87E60B00FD12}"/>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11763267-9BE9-59EA-8A9C-FCF4FA26CD80}"/>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851DF44C-8D8E-CF71-1755-258EF9D8B3DC}"/>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7DACD29E-E3FE-6247-F1CA-14F974221D54}"/>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29E16C93-C513-6017-F07C-6803B2CE4C91}"/>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89F0F97D-1A0F-413F-BC97-9EEA58A465A2}"/>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9B4B4C89-FC96-4FB9-9249-51B0FE98E243}"/>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117381F0-11FE-EE9E-6BAA-FBF2C5D0A76E}"/>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B3727065-CA0D-68AF-F86A-1480F8C074C6}"/>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8378A07F-B008-1210-1CA7-3153787F13FE}"/>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2B63C2B7-15E3-F1E5-A45C-54E7BC73B867}"/>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67BDC4E4-B4CD-E5E6-0D02-B4526B9A10DE}"/>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7FBE71E0-2F42-A89E-0D43-B93BF29104A9}"/>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44249039-045A-97A3-501A-4600ADFA1978}"/>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1B6BCD11-15D7-2E9C-B877-0CC42416FAA7}"/>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3F2F5F64-1360-BC25-2855-701B280B726F}"/>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553E72B1-D2E7-2DC4-F19C-FF17C8F7A92F}"/>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B99D8741-ECDD-F98F-A881-E8800801E4DA}"/>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34693941-529B-A354-6D1E-A2189F613D4D}"/>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D93EF21F-672A-74A1-14D0-5CF2DA2B16B0}"/>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7A8E3872-DB0B-E223-9087-95F4BC3CD075}"/>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86CE8BA2-5D91-1B27-55DF-A346FECE4060}"/>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CD195985-5F8C-ECBE-571E-6A5C53394A6A}"/>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53BF5F9F-EB4B-06DE-059E-750E45F16DB3}"/>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4CB1E245-12EE-CEB8-22B0-CF326A30C911}"/>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E472C762-37AD-1160-CF3B-A669045E05CD}"/>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2563EFD6-BF10-5CBE-1B6A-A1432F9B4C7D}"/>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33103D14-FB00-E203-C658-EF9A5536C39B}"/>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F61EE06E-943B-7927-2363-7BDFC482B3D9}"/>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BF979E70-A116-E962-C537-6F7822D028F2}"/>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AD348A56-3E9A-B658-0173-47C9100ECCE0}"/>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C2582FBA-C721-D615-CC63-AEEC2CE06F42}"/>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7965BE3C-C54F-3E41-FB9D-946992E14F4A}"/>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0B16D1AF-3069-FA66-DBDA-00A9217735DF}"/>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07B4DC83-5F07-7CB5-2FA0-B22195206089}"/>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71A558E6-C0C2-A754-E375-1E6B19CD34DC}"/>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B746F55E-FC2A-3096-DD31-A1A84A546EC3}"/>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9BDC71EB-E755-3493-B5D0-966DBECD2524}"/>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9732D057-D223-739E-8CF1-60E1D0C5F1E9}"/>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3FE6D742-C240-97F4-C078-DDF0FB92E079}"/>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9776E20B-66EB-A617-55C0-CF2D3156DF1F}"/>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99F02509-7CBB-D67C-8A8D-42657D3F80C5}"/>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E7CD7FA5-F9BE-03C6-8449-EAB5634A1B60}"/>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190E994D-9030-CCAE-5204-C4871A1307FD}"/>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3340C619-D2C1-3B2C-7908-84C7BE2C1B56}"/>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EE3AC6FA-2808-3C40-CA82-FDC76456F340}"/>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AC2CF0C5-5414-E1F1-53D5-BBC8E286584B}"/>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512AD1FC-311B-5CD6-9F52-321FDD4A9B7C}"/>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807F5BC1-94A9-805C-F403-BF72A9FA73A7}"/>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59B44210-2254-C9AA-37C1-1BF40AA5CD8A}"/>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977DAE24-54E5-C499-8A2C-D1897D74FE49}"/>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72C63F54-F107-8112-04B2-70D02B06A6BA}"/>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60709235"/>
      </p:ext>
    </p:extLst>
  </p:cSld>
  <p:clrMapOvr>
    <a:masterClrMapping/>
  </p:clrMapOvr>
  <p:transition spd="med">
    <p:pull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F9C0D89C-0331-3FC1-9AC4-754AFF25120C}"/>
            </a:ext>
          </a:extLst>
        </p:cNvPr>
        <p:cNvGrpSpPr/>
        <p:nvPr/>
      </p:nvGrpSpPr>
      <p:grpSpPr>
        <a:xfrm>
          <a:off x="0" y="0"/>
          <a:ext cx="0" cy="0"/>
          <a:chOff x="0" y="0"/>
          <a:chExt cx="0" cy="0"/>
        </a:xfrm>
      </p:grpSpPr>
      <p:sp>
        <p:nvSpPr>
          <p:cNvPr id="4" name="مستطيل 3">
            <a:extLst>
              <a:ext uri="{FF2B5EF4-FFF2-40B4-BE49-F238E27FC236}">
                <a16:creationId xmlns:a16="http://schemas.microsoft.com/office/drawing/2014/main" id="{06F9423A-7DAF-34DD-53D6-C434590D0F7D}"/>
              </a:ext>
            </a:extLst>
          </p:cNvPr>
          <p:cNvSpPr/>
          <p:nvPr/>
        </p:nvSpPr>
        <p:spPr>
          <a:xfrm>
            <a:off x="1843430" y="1558138"/>
            <a:ext cx="5435194" cy="3045362"/>
          </a:xfrm>
          <a:custGeom>
            <a:avLst/>
            <a:gdLst>
              <a:gd name="connsiteX0" fmla="*/ 0 w 5435194"/>
              <a:gd name="connsiteY0" fmla="*/ 0 h 3045362"/>
              <a:gd name="connsiteX1" fmla="*/ 597871 w 5435194"/>
              <a:gd name="connsiteY1" fmla="*/ 0 h 3045362"/>
              <a:gd name="connsiteX2" fmla="*/ 1141391 w 5435194"/>
              <a:gd name="connsiteY2" fmla="*/ 0 h 3045362"/>
              <a:gd name="connsiteX3" fmla="*/ 1576206 w 5435194"/>
              <a:gd name="connsiteY3" fmla="*/ 0 h 3045362"/>
              <a:gd name="connsiteX4" fmla="*/ 2065374 w 5435194"/>
              <a:gd name="connsiteY4" fmla="*/ 0 h 3045362"/>
              <a:gd name="connsiteX5" fmla="*/ 2554541 w 5435194"/>
              <a:gd name="connsiteY5" fmla="*/ 0 h 3045362"/>
              <a:gd name="connsiteX6" fmla="*/ 2935005 w 5435194"/>
              <a:gd name="connsiteY6" fmla="*/ 0 h 3045362"/>
              <a:gd name="connsiteX7" fmla="*/ 3532876 w 5435194"/>
              <a:gd name="connsiteY7" fmla="*/ 0 h 3045362"/>
              <a:gd name="connsiteX8" fmla="*/ 3967692 w 5435194"/>
              <a:gd name="connsiteY8" fmla="*/ 0 h 3045362"/>
              <a:gd name="connsiteX9" fmla="*/ 4511211 w 5435194"/>
              <a:gd name="connsiteY9" fmla="*/ 0 h 3045362"/>
              <a:gd name="connsiteX10" fmla="*/ 5435194 w 5435194"/>
              <a:gd name="connsiteY10" fmla="*/ 0 h 3045362"/>
              <a:gd name="connsiteX11" fmla="*/ 5435194 w 5435194"/>
              <a:gd name="connsiteY11" fmla="*/ 507560 h 3045362"/>
              <a:gd name="connsiteX12" fmla="*/ 5435194 w 5435194"/>
              <a:gd name="connsiteY12" fmla="*/ 954213 h 3045362"/>
              <a:gd name="connsiteX13" fmla="*/ 5435194 w 5435194"/>
              <a:gd name="connsiteY13" fmla="*/ 1431320 h 3045362"/>
              <a:gd name="connsiteX14" fmla="*/ 5435194 w 5435194"/>
              <a:gd name="connsiteY14" fmla="*/ 1908427 h 3045362"/>
              <a:gd name="connsiteX15" fmla="*/ 5435194 w 5435194"/>
              <a:gd name="connsiteY15" fmla="*/ 2415987 h 3045362"/>
              <a:gd name="connsiteX16" fmla="*/ 5435194 w 5435194"/>
              <a:gd name="connsiteY16" fmla="*/ 3045362 h 3045362"/>
              <a:gd name="connsiteX17" fmla="*/ 4891675 w 5435194"/>
              <a:gd name="connsiteY17" fmla="*/ 3045362 h 3045362"/>
              <a:gd name="connsiteX18" fmla="*/ 4348155 w 5435194"/>
              <a:gd name="connsiteY18" fmla="*/ 3045362 h 3045362"/>
              <a:gd name="connsiteX19" fmla="*/ 3695932 w 5435194"/>
              <a:gd name="connsiteY19" fmla="*/ 3045362 h 3045362"/>
              <a:gd name="connsiteX20" fmla="*/ 3043709 w 5435194"/>
              <a:gd name="connsiteY20" fmla="*/ 3045362 h 3045362"/>
              <a:gd name="connsiteX21" fmla="*/ 2500189 w 5435194"/>
              <a:gd name="connsiteY21" fmla="*/ 3045362 h 3045362"/>
              <a:gd name="connsiteX22" fmla="*/ 2065374 w 5435194"/>
              <a:gd name="connsiteY22" fmla="*/ 3045362 h 3045362"/>
              <a:gd name="connsiteX23" fmla="*/ 1630558 w 5435194"/>
              <a:gd name="connsiteY23" fmla="*/ 3045362 h 3045362"/>
              <a:gd name="connsiteX24" fmla="*/ 978335 w 5435194"/>
              <a:gd name="connsiteY24" fmla="*/ 3045362 h 3045362"/>
              <a:gd name="connsiteX25" fmla="*/ 0 w 5435194"/>
              <a:gd name="connsiteY25" fmla="*/ 3045362 h 3045362"/>
              <a:gd name="connsiteX26" fmla="*/ 0 w 5435194"/>
              <a:gd name="connsiteY26" fmla="*/ 2629163 h 3045362"/>
              <a:gd name="connsiteX27" fmla="*/ 0 w 5435194"/>
              <a:gd name="connsiteY27" fmla="*/ 2152056 h 3045362"/>
              <a:gd name="connsiteX28" fmla="*/ 0 w 5435194"/>
              <a:gd name="connsiteY28" fmla="*/ 1674949 h 3045362"/>
              <a:gd name="connsiteX29" fmla="*/ 0 w 5435194"/>
              <a:gd name="connsiteY29" fmla="*/ 1228296 h 3045362"/>
              <a:gd name="connsiteX30" fmla="*/ 0 w 5435194"/>
              <a:gd name="connsiteY30" fmla="*/ 751189 h 3045362"/>
              <a:gd name="connsiteX31" fmla="*/ 0 w 5435194"/>
              <a:gd name="connsiteY31" fmla="*/ 0 h 304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35194" h="3045362" fill="none" extrusionOk="0">
                <a:moveTo>
                  <a:pt x="0" y="0"/>
                </a:moveTo>
                <a:cubicBezTo>
                  <a:pt x="228046" y="-9258"/>
                  <a:pt x="416084" y="37552"/>
                  <a:pt x="597871" y="0"/>
                </a:cubicBezTo>
                <a:cubicBezTo>
                  <a:pt x="779658" y="-37552"/>
                  <a:pt x="1020692" y="53957"/>
                  <a:pt x="1141391" y="0"/>
                </a:cubicBezTo>
                <a:cubicBezTo>
                  <a:pt x="1262090" y="-53957"/>
                  <a:pt x="1395974" y="36046"/>
                  <a:pt x="1576206" y="0"/>
                </a:cubicBezTo>
                <a:cubicBezTo>
                  <a:pt x="1756439" y="-36046"/>
                  <a:pt x="1851977" y="38819"/>
                  <a:pt x="2065374" y="0"/>
                </a:cubicBezTo>
                <a:cubicBezTo>
                  <a:pt x="2278771" y="-38819"/>
                  <a:pt x="2421009" y="36118"/>
                  <a:pt x="2554541" y="0"/>
                </a:cubicBezTo>
                <a:cubicBezTo>
                  <a:pt x="2688073" y="-36118"/>
                  <a:pt x="2814153" y="16542"/>
                  <a:pt x="2935005" y="0"/>
                </a:cubicBezTo>
                <a:cubicBezTo>
                  <a:pt x="3055857" y="-16542"/>
                  <a:pt x="3256059" y="49287"/>
                  <a:pt x="3532876" y="0"/>
                </a:cubicBezTo>
                <a:cubicBezTo>
                  <a:pt x="3809693" y="-49287"/>
                  <a:pt x="3802532" y="32188"/>
                  <a:pt x="3967692" y="0"/>
                </a:cubicBezTo>
                <a:cubicBezTo>
                  <a:pt x="4132852" y="-32188"/>
                  <a:pt x="4382400" y="58755"/>
                  <a:pt x="4511211" y="0"/>
                </a:cubicBezTo>
                <a:cubicBezTo>
                  <a:pt x="4640022" y="-58755"/>
                  <a:pt x="5175957" y="23163"/>
                  <a:pt x="5435194" y="0"/>
                </a:cubicBezTo>
                <a:cubicBezTo>
                  <a:pt x="5468541" y="115488"/>
                  <a:pt x="5390001" y="356468"/>
                  <a:pt x="5435194" y="507560"/>
                </a:cubicBezTo>
                <a:cubicBezTo>
                  <a:pt x="5480387" y="658652"/>
                  <a:pt x="5388878" y="851531"/>
                  <a:pt x="5435194" y="954213"/>
                </a:cubicBezTo>
                <a:cubicBezTo>
                  <a:pt x="5481510" y="1056895"/>
                  <a:pt x="5428001" y="1269662"/>
                  <a:pt x="5435194" y="1431320"/>
                </a:cubicBezTo>
                <a:cubicBezTo>
                  <a:pt x="5442387" y="1592978"/>
                  <a:pt x="5418586" y="1712424"/>
                  <a:pt x="5435194" y="1908427"/>
                </a:cubicBezTo>
                <a:cubicBezTo>
                  <a:pt x="5451802" y="2104430"/>
                  <a:pt x="5419395" y="2180654"/>
                  <a:pt x="5435194" y="2415987"/>
                </a:cubicBezTo>
                <a:cubicBezTo>
                  <a:pt x="5450993" y="2651320"/>
                  <a:pt x="5412346" y="2816312"/>
                  <a:pt x="5435194" y="3045362"/>
                </a:cubicBezTo>
                <a:cubicBezTo>
                  <a:pt x="5192056" y="3103820"/>
                  <a:pt x="5004570" y="3014610"/>
                  <a:pt x="4891675" y="3045362"/>
                </a:cubicBezTo>
                <a:cubicBezTo>
                  <a:pt x="4778780" y="3076114"/>
                  <a:pt x="4466330" y="3011847"/>
                  <a:pt x="4348155" y="3045362"/>
                </a:cubicBezTo>
                <a:cubicBezTo>
                  <a:pt x="4229980" y="3078877"/>
                  <a:pt x="3947656" y="3007733"/>
                  <a:pt x="3695932" y="3045362"/>
                </a:cubicBezTo>
                <a:cubicBezTo>
                  <a:pt x="3444208" y="3082991"/>
                  <a:pt x="3206665" y="3011701"/>
                  <a:pt x="3043709" y="3045362"/>
                </a:cubicBezTo>
                <a:cubicBezTo>
                  <a:pt x="2880753" y="3079023"/>
                  <a:pt x="2692695" y="3036811"/>
                  <a:pt x="2500189" y="3045362"/>
                </a:cubicBezTo>
                <a:cubicBezTo>
                  <a:pt x="2307683" y="3053913"/>
                  <a:pt x="2174178" y="3027621"/>
                  <a:pt x="2065374" y="3045362"/>
                </a:cubicBezTo>
                <a:cubicBezTo>
                  <a:pt x="1956571" y="3063103"/>
                  <a:pt x="1783721" y="3002788"/>
                  <a:pt x="1630558" y="3045362"/>
                </a:cubicBezTo>
                <a:cubicBezTo>
                  <a:pt x="1477395" y="3087936"/>
                  <a:pt x="1139075" y="2984077"/>
                  <a:pt x="978335" y="3045362"/>
                </a:cubicBezTo>
                <a:cubicBezTo>
                  <a:pt x="817595" y="3106647"/>
                  <a:pt x="388464" y="2996318"/>
                  <a:pt x="0" y="3045362"/>
                </a:cubicBezTo>
                <a:cubicBezTo>
                  <a:pt x="-36494" y="2911400"/>
                  <a:pt x="19713" y="2752726"/>
                  <a:pt x="0" y="2629163"/>
                </a:cubicBezTo>
                <a:cubicBezTo>
                  <a:pt x="-19713" y="2505600"/>
                  <a:pt x="34345" y="2264651"/>
                  <a:pt x="0" y="2152056"/>
                </a:cubicBezTo>
                <a:cubicBezTo>
                  <a:pt x="-34345" y="2039461"/>
                  <a:pt x="55101" y="1867073"/>
                  <a:pt x="0" y="1674949"/>
                </a:cubicBezTo>
                <a:cubicBezTo>
                  <a:pt x="-55101" y="1482825"/>
                  <a:pt x="38819" y="1423429"/>
                  <a:pt x="0" y="1228296"/>
                </a:cubicBezTo>
                <a:cubicBezTo>
                  <a:pt x="-38819" y="1033163"/>
                  <a:pt x="16143" y="922274"/>
                  <a:pt x="0" y="751189"/>
                </a:cubicBezTo>
                <a:cubicBezTo>
                  <a:pt x="-16143" y="580104"/>
                  <a:pt x="21997" y="296657"/>
                  <a:pt x="0" y="0"/>
                </a:cubicBezTo>
                <a:close/>
              </a:path>
              <a:path w="5435194" h="3045362" stroke="0" extrusionOk="0">
                <a:moveTo>
                  <a:pt x="0" y="0"/>
                </a:moveTo>
                <a:cubicBezTo>
                  <a:pt x="174048" y="-34630"/>
                  <a:pt x="387833" y="4882"/>
                  <a:pt x="489167" y="0"/>
                </a:cubicBezTo>
                <a:cubicBezTo>
                  <a:pt x="590501" y="-4882"/>
                  <a:pt x="819504" y="49749"/>
                  <a:pt x="923983" y="0"/>
                </a:cubicBezTo>
                <a:cubicBezTo>
                  <a:pt x="1028462" y="-49749"/>
                  <a:pt x="1149454" y="49938"/>
                  <a:pt x="1358799" y="0"/>
                </a:cubicBezTo>
                <a:cubicBezTo>
                  <a:pt x="1568144" y="-49938"/>
                  <a:pt x="1871189" y="8820"/>
                  <a:pt x="2011022" y="0"/>
                </a:cubicBezTo>
                <a:cubicBezTo>
                  <a:pt x="2150855" y="-8820"/>
                  <a:pt x="2230045" y="19491"/>
                  <a:pt x="2391485" y="0"/>
                </a:cubicBezTo>
                <a:cubicBezTo>
                  <a:pt x="2552925" y="-19491"/>
                  <a:pt x="2608870" y="3955"/>
                  <a:pt x="2771949" y="0"/>
                </a:cubicBezTo>
                <a:cubicBezTo>
                  <a:pt x="2935028" y="-3955"/>
                  <a:pt x="3178984" y="29572"/>
                  <a:pt x="3369820" y="0"/>
                </a:cubicBezTo>
                <a:cubicBezTo>
                  <a:pt x="3560656" y="-29572"/>
                  <a:pt x="3820980" y="34594"/>
                  <a:pt x="3967692" y="0"/>
                </a:cubicBezTo>
                <a:cubicBezTo>
                  <a:pt x="4114404" y="-34594"/>
                  <a:pt x="4409358" y="22315"/>
                  <a:pt x="4565563" y="0"/>
                </a:cubicBezTo>
                <a:cubicBezTo>
                  <a:pt x="4721768" y="-22315"/>
                  <a:pt x="5184022" y="22015"/>
                  <a:pt x="5435194" y="0"/>
                </a:cubicBezTo>
                <a:cubicBezTo>
                  <a:pt x="5475683" y="178751"/>
                  <a:pt x="5420589" y="267780"/>
                  <a:pt x="5435194" y="507560"/>
                </a:cubicBezTo>
                <a:cubicBezTo>
                  <a:pt x="5449799" y="747340"/>
                  <a:pt x="5394784" y="776705"/>
                  <a:pt x="5435194" y="954213"/>
                </a:cubicBezTo>
                <a:cubicBezTo>
                  <a:pt x="5475604" y="1131721"/>
                  <a:pt x="5381229" y="1262877"/>
                  <a:pt x="5435194" y="1461774"/>
                </a:cubicBezTo>
                <a:cubicBezTo>
                  <a:pt x="5489159" y="1660671"/>
                  <a:pt x="5415449" y="1793881"/>
                  <a:pt x="5435194" y="1999788"/>
                </a:cubicBezTo>
                <a:cubicBezTo>
                  <a:pt x="5454939" y="2205695"/>
                  <a:pt x="5395933" y="2241288"/>
                  <a:pt x="5435194" y="2415987"/>
                </a:cubicBezTo>
                <a:cubicBezTo>
                  <a:pt x="5474455" y="2590686"/>
                  <a:pt x="5372156" y="2761174"/>
                  <a:pt x="5435194" y="3045362"/>
                </a:cubicBezTo>
                <a:cubicBezTo>
                  <a:pt x="5183843" y="3114576"/>
                  <a:pt x="5001932" y="2984573"/>
                  <a:pt x="4782971" y="3045362"/>
                </a:cubicBezTo>
                <a:cubicBezTo>
                  <a:pt x="4564010" y="3106151"/>
                  <a:pt x="4535080" y="3006343"/>
                  <a:pt x="4402507" y="3045362"/>
                </a:cubicBezTo>
                <a:cubicBezTo>
                  <a:pt x="4269934" y="3084381"/>
                  <a:pt x="4026097" y="2994314"/>
                  <a:pt x="3913340" y="3045362"/>
                </a:cubicBezTo>
                <a:cubicBezTo>
                  <a:pt x="3800583" y="3096410"/>
                  <a:pt x="3596961" y="3004715"/>
                  <a:pt x="3369820" y="3045362"/>
                </a:cubicBezTo>
                <a:cubicBezTo>
                  <a:pt x="3142679" y="3086009"/>
                  <a:pt x="3004404" y="3028440"/>
                  <a:pt x="2771949" y="3045362"/>
                </a:cubicBezTo>
                <a:cubicBezTo>
                  <a:pt x="2539494" y="3062284"/>
                  <a:pt x="2496590" y="3034207"/>
                  <a:pt x="2337133" y="3045362"/>
                </a:cubicBezTo>
                <a:cubicBezTo>
                  <a:pt x="2177676" y="3056517"/>
                  <a:pt x="2014830" y="3018897"/>
                  <a:pt x="1793614" y="3045362"/>
                </a:cubicBezTo>
                <a:cubicBezTo>
                  <a:pt x="1572398" y="3071827"/>
                  <a:pt x="1388223" y="3005097"/>
                  <a:pt x="1195743" y="3045362"/>
                </a:cubicBezTo>
                <a:cubicBezTo>
                  <a:pt x="1003263" y="3085627"/>
                  <a:pt x="929338" y="3008646"/>
                  <a:pt x="706575" y="3045362"/>
                </a:cubicBezTo>
                <a:cubicBezTo>
                  <a:pt x="483812" y="3082078"/>
                  <a:pt x="144956" y="2967654"/>
                  <a:pt x="0" y="3045362"/>
                </a:cubicBezTo>
                <a:cubicBezTo>
                  <a:pt x="-15823" y="2902066"/>
                  <a:pt x="48572" y="2697379"/>
                  <a:pt x="0" y="2598709"/>
                </a:cubicBezTo>
                <a:cubicBezTo>
                  <a:pt x="-48572" y="2500039"/>
                  <a:pt x="8888" y="2153908"/>
                  <a:pt x="0" y="2030241"/>
                </a:cubicBezTo>
                <a:cubicBezTo>
                  <a:pt x="-8888" y="1906574"/>
                  <a:pt x="48609" y="1777791"/>
                  <a:pt x="0" y="1583588"/>
                </a:cubicBezTo>
                <a:cubicBezTo>
                  <a:pt x="-48609" y="1389385"/>
                  <a:pt x="44384" y="1300798"/>
                  <a:pt x="0" y="1076028"/>
                </a:cubicBezTo>
                <a:cubicBezTo>
                  <a:pt x="-44384" y="851258"/>
                  <a:pt x="5129" y="657959"/>
                  <a:pt x="0" y="507560"/>
                </a:cubicBezTo>
                <a:cubicBezTo>
                  <a:pt x="-5129" y="357161"/>
                  <a:pt x="23844" y="228581"/>
                  <a:pt x="0" y="0"/>
                </a:cubicBezTo>
                <a:close/>
              </a:path>
            </a:pathLst>
          </a:custGeom>
          <a:solidFill>
            <a:schemeClr val="bg1"/>
          </a:solidFill>
          <a:ln w="76200">
            <a:solidFill>
              <a:schemeClr val="accent6"/>
            </a:solidFill>
            <a:extLst>
              <a:ext uri="{C807C97D-BFC1-408E-A445-0C87EB9F89A2}">
                <ask:lineSketchStyleProps xmlns:ask="http://schemas.microsoft.com/office/drawing/2018/sketchyshapes" sd="372413716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65" name="Google Shape;3165;p56">
            <a:extLst>
              <a:ext uri="{FF2B5EF4-FFF2-40B4-BE49-F238E27FC236}">
                <a16:creationId xmlns:a16="http://schemas.microsoft.com/office/drawing/2014/main" id="{CCF738C1-322F-DBEF-B0A5-D0E24E8BD8F8}"/>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Random Forest</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10ADF87B-DAC1-BE88-3886-052C625D02E3}"/>
              </a:ext>
            </a:extLst>
          </p:cNvPr>
          <p:cNvGrpSpPr/>
          <p:nvPr/>
        </p:nvGrpSpPr>
        <p:grpSpPr>
          <a:xfrm>
            <a:off x="7085314" y="4079129"/>
            <a:ext cx="921719" cy="880043"/>
            <a:chOff x="1240965" y="2131729"/>
            <a:chExt cx="921719" cy="880043"/>
          </a:xfrm>
        </p:grpSpPr>
        <p:sp>
          <p:nvSpPr>
            <p:cNvPr id="12" name="Google Shape;2070;p48">
              <a:extLst>
                <a:ext uri="{FF2B5EF4-FFF2-40B4-BE49-F238E27FC236}">
                  <a16:creationId xmlns:a16="http://schemas.microsoft.com/office/drawing/2014/main" id="{984C05C2-3B57-7B1E-ABA1-F9482BBC88D7}"/>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13DAA91E-2E57-3E89-0A3A-8A3746935DA0}"/>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EBD1F300-30F9-7CB9-DB8F-05809B8D9D7E}"/>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4D8CD247-C14C-7F3E-7C08-71188D8310A9}"/>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1A90F91C-5D3B-1EBA-CDC0-7D407361F17C}"/>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6001AFA1-5103-063F-1483-C5C989C0520C}"/>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443C5ACB-8212-C2AF-ED0A-68341E9CCBD8}"/>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F01CA588-AFC4-1457-5591-7B48A57F962F}"/>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9A3D8754-72E4-C5DA-152C-85BAE8C7618F}"/>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FB181A24-E15E-030A-6D53-2BCD7113BE65}"/>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5F293E52-12F6-EED4-DE7B-82250C42F933}"/>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D4CCEFE4-9284-9D08-967C-506CF7D74B08}"/>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0AB0F894-EF28-9FC7-8A67-0DEC97AB2EEE}"/>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DEC66AFA-3F9C-4BC1-C2EC-51C16AA7C32F}"/>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00FDFF90-5730-F2BC-BB21-43A6EB45FE34}"/>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AF471865-8486-CA72-CAE3-52E3E63C6567}"/>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D217F095-8C61-D70D-81BF-01ABCD038B46}"/>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F8D03D80-F7D6-4EB2-7F82-46E148733F66}"/>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A5A1F51D-0132-0142-ADFC-7C91CF1987B2}"/>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65B4677D-1394-B5E2-D457-E1184E7598BE}"/>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45A0A360-2B93-2948-B7CE-B526D4177550}"/>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A589544D-A169-0E71-0934-F9DFB9BCB715}"/>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9F3A866A-EA19-2226-4398-B37AE25566D1}"/>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CE292834-F255-CAF7-1CD0-177B93D18E84}"/>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4059C229-0CB3-3917-A330-DAF565C9AF85}"/>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5776D605-349A-B8B2-51D1-F9127BD1E484}"/>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0483F06B-8613-1C1E-C827-D081F7E96123}"/>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1CEBC51D-1F61-B7C0-AFD8-F6CE586B5610}"/>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F6BB49E7-9F9D-C5D0-9B28-7A6575241B8B}"/>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792A6800-C7E9-46C2-ED61-68C13488CA1C}"/>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FBD08F18-A101-1E82-0F98-E009A8719EC6}"/>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C41DAFBA-D2C0-354B-A21C-A1B9D687C439}"/>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86A5A7ED-98C1-FC27-E59B-1ABD0C52EB8C}"/>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97A4B8D7-9D06-BB8E-9E40-FC09760A6461}"/>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6225BFFF-31AF-3213-B0DF-58C0F5D6A39F}"/>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4B795792-32B8-999A-E414-D5AFAE980DB1}"/>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796C6DFD-2206-B571-1BA1-3B7125855EE0}"/>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5D962529-55A0-AA96-E6E6-F3A794ACC23A}"/>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C1448991-845F-40FF-BA65-6E193038531B}"/>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29850CC7-F166-51BF-7ACA-D062A63C5F7C}"/>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5CB9DCF8-996D-4342-2385-F570149A3CB9}"/>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03FA2882-CB10-2767-C819-AFF8173C30E2}"/>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059CA225-40F5-B04A-2293-B7B83EBFB051}"/>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F312DFAC-4E8A-D0A9-3308-7746D73A131A}"/>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B7CBC193-A71A-F1C1-2014-E63624975CC8}"/>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862F6176-D88A-678D-02F5-ECCCD89ADCC3}"/>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D7DD99A4-AB62-8296-E1F9-F2B0AF6C856D}"/>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601144B1-F466-32DE-3F7E-011A9D1D3CAA}"/>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C2A665FA-3451-3884-8A0E-6543860ED4D9}"/>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F847687D-6553-4FCA-E87E-55D77261C0D6}"/>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CA7D602E-855F-57CF-9807-13DDF3199C58}"/>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642C74DC-1931-775C-47BE-8BD564D3FF39}"/>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E34EED84-5266-C9FA-9695-BC6A1DC1CD2D}"/>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09768528-5818-45B2-EF1B-1D8C369A7680}"/>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ABB4A0B0-AA32-E639-B758-11ED512600D9}"/>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3E756970-8032-99BC-12C3-2EB0E392C33A}"/>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BEC59F11-2820-8FB3-672B-D29F2AB4F8D1}"/>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853ECC01-5734-9774-C2C3-A55DF81FD08D}"/>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FC1A2FD9-5B9B-1C2F-E85A-0888B531EC74}"/>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7B4DFB33-A119-0DB7-FAFC-05D8E9880A45}"/>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CFD80F64-1D37-6C05-226E-B7A81D3B5AEF}"/>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716337BA-0C19-00A5-00A8-D22054F250F3}"/>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48458D80-9D47-5AFA-2E44-39AEE3BAADEF}"/>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ED5DA194-3B6C-6BFE-C678-62327D32A0BF}"/>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99240975-B563-50CA-0C91-223BD8FB0C20}"/>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067AC02A-5236-DEE1-641A-A013EAF5F7DB}"/>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A27F7B70-685D-BCC0-BCA2-D03877971735}"/>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839FEE9E-6294-9FD2-DFED-03F243450F70}"/>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D2667BF4-4314-3707-605A-ACA6DF18DE1C}"/>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D648DE0F-BADB-6BB6-B148-699F088DDB90}"/>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9B56E2BA-F630-8A7A-DEDD-FC36916A9FDD}"/>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B8D5C6E1-9B96-1FD5-63E8-CCC0BDD5EEF8}"/>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9E0673D5-4E20-E3D9-26F3-393F682E20D6}"/>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F738815A-26F2-7C8C-79C7-C7E7C1698D12}"/>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4A446744-87E2-6B04-7B75-D08CAD7843E2}"/>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41137FDA-2252-54DE-3B51-25DCFCE91167}"/>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0D59FDEE-63AE-22C8-5421-E3686158EC50}"/>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7A36CB8A-E03C-E4AA-9E0D-1C107461AACF}"/>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85B9A7C2-F2F7-35DF-9412-A831234E6B07}"/>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FD17869E-9AA4-76E7-132F-867D9FC37910}"/>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E0F538E4-9262-7AA2-9BB6-EAF1CFD6DA0A}"/>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582CBB02-490A-8BEA-EE42-57E7F1C263BD}"/>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B432B993-EF0B-AE05-450C-73A379B33369}"/>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6E1C1EC2-1114-6FF9-2C8C-E32DD859363E}"/>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a:extLst>
              <a:ext uri="{FF2B5EF4-FFF2-40B4-BE49-F238E27FC236}">
                <a16:creationId xmlns:a16="http://schemas.microsoft.com/office/drawing/2014/main" id="{5FFBA572-D594-AD82-A6EA-3583BBA19DAB}"/>
              </a:ext>
            </a:extLst>
          </p:cNvPr>
          <p:cNvPicPr>
            <a:picLocks noChangeAspect="1"/>
          </p:cNvPicPr>
          <p:nvPr/>
        </p:nvPicPr>
        <p:blipFill>
          <a:blip r:embed="rId3"/>
          <a:stretch>
            <a:fillRect/>
          </a:stretch>
        </p:blipFill>
        <p:spPr>
          <a:xfrm>
            <a:off x="1871238" y="1567429"/>
            <a:ext cx="5401524" cy="3036071"/>
          </a:xfrm>
          <a:prstGeom prst="rect">
            <a:avLst/>
          </a:prstGeom>
        </p:spPr>
      </p:pic>
    </p:spTree>
    <p:extLst>
      <p:ext uri="{BB962C8B-B14F-4D97-AF65-F5344CB8AC3E}">
        <p14:creationId xmlns:p14="http://schemas.microsoft.com/office/powerpoint/2010/main" val="2613254090"/>
      </p:ext>
    </p:extLst>
  </p:cSld>
  <p:clrMapOvr>
    <a:masterClrMapping/>
  </p:clrMapOvr>
  <p:transition spd="med">
    <p:pull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50">
          <a:extLst>
            <a:ext uri="{FF2B5EF4-FFF2-40B4-BE49-F238E27FC236}">
              <a16:creationId xmlns:a16="http://schemas.microsoft.com/office/drawing/2014/main" id="{50B9277A-CA75-C36C-9056-D2CA2E3D6E8D}"/>
            </a:ext>
          </a:extLst>
        </p:cNvPr>
        <p:cNvGrpSpPr/>
        <p:nvPr/>
      </p:nvGrpSpPr>
      <p:grpSpPr>
        <a:xfrm>
          <a:off x="0" y="0"/>
          <a:ext cx="0" cy="0"/>
          <a:chOff x="0" y="0"/>
          <a:chExt cx="0" cy="0"/>
        </a:xfrm>
      </p:grpSpPr>
      <p:sp>
        <p:nvSpPr>
          <p:cNvPr id="4" name="مستطيل 3">
            <a:extLst>
              <a:ext uri="{FF2B5EF4-FFF2-40B4-BE49-F238E27FC236}">
                <a16:creationId xmlns:a16="http://schemas.microsoft.com/office/drawing/2014/main" id="{B849E448-1D47-596B-FE85-ED5C9FE69715}"/>
              </a:ext>
            </a:extLst>
          </p:cNvPr>
          <p:cNvSpPr/>
          <p:nvPr/>
        </p:nvSpPr>
        <p:spPr>
          <a:xfrm>
            <a:off x="1843430" y="1558138"/>
            <a:ext cx="5435194" cy="3045362"/>
          </a:xfrm>
          <a:custGeom>
            <a:avLst/>
            <a:gdLst>
              <a:gd name="connsiteX0" fmla="*/ 0 w 5435194"/>
              <a:gd name="connsiteY0" fmla="*/ 0 h 3045362"/>
              <a:gd name="connsiteX1" fmla="*/ 597871 w 5435194"/>
              <a:gd name="connsiteY1" fmla="*/ 0 h 3045362"/>
              <a:gd name="connsiteX2" fmla="*/ 1141391 w 5435194"/>
              <a:gd name="connsiteY2" fmla="*/ 0 h 3045362"/>
              <a:gd name="connsiteX3" fmla="*/ 1576206 w 5435194"/>
              <a:gd name="connsiteY3" fmla="*/ 0 h 3045362"/>
              <a:gd name="connsiteX4" fmla="*/ 2065374 w 5435194"/>
              <a:gd name="connsiteY4" fmla="*/ 0 h 3045362"/>
              <a:gd name="connsiteX5" fmla="*/ 2554541 w 5435194"/>
              <a:gd name="connsiteY5" fmla="*/ 0 h 3045362"/>
              <a:gd name="connsiteX6" fmla="*/ 2935005 w 5435194"/>
              <a:gd name="connsiteY6" fmla="*/ 0 h 3045362"/>
              <a:gd name="connsiteX7" fmla="*/ 3532876 w 5435194"/>
              <a:gd name="connsiteY7" fmla="*/ 0 h 3045362"/>
              <a:gd name="connsiteX8" fmla="*/ 3967692 w 5435194"/>
              <a:gd name="connsiteY8" fmla="*/ 0 h 3045362"/>
              <a:gd name="connsiteX9" fmla="*/ 4511211 w 5435194"/>
              <a:gd name="connsiteY9" fmla="*/ 0 h 3045362"/>
              <a:gd name="connsiteX10" fmla="*/ 5435194 w 5435194"/>
              <a:gd name="connsiteY10" fmla="*/ 0 h 3045362"/>
              <a:gd name="connsiteX11" fmla="*/ 5435194 w 5435194"/>
              <a:gd name="connsiteY11" fmla="*/ 507560 h 3045362"/>
              <a:gd name="connsiteX12" fmla="*/ 5435194 w 5435194"/>
              <a:gd name="connsiteY12" fmla="*/ 954213 h 3045362"/>
              <a:gd name="connsiteX13" fmla="*/ 5435194 w 5435194"/>
              <a:gd name="connsiteY13" fmla="*/ 1431320 h 3045362"/>
              <a:gd name="connsiteX14" fmla="*/ 5435194 w 5435194"/>
              <a:gd name="connsiteY14" fmla="*/ 1908427 h 3045362"/>
              <a:gd name="connsiteX15" fmla="*/ 5435194 w 5435194"/>
              <a:gd name="connsiteY15" fmla="*/ 2415987 h 3045362"/>
              <a:gd name="connsiteX16" fmla="*/ 5435194 w 5435194"/>
              <a:gd name="connsiteY16" fmla="*/ 3045362 h 3045362"/>
              <a:gd name="connsiteX17" fmla="*/ 4891675 w 5435194"/>
              <a:gd name="connsiteY17" fmla="*/ 3045362 h 3045362"/>
              <a:gd name="connsiteX18" fmla="*/ 4348155 w 5435194"/>
              <a:gd name="connsiteY18" fmla="*/ 3045362 h 3045362"/>
              <a:gd name="connsiteX19" fmla="*/ 3695932 w 5435194"/>
              <a:gd name="connsiteY19" fmla="*/ 3045362 h 3045362"/>
              <a:gd name="connsiteX20" fmla="*/ 3043709 w 5435194"/>
              <a:gd name="connsiteY20" fmla="*/ 3045362 h 3045362"/>
              <a:gd name="connsiteX21" fmla="*/ 2500189 w 5435194"/>
              <a:gd name="connsiteY21" fmla="*/ 3045362 h 3045362"/>
              <a:gd name="connsiteX22" fmla="*/ 2065374 w 5435194"/>
              <a:gd name="connsiteY22" fmla="*/ 3045362 h 3045362"/>
              <a:gd name="connsiteX23" fmla="*/ 1630558 w 5435194"/>
              <a:gd name="connsiteY23" fmla="*/ 3045362 h 3045362"/>
              <a:gd name="connsiteX24" fmla="*/ 978335 w 5435194"/>
              <a:gd name="connsiteY24" fmla="*/ 3045362 h 3045362"/>
              <a:gd name="connsiteX25" fmla="*/ 0 w 5435194"/>
              <a:gd name="connsiteY25" fmla="*/ 3045362 h 3045362"/>
              <a:gd name="connsiteX26" fmla="*/ 0 w 5435194"/>
              <a:gd name="connsiteY26" fmla="*/ 2629163 h 3045362"/>
              <a:gd name="connsiteX27" fmla="*/ 0 w 5435194"/>
              <a:gd name="connsiteY27" fmla="*/ 2152056 h 3045362"/>
              <a:gd name="connsiteX28" fmla="*/ 0 w 5435194"/>
              <a:gd name="connsiteY28" fmla="*/ 1674949 h 3045362"/>
              <a:gd name="connsiteX29" fmla="*/ 0 w 5435194"/>
              <a:gd name="connsiteY29" fmla="*/ 1228296 h 3045362"/>
              <a:gd name="connsiteX30" fmla="*/ 0 w 5435194"/>
              <a:gd name="connsiteY30" fmla="*/ 751189 h 3045362"/>
              <a:gd name="connsiteX31" fmla="*/ 0 w 5435194"/>
              <a:gd name="connsiteY31" fmla="*/ 0 h 304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35194" h="3045362" fill="none" extrusionOk="0">
                <a:moveTo>
                  <a:pt x="0" y="0"/>
                </a:moveTo>
                <a:cubicBezTo>
                  <a:pt x="228046" y="-9258"/>
                  <a:pt x="416084" y="37552"/>
                  <a:pt x="597871" y="0"/>
                </a:cubicBezTo>
                <a:cubicBezTo>
                  <a:pt x="779658" y="-37552"/>
                  <a:pt x="1020692" y="53957"/>
                  <a:pt x="1141391" y="0"/>
                </a:cubicBezTo>
                <a:cubicBezTo>
                  <a:pt x="1262090" y="-53957"/>
                  <a:pt x="1395974" y="36046"/>
                  <a:pt x="1576206" y="0"/>
                </a:cubicBezTo>
                <a:cubicBezTo>
                  <a:pt x="1756439" y="-36046"/>
                  <a:pt x="1851977" y="38819"/>
                  <a:pt x="2065374" y="0"/>
                </a:cubicBezTo>
                <a:cubicBezTo>
                  <a:pt x="2278771" y="-38819"/>
                  <a:pt x="2421009" y="36118"/>
                  <a:pt x="2554541" y="0"/>
                </a:cubicBezTo>
                <a:cubicBezTo>
                  <a:pt x="2688073" y="-36118"/>
                  <a:pt x="2814153" y="16542"/>
                  <a:pt x="2935005" y="0"/>
                </a:cubicBezTo>
                <a:cubicBezTo>
                  <a:pt x="3055857" y="-16542"/>
                  <a:pt x="3256059" y="49287"/>
                  <a:pt x="3532876" y="0"/>
                </a:cubicBezTo>
                <a:cubicBezTo>
                  <a:pt x="3809693" y="-49287"/>
                  <a:pt x="3802532" y="32188"/>
                  <a:pt x="3967692" y="0"/>
                </a:cubicBezTo>
                <a:cubicBezTo>
                  <a:pt x="4132852" y="-32188"/>
                  <a:pt x="4382400" y="58755"/>
                  <a:pt x="4511211" y="0"/>
                </a:cubicBezTo>
                <a:cubicBezTo>
                  <a:pt x="4640022" y="-58755"/>
                  <a:pt x="5175957" y="23163"/>
                  <a:pt x="5435194" y="0"/>
                </a:cubicBezTo>
                <a:cubicBezTo>
                  <a:pt x="5468541" y="115488"/>
                  <a:pt x="5390001" y="356468"/>
                  <a:pt x="5435194" y="507560"/>
                </a:cubicBezTo>
                <a:cubicBezTo>
                  <a:pt x="5480387" y="658652"/>
                  <a:pt x="5388878" y="851531"/>
                  <a:pt x="5435194" y="954213"/>
                </a:cubicBezTo>
                <a:cubicBezTo>
                  <a:pt x="5481510" y="1056895"/>
                  <a:pt x="5428001" y="1269662"/>
                  <a:pt x="5435194" y="1431320"/>
                </a:cubicBezTo>
                <a:cubicBezTo>
                  <a:pt x="5442387" y="1592978"/>
                  <a:pt x="5418586" y="1712424"/>
                  <a:pt x="5435194" y="1908427"/>
                </a:cubicBezTo>
                <a:cubicBezTo>
                  <a:pt x="5451802" y="2104430"/>
                  <a:pt x="5419395" y="2180654"/>
                  <a:pt x="5435194" y="2415987"/>
                </a:cubicBezTo>
                <a:cubicBezTo>
                  <a:pt x="5450993" y="2651320"/>
                  <a:pt x="5412346" y="2816312"/>
                  <a:pt x="5435194" y="3045362"/>
                </a:cubicBezTo>
                <a:cubicBezTo>
                  <a:pt x="5192056" y="3103820"/>
                  <a:pt x="5004570" y="3014610"/>
                  <a:pt x="4891675" y="3045362"/>
                </a:cubicBezTo>
                <a:cubicBezTo>
                  <a:pt x="4778780" y="3076114"/>
                  <a:pt x="4466330" y="3011847"/>
                  <a:pt x="4348155" y="3045362"/>
                </a:cubicBezTo>
                <a:cubicBezTo>
                  <a:pt x="4229980" y="3078877"/>
                  <a:pt x="3947656" y="3007733"/>
                  <a:pt x="3695932" y="3045362"/>
                </a:cubicBezTo>
                <a:cubicBezTo>
                  <a:pt x="3444208" y="3082991"/>
                  <a:pt x="3206665" y="3011701"/>
                  <a:pt x="3043709" y="3045362"/>
                </a:cubicBezTo>
                <a:cubicBezTo>
                  <a:pt x="2880753" y="3079023"/>
                  <a:pt x="2692695" y="3036811"/>
                  <a:pt x="2500189" y="3045362"/>
                </a:cubicBezTo>
                <a:cubicBezTo>
                  <a:pt x="2307683" y="3053913"/>
                  <a:pt x="2174178" y="3027621"/>
                  <a:pt x="2065374" y="3045362"/>
                </a:cubicBezTo>
                <a:cubicBezTo>
                  <a:pt x="1956571" y="3063103"/>
                  <a:pt x="1783721" y="3002788"/>
                  <a:pt x="1630558" y="3045362"/>
                </a:cubicBezTo>
                <a:cubicBezTo>
                  <a:pt x="1477395" y="3087936"/>
                  <a:pt x="1139075" y="2984077"/>
                  <a:pt x="978335" y="3045362"/>
                </a:cubicBezTo>
                <a:cubicBezTo>
                  <a:pt x="817595" y="3106647"/>
                  <a:pt x="388464" y="2996318"/>
                  <a:pt x="0" y="3045362"/>
                </a:cubicBezTo>
                <a:cubicBezTo>
                  <a:pt x="-36494" y="2911400"/>
                  <a:pt x="19713" y="2752726"/>
                  <a:pt x="0" y="2629163"/>
                </a:cubicBezTo>
                <a:cubicBezTo>
                  <a:pt x="-19713" y="2505600"/>
                  <a:pt x="34345" y="2264651"/>
                  <a:pt x="0" y="2152056"/>
                </a:cubicBezTo>
                <a:cubicBezTo>
                  <a:pt x="-34345" y="2039461"/>
                  <a:pt x="55101" y="1867073"/>
                  <a:pt x="0" y="1674949"/>
                </a:cubicBezTo>
                <a:cubicBezTo>
                  <a:pt x="-55101" y="1482825"/>
                  <a:pt x="38819" y="1423429"/>
                  <a:pt x="0" y="1228296"/>
                </a:cubicBezTo>
                <a:cubicBezTo>
                  <a:pt x="-38819" y="1033163"/>
                  <a:pt x="16143" y="922274"/>
                  <a:pt x="0" y="751189"/>
                </a:cubicBezTo>
                <a:cubicBezTo>
                  <a:pt x="-16143" y="580104"/>
                  <a:pt x="21997" y="296657"/>
                  <a:pt x="0" y="0"/>
                </a:cubicBezTo>
                <a:close/>
              </a:path>
              <a:path w="5435194" h="3045362" stroke="0" extrusionOk="0">
                <a:moveTo>
                  <a:pt x="0" y="0"/>
                </a:moveTo>
                <a:cubicBezTo>
                  <a:pt x="174048" y="-34630"/>
                  <a:pt x="387833" y="4882"/>
                  <a:pt x="489167" y="0"/>
                </a:cubicBezTo>
                <a:cubicBezTo>
                  <a:pt x="590501" y="-4882"/>
                  <a:pt x="819504" y="49749"/>
                  <a:pt x="923983" y="0"/>
                </a:cubicBezTo>
                <a:cubicBezTo>
                  <a:pt x="1028462" y="-49749"/>
                  <a:pt x="1149454" y="49938"/>
                  <a:pt x="1358799" y="0"/>
                </a:cubicBezTo>
                <a:cubicBezTo>
                  <a:pt x="1568144" y="-49938"/>
                  <a:pt x="1871189" y="8820"/>
                  <a:pt x="2011022" y="0"/>
                </a:cubicBezTo>
                <a:cubicBezTo>
                  <a:pt x="2150855" y="-8820"/>
                  <a:pt x="2230045" y="19491"/>
                  <a:pt x="2391485" y="0"/>
                </a:cubicBezTo>
                <a:cubicBezTo>
                  <a:pt x="2552925" y="-19491"/>
                  <a:pt x="2608870" y="3955"/>
                  <a:pt x="2771949" y="0"/>
                </a:cubicBezTo>
                <a:cubicBezTo>
                  <a:pt x="2935028" y="-3955"/>
                  <a:pt x="3178984" y="29572"/>
                  <a:pt x="3369820" y="0"/>
                </a:cubicBezTo>
                <a:cubicBezTo>
                  <a:pt x="3560656" y="-29572"/>
                  <a:pt x="3820980" y="34594"/>
                  <a:pt x="3967692" y="0"/>
                </a:cubicBezTo>
                <a:cubicBezTo>
                  <a:pt x="4114404" y="-34594"/>
                  <a:pt x="4409358" y="22315"/>
                  <a:pt x="4565563" y="0"/>
                </a:cubicBezTo>
                <a:cubicBezTo>
                  <a:pt x="4721768" y="-22315"/>
                  <a:pt x="5184022" y="22015"/>
                  <a:pt x="5435194" y="0"/>
                </a:cubicBezTo>
                <a:cubicBezTo>
                  <a:pt x="5475683" y="178751"/>
                  <a:pt x="5420589" y="267780"/>
                  <a:pt x="5435194" y="507560"/>
                </a:cubicBezTo>
                <a:cubicBezTo>
                  <a:pt x="5449799" y="747340"/>
                  <a:pt x="5394784" y="776705"/>
                  <a:pt x="5435194" y="954213"/>
                </a:cubicBezTo>
                <a:cubicBezTo>
                  <a:pt x="5475604" y="1131721"/>
                  <a:pt x="5381229" y="1262877"/>
                  <a:pt x="5435194" y="1461774"/>
                </a:cubicBezTo>
                <a:cubicBezTo>
                  <a:pt x="5489159" y="1660671"/>
                  <a:pt x="5415449" y="1793881"/>
                  <a:pt x="5435194" y="1999788"/>
                </a:cubicBezTo>
                <a:cubicBezTo>
                  <a:pt x="5454939" y="2205695"/>
                  <a:pt x="5395933" y="2241288"/>
                  <a:pt x="5435194" y="2415987"/>
                </a:cubicBezTo>
                <a:cubicBezTo>
                  <a:pt x="5474455" y="2590686"/>
                  <a:pt x="5372156" y="2761174"/>
                  <a:pt x="5435194" y="3045362"/>
                </a:cubicBezTo>
                <a:cubicBezTo>
                  <a:pt x="5183843" y="3114576"/>
                  <a:pt x="5001932" y="2984573"/>
                  <a:pt x="4782971" y="3045362"/>
                </a:cubicBezTo>
                <a:cubicBezTo>
                  <a:pt x="4564010" y="3106151"/>
                  <a:pt x="4535080" y="3006343"/>
                  <a:pt x="4402507" y="3045362"/>
                </a:cubicBezTo>
                <a:cubicBezTo>
                  <a:pt x="4269934" y="3084381"/>
                  <a:pt x="4026097" y="2994314"/>
                  <a:pt x="3913340" y="3045362"/>
                </a:cubicBezTo>
                <a:cubicBezTo>
                  <a:pt x="3800583" y="3096410"/>
                  <a:pt x="3596961" y="3004715"/>
                  <a:pt x="3369820" y="3045362"/>
                </a:cubicBezTo>
                <a:cubicBezTo>
                  <a:pt x="3142679" y="3086009"/>
                  <a:pt x="3004404" y="3028440"/>
                  <a:pt x="2771949" y="3045362"/>
                </a:cubicBezTo>
                <a:cubicBezTo>
                  <a:pt x="2539494" y="3062284"/>
                  <a:pt x="2496590" y="3034207"/>
                  <a:pt x="2337133" y="3045362"/>
                </a:cubicBezTo>
                <a:cubicBezTo>
                  <a:pt x="2177676" y="3056517"/>
                  <a:pt x="2014830" y="3018897"/>
                  <a:pt x="1793614" y="3045362"/>
                </a:cubicBezTo>
                <a:cubicBezTo>
                  <a:pt x="1572398" y="3071827"/>
                  <a:pt x="1388223" y="3005097"/>
                  <a:pt x="1195743" y="3045362"/>
                </a:cubicBezTo>
                <a:cubicBezTo>
                  <a:pt x="1003263" y="3085627"/>
                  <a:pt x="929338" y="3008646"/>
                  <a:pt x="706575" y="3045362"/>
                </a:cubicBezTo>
                <a:cubicBezTo>
                  <a:pt x="483812" y="3082078"/>
                  <a:pt x="144956" y="2967654"/>
                  <a:pt x="0" y="3045362"/>
                </a:cubicBezTo>
                <a:cubicBezTo>
                  <a:pt x="-15823" y="2902066"/>
                  <a:pt x="48572" y="2697379"/>
                  <a:pt x="0" y="2598709"/>
                </a:cubicBezTo>
                <a:cubicBezTo>
                  <a:pt x="-48572" y="2500039"/>
                  <a:pt x="8888" y="2153908"/>
                  <a:pt x="0" y="2030241"/>
                </a:cubicBezTo>
                <a:cubicBezTo>
                  <a:pt x="-8888" y="1906574"/>
                  <a:pt x="48609" y="1777791"/>
                  <a:pt x="0" y="1583588"/>
                </a:cubicBezTo>
                <a:cubicBezTo>
                  <a:pt x="-48609" y="1389385"/>
                  <a:pt x="44384" y="1300798"/>
                  <a:pt x="0" y="1076028"/>
                </a:cubicBezTo>
                <a:cubicBezTo>
                  <a:pt x="-44384" y="851258"/>
                  <a:pt x="5129" y="657959"/>
                  <a:pt x="0" y="507560"/>
                </a:cubicBezTo>
                <a:cubicBezTo>
                  <a:pt x="-5129" y="357161"/>
                  <a:pt x="23844" y="228581"/>
                  <a:pt x="0" y="0"/>
                </a:cubicBezTo>
                <a:close/>
              </a:path>
            </a:pathLst>
          </a:custGeom>
          <a:solidFill>
            <a:schemeClr val="bg1"/>
          </a:solidFill>
          <a:ln w="76200">
            <a:solidFill>
              <a:schemeClr val="accent6"/>
            </a:solidFill>
            <a:extLst>
              <a:ext uri="{C807C97D-BFC1-408E-A445-0C87EB9F89A2}">
                <ask:lineSketchStyleProps xmlns:ask="http://schemas.microsoft.com/office/drawing/2018/sketchyshapes" sd="372413716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165" name="Google Shape;3165;p56">
            <a:extLst>
              <a:ext uri="{FF2B5EF4-FFF2-40B4-BE49-F238E27FC236}">
                <a16:creationId xmlns:a16="http://schemas.microsoft.com/office/drawing/2014/main" id="{F05F1219-0032-18FE-0889-13545FE39BF6}"/>
              </a:ext>
            </a:extLst>
          </p:cNvPr>
          <p:cNvSpPr txBox="1">
            <a:spLocks noGrp="1"/>
          </p:cNvSpPr>
          <p:nvPr>
            <p:ph type="title" idx="4"/>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SVC</a:t>
            </a:r>
            <a:endParaRPr dirty="0">
              <a:latin typeface="Dubai" panose="020B0503030403030204" pitchFamily="34" charset="-78"/>
              <a:cs typeface="Dubai" panose="020B0503030403030204" pitchFamily="34" charset="-78"/>
            </a:endParaRPr>
          </a:p>
        </p:txBody>
      </p:sp>
      <p:grpSp>
        <p:nvGrpSpPr>
          <p:cNvPr id="11" name="Google Shape;2069;p48">
            <a:extLst>
              <a:ext uri="{FF2B5EF4-FFF2-40B4-BE49-F238E27FC236}">
                <a16:creationId xmlns:a16="http://schemas.microsoft.com/office/drawing/2014/main" id="{48B08F77-C7FB-0922-83D2-F2BCF118F572}"/>
              </a:ext>
            </a:extLst>
          </p:cNvPr>
          <p:cNvGrpSpPr/>
          <p:nvPr/>
        </p:nvGrpSpPr>
        <p:grpSpPr>
          <a:xfrm>
            <a:off x="7085314" y="4079129"/>
            <a:ext cx="921719" cy="880043"/>
            <a:chOff x="1240965" y="2131729"/>
            <a:chExt cx="921719" cy="880043"/>
          </a:xfrm>
        </p:grpSpPr>
        <p:sp>
          <p:nvSpPr>
            <p:cNvPr id="12" name="Google Shape;2070;p48">
              <a:extLst>
                <a:ext uri="{FF2B5EF4-FFF2-40B4-BE49-F238E27FC236}">
                  <a16:creationId xmlns:a16="http://schemas.microsoft.com/office/drawing/2014/main" id="{6CE51E24-22AD-ECED-91D9-FD3AFAAA3A7B}"/>
                </a:ext>
              </a:extLst>
            </p:cNvPr>
            <p:cNvSpPr/>
            <p:nvPr/>
          </p:nvSpPr>
          <p:spPr>
            <a:xfrm>
              <a:off x="1240965" y="2131729"/>
              <a:ext cx="921719" cy="880043"/>
            </a:xfrm>
            <a:custGeom>
              <a:avLst/>
              <a:gdLst/>
              <a:ahLst/>
              <a:cxnLst/>
              <a:rect l="l" t="t" r="r" b="b"/>
              <a:pathLst>
                <a:path w="31383" h="29964" extrusionOk="0">
                  <a:moveTo>
                    <a:pt x="17754" y="0"/>
                  </a:moveTo>
                  <a:cubicBezTo>
                    <a:pt x="17174" y="0"/>
                    <a:pt x="16563" y="77"/>
                    <a:pt x="15936" y="231"/>
                  </a:cubicBezTo>
                  <a:cubicBezTo>
                    <a:pt x="14472" y="591"/>
                    <a:pt x="13444" y="1240"/>
                    <a:pt x="12721" y="1964"/>
                  </a:cubicBezTo>
                  <a:cubicBezTo>
                    <a:pt x="11940" y="1608"/>
                    <a:pt x="11143" y="1424"/>
                    <a:pt x="10354" y="1424"/>
                  </a:cubicBezTo>
                  <a:cubicBezTo>
                    <a:pt x="10129" y="1424"/>
                    <a:pt x="9904" y="1438"/>
                    <a:pt x="9680" y="1468"/>
                  </a:cubicBezTo>
                  <a:cubicBezTo>
                    <a:pt x="8511" y="1625"/>
                    <a:pt x="6835" y="2279"/>
                    <a:pt x="5489" y="4500"/>
                  </a:cubicBezTo>
                  <a:cubicBezTo>
                    <a:pt x="4760" y="5704"/>
                    <a:pt x="4414" y="6953"/>
                    <a:pt x="4449" y="8177"/>
                  </a:cubicBezTo>
                  <a:cubicBezTo>
                    <a:pt x="4324" y="8220"/>
                    <a:pt x="4203" y="8266"/>
                    <a:pt x="4083" y="8313"/>
                  </a:cubicBezTo>
                  <a:cubicBezTo>
                    <a:pt x="3105" y="8708"/>
                    <a:pt x="0" y="10353"/>
                    <a:pt x="1120" y="14905"/>
                  </a:cubicBezTo>
                  <a:cubicBezTo>
                    <a:pt x="1456" y="16278"/>
                    <a:pt x="2085" y="17411"/>
                    <a:pt x="2971" y="18264"/>
                  </a:cubicBezTo>
                  <a:cubicBezTo>
                    <a:pt x="2412" y="19392"/>
                    <a:pt x="2332" y="20395"/>
                    <a:pt x="2409" y="21148"/>
                  </a:cubicBezTo>
                  <a:cubicBezTo>
                    <a:pt x="2528" y="22317"/>
                    <a:pt x="3142" y="23995"/>
                    <a:pt x="5386" y="25355"/>
                  </a:cubicBezTo>
                  <a:cubicBezTo>
                    <a:pt x="6573" y="26074"/>
                    <a:pt x="7776" y="26437"/>
                    <a:pt x="8961" y="26437"/>
                  </a:cubicBezTo>
                  <a:lnTo>
                    <a:pt x="9018" y="26437"/>
                  </a:lnTo>
                  <a:cubicBezTo>
                    <a:pt x="9056" y="26547"/>
                    <a:pt x="9096" y="26654"/>
                    <a:pt x="9139" y="26761"/>
                  </a:cubicBezTo>
                  <a:cubicBezTo>
                    <a:pt x="9962" y="28796"/>
                    <a:pt x="11710" y="29963"/>
                    <a:pt x="13934" y="29963"/>
                  </a:cubicBezTo>
                  <a:cubicBezTo>
                    <a:pt x="14519" y="29963"/>
                    <a:pt x="15145" y="29881"/>
                    <a:pt x="15794" y="29720"/>
                  </a:cubicBezTo>
                  <a:cubicBezTo>
                    <a:pt x="17323" y="29344"/>
                    <a:pt x="18389" y="28669"/>
                    <a:pt x="19134" y="27923"/>
                  </a:cubicBezTo>
                  <a:cubicBezTo>
                    <a:pt x="20051" y="28371"/>
                    <a:pt x="20870" y="28498"/>
                    <a:pt x="21498" y="28498"/>
                  </a:cubicBezTo>
                  <a:cubicBezTo>
                    <a:pt x="21661" y="28498"/>
                    <a:pt x="21827" y="28489"/>
                    <a:pt x="21989" y="28474"/>
                  </a:cubicBezTo>
                  <a:cubicBezTo>
                    <a:pt x="23167" y="28354"/>
                    <a:pt x="24860" y="27730"/>
                    <a:pt x="26240" y="25455"/>
                  </a:cubicBezTo>
                  <a:cubicBezTo>
                    <a:pt x="27012" y="24180"/>
                    <a:pt x="27304" y="23007"/>
                    <a:pt x="27329" y="21984"/>
                  </a:cubicBezTo>
                  <a:cubicBezTo>
                    <a:pt x="27372" y="21968"/>
                    <a:pt x="27415" y="21953"/>
                    <a:pt x="27458" y="21934"/>
                  </a:cubicBezTo>
                  <a:cubicBezTo>
                    <a:pt x="30173" y="20836"/>
                    <a:pt x="31382" y="18199"/>
                    <a:pt x="30608" y="15049"/>
                  </a:cubicBezTo>
                  <a:cubicBezTo>
                    <a:pt x="30252" y="13599"/>
                    <a:pt x="29625" y="12569"/>
                    <a:pt x="28924" y="11840"/>
                  </a:cubicBezTo>
                  <a:cubicBezTo>
                    <a:pt x="29464" y="10645"/>
                    <a:pt x="29507" y="9593"/>
                    <a:pt x="29401" y="8817"/>
                  </a:cubicBezTo>
                  <a:cubicBezTo>
                    <a:pt x="29243" y="7643"/>
                    <a:pt x="28583" y="5960"/>
                    <a:pt x="26341" y="4603"/>
                  </a:cubicBezTo>
                  <a:cubicBezTo>
                    <a:pt x="25185" y="3902"/>
                    <a:pt x="24005" y="3540"/>
                    <a:pt x="22836" y="3526"/>
                  </a:cubicBezTo>
                  <a:cubicBezTo>
                    <a:pt x="22818" y="3481"/>
                    <a:pt x="22801" y="3435"/>
                    <a:pt x="22782" y="3391"/>
                  </a:cubicBezTo>
                  <a:cubicBezTo>
                    <a:pt x="21912" y="1235"/>
                    <a:pt x="20079" y="0"/>
                    <a:pt x="17754"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3" name="Google Shape;2071;p48">
              <a:extLst>
                <a:ext uri="{FF2B5EF4-FFF2-40B4-BE49-F238E27FC236}">
                  <a16:creationId xmlns:a16="http://schemas.microsoft.com/office/drawing/2014/main" id="{4EC7130D-FDC8-1259-10FE-34442CC24E01}"/>
                </a:ext>
              </a:extLst>
            </p:cNvPr>
            <p:cNvSpPr/>
            <p:nvPr/>
          </p:nvSpPr>
          <p:spPr>
            <a:xfrm>
              <a:off x="1748331" y="2644911"/>
              <a:ext cx="232434" cy="254432"/>
            </a:xfrm>
            <a:custGeom>
              <a:avLst/>
              <a:gdLst/>
              <a:ahLst/>
              <a:cxnLst/>
              <a:rect l="l" t="t" r="r" b="b"/>
              <a:pathLst>
                <a:path w="7914" h="8663" extrusionOk="0">
                  <a:moveTo>
                    <a:pt x="6978" y="3763"/>
                  </a:moveTo>
                  <a:cubicBezTo>
                    <a:pt x="6994" y="3922"/>
                    <a:pt x="7000" y="4087"/>
                    <a:pt x="6992" y="4248"/>
                  </a:cubicBezTo>
                  <a:cubicBezTo>
                    <a:pt x="6998" y="4087"/>
                    <a:pt x="6994" y="3922"/>
                    <a:pt x="6978" y="3763"/>
                  </a:cubicBezTo>
                  <a:close/>
                  <a:moveTo>
                    <a:pt x="72" y="1"/>
                  </a:moveTo>
                  <a:cubicBezTo>
                    <a:pt x="70" y="1"/>
                    <a:pt x="69" y="1"/>
                    <a:pt x="67" y="1"/>
                  </a:cubicBezTo>
                  <a:cubicBezTo>
                    <a:pt x="57" y="1"/>
                    <a:pt x="44" y="4"/>
                    <a:pt x="36" y="14"/>
                  </a:cubicBezTo>
                  <a:cubicBezTo>
                    <a:pt x="9" y="29"/>
                    <a:pt x="0" y="64"/>
                    <a:pt x="13" y="89"/>
                  </a:cubicBezTo>
                  <a:cubicBezTo>
                    <a:pt x="647" y="1455"/>
                    <a:pt x="1579" y="3877"/>
                    <a:pt x="1438" y="6031"/>
                  </a:cubicBezTo>
                  <a:cubicBezTo>
                    <a:pt x="1418" y="6374"/>
                    <a:pt x="1370" y="6711"/>
                    <a:pt x="1287" y="7036"/>
                  </a:cubicBezTo>
                  <a:cubicBezTo>
                    <a:pt x="1280" y="7057"/>
                    <a:pt x="1287" y="7079"/>
                    <a:pt x="1303" y="7096"/>
                  </a:cubicBezTo>
                  <a:cubicBezTo>
                    <a:pt x="2259" y="8110"/>
                    <a:pt x="3297" y="8662"/>
                    <a:pt x="4240" y="8662"/>
                  </a:cubicBezTo>
                  <a:cubicBezTo>
                    <a:pt x="4279" y="8662"/>
                    <a:pt x="4319" y="8662"/>
                    <a:pt x="4358" y="8660"/>
                  </a:cubicBezTo>
                  <a:cubicBezTo>
                    <a:pt x="4399" y="8658"/>
                    <a:pt x="4436" y="8652"/>
                    <a:pt x="4477" y="8651"/>
                  </a:cubicBezTo>
                  <a:cubicBezTo>
                    <a:pt x="5412" y="8554"/>
                    <a:pt x="6243" y="7918"/>
                    <a:pt x="6946" y="6758"/>
                  </a:cubicBezTo>
                  <a:cubicBezTo>
                    <a:pt x="7783" y="5376"/>
                    <a:pt x="7914" y="4048"/>
                    <a:pt x="7341" y="2812"/>
                  </a:cubicBezTo>
                  <a:cubicBezTo>
                    <a:pt x="7333" y="2788"/>
                    <a:pt x="7311" y="2774"/>
                    <a:pt x="7288" y="2774"/>
                  </a:cubicBezTo>
                  <a:cubicBezTo>
                    <a:pt x="7287" y="2774"/>
                    <a:pt x="7286" y="2774"/>
                    <a:pt x="7284" y="2774"/>
                  </a:cubicBezTo>
                  <a:cubicBezTo>
                    <a:pt x="7228" y="2775"/>
                    <a:pt x="7172" y="2775"/>
                    <a:pt x="7116" y="2775"/>
                  </a:cubicBezTo>
                  <a:cubicBezTo>
                    <a:pt x="6533" y="2775"/>
                    <a:pt x="5925" y="2715"/>
                    <a:pt x="5315" y="2596"/>
                  </a:cubicBezTo>
                  <a:cubicBezTo>
                    <a:pt x="4214" y="2386"/>
                    <a:pt x="3106" y="1995"/>
                    <a:pt x="2131" y="1473"/>
                  </a:cubicBezTo>
                  <a:cubicBezTo>
                    <a:pt x="2125" y="1471"/>
                    <a:pt x="2123" y="1468"/>
                    <a:pt x="2121" y="1468"/>
                  </a:cubicBezTo>
                  <a:cubicBezTo>
                    <a:pt x="2113" y="1466"/>
                    <a:pt x="2108" y="1461"/>
                    <a:pt x="2102" y="1459"/>
                  </a:cubicBezTo>
                  <a:cubicBezTo>
                    <a:pt x="2101" y="1459"/>
                    <a:pt x="2101" y="1456"/>
                    <a:pt x="2096" y="1456"/>
                  </a:cubicBezTo>
                  <a:cubicBezTo>
                    <a:pt x="1333" y="1048"/>
                    <a:pt x="651" y="558"/>
                    <a:pt x="117" y="18"/>
                  </a:cubicBezTo>
                  <a:cubicBezTo>
                    <a:pt x="106" y="8"/>
                    <a:pt x="89"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72;p48">
              <a:extLst>
                <a:ext uri="{FF2B5EF4-FFF2-40B4-BE49-F238E27FC236}">
                  <a16:creationId xmlns:a16="http://schemas.microsoft.com/office/drawing/2014/main" id="{F09C7420-F93C-0F6D-3091-EBE6EC0F41CB}"/>
                </a:ext>
              </a:extLst>
            </p:cNvPr>
            <p:cNvSpPr/>
            <p:nvPr/>
          </p:nvSpPr>
          <p:spPr>
            <a:xfrm>
              <a:off x="1737905" y="2493831"/>
              <a:ext cx="353204" cy="229203"/>
            </a:xfrm>
            <a:custGeom>
              <a:avLst/>
              <a:gdLst/>
              <a:ahLst/>
              <a:cxnLst/>
              <a:rect l="l" t="t" r="r" b="b"/>
              <a:pathLst>
                <a:path w="12026" h="7804" extrusionOk="0">
                  <a:moveTo>
                    <a:pt x="7195" y="0"/>
                  </a:moveTo>
                  <a:cubicBezTo>
                    <a:pt x="7079" y="0"/>
                    <a:pt x="6961" y="3"/>
                    <a:pt x="6841" y="10"/>
                  </a:cubicBezTo>
                  <a:cubicBezTo>
                    <a:pt x="4474" y="125"/>
                    <a:pt x="1879" y="1364"/>
                    <a:pt x="873" y="1892"/>
                  </a:cubicBezTo>
                  <a:cubicBezTo>
                    <a:pt x="848" y="1904"/>
                    <a:pt x="838" y="1929"/>
                    <a:pt x="838" y="1955"/>
                  </a:cubicBezTo>
                  <a:cubicBezTo>
                    <a:pt x="841" y="1983"/>
                    <a:pt x="861" y="2005"/>
                    <a:pt x="885" y="2010"/>
                  </a:cubicBezTo>
                  <a:cubicBezTo>
                    <a:pt x="928" y="2019"/>
                    <a:pt x="956" y="2026"/>
                    <a:pt x="985" y="2039"/>
                  </a:cubicBezTo>
                  <a:cubicBezTo>
                    <a:pt x="1351" y="2190"/>
                    <a:pt x="1537" y="2663"/>
                    <a:pt x="1533" y="3442"/>
                  </a:cubicBezTo>
                  <a:cubicBezTo>
                    <a:pt x="1533" y="4021"/>
                    <a:pt x="1210" y="4389"/>
                    <a:pt x="664" y="4419"/>
                  </a:cubicBezTo>
                  <a:cubicBezTo>
                    <a:pt x="640" y="4420"/>
                    <a:pt x="616" y="4420"/>
                    <a:pt x="591" y="4420"/>
                  </a:cubicBezTo>
                  <a:cubicBezTo>
                    <a:pt x="427" y="4420"/>
                    <a:pt x="254" y="4395"/>
                    <a:pt x="84" y="4340"/>
                  </a:cubicBezTo>
                  <a:cubicBezTo>
                    <a:pt x="80" y="4337"/>
                    <a:pt x="74" y="4336"/>
                    <a:pt x="69" y="4336"/>
                  </a:cubicBezTo>
                  <a:cubicBezTo>
                    <a:pt x="67" y="4336"/>
                    <a:pt x="64" y="4336"/>
                    <a:pt x="62" y="4336"/>
                  </a:cubicBezTo>
                  <a:cubicBezTo>
                    <a:pt x="43" y="4339"/>
                    <a:pt x="26" y="4346"/>
                    <a:pt x="15" y="4362"/>
                  </a:cubicBezTo>
                  <a:cubicBezTo>
                    <a:pt x="0" y="4382"/>
                    <a:pt x="0" y="4410"/>
                    <a:pt x="15" y="4434"/>
                  </a:cubicBezTo>
                  <a:cubicBezTo>
                    <a:pt x="795" y="5521"/>
                    <a:pt x="2159" y="6457"/>
                    <a:pt x="3710" y="7063"/>
                  </a:cubicBezTo>
                  <a:cubicBezTo>
                    <a:pt x="4900" y="7533"/>
                    <a:pt x="6198" y="7804"/>
                    <a:pt x="7425" y="7804"/>
                  </a:cubicBezTo>
                  <a:cubicBezTo>
                    <a:pt x="7512" y="7804"/>
                    <a:pt x="7598" y="7802"/>
                    <a:pt x="7684" y="7799"/>
                  </a:cubicBezTo>
                  <a:lnTo>
                    <a:pt x="7719" y="7792"/>
                  </a:lnTo>
                  <a:cubicBezTo>
                    <a:pt x="7726" y="7794"/>
                    <a:pt x="7753" y="7795"/>
                    <a:pt x="7760" y="7795"/>
                  </a:cubicBezTo>
                  <a:lnTo>
                    <a:pt x="7802" y="7794"/>
                  </a:lnTo>
                  <a:cubicBezTo>
                    <a:pt x="8492" y="7760"/>
                    <a:pt x="9115" y="7633"/>
                    <a:pt x="9653" y="7416"/>
                  </a:cubicBezTo>
                  <a:cubicBezTo>
                    <a:pt x="10795" y="6954"/>
                    <a:pt x="12026" y="5864"/>
                    <a:pt x="11395" y="3288"/>
                  </a:cubicBezTo>
                  <a:cubicBezTo>
                    <a:pt x="11035" y="1821"/>
                    <a:pt x="10267" y="830"/>
                    <a:pt x="9119" y="349"/>
                  </a:cubicBezTo>
                  <a:cubicBezTo>
                    <a:pt x="8736" y="190"/>
                    <a:pt x="8309" y="84"/>
                    <a:pt x="7842" y="35"/>
                  </a:cubicBezTo>
                  <a:cubicBezTo>
                    <a:pt x="7634" y="12"/>
                    <a:pt x="7418" y="0"/>
                    <a:pt x="71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73;p48">
              <a:extLst>
                <a:ext uri="{FF2B5EF4-FFF2-40B4-BE49-F238E27FC236}">
                  <a16:creationId xmlns:a16="http://schemas.microsoft.com/office/drawing/2014/main" id="{C4DEE715-1D54-C090-3224-79BC63DA1FB6}"/>
                </a:ext>
              </a:extLst>
            </p:cNvPr>
            <p:cNvSpPr/>
            <p:nvPr/>
          </p:nvSpPr>
          <p:spPr>
            <a:xfrm>
              <a:off x="1785572" y="2304835"/>
              <a:ext cx="255255" cy="225826"/>
            </a:xfrm>
            <a:custGeom>
              <a:avLst/>
              <a:gdLst/>
              <a:ahLst/>
              <a:cxnLst/>
              <a:rect l="l" t="t" r="r" b="b"/>
              <a:pathLst>
                <a:path w="8691" h="7689" extrusionOk="0">
                  <a:moveTo>
                    <a:pt x="4607" y="5174"/>
                  </a:moveTo>
                  <a:cubicBezTo>
                    <a:pt x="4607" y="5174"/>
                    <a:pt x="4608" y="5174"/>
                    <a:pt x="4608" y="5177"/>
                  </a:cubicBezTo>
                  <a:cubicBezTo>
                    <a:pt x="4555" y="5221"/>
                    <a:pt x="4500" y="5260"/>
                    <a:pt x="4439" y="5292"/>
                  </a:cubicBezTo>
                  <a:cubicBezTo>
                    <a:pt x="4498" y="5258"/>
                    <a:pt x="4552" y="5217"/>
                    <a:pt x="4607" y="5174"/>
                  </a:cubicBezTo>
                  <a:close/>
                  <a:moveTo>
                    <a:pt x="4217" y="1"/>
                  </a:moveTo>
                  <a:cubicBezTo>
                    <a:pt x="4161" y="1"/>
                    <a:pt x="4106" y="2"/>
                    <a:pt x="4051" y="5"/>
                  </a:cubicBezTo>
                  <a:cubicBezTo>
                    <a:pt x="3554" y="30"/>
                    <a:pt x="3069" y="161"/>
                    <a:pt x="2600" y="396"/>
                  </a:cubicBezTo>
                  <a:cubicBezTo>
                    <a:pt x="2580" y="408"/>
                    <a:pt x="2566" y="431"/>
                    <a:pt x="2567" y="453"/>
                  </a:cubicBezTo>
                  <a:cubicBezTo>
                    <a:pt x="2603" y="1734"/>
                    <a:pt x="2335" y="3141"/>
                    <a:pt x="1847" y="4437"/>
                  </a:cubicBezTo>
                  <a:cubicBezTo>
                    <a:pt x="1402" y="5620"/>
                    <a:pt x="773" y="6715"/>
                    <a:pt x="24" y="7538"/>
                  </a:cubicBezTo>
                  <a:cubicBezTo>
                    <a:pt x="1" y="7561"/>
                    <a:pt x="2" y="7597"/>
                    <a:pt x="27" y="7621"/>
                  </a:cubicBezTo>
                  <a:cubicBezTo>
                    <a:pt x="36" y="7634"/>
                    <a:pt x="54" y="7641"/>
                    <a:pt x="72" y="7641"/>
                  </a:cubicBezTo>
                  <a:cubicBezTo>
                    <a:pt x="73" y="7641"/>
                    <a:pt x="75" y="7641"/>
                    <a:pt x="76" y="7641"/>
                  </a:cubicBezTo>
                  <a:cubicBezTo>
                    <a:pt x="88" y="7641"/>
                    <a:pt x="99" y="7637"/>
                    <a:pt x="108" y="7631"/>
                  </a:cubicBezTo>
                  <a:cubicBezTo>
                    <a:pt x="138" y="7612"/>
                    <a:pt x="166" y="7590"/>
                    <a:pt x="193" y="7571"/>
                  </a:cubicBezTo>
                  <a:lnTo>
                    <a:pt x="193" y="7571"/>
                  </a:lnTo>
                  <a:cubicBezTo>
                    <a:pt x="166" y="7590"/>
                    <a:pt x="158" y="7625"/>
                    <a:pt x="173" y="7656"/>
                  </a:cubicBezTo>
                  <a:cubicBezTo>
                    <a:pt x="184" y="7677"/>
                    <a:pt x="203" y="7688"/>
                    <a:pt x="223" y="7688"/>
                  </a:cubicBezTo>
                  <a:cubicBezTo>
                    <a:pt x="226" y="7688"/>
                    <a:pt x="228" y="7688"/>
                    <a:pt x="230" y="7688"/>
                  </a:cubicBezTo>
                  <a:cubicBezTo>
                    <a:pt x="237" y="7688"/>
                    <a:pt x="249" y="7685"/>
                    <a:pt x="256" y="7681"/>
                  </a:cubicBezTo>
                  <a:cubicBezTo>
                    <a:pt x="1515" y="7104"/>
                    <a:pt x="3395" y="6396"/>
                    <a:pt x="5178" y="6309"/>
                  </a:cubicBezTo>
                  <a:cubicBezTo>
                    <a:pt x="5299" y="6304"/>
                    <a:pt x="5418" y="6301"/>
                    <a:pt x="5534" y="6301"/>
                  </a:cubicBezTo>
                  <a:cubicBezTo>
                    <a:pt x="5677" y="6301"/>
                    <a:pt x="5816" y="6305"/>
                    <a:pt x="5952" y="6314"/>
                  </a:cubicBezTo>
                  <a:cubicBezTo>
                    <a:pt x="6367" y="6339"/>
                    <a:pt x="6757" y="6406"/>
                    <a:pt x="7109" y="6511"/>
                  </a:cubicBezTo>
                  <a:cubicBezTo>
                    <a:pt x="7116" y="6513"/>
                    <a:pt x="7124" y="6513"/>
                    <a:pt x="7133" y="6513"/>
                  </a:cubicBezTo>
                  <a:cubicBezTo>
                    <a:pt x="7149" y="6513"/>
                    <a:pt x="7163" y="6506"/>
                    <a:pt x="7176" y="6494"/>
                  </a:cubicBezTo>
                  <a:cubicBezTo>
                    <a:pt x="7883" y="5730"/>
                    <a:pt x="8691" y="4546"/>
                    <a:pt x="8516" y="3243"/>
                  </a:cubicBezTo>
                  <a:cubicBezTo>
                    <a:pt x="8382" y="2280"/>
                    <a:pt x="7728" y="1436"/>
                    <a:pt x="6573" y="735"/>
                  </a:cubicBezTo>
                  <a:cubicBezTo>
                    <a:pt x="5766" y="247"/>
                    <a:pt x="4976" y="1"/>
                    <a:pt x="4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74;p48">
              <a:extLst>
                <a:ext uri="{FF2B5EF4-FFF2-40B4-BE49-F238E27FC236}">
                  <a16:creationId xmlns:a16="http://schemas.microsoft.com/office/drawing/2014/main" id="{BFF3582D-1410-6376-9211-0CE605993779}"/>
                </a:ext>
              </a:extLst>
            </p:cNvPr>
            <p:cNvSpPr/>
            <p:nvPr/>
          </p:nvSpPr>
          <p:spPr>
            <a:xfrm>
              <a:off x="1563124" y="2603734"/>
              <a:ext cx="245827" cy="338431"/>
            </a:xfrm>
            <a:custGeom>
              <a:avLst/>
              <a:gdLst/>
              <a:ahLst/>
              <a:cxnLst/>
              <a:rect l="l" t="t" r="r" b="b"/>
              <a:pathLst>
                <a:path w="8370" h="11523" extrusionOk="0">
                  <a:moveTo>
                    <a:pt x="2499" y="2010"/>
                  </a:moveTo>
                  <a:lnTo>
                    <a:pt x="2505" y="2072"/>
                  </a:lnTo>
                  <a:cubicBezTo>
                    <a:pt x="2502" y="2079"/>
                    <a:pt x="2497" y="2084"/>
                    <a:pt x="2495" y="2089"/>
                  </a:cubicBezTo>
                  <a:lnTo>
                    <a:pt x="2495" y="2089"/>
                  </a:lnTo>
                  <a:cubicBezTo>
                    <a:pt x="2497" y="2084"/>
                    <a:pt x="2502" y="2079"/>
                    <a:pt x="2504" y="2074"/>
                  </a:cubicBezTo>
                  <a:lnTo>
                    <a:pt x="2499" y="2010"/>
                  </a:lnTo>
                  <a:close/>
                  <a:moveTo>
                    <a:pt x="5735" y="2166"/>
                  </a:moveTo>
                  <a:cubicBezTo>
                    <a:pt x="5816" y="2363"/>
                    <a:pt x="5899" y="2556"/>
                    <a:pt x="5977" y="2750"/>
                  </a:cubicBezTo>
                  <a:cubicBezTo>
                    <a:pt x="5896" y="2556"/>
                    <a:pt x="5815" y="2361"/>
                    <a:pt x="5732" y="2166"/>
                  </a:cubicBezTo>
                  <a:close/>
                  <a:moveTo>
                    <a:pt x="5104" y="0"/>
                  </a:moveTo>
                  <a:cubicBezTo>
                    <a:pt x="5097" y="0"/>
                    <a:pt x="5091" y="3"/>
                    <a:pt x="5084" y="6"/>
                  </a:cubicBezTo>
                  <a:cubicBezTo>
                    <a:pt x="5060" y="14"/>
                    <a:pt x="5044" y="37"/>
                    <a:pt x="5044" y="63"/>
                  </a:cubicBezTo>
                  <a:cubicBezTo>
                    <a:pt x="5046" y="556"/>
                    <a:pt x="4930" y="1192"/>
                    <a:pt x="4364" y="1458"/>
                  </a:cubicBezTo>
                  <a:cubicBezTo>
                    <a:pt x="4184" y="1552"/>
                    <a:pt x="4013" y="1604"/>
                    <a:pt x="3852" y="1612"/>
                  </a:cubicBezTo>
                  <a:cubicBezTo>
                    <a:pt x="3836" y="1613"/>
                    <a:pt x="3819" y="1614"/>
                    <a:pt x="3803" y="1614"/>
                  </a:cubicBezTo>
                  <a:cubicBezTo>
                    <a:pt x="3651" y="1614"/>
                    <a:pt x="3519" y="1572"/>
                    <a:pt x="3408" y="1490"/>
                  </a:cubicBezTo>
                  <a:cubicBezTo>
                    <a:pt x="3183" y="1326"/>
                    <a:pt x="3086" y="1031"/>
                    <a:pt x="3146" y="704"/>
                  </a:cubicBezTo>
                  <a:cubicBezTo>
                    <a:pt x="3154" y="662"/>
                    <a:pt x="3169" y="604"/>
                    <a:pt x="3194" y="534"/>
                  </a:cubicBezTo>
                  <a:cubicBezTo>
                    <a:pt x="3203" y="509"/>
                    <a:pt x="3194" y="476"/>
                    <a:pt x="3167" y="462"/>
                  </a:cubicBezTo>
                  <a:cubicBezTo>
                    <a:pt x="3158" y="455"/>
                    <a:pt x="3147" y="450"/>
                    <a:pt x="3136" y="450"/>
                  </a:cubicBezTo>
                  <a:cubicBezTo>
                    <a:pt x="3134" y="450"/>
                    <a:pt x="3133" y="450"/>
                    <a:pt x="3132" y="450"/>
                  </a:cubicBezTo>
                  <a:cubicBezTo>
                    <a:pt x="3116" y="450"/>
                    <a:pt x="3102" y="457"/>
                    <a:pt x="3089" y="469"/>
                  </a:cubicBezTo>
                  <a:cubicBezTo>
                    <a:pt x="1421" y="2065"/>
                    <a:pt x="168" y="4936"/>
                    <a:pt x="43" y="7450"/>
                  </a:cubicBezTo>
                  <a:cubicBezTo>
                    <a:pt x="47" y="7482"/>
                    <a:pt x="48" y="7497"/>
                    <a:pt x="43" y="7505"/>
                  </a:cubicBezTo>
                  <a:cubicBezTo>
                    <a:pt x="0" y="8411"/>
                    <a:pt x="113" y="9177"/>
                    <a:pt x="367" y="9804"/>
                  </a:cubicBezTo>
                  <a:cubicBezTo>
                    <a:pt x="608" y="10398"/>
                    <a:pt x="970" y="10843"/>
                    <a:pt x="1447" y="11131"/>
                  </a:cubicBezTo>
                  <a:cubicBezTo>
                    <a:pt x="1873" y="11390"/>
                    <a:pt x="2389" y="11522"/>
                    <a:pt x="2983" y="11522"/>
                  </a:cubicBezTo>
                  <a:cubicBezTo>
                    <a:pt x="3052" y="11522"/>
                    <a:pt x="3122" y="11521"/>
                    <a:pt x="3193" y="11517"/>
                  </a:cubicBezTo>
                  <a:cubicBezTo>
                    <a:pt x="3523" y="11501"/>
                    <a:pt x="3885" y="11446"/>
                    <a:pt x="4261" y="11353"/>
                  </a:cubicBezTo>
                  <a:cubicBezTo>
                    <a:pt x="4338" y="11335"/>
                    <a:pt x="4413" y="11316"/>
                    <a:pt x="4486" y="11295"/>
                  </a:cubicBezTo>
                  <a:cubicBezTo>
                    <a:pt x="5850" y="10909"/>
                    <a:pt x="6777" y="10153"/>
                    <a:pt x="7255" y="9049"/>
                  </a:cubicBezTo>
                  <a:cubicBezTo>
                    <a:pt x="8370" y="6451"/>
                    <a:pt x="6722" y="2586"/>
                    <a:pt x="5961" y="1045"/>
                  </a:cubicBezTo>
                  <a:cubicBezTo>
                    <a:pt x="5940" y="1006"/>
                    <a:pt x="5920" y="963"/>
                    <a:pt x="5900" y="926"/>
                  </a:cubicBezTo>
                  <a:lnTo>
                    <a:pt x="5900" y="924"/>
                  </a:lnTo>
                  <a:cubicBezTo>
                    <a:pt x="5900" y="922"/>
                    <a:pt x="5900" y="922"/>
                    <a:pt x="5896" y="919"/>
                  </a:cubicBezTo>
                  <a:lnTo>
                    <a:pt x="5896" y="917"/>
                  </a:lnTo>
                  <a:cubicBezTo>
                    <a:pt x="5775" y="677"/>
                    <a:pt x="5682" y="506"/>
                    <a:pt x="5638" y="427"/>
                  </a:cubicBezTo>
                  <a:cubicBezTo>
                    <a:pt x="5632" y="416"/>
                    <a:pt x="5624" y="409"/>
                    <a:pt x="5617" y="406"/>
                  </a:cubicBezTo>
                  <a:cubicBezTo>
                    <a:pt x="5439" y="301"/>
                    <a:pt x="5282" y="171"/>
                    <a:pt x="5155" y="23"/>
                  </a:cubicBezTo>
                  <a:cubicBezTo>
                    <a:pt x="5141" y="9"/>
                    <a:pt x="5123" y="0"/>
                    <a:pt x="5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75;p48">
              <a:extLst>
                <a:ext uri="{FF2B5EF4-FFF2-40B4-BE49-F238E27FC236}">
                  <a16:creationId xmlns:a16="http://schemas.microsoft.com/office/drawing/2014/main" id="{EBF0A4BE-303D-91BA-7B03-0403547F5060}"/>
                </a:ext>
              </a:extLst>
            </p:cNvPr>
            <p:cNvSpPr/>
            <p:nvPr/>
          </p:nvSpPr>
          <p:spPr>
            <a:xfrm>
              <a:off x="1697081" y="2508487"/>
              <a:ext cx="51926" cy="67081"/>
            </a:xfrm>
            <a:custGeom>
              <a:avLst/>
              <a:gdLst/>
              <a:ahLst/>
              <a:cxnLst/>
              <a:rect l="l" t="t" r="r" b="b"/>
              <a:pathLst>
                <a:path w="1768" h="2284" extrusionOk="0">
                  <a:moveTo>
                    <a:pt x="835" y="0"/>
                  </a:moveTo>
                  <a:cubicBezTo>
                    <a:pt x="816" y="0"/>
                    <a:pt x="797" y="1"/>
                    <a:pt x="778" y="2"/>
                  </a:cubicBezTo>
                  <a:cubicBezTo>
                    <a:pt x="683" y="6"/>
                    <a:pt x="584" y="23"/>
                    <a:pt x="489" y="52"/>
                  </a:cubicBezTo>
                  <a:cubicBezTo>
                    <a:pt x="385" y="83"/>
                    <a:pt x="304" y="153"/>
                    <a:pt x="244" y="262"/>
                  </a:cubicBezTo>
                  <a:cubicBezTo>
                    <a:pt x="1" y="715"/>
                    <a:pt x="194" y="1719"/>
                    <a:pt x="288" y="2128"/>
                  </a:cubicBezTo>
                  <a:lnTo>
                    <a:pt x="321" y="2238"/>
                  </a:lnTo>
                  <a:cubicBezTo>
                    <a:pt x="329" y="2264"/>
                    <a:pt x="355" y="2283"/>
                    <a:pt x="382" y="2283"/>
                  </a:cubicBezTo>
                  <a:cubicBezTo>
                    <a:pt x="383" y="2283"/>
                    <a:pt x="384" y="2283"/>
                    <a:pt x="385" y="2283"/>
                  </a:cubicBezTo>
                  <a:lnTo>
                    <a:pt x="386" y="2283"/>
                  </a:lnTo>
                  <a:cubicBezTo>
                    <a:pt x="416" y="2280"/>
                    <a:pt x="441" y="2256"/>
                    <a:pt x="443" y="2226"/>
                  </a:cubicBezTo>
                  <a:lnTo>
                    <a:pt x="459" y="2083"/>
                  </a:lnTo>
                  <a:cubicBezTo>
                    <a:pt x="459" y="2111"/>
                    <a:pt x="478" y="2138"/>
                    <a:pt x="506" y="2145"/>
                  </a:cubicBezTo>
                  <a:cubicBezTo>
                    <a:pt x="512" y="2147"/>
                    <a:pt x="519" y="2147"/>
                    <a:pt x="526" y="2147"/>
                  </a:cubicBezTo>
                  <a:cubicBezTo>
                    <a:pt x="549" y="2147"/>
                    <a:pt x="570" y="2132"/>
                    <a:pt x="584" y="2105"/>
                  </a:cubicBezTo>
                  <a:cubicBezTo>
                    <a:pt x="592" y="2091"/>
                    <a:pt x="599" y="2075"/>
                    <a:pt x="606" y="2060"/>
                  </a:cubicBezTo>
                  <a:lnTo>
                    <a:pt x="606" y="2060"/>
                  </a:lnTo>
                  <a:cubicBezTo>
                    <a:pt x="596" y="2084"/>
                    <a:pt x="606" y="2112"/>
                    <a:pt x="629" y="2128"/>
                  </a:cubicBezTo>
                  <a:cubicBezTo>
                    <a:pt x="639" y="2138"/>
                    <a:pt x="653" y="2141"/>
                    <a:pt x="667" y="2141"/>
                  </a:cubicBezTo>
                  <a:cubicBezTo>
                    <a:pt x="681" y="2139"/>
                    <a:pt x="698" y="2134"/>
                    <a:pt x="708" y="2124"/>
                  </a:cubicBezTo>
                  <a:cubicBezTo>
                    <a:pt x="1470" y="1402"/>
                    <a:pt x="1768" y="774"/>
                    <a:pt x="1547" y="355"/>
                  </a:cubicBezTo>
                  <a:cubicBezTo>
                    <a:pt x="1431" y="137"/>
                    <a:pt x="1154"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76;p48">
              <a:extLst>
                <a:ext uri="{FF2B5EF4-FFF2-40B4-BE49-F238E27FC236}">
                  <a16:creationId xmlns:a16="http://schemas.microsoft.com/office/drawing/2014/main" id="{A30A7E32-9015-AD51-6AC6-6902CC43F45B}"/>
                </a:ext>
              </a:extLst>
            </p:cNvPr>
            <p:cNvSpPr/>
            <p:nvPr/>
          </p:nvSpPr>
          <p:spPr>
            <a:xfrm>
              <a:off x="1709387" y="2555802"/>
              <a:ext cx="69901" cy="64115"/>
            </a:xfrm>
            <a:custGeom>
              <a:avLst/>
              <a:gdLst/>
              <a:ahLst/>
              <a:cxnLst/>
              <a:rect l="l" t="t" r="r" b="b"/>
              <a:pathLst>
                <a:path w="2380" h="2183" extrusionOk="0">
                  <a:moveTo>
                    <a:pt x="1673" y="0"/>
                  </a:moveTo>
                  <a:cubicBezTo>
                    <a:pt x="1659" y="0"/>
                    <a:pt x="1646" y="1"/>
                    <a:pt x="1632" y="2"/>
                  </a:cubicBezTo>
                  <a:cubicBezTo>
                    <a:pt x="1181" y="23"/>
                    <a:pt x="620" y="422"/>
                    <a:pt x="326" y="654"/>
                  </a:cubicBezTo>
                  <a:cubicBezTo>
                    <a:pt x="268" y="708"/>
                    <a:pt x="215" y="756"/>
                    <a:pt x="155" y="808"/>
                  </a:cubicBezTo>
                  <a:cubicBezTo>
                    <a:pt x="137" y="823"/>
                    <a:pt x="127" y="853"/>
                    <a:pt x="140" y="879"/>
                  </a:cubicBezTo>
                  <a:cubicBezTo>
                    <a:pt x="148" y="903"/>
                    <a:pt x="175" y="917"/>
                    <a:pt x="201" y="920"/>
                  </a:cubicBezTo>
                  <a:lnTo>
                    <a:pt x="175" y="922"/>
                  </a:lnTo>
                  <a:cubicBezTo>
                    <a:pt x="147" y="923"/>
                    <a:pt x="126" y="941"/>
                    <a:pt x="120" y="970"/>
                  </a:cubicBezTo>
                  <a:cubicBezTo>
                    <a:pt x="111" y="994"/>
                    <a:pt x="124" y="1024"/>
                    <a:pt x="148" y="1038"/>
                  </a:cubicBezTo>
                  <a:cubicBezTo>
                    <a:pt x="131" y="1030"/>
                    <a:pt x="116" y="1021"/>
                    <a:pt x="98" y="1010"/>
                  </a:cubicBezTo>
                  <a:cubicBezTo>
                    <a:pt x="88" y="1003"/>
                    <a:pt x="76" y="1000"/>
                    <a:pt x="63" y="1000"/>
                  </a:cubicBezTo>
                  <a:cubicBezTo>
                    <a:pt x="51" y="1000"/>
                    <a:pt x="40" y="1006"/>
                    <a:pt x="32" y="1013"/>
                  </a:cubicBezTo>
                  <a:cubicBezTo>
                    <a:pt x="9" y="1021"/>
                    <a:pt x="0" y="1045"/>
                    <a:pt x="3" y="1072"/>
                  </a:cubicBezTo>
                  <a:lnTo>
                    <a:pt x="10" y="1108"/>
                  </a:lnTo>
                  <a:cubicBezTo>
                    <a:pt x="110" y="1436"/>
                    <a:pt x="358" y="1726"/>
                    <a:pt x="709" y="1933"/>
                  </a:cubicBezTo>
                  <a:cubicBezTo>
                    <a:pt x="712" y="1934"/>
                    <a:pt x="738" y="1953"/>
                    <a:pt x="744" y="1954"/>
                  </a:cubicBezTo>
                  <a:cubicBezTo>
                    <a:pt x="1009" y="2100"/>
                    <a:pt x="1296" y="2182"/>
                    <a:pt x="1557" y="2182"/>
                  </a:cubicBezTo>
                  <a:cubicBezTo>
                    <a:pt x="1578" y="2182"/>
                    <a:pt x="1599" y="2182"/>
                    <a:pt x="1619" y="2180"/>
                  </a:cubicBezTo>
                  <a:lnTo>
                    <a:pt x="1627" y="2180"/>
                  </a:lnTo>
                  <a:cubicBezTo>
                    <a:pt x="1854" y="2169"/>
                    <a:pt x="2377" y="2059"/>
                    <a:pt x="2380" y="1329"/>
                  </a:cubicBezTo>
                  <a:cubicBezTo>
                    <a:pt x="2380" y="608"/>
                    <a:pt x="2222" y="177"/>
                    <a:pt x="1907" y="46"/>
                  </a:cubicBezTo>
                  <a:cubicBezTo>
                    <a:pt x="1838" y="16"/>
                    <a:pt x="1758" y="0"/>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77;p48">
              <a:extLst>
                <a:ext uri="{FF2B5EF4-FFF2-40B4-BE49-F238E27FC236}">
                  <a16:creationId xmlns:a16="http://schemas.microsoft.com/office/drawing/2014/main" id="{4418BF6F-5CAE-976B-46E1-CE05A7D6AFA7}"/>
                </a:ext>
              </a:extLst>
            </p:cNvPr>
            <p:cNvSpPr/>
            <p:nvPr/>
          </p:nvSpPr>
          <p:spPr>
            <a:xfrm>
              <a:off x="1434190" y="2243129"/>
              <a:ext cx="238249" cy="268354"/>
            </a:xfrm>
            <a:custGeom>
              <a:avLst/>
              <a:gdLst/>
              <a:ahLst/>
              <a:cxnLst/>
              <a:rect l="l" t="t" r="r" b="b"/>
              <a:pathLst>
                <a:path w="8112" h="9137" extrusionOk="0">
                  <a:moveTo>
                    <a:pt x="3758" y="1"/>
                  </a:moveTo>
                  <a:cubicBezTo>
                    <a:pt x="3715" y="1"/>
                    <a:pt x="3672" y="2"/>
                    <a:pt x="3630" y="4"/>
                  </a:cubicBezTo>
                  <a:cubicBezTo>
                    <a:pt x="3558" y="8"/>
                    <a:pt x="3487" y="12"/>
                    <a:pt x="3419" y="22"/>
                  </a:cubicBezTo>
                  <a:cubicBezTo>
                    <a:pt x="2463" y="150"/>
                    <a:pt x="1626" y="794"/>
                    <a:pt x="935" y="1935"/>
                  </a:cubicBezTo>
                  <a:cubicBezTo>
                    <a:pt x="31" y="3429"/>
                    <a:pt x="1" y="4874"/>
                    <a:pt x="841" y="6229"/>
                  </a:cubicBezTo>
                  <a:cubicBezTo>
                    <a:pt x="851" y="6247"/>
                    <a:pt x="870" y="6257"/>
                    <a:pt x="891" y="6260"/>
                  </a:cubicBezTo>
                  <a:cubicBezTo>
                    <a:pt x="1933" y="6318"/>
                    <a:pt x="3037" y="6559"/>
                    <a:pt x="4092" y="6936"/>
                  </a:cubicBezTo>
                  <a:cubicBezTo>
                    <a:pt x="5522" y="7446"/>
                    <a:pt x="6861" y="8208"/>
                    <a:pt x="7838" y="9111"/>
                  </a:cubicBezTo>
                  <a:cubicBezTo>
                    <a:pt x="7850" y="9123"/>
                    <a:pt x="7867" y="9130"/>
                    <a:pt x="7881" y="9130"/>
                  </a:cubicBezTo>
                  <a:cubicBezTo>
                    <a:pt x="7882" y="9130"/>
                    <a:pt x="7884" y="9130"/>
                    <a:pt x="7885" y="9129"/>
                  </a:cubicBezTo>
                  <a:cubicBezTo>
                    <a:pt x="7898" y="9129"/>
                    <a:pt x="7913" y="9122"/>
                    <a:pt x="7922" y="9115"/>
                  </a:cubicBezTo>
                  <a:cubicBezTo>
                    <a:pt x="7947" y="9094"/>
                    <a:pt x="7953" y="9058"/>
                    <a:pt x="7936" y="9033"/>
                  </a:cubicBezTo>
                  <a:lnTo>
                    <a:pt x="7936" y="9033"/>
                  </a:lnTo>
                  <a:cubicBezTo>
                    <a:pt x="7953" y="9058"/>
                    <a:pt x="7969" y="9082"/>
                    <a:pt x="7986" y="9105"/>
                  </a:cubicBezTo>
                  <a:cubicBezTo>
                    <a:pt x="7997" y="9124"/>
                    <a:pt x="8018" y="9137"/>
                    <a:pt x="8039" y="9137"/>
                  </a:cubicBezTo>
                  <a:cubicBezTo>
                    <a:pt x="8041" y="9137"/>
                    <a:pt x="8042" y="9137"/>
                    <a:pt x="8043" y="9137"/>
                  </a:cubicBezTo>
                  <a:cubicBezTo>
                    <a:pt x="8050" y="9137"/>
                    <a:pt x="8061" y="9132"/>
                    <a:pt x="8069" y="9127"/>
                  </a:cubicBezTo>
                  <a:cubicBezTo>
                    <a:pt x="8098" y="9112"/>
                    <a:pt x="8111" y="9077"/>
                    <a:pt x="8097" y="9047"/>
                  </a:cubicBezTo>
                  <a:cubicBezTo>
                    <a:pt x="7294" y="7281"/>
                    <a:pt x="6053" y="3949"/>
                    <a:pt x="6750" y="1472"/>
                  </a:cubicBezTo>
                  <a:cubicBezTo>
                    <a:pt x="6757" y="1449"/>
                    <a:pt x="6750" y="1426"/>
                    <a:pt x="6731" y="1411"/>
                  </a:cubicBezTo>
                  <a:cubicBezTo>
                    <a:pt x="6597" y="1285"/>
                    <a:pt x="6462" y="1170"/>
                    <a:pt x="6330" y="1062"/>
                  </a:cubicBezTo>
                  <a:lnTo>
                    <a:pt x="6327" y="1059"/>
                  </a:lnTo>
                  <a:cubicBezTo>
                    <a:pt x="5466" y="372"/>
                    <a:pt x="4574" y="1"/>
                    <a:pt x="3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78;p48">
              <a:extLst>
                <a:ext uri="{FF2B5EF4-FFF2-40B4-BE49-F238E27FC236}">
                  <a16:creationId xmlns:a16="http://schemas.microsoft.com/office/drawing/2014/main" id="{94B99C86-C6B1-C69D-8645-864C61AD0507}"/>
                </a:ext>
              </a:extLst>
            </p:cNvPr>
            <p:cNvSpPr/>
            <p:nvPr/>
          </p:nvSpPr>
          <p:spPr>
            <a:xfrm>
              <a:off x="1657754" y="2587463"/>
              <a:ext cx="50663" cy="59974"/>
            </a:xfrm>
            <a:custGeom>
              <a:avLst/>
              <a:gdLst/>
              <a:ahLst/>
              <a:cxnLst/>
              <a:rect l="l" t="t" r="r" b="b"/>
              <a:pathLst>
                <a:path w="1725" h="2042" extrusionOk="0">
                  <a:moveTo>
                    <a:pt x="1409" y="231"/>
                  </a:moveTo>
                  <a:cubicBezTo>
                    <a:pt x="1399" y="247"/>
                    <a:pt x="1388" y="262"/>
                    <a:pt x="1377" y="276"/>
                  </a:cubicBezTo>
                  <a:cubicBezTo>
                    <a:pt x="1387" y="262"/>
                    <a:pt x="1398" y="247"/>
                    <a:pt x="1409" y="231"/>
                  </a:cubicBezTo>
                  <a:close/>
                  <a:moveTo>
                    <a:pt x="1445" y="0"/>
                  </a:moveTo>
                  <a:cubicBezTo>
                    <a:pt x="1444" y="0"/>
                    <a:pt x="1442" y="0"/>
                    <a:pt x="1441" y="0"/>
                  </a:cubicBezTo>
                  <a:cubicBezTo>
                    <a:pt x="1435" y="0"/>
                    <a:pt x="1429" y="0"/>
                    <a:pt x="1426" y="4"/>
                  </a:cubicBezTo>
                  <a:cubicBezTo>
                    <a:pt x="289" y="412"/>
                    <a:pt x="83" y="1084"/>
                    <a:pt x="46" y="1282"/>
                  </a:cubicBezTo>
                  <a:cubicBezTo>
                    <a:pt x="1" y="1560"/>
                    <a:pt x="79" y="1807"/>
                    <a:pt x="260" y="1941"/>
                  </a:cubicBezTo>
                  <a:cubicBezTo>
                    <a:pt x="354" y="2008"/>
                    <a:pt x="471" y="2041"/>
                    <a:pt x="602" y="2041"/>
                  </a:cubicBezTo>
                  <a:cubicBezTo>
                    <a:pt x="610" y="2041"/>
                    <a:pt x="618" y="2041"/>
                    <a:pt x="626" y="2041"/>
                  </a:cubicBezTo>
                  <a:cubicBezTo>
                    <a:pt x="768" y="2032"/>
                    <a:pt x="922" y="1985"/>
                    <a:pt x="1085" y="1899"/>
                  </a:cubicBezTo>
                  <a:cubicBezTo>
                    <a:pt x="1717" y="1602"/>
                    <a:pt x="1724" y="751"/>
                    <a:pt x="1673" y="271"/>
                  </a:cubicBezTo>
                  <a:cubicBezTo>
                    <a:pt x="1668" y="241"/>
                    <a:pt x="1641" y="215"/>
                    <a:pt x="1612" y="215"/>
                  </a:cubicBezTo>
                  <a:cubicBezTo>
                    <a:pt x="1610" y="215"/>
                    <a:pt x="1606" y="214"/>
                    <a:pt x="1606" y="214"/>
                  </a:cubicBezTo>
                  <a:cubicBezTo>
                    <a:pt x="1577" y="215"/>
                    <a:pt x="1555" y="237"/>
                    <a:pt x="1547" y="265"/>
                  </a:cubicBezTo>
                  <a:cubicBezTo>
                    <a:pt x="1547" y="258"/>
                    <a:pt x="1549" y="254"/>
                    <a:pt x="1552" y="244"/>
                  </a:cubicBezTo>
                  <a:cubicBezTo>
                    <a:pt x="1556" y="214"/>
                    <a:pt x="1542" y="184"/>
                    <a:pt x="1513" y="170"/>
                  </a:cubicBezTo>
                  <a:cubicBezTo>
                    <a:pt x="1507" y="166"/>
                    <a:pt x="1499" y="165"/>
                    <a:pt x="1493" y="165"/>
                  </a:cubicBezTo>
                  <a:cubicBezTo>
                    <a:pt x="1490" y="165"/>
                    <a:pt x="1487" y="165"/>
                    <a:pt x="1485" y="165"/>
                  </a:cubicBezTo>
                  <a:cubicBezTo>
                    <a:pt x="1469" y="168"/>
                    <a:pt x="1453" y="172"/>
                    <a:pt x="1442" y="183"/>
                  </a:cubicBezTo>
                  <a:lnTo>
                    <a:pt x="1442" y="183"/>
                  </a:lnTo>
                  <a:cubicBezTo>
                    <a:pt x="1462" y="155"/>
                    <a:pt x="1480" y="127"/>
                    <a:pt x="1498" y="98"/>
                  </a:cubicBezTo>
                  <a:cubicBezTo>
                    <a:pt x="1512" y="76"/>
                    <a:pt x="1513" y="47"/>
                    <a:pt x="1496" y="26"/>
                  </a:cubicBezTo>
                  <a:cubicBezTo>
                    <a:pt x="1483" y="9"/>
                    <a:pt x="1465" y="0"/>
                    <a:pt x="14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79;p48">
              <a:extLst>
                <a:ext uri="{FF2B5EF4-FFF2-40B4-BE49-F238E27FC236}">
                  <a16:creationId xmlns:a16="http://schemas.microsoft.com/office/drawing/2014/main" id="{BFB2D9FB-1377-D7C4-BE94-F5D8BABB18F4}"/>
                </a:ext>
              </a:extLst>
            </p:cNvPr>
            <p:cNvSpPr/>
            <p:nvPr/>
          </p:nvSpPr>
          <p:spPr>
            <a:xfrm>
              <a:off x="1632408" y="2528194"/>
              <a:ext cx="70312" cy="58681"/>
            </a:xfrm>
            <a:custGeom>
              <a:avLst/>
              <a:gdLst/>
              <a:ahLst/>
              <a:cxnLst/>
              <a:rect l="l" t="t" r="r" b="b"/>
              <a:pathLst>
                <a:path w="2394" h="1998" extrusionOk="0">
                  <a:moveTo>
                    <a:pt x="1030" y="0"/>
                  </a:moveTo>
                  <a:cubicBezTo>
                    <a:pt x="1013" y="0"/>
                    <a:pt x="996" y="1"/>
                    <a:pt x="979" y="2"/>
                  </a:cubicBezTo>
                  <a:cubicBezTo>
                    <a:pt x="872" y="7"/>
                    <a:pt x="758" y="30"/>
                    <a:pt x="643" y="73"/>
                  </a:cubicBezTo>
                  <a:cubicBezTo>
                    <a:pt x="311" y="194"/>
                    <a:pt x="102" y="415"/>
                    <a:pt x="54" y="695"/>
                  </a:cubicBezTo>
                  <a:cubicBezTo>
                    <a:pt x="1" y="1018"/>
                    <a:pt x="160" y="1377"/>
                    <a:pt x="474" y="1634"/>
                  </a:cubicBezTo>
                  <a:cubicBezTo>
                    <a:pt x="643" y="1773"/>
                    <a:pt x="1006" y="1998"/>
                    <a:pt x="1570" y="1998"/>
                  </a:cubicBezTo>
                  <a:cubicBezTo>
                    <a:pt x="1604" y="1998"/>
                    <a:pt x="1639" y="1997"/>
                    <a:pt x="1674" y="1995"/>
                  </a:cubicBezTo>
                  <a:cubicBezTo>
                    <a:pt x="1841" y="1985"/>
                    <a:pt x="2016" y="1957"/>
                    <a:pt x="2191" y="1911"/>
                  </a:cubicBezTo>
                  <a:cubicBezTo>
                    <a:pt x="2194" y="1911"/>
                    <a:pt x="2277" y="1881"/>
                    <a:pt x="2277" y="1881"/>
                  </a:cubicBezTo>
                  <a:cubicBezTo>
                    <a:pt x="2301" y="1872"/>
                    <a:pt x="2316" y="1853"/>
                    <a:pt x="2319" y="1827"/>
                  </a:cubicBezTo>
                  <a:cubicBezTo>
                    <a:pt x="2322" y="1805"/>
                    <a:pt x="2311" y="1779"/>
                    <a:pt x="2289" y="1768"/>
                  </a:cubicBezTo>
                  <a:lnTo>
                    <a:pt x="2189" y="1708"/>
                  </a:lnTo>
                  <a:lnTo>
                    <a:pt x="2189" y="1708"/>
                  </a:lnTo>
                  <a:cubicBezTo>
                    <a:pt x="2196" y="1712"/>
                    <a:pt x="2204" y="1712"/>
                    <a:pt x="2211" y="1712"/>
                  </a:cubicBezTo>
                  <a:cubicBezTo>
                    <a:pt x="2227" y="1712"/>
                    <a:pt x="2244" y="1705"/>
                    <a:pt x="2255" y="1691"/>
                  </a:cubicBezTo>
                  <a:cubicBezTo>
                    <a:pt x="2274" y="1669"/>
                    <a:pt x="2277" y="1642"/>
                    <a:pt x="2265" y="1619"/>
                  </a:cubicBezTo>
                  <a:lnTo>
                    <a:pt x="2265" y="1619"/>
                  </a:lnTo>
                  <a:cubicBezTo>
                    <a:pt x="2268" y="1622"/>
                    <a:pt x="2269" y="1627"/>
                    <a:pt x="2274" y="1629"/>
                  </a:cubicBezTo>
                  <a:cubicBezTo>
                    <a:pt x="2286" y="1647"/>
                    <a:pt x="2305" y="1655"/>
                    <a:pt x="2322" y="1655"/>
                  </a:cubicBezTo>
                  <a:cubicBezTo>
                    <a:pt x="2324" y="1655"/>
                    <a:pt x="2325" y="1655"/>
                    <a:pt x="2326" y="1655"/>
                  </a:cubicBezTo>
                  <a:cubicBezTo>
                    <a:pt x="2334" y="1655"/>
                    <a:pt x="2343" y="1654"/>
                    <a:pt x="2351" y="1649"/>
                  </a:cubicBezTo>
                  <a:cubicBezTo>
                    <a:pt x="2379" y="1637"/>
                    <a:pt x="2393" y="1607"/>
                    <a:pt x="2386" y="1578"/>
                  </a:cubicBezTo>
                  <a:lnTo>
                    <a:pt x="2372" y="1514"/>
                  </a:lnTo>
                  <a:cubicBezTo>
                    <a:pt x="2312" y="1323"/>
                    <a:pt x="2212" y="1046"/>
                    <a:pt x="2067" y="781"/>
                  </a:cubicBezTo>
                  <a:cubicBezTo>
                    <a:pt x="2019" y="697"/>
                    <a:pt x="1968" y="617"/>
                    <a:pt x="1913" y="537"/>
                  </a:cubicBezTo>
                  <a:cubicBezTo>
                    <a:pt x="1777" y="348"/>
                    <a:pt x="1631" y="210"/>
                    <a:pt x="1475" y="120"/>
                  </a:cubicBezTo>
                  <a:cubicBezTo>
                    <a:pt x="1335" y="41"/>
                    <a:pt x="1184" y="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80;p48">
              <a:extLst>
                <a:ext uri="{FF2B5EF4-FFF2-40B4-BE49-F238E27FC236}">
                  <a16:creationId xmlns:a16="http://schemas.microsoft.com/office/drawing/2014/main" id="{60E609FB-491E-570D-325C-07040D66954B}"/>
                </a:ext>
              </a:extLst>
            </p:cNvPr>
            <p:cNvSpPr/>
            <p:nvPr/>
          </p:nvSpPr>
          <p:spPr>
            <a:xfrm>
              <a:off x="1601922" y="2201042"/>
              <a:ext cx="279691" cy="356199"/>
            </a:xfrm>
            <a:custGeom>
              <a:avLst/>
              <a:gdLst/>
              <a:ahLst/>
              <a:cxnLst/>
              <a:rect l="l" t="t" r="r" b="b"/>
              <a:pathLst>
                <a:path w="9523" h="12128" extrusionOk="0">
                  <a:moveTo>
                    <a:pt x="5481" y="0"/>
                  </a:moveTo>
                  <a:cubicBezTo>
                    <a:pt x="5413" y="0"/>
                    <a:pt x="5343" y="2"/>
                    <a:pt x="5273" y="5"/>
                  </a:cubicBezTo>
                  <a:cubicBezTo>
                    <a:pt x="5093" y="14"/>
                    <a:pt x="4905" y="34"/>
                    <a:pt x="4710" y="68"/>
                  </a:cubicBezTo>
                  <a:cubicBezTo>
                    <a:pt x="4548" y="91"/>
                    <a:pt x="4383" y="127"/>
                    <a:pt x="4216" y="168"/>
                  </a:cubicBezTo>
                  <a:cubicBezTo>
                    <a:pt x="2803" y="512"/>
                    <a:pt x="1841" y="1264"/>
                    <a:pt x="1349" y="2399"/>
                  </a:cubicBezTo>
                  <a:cubicBezTo>
                    <a:pt x="1" y="5528"/>
                    <a:pt x="2595" y="10693"/>
                    <a:pt x="3129" y="11697"/>
                  </a:cubicBezTo>
                  <a:cubicBezTo>
                    <a:pt x="3140" y="11718"/>
                    <a:pt x="3161" y="11730"/>
                    <a:pt x="3183" y="11730"/>
                  </a:cubicBezTo>
                  <a:cubicBezTo>
                    <a:pt x="3184" y="11730"/>
                    <a:pt x="3185" y="11730"/>
                    <a:pt x="3186" y="11730"/>
                  </a:cubicBezTo>
                  <a:lnTo>
                    <a:pt x="3203" y="11730"/>
                  </a:lnTo>
                  <a:cubicBezTo>
                    <a:pt x="3233" y="11720"/>
                    <a:pt x="3250" y="11692"/>
                    <a:pt x="3248" y="11663"/>
                  </a:cubicBezTo>
                  <a:cubicBezTo>
                    <a:pt x="3215" y="11219"/>
                    <a:pt x="3258" y="10886"/>
                    <a:pt x="3372" y="10672"/>
                  </a:cubicBezTo>
                  <a:cubicBezTo>
                    <a:pt x="3447" y="10534"/>
                    <a:pt x="3555" y="10439"/>
                    <a:pt x="3695" y="10400"/>
                  </a:cubicBezTo>
                  <a:cubicBezTo>
                    <a:pt x="3799" y="10370"/>
                    <a:pt x="3908" y="10349"/>
                    <a:pt x="4015" y="10343"/>
                  </a:cubicBezTo>
                  <a:cubicBezTo>
                    <a:pt x="4036" y="10342"/>
                    <a:pt x="4056" y="10342"/>
                    <a:pt x="4076" y="10342"/>
                  </a:cubicBezTo>
                  <a:cubicBezTo>
                    <a:pt x="4360" y="10342"/>
                    <a:pt x="4608" y="10435"/>
                    <a:pt x="4771" y="10598"/>
                  </a:cubicBezTo>
                  <a:cubicBezTo>
                    <a:pt x="4824" y="10648"/>
                    <a:pt x="4865" y="10705"/>
                    <a:pt x="4900" y="10766"/>
                  </a:cubicBezTo>
                  <a:cubicBezTo>
                    <a:pt x="4998" y="10951"/>
                    <a:pt x="5093" y="11363"/>
                    <a:pt x="4622" y="12029"/>
                  </a:cubicBezTo>
                  <a:cubicBezTo>
                    <a:pt x="4606" y="12052"/>
                    <a:pt x="4608" y="12082"/>
                    <a:pt x="4625" y="12108"/>
                  </a:cubicBezTo>
                  <a:cubicBezTo>
                    <a:pt x="4630" y="12115"/>
                    <a:pt x="4636" y="12119"/>
                    <a:pt x="4643" y="12122"/>
                  </a:cubicBezTo>
                  <a:cubicBezTo>
                    <a:pt x="4650" y="12125"/>
                    <a:pt x="4658" y="12127"/>
                    <a:pt x="4667" y="12127"/>
                  </a:cubicBezTo>
                  <a:cubicBezTo>
                    <a:pt x="4670" y="12127"/>
                    <a:pt x="4673" y="12127"/>
                    <a:pt x="4676" y="12126"/>
                  </a:cubicBezTo>
                  <a:cubicBezTo>
                    <a:pt x="4683" y="12126"/>
                    <a:pt x="4693" y="12126"/>
                    <a:pt x="4700" y="12123"/>
                  </a:cubicBezTo>
                  <a:cubicBezTo>
                    <a:pt x="4771" y="12086"/>
                    <a:pt x="4845" y="12058"/>
                    <a:pt x="4921" y="12031"/>
                  </a:cubicBezTo>
                  <a:cubicBezTo>
                    <a:pt x="4925" y="12026"/>
                    <a:pt x="4932" y="12025"/>
                    <a:pt x="4939" y="12019"/>
                  </a:cubicBezTo>
                  <a:lnTo>
                    <a:pt x="4942" y="12019"/>
                  </a:lnTo>
                  <a:cubicBezTo>
                    <a:pt x="7698" y="10406"/>
                    <a:pt x="9522" y="4934"/>
                    <a:pt x="8303" y="1918"/>
                  </a:cubicBezTo>
                  <a:cubicBezTo>
                    <a:pt x="7795" y="661"/>
                    <a:pt x="6822" y="0"/>
                    <a:pt x="54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81;p48">
              <a:extLst>
                <a:ext uri="{FF2B5EF4-FFF2-40B4-BE49-F238E27FC236}">
                  <a16:creationId xmlns:a16="http://schemas.microsoft.com/office/drawing/2014/main" id="{68F9511F-28C7-210E-276A-8C76FB4111ED}"/>
                </a:ext>
              </a:extLst>
            </p:cNvPr>
            <p:cNvSpPr/>
            <p:nvPr/>
          </p:nvSpPr>
          <p:spPr>
            <a:xfrm>
              <a:off x="1377829" y="2611076"/>
              <a:ext cx="274521" cy="227059"/>
            </a:xfrm>
            <a:custGeom>
              <a:avLst/>
              <a:gdLst/>
              <a:ahLst/>
              <a:cxnLst/>
              <a:rect l="l" t="t" r="r" b="b"/>
              <a:pathLst>
                <a:path w="9347" h="7731" extrusionOk="0">
                  <a:moveTo>
                    <a:pt x="5569" y="6244"/>
                  </a:moveTo>
                  <a:lnTo>
                    <a:pt x="5571" y="6246"/>
                  </a:lnTo>
                  <a:cubicBezTo>
                    <a:pt x="5557" y="6253"/>
                    <a:pt x="5544" y="6258"/>
                    <a:pt x="5530" y="6261"/>
                  </a:cubicBezTo>
                  <a:cubicBezTo>
                    <a:pt x="5543" y="6257"/>
                    <a:pt x="5557" y="6251"/>
                    <a:pt x="5569" y="6244"/>
                  </a:cubicBezTo>
                  <a:close/>
                  <a:moveTo>
                    <a:pt x="9271" y="1"/>
                  </a:moveTo>
                  <a:cubicBezTo>
                    <a:pt x="9264" y="1"/>
                    <a:pt x="9257" y="4"/>
                    <a:pt x="9248" y="7"/>
                  </a:cubicBezTo>
                  <a:cubicBezTo>
                    <a:pt x="7887" y="612"/>
                    <a:pt x="5886" y="1347"/>
                    <a:pt x="3934" y="1486"/>
                  </a:cubicBezTo>
                  <a:lnTo>
                    <a:pt x="3931" y="1486"/>
                  </a:lnTo>
                  <a:cubicBezTo>
                    <a:pt x="3858" y="1495"/>
                    <a:pt x="3787" y="1498"/>
                    <a:pt x="3714" y="1502"/>
                  </a:cubicBezTo>
                  <a:cubicBezTo>
                    <a:pt x="3577" y="1509"/>
                    <a:pt x="3442" y="1512"/>
                    <a:pt x="3308" y="1512"/>
                  </a:cubicBezTo>
                  <a:cubicBezTo>
                    <a:pt x="2754" y="1512"/>
                    <a:pt x="2237" y="1453"/>
                    <a:pt x="1766" y="1338"/>
                  </a:cubicBezTo>
                  <a:cubicBezTo>
                    <a:pt x="1759" y="1337"/>
                    <a:pt x="1755" y="1337"/>
                    <a:pt x="1748" y="1337"/>
                  </a:cubicBezTo>
                  <a:cubicBezTo>
                    <a:pt x="1735" y="1337"/>
                    <a:pt x="1719" y="1344"/>
                    <a:pt x="1708" y="1354"/>
                  </a:cubicBezTo>
                  <a:cubicBezTo>
                    <a:pt x="573" y="2426"/>
                    <a:pt x="0" y="3574"/>
                    <a:pt x="104" y="4586"/>
                  </a:cubicBezTo>
                  <a:cubicBezTo>
                    <a:pt x="197" y="5509"/>
                    <a:pt x="822" y="6324"/>
                    <a:pt x="1953" y="7012"/>
                  </a:cubicBezTo>
                  <a:cubicBezTo>
                    <a:pt x="2594" y="7399"/>
                    <a:pt x="3233" y="7631"/>
                    <a:pt x="3860" y="7705"/>
                  </a:cubicBezTo>
                  <a:lnTo>
                    <a:pt x="3862" y="7705"/>
                  </a:lnTo>
                  <a:cubicBezTo>
                    <a:pt x="4011" y="7722"/>
                    <a:pt x="4158" y="7730"/>
                    <a:pt x="4304" y="7730"/>
                  </a:cubicBezTo>
                  <a:cubicBezTo>
                    <a:pt x="4359" y="7730"/>
                    <a:pt x="4414" y="7729"/>
                    <a:pt x="4469" y="7727"/>
                  </a:cubicBezTo>
                  <a:cubicBezTo>
                    <a:pt x="5052" y="7698"/>
                    <a:pt x="5625" y="7527"/>
                    <a:pt x="6179" y="7221"/>
                  </a:cubicBezTo>
                  <a:cubicBezTo>
                    <a:pt x="6199" y="7210"/>
                    <a:pt x="6212" y="7191"/>
                    <a:pt x="6212" y="7170"/>
                  </a:cubicBezTo>
                  <a:cubicBezTo>
                    <a:pt x="6336" y="4622"/>
                    <a:pt x="7612" y="1720"/>
                    <a:pt x="9318" y="110"/>
                  </a:cubicBezTo>
                  <a:cubicBezTo>
                    <a:pt x="9342" y="89"/>
                    <a:pt x="9347" y="56"/>
                    <a:pt x="9328" y="29"/>
                  </a:cubicBezTo>
                  <a:cubicBezTo>
                    <a:pt x="9314" y="11"/>
                    <a:pt x="9295" y="1"/>
                    <a:pt x="9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82;p48">
              <a:extLst>
                <a:ext uri="{FF2B5EF4-FFF2-40B4-BE49-F238E27FC236}">
                  <a16:creationId xmlns:a16="http://schemas.microsoft.com/office/drawing/2014/main" id="{B0578ABD-8D71-A1FB-C6B2-42DBC1DC7DFC}"/>
                </a:ext>
              </a:extLst>
            </p:cNvPr>
            <p:cNvSpPr/>
            <p:nvPr/>
          </p:nvSpPr>
          <p:spPr>
            <a:xfrm>
              <a:off x="1327635" y="2430040"/>
              <a:ext cx="350413" cy="221509"/>
            </a:xfrm>
            <a:custGeom>
              <a:avLst/>
              <a:gdLst/>
              <a:ahLst/>
              <a:cxnLst/>
              <a:rect l="l" t="t" r="r" b="b"/>
              <a:pathLst>
                <a:path w="11931" h="7542" extrusionOk="0">
                  <a:moveTo>
                    <a:pt x="3981" y="1"/>
                  </a:moveTo>
                  <a:cubicBezTo>
                    <a:pt x="3889" y="1"/>
                    <a:pt x="3798" y="3"/>
                    <a:pt x="3710" y="7"/>
                  </a:cubicBezTo>
                  <a:cubicBezTo>
                    <a:pt x="3069" y="40"/>
                    <a:pt x="2502" y="154"/>
                    <a:pt x="2020" y="349"/>
                  </a:cubicBezTo>
                  <a:cubicBezTo>
                    <a:pt x="537" y="951"/>
                    <a:pt x="0" y="2277"/>
                    <a:pt x="469" y="4184"/>
                  </a:cubicBezTo>
                  <a:cubicBezTo>
                    <a:pt x="822" y="5621"/>
                    <a:pt x="1585" y="6608"/>
                    <a:pt x="2742" y="7120"/>
                  </a:cubicBezTo>
                  <a:cubicBezTo>
                    <a:pt x="3372" y="7401"/>
                    <a:pt x="4125" y="7542"/>
                    <a:pt x="4987" y="7542"/>
                  </a:cubicBezTo>
                  <a:cubicBezTo>
                    <a:pt x="5119" y="7542"/>
                    <a:pt x="5254" y="7539"/>
                    <a:pt x="5391" y="7532"/>
                  </a:cubicBezTo>
                  <a:cubicBezTo>
                    <a:pt x="5583" y="7523"/>
                    <a:pt x="5778" y="7505"/>
                    <a:pt x="5973" y="7486"/>
                  </a:cubicBezTo>
                  <a:lnTo>
                    <a:pt x="5979" y="7486"/>
                  </a:lnTo>
                  <a:cubicBezTo>
                    <a:pt x="8619" y="7192"/>
                    <a:pt x="11339" y="5867"/>
                    <a:pt x="11890" y="5587"/>
                  </a:cubicBezTo>
                  <a:cubicBezTo>
                    <a:pt x="11916" y="5572"/>
                    <a:pt x="11930" y="5544"/>
                    <a:pt x="11923" y="5517"/>
                  </a:cubicBezTo>
                  <a:cubicBezTo>
                    <a:pt x="11916" y="5488"/>
                    <a:pt x="11892" y="5467"/>
                    <a:pt x="11863" y="5467"/>
                  </a:cubicBezTo>
                  <a:cubicBezTo>
                    <a:pt x="11299" y="5446"/>
                    <a:pt x="10937" y="5212"/>
                    <a:pt x="10771" y="5077"/>
                  </a:cubicBezTo>
                  <a:cubicBezTo>
                    <a:pt x="10422" y="4792"/>
                    <a:pt x="10243" y="4385"/>
                    <a:pt x="10304" y="4019"/>
                  </a:cubicBezTo>
                  <a:cubicBezTo>
                    <a:pt x="10361" y="3690"/>
                    <a:pt x="10599" y="3432"/>
                    <a:pt x="10976" y="3297"/>
                  </a:cubicBezTo>
                  <a:cubicBezTo>
                    <a:pt x="11098" y="3252"/>
                    <a:pt x="11218" y="3227"/>
                    <a:pt x="11335" y="3220"/>
                  </a:cubicBezTo>
                  <a:cubicBezTo>
                    <a:pt x="11350" y="3219"/>
                    <a:pt x="11365" y="3219"/>
                    <a:pt x="11379" y="3219"/>
                  </a:cubicBezTo>
                  <a:cubicBezTo>
                    <a:pt x="11463" y="3219"/>
                    <a:pt x="11548" y="3229"/>
                    <a:pt x="11631" y="3248"/>
                  </a:cubicBezTo>
                  <a:cubicBezTo>
                    <a:pt x="11638" y="3248"/>
                    <a:pt x="11642" y="3251"/>
                    <a:pt x="11648" y="3251"/>
                  </a:cubicBezTo>
                  <a:cubicBezTo>
                    <a:pt x="11671" y="3248"/>
                    <a:pt x="11691" y="3237"/>
                    <a:pt x="11699" y="3217"/>
                  </a:cubicBezTo>
                  <a:cubicBezTo>
                    <a:pt x="11714" y="3194"/>
                    <a:pt x="11711" y="3163"/>
                    <a:pt x="11691" y="3140"/>
                  </a:cubicBezTo>
                  <a:cubicBezTo>
                    <a:pt x="10698" y="2098"/>
                    <a:pt x="9167" y="1197"/>
                    <a:pt x="7530" y="631"/>
                  </a:cubicBezTo>
                  <a:lnTo>
                    <a:pt x="7524" y="631"/>
                  </a:lnTo>
                  <a:cubicBezTo>
                    <a:pt x="6508" y="279"/>
                    <a:pt x="5455" y="57"/>
                    <a:pt x="4471" y="8"/>
                  </a:cubicBezTo>
                  <a:lnTo>
                    <a:pt x="4469" y="8"/>
                  </a:lnTo>
                  <a:cubicBezTo>
                    <a:pt x="4458" y="8"/>
                    <a:pt x="4444" y="15"/>
                    <a:pt x="4436" y="18"/>
                  </a:cubicBezTo>
                  <a:cubicBezTo>
                    <a:pt x="4277" y="6"/>
                    <a:pt x="4126" y="1"/>
                    <a:pt x="39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83;p48">
              <a:extLst>
                <a:ext uri="{FF2B5EF4-FFF2-40B4-BE49-F238E27FC236}">
                  <a16:creationId xmlns:a16="http://schemas.microsoft.com/office/drawing/2014/main" id="{5537D70D-8A0B-2429-223F-C41D0978138C}"/>
                </a:ext>
              </a:extLst>
            </p:cNvPr>
            <p:cNvSpPr/>
            <p:nvPr/>
          </p:nvSpPr>
          <p:spPr>
            <a:xfrm>
              <a:off x="1812475" y="2688936"/>
              <a:ext cx="7489" cy="3143"/>
            </a:xfrm>
            <a:custGeom>
              <a:avLst/>
              <a:gdLst/>
              <a:ahLst/>
              <a:cxnLst/>
              <a:rect l="l" t="t" r="r" b="b"/>
              <a:pathLst>
                <a:path w="255" h="107" extrusionOk="0">
                  <a:moveTo>
                    <a:pt x="1" y="0"/>
                  </a:moveTo>
                  <a:cubicBezTo>
                    <a:pt x="83" y="41"/>
                    <a:pt x="169" y="73"/>
                    <a:pt x="254" y="107"/>
                  </a:cubicBezTo>
                  <a:cubicBezTo>
                    <a:pt x="147" y="61"/>
                    <a:pt x="60" y="2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84;p48">
              <a:extLst>
                <a:ext uri="{FF2B5EF4-FFF2-40B4-BE49-F238E27FC236}">
                  <a16:creationId xmlns:a16="http://schemas.microsoft.com/office/drawing/2014/main" id="{ECFDA3F0-A0A4-A21A-C5BF-CE662C8C5E2D}"/>
                </a:ext>
              </a:extLst>
            </p:cNvPr>
            <p:cNvSpPr/>
            <p:nvPr/>
          </p:nvSpPr>
          <p:spPr>
            <a:xfrm>
              <a:off x="1819935" y="2692050"/>
              <a:ext cx="4905" cy="2085"/>
            </a:xfrm>
            <a:custGeom>
              <a:avLst/>
              <a:gdLst/>
              <a:ahLst/>
              <a:cxnLst/>
              <a:rect l="l" t="t" r="r" b="b"/>
              <a:pathLst>
                <a:path w="167" h="71" extrusionOk="0">
                  <a:moveTo>
                    <a:pt x="0" y="1"/>
                  </a:moveTo>
                  <a:lnTo>
                    <a:pt x="0" y="1"/>
                  </a:lnTo>
                  <a:cubicBezTo>
                    <a:pt x="16" y="7"/>
                    <a:pt x="31" y="14"/>
                    <a:pt x="47" y="20"/>
                  </a:cubicBezTo>
                  <a:lnTo>
                    <a:pt x="47" y="20"/>
                  </a:lnTo>
                  <a:cubicBezTo>
                    <a:pt x="31" y="14"/>
                    <a:pt x="16" y="7"/>
                    <a:pt x="0" y="1"/>
                  </a:cubicBezTo>
                  <a:close/>
                  <a:moveTo>
                    <a:pt x="47" y="20"/>
                  </a:moveTo>
                  <a:cubicBezTo>
                    <a:pt x="86" y="38"/>
                    <a:pt x="126" y="56"/>
                    <a:pt x="167" y="71"/>
                  </a:cubicBezTo>
                  <a:cubicBezTo>
                    <a:pt x="124" y="54"/>
                    <a:pt x="85" y="36"/>
                    <a:pt x="47" y="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85;p48">
              <a:extLst>
                <a:ext uri="{FF2B5EF4-FFF2-40B4-BE49-F238E27FC236}">
                  <a16:creationId xmlns:a16="http://schemas.microsoft.com/office/drawing/2014/main" id="{8077545D-7B04-2951-D99C-4FEF74F03033}"/>
                </a:ext>
              </a:extLst>
            </p:cNvPr>
            <p:cNvSpPr/>
            <p:nvPr/>
          </p:nvSpPr>
          <p:spPr>
            <a:xfrm>
              <a:off x="1703395" y="2550633"/>
              <a:ext cx="81002" cy="74277"/>
            </a:xfrm>
            <a:custGeom>
              <a:avLst/>
              <a:gdLst/>
              <a:ahLst/>
              <a:cxnLst/>
              <a:rect l="l" t="t" r="r" b="b"/>
              <a:pathLst>
                <a:path w="2758" h="2529" extrusionOk="0">
                  <a:moveTo>
                    <a:pt x="1878" y="219"/>
                  </a:moveTo>
                  <a:cubicBezTo>
                    <a:pt x="1956" y="219"/>
                    <a:pt x="2029" y="232"/>
                    <a:pt x="2095" y="260"/>
                  </a:cubicBezTo>
                  <a:cubicBezTo>
                    <a:pt x="2392" y="384"/>
                    <a:pt x="2540" y="801"/>
                    <a:pt x="2540" y="1502"/>
                  </a:cubicBezTo>
                  <a:cubicBezTo>
                    <a:pt x="2540" y="2168"/>
                    <a:pt x="2095" y="2294"/>
                    <a:pt x="1832" y="2308"/>
                  </a:cubicBezTo>
                  <a:cubicBezTo>
                    <a:pt x="1812" y="2309"/>
                    <a:pt x="1791" y="2310"/>
                    <a:pt x="1770" y="2310"/>
                  </a:cubicBezTo>
                  <a:cubicBezTo>
                    <a:pt x="1140" y="2310"/>
                    <a:pt x="343" y="1816"/>
                    <a:pt x="230" y="1147"/>
                  </a:cubicBezTo>
                  <a:cubicBezTo>
                    <a:pt x="557" y="836"/>
                    <a:pt x="1333" y="219"/>
                    <a:pt x="1878" y="219"/>
                  </a:cubicBezTo>
                  <a:close/>
                  <a:moveTo>
                    <a:pt x="1880" y="1"/>
                  </a:moveTo>
                  <a:cubicBezTo>
                    <a:pt x="1095" y="1"/>
                    <a:pt x="85" y="981"/>
                    <a:pt x="36" y="1028"/>
                  </a:cubicBezTo>
                  <a:cubicBezTo>
                    <a:pt x="13" y="1052"/>
                    <a:pt x="1" y="1085"/>
                    <a:pt x="5" y="1119"/>
                  </a:cubicBezTo>
                  <a:cubicBezTo>
                    <a:pt x="97" y="1936"/>
                    <a:pt x="1009" y="2529"/>
                    <a:pt x="1766" y="2529"/>
                  </a:cubicBezTo>
                  <a:cubicBezTo>
                    <a:pt x="1792" y="2529"/>
                    <a:pt x="1818" y="2529"/>
                    <a:pt x="1843" y="2527"/>
                  </a:cubicBezTo>
                  <a:cubicBezTo>
                    <a:pt x="2414" y="2495"/>
                    <a:pt x="2756" y="2113"/>
                    <a:pt x="2756" y="1502"/>
                  </a:cubicBezTo>
                  <a:cubicBezTo>
                    <a:pt x="2758" y="706"/>
                    <a:pt x="2564" y="220"/>
                    <a:pt x="2179" y="58"/>
                  </a:cubicBezTo>
                  <a:cubicBezTo>
                    <a:pt x="2085" y="18"/>
                    <a:pt x="1984" y="1"/>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86;p48">
              <a:extLst>
                <a:ext uri="{FF2B5EF4-FFF2-40B4-BE49-F238E27FC236}">
                  <a16:creationId xmlns:a16="http://schemas.microsoft.com/office/drawing/2014/main" id="{8350E68C-2756-6B9A-C162-76AC2721F63E}"/>
                </a:ext>
              </a:extLst>
            </p:cNvPr>
            <p:cNvSpPr/>
            <p:nvPr/>
          </p:nvSpPr>
          <p:spPr>
            <a:xfrm>
              <a:off x="1627063" y="2523113"/>
              <a:ext cx="83176" cy="68961"/>
            </a:xfrm>
            <a:custGeom>
              <a:avLst/>
              <a:gdLst/>
              <a:ahLst/>
              <a:cxnLst/>
              <a:rect l="l" t="t" r="r" b="b"/>
              <a:pathLst>
                <a:path w="2832" h="2348" extrusionOk="0">
                  <a:moveTo>
                    <a:pt x="1210" y="219"/>
                  </a:moveTo>
                  <a:cubicBezTo>
                    <a:pt x="1359" y="219"/>
                    <a:pt x="1500" y="259"/>
                    <a:pt x="1635" y="333"/>
                  </a:cubicBezTo>
                  <a:cubicBezTo>
                    <a:pt x="2235" y="675"/>
                    <a:pt x="2513" y="1669"/>
                    <a:pt x="2585" y="1975"/>
                  </a:cubicBezTo>
                  <a:cubicBezTo>
                    <a:pt x="2271" y="2085"/>
                    <a:pt x="1994" y="2127"/>
                    <a:pt x="1754" y="2127"/>
                  </a:cubicBezTo>
                  <a:cubicBezTo>
                    <a:pt x="1200" y="2127"/>
                    <a:pt x="845" y="1902"/>
                    <a:pt x="688" y="1773"/>
                  </a:cubicBezTo>
                  <a:cubicBezTo>
                    <a:pt x="386" y="1526"/>
                    <a:pt x="233" y="1181"/>
                    <a:pt x="284" y="875"/>
                  </a:cubicBezTo>
                  <a:cubicBezTo>
                    <a:pt x="328" y="610"/>
                    <a:pt x="527" y="402"/>
                    <a:pt x="842" y="289"/>
                  </a:cubicBezTo>
                  <a:cubicBezTo>
                    <a:pt x="970" y="242"/>
                    <a:pt x="1091" y="219"/>
                    <a:pt x="1210" y="219"/>
                  </a:cubicBezTo>
                  <a:close/>
                  <a:moveTo>
                    <a:pt x="1208" y="1"/>
                  </a:moveTo>
                  <a:cubicBezTo>
                    <a:pt x="1066" y="1"/>
                    <a:pt x="920" y="28"/>
                    <a:pt x="768" y="83"/>
                  </a:cubicBezTo>
                  <a:cubicBezTo>
                    <a:pt x="375" y="226"/>
                    <a:pt x="126" y="495"/>
                    <a:pt x="66" y="840"/>
                  </a:cubicBezTo>
                  <a:cubicBezTo>
                    <a:pt x="1" y="1224"/>
                    <a:pt x="184" y="1647"/>
                    <a:pt x="547" y="1943"/>
                  </a:cubicBezTo>
                  <a:cubicBezTo>
                    <a:pt x="727" y="2090"/>
                    <a:pt x="1131" y="2348"/>
                    <a:pt x="1752" y="2348"/>
                  </a:cubicBezTo>
                  <a:cubicBezTo>
                    <a:pt x="2038" y="2348"/>
                    <a:pt x="2372" y="2292"/>
                    <a:pt x="2753" y="2147"/>
                  </a:cubicBezTo>
                  <a:cubicBezTo>
                    <a:pt x="2800" y="2127"/>
                    <a:pt x="2832" y="2076"/>
                    <a:pt x="2820" y="2025"/>
                  </a:cubicBezTo>
                  <a:cubicBezTo>
                    <a:pt x="2810" y="1968"/>
                    <a:pt x="2540" y="596"/>
                    <a:pt x="1744" y="145"/>
                  </a:cubicBezTo>
                  <a:cubicBezTo>
                    <a:pt x="1575" y="49"/>
                    <a:pt x="1396" y="1"/>
                    <a:pt x="1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87;p48">
              <a:extLst>
                <a:ext uri="{FF2B5EF4-FFF2-40B4-BE49-F238E27FC236}">
                  <a16:creationId xmlns:a16="http://schemas.microsoft.com/office/drawing/2014/main" id="{61A1F3D3-F90E-0275-8BFA-00A2ECE05299}"/>
                </a:ext>
              </a:extLst>
            </p:cNvPr>
            <p:cNvSpPr/>
            <p:nvPr/>
          </p:nvSpPr>
          <p:spPr>
            <a:xfrm>
              <a:off x="1652380" y="2579944"/>
              <a:ext cx="70106" cy="72544"/>
            </a:xfrm>
            <a:custGeom>
              <a:avLst/>
              <a:gdLst/>
              <a:ahLst/>
              <a:cxnLst/>
              <a:rect l="l" t="t" r="r" b="b"/>
              <a:pathLst>
                <a:path w="2387" h="2470" extrusionOk="0">
                  <a:moveTo>
                    <a:pt x="1767" y="248"/>
                  </a:moveTo>
                  <a:cubicBezTo>
                    <a:pt x="1837" y="612"/>
                    <a:pt x="1991" y="1766"/>
                    <a:pt x="1241" y="2116"/>
                  </a:cubicBezTo>
                  <a:cubicBezTo>
                    <a:pt x="1074" y="2205"/>
                    <a:pt x="914" y="2250"/>
                    <a:pt x="774" y="2250"/>
                  </a:cubicBezTo>
                  <a:cubicBezTo>
                    <a:pt x="658" y="2250"/>
                    <a:pt x="555" y="2220"/>
                    <a:pt x="472" y="2159"/>
                  </a:cubicBezTo>
                  <a:cubicBezTo>
                    <a:pt x="303" y="2036"/>
                    <a:pt x="232" y="1806"/>
                    <a:pt x="279" y="1544"/>
                  </a:cubicBezTo>
                  <a:cubicBezTo>
                    <a:pt x="358" y="1109"/>
                    <a:pt x="792" y="548"/>
                    <a:pt x="1767" y="248"/>
                  </a:cubicBezTo>
                  <a:close/>
                  <a:moveTo>
                    <a:pt x="1852" y="0"/>
                  </a:moveTo>
                  <a:cubicBezTo>
                    <a:pt x="1842" y="0"/>
                    <a:pt x="1832" y="2"/>
                    <a:pt x="1822" y="4"/>
                  </a:cubicBezTo>
                  <a:cubicBezTo>
                    <a:pt x="372" y="406"/>
                    <a:pt x="111" y="1253"/>
                    <a:pt x="64" y="1504"/>
                  </a:cubicBezTo>
                  <a:cubicBezTo>
                    <a:pt x="0" y="1851"/>
                    <a:pt x="104" y="2162"/>
                    <a:pt x="342" y="2335"/>
                  </a:cubicBezTo>
                  <a:cubicBezTo>
                    <a:pt x="463" y="2425"/>
                    <a:pt x="611" y="2469"/>
                    <a:pt x="773" y="2469"/>
                  </a:cubicBezTo>
                  <a:cubicBezTo>
                    <a:pt x="949" y="2469"/>
                    <a:pt x="1141" y="2418"/>
                    <a:pt x="1339" y="2313"/>
                  </a:cubicBezTo>
                  <a:cubicBezTo>
                    <a:pt x="2387" y="1821"/>
                    <a:pt x="1974" y="154"/>
                    <a:pt x="1957" y="82"/>
                  </a:cubicBezTo>
                  <a:cubicBezTo>
                    <a:pt x="1950" y="54"/>
                    <a:pt x="1930" y="28"/>
                    <a:pt x="1904" y="14"/>
                  </a:cubicBezTo>
                  <a:cubicBezTo>
                    <a:pt x="1888" y="5"/>
                    <a:pt x="1870" y="0"/>
                    <a:pt x="18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88;p48">
              <a:extLst>
                <a:ext uri="{FF2B5EF4-FFF2-40B4-BE49-F238E27FC236}">
                  <a16:creationId xmlns:a16="http://schemas.microsoft.com/office/drawing/2014/main" id="{90B8B120-2F07-8124-13F7-744B7A48A6C1}"/>
                </a:ext>
              </a:extLst>
            </p:cNvPr>
            <p:cNvSpPr/>
            <p:nvPr/>
          </p:nvSpPr>
          <p:spPr>
            <a:xfrm>
              <a:off x="1688769" y="2503435"/>
              <a:ext cx="67052" cy="82970"/>
            </a:xfrm>
            <a:custGeom>
              <a:avLst/>
              <a:gdLst/>
              <a:ahLst/>
              <a:cxnLst/>
              <a:rect l="l" t="t" r="r" b="b"/>
              <a:pathLst>
                <a:path w="2283" h="2825" extrusionOk="0">
                  <a:moveTo>
                    <a:pt x="1124" y="219"/>
                  </a:moveTo>
                  <a:cubicBezTo>
                    <a:pt x="1419" y="219"/>
                    <a:pt x="1675" y="341"/>
                    <a:pt x="1787" y="550"/>
                  </a:cubicBezTo>
                  <a:cubicBezTo>
                    <a:pt x="2022" y="996"/>
                    <a:pt x="1608" y="1725"/>
                    <a:pt x="674" y="2519"/>
                  </a:cubicBezTo>
                  <a:cubicBezTo>
                    <a:pt x="561" y="2096"/>
                    <a:pt x="299" y="951"/>
                    <a:pt x="567" y="457"/>
                  </a:cubicBezTo>
                  <a:cubicBezTo>
                    <a:pt x="621" y="359"/>
                    <a:pt x="692" y="296"/>
                    <a:pt x="785" y="269"/>
                  </a:cubicBezTo>
                  <a:cubicBezTo>
                    <a:pt x="899" y="235"/>
                    <a:pt x="1016" y="219"/>
                    <a:pt x="1124" y="219"/>
                  </a:cubicBezTo>
                  <a:close/>
                  <a:moveTo>
                    <a:pt x="1119" y="1"/>
                  </a:moveTo>
                  <a:cubicBezTo>
                    <a:pt x="990" y="1"/>
                    <a:pt x="855" y="20"/>
                    <a:pt x="721" y="60"/>
                  </a:cubicBezTo>
                  <a:cubicBezTo>
                    <a:pt x="571" y="104"/>
                    <a:pt x="454" y="204"/>
                    <a:pt x="372" y="355"/>
                  </a:cubicBezTo>
                  <a:cubicBezTo>
                    <a:pt x="0" y="1044"/>
                    <a:pt x="484" y="2676"/>
                    <a:pt x="506" y="2746"/>
                  </a:cubicBezTo>
                  <a:cubicBezTo>
                    <a:pt x="517" y="2781"/>
                    <a:pt x="543" y="2808"/>
                    <a:pt x="578" y="2818"/>
                  </a:cubicBezTo>
                  <a:cubicBezTo>
                    <a:pt x="590" y="2823"/>
                    <a:pt x="600" y="2824"/>
                    <a:pt x="611" y="2824"/>
                  </a:cubicBezTo>
                  <a:cubicBezTo>
                    <a:pt x="635" y="2824"/>
                    <a:pt x="661" y="2816"/>
                    <a:pt x="681" y="2797"/>
                  </a:cubicBezTo>
                  <a:cubicBezTo>
                    <a:pt x="2283" y="1493"/>
                    <a:pt x="2122" y="722"/>
                    <a:pt x="1980" y="449"/>
                  </a:cubicBezTo>
                  <a:cubicBezTo>
                    <a:pt x="1830" y="164"/>
                    <a:pt x="149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89;p48">
              <a:extLst>
                <a:ext uri="{FF2B5EF4-FFF2-40B4-BE49-F238E27FC236}">
                  <a16:creationId xmlns:a16="http://schemas.microsoft.com/office/drawing/2014/main" id="{A7B25E08-195C-919E-11CD-C7E1FFC1A3F6}"/>
                </a:ext>
              </a:extLst>
            </p:cNvPr>
            <p:cNvSpPr/>
            <p:nvPr/>
          </p:nvSpPr>
          <p:spPr>
            <a:xfrm>
              <a:off x="1372542" y="2644764"/>
              <a:ext cx="192520" cy="199040"/>
            </a:xfrm>
            <a:custGeom>
              <a:avLst/>
              <a:gdLst/>
              <a:ahLst/>
              <a:cxnLst/>
              <a:rect l="l" t="t" r="r" b="b"/>
              <a:pathLst>
                <a:path w="6555" h="6777" extrusionOk="0">
                  <a:moveTo>
                    <a:pt x="1897" y="1"/>
                  </a:moveTo>
                  <a:cubicBezTo>
                    <a:pt x="1870" y="1"/>
                    <a:pt x="1843" y="11"/>
                    <a:pt x="1822" y="30"/>
                  </a:cubicBezTo>
                  <a:cubicBezTo>
                    <a:pt x="592" y="1171"/>
                    <a:pt x="1" y="2357"/>
                    <a:pt x="113" y="3457"/>
                  </a:cubicBezTo>
                  <a:cubicBezTo>
                    <a:pt x="213" y="4436"/>
                    <a:pt x="862" y="5295"/>
                    <a:pt x="2044" y="6010"/>
                  </a:cubicBezTo>
                  <a:cubicBezTo>
                    <a:pt x="2886" y="6521"/>
                    <a:pt x="3695" y="6776"/>
                    <a:pt x="4482" y="6776"/>
                  </a:cubicBezTo>
                  <a:cubicBezTo>
                    <a:pt x="5163" y="6776"/>
                    <a:pt x="5827" y="6585"/>
                    <a:pt x="6483" y="6204"/>
                  </a:cubicBezTo>
                  <a:cubicBezTo>
                    <a:pt x="6537" y="6174"/>
                    <a:pt x="6555" y="6107"/>
                    <a:pt x="6525" y="6054"/>
                  </a:cubicBezTo>
                  <a:cubicBezTo>
                    <a:pt x="6504" y="6019"/>
                    <a:pt x="6467" y="5999"/>
                    <a:pt x="6428" y="5999"/>
                  </a:cubicBezTo>
                  <a:cubicBezTo>
                    <a:pt x="6410" y="5999"/>
                    <a:pt x="6392" y="6003"/>
                    <a:pt x="6375" y="6013"/>
                  </a:cubicBezTo>
                  <a:cubicBezTo>
                    <a:pt x="5756" y="6371"/>
                    <a:pt x="5128" y="6551"/>
                    <a:pt x="4484" y="6551"/>
                  </a:cubicBezTo>
                  <a:cubicBezTo>
                    <a:pt x="3734" y="6551"/>
                    <a:pt x="2963" y="6307"/>
                    <a:pt x="2158" y="5821"/>
                  </a:cubicBezTo>
                  <a:cubicBezTo>
                    <a:pt x="1039" y="5143"/>
                    <a:pt x="424" y="4340"/>
                    <a:pt x="331" y="3434"/>
                  </a:cubicBezTo>
                  <a:cubicBezTo>
                    <a:pt x="229" y="2417"/>
                    <a:pt x="811" y="1266"/>
                    <a:pt x="1972" y="191"/>
                  </a:cubicBezTo>
                  <a:cubicBezTo>
                    <a:pt x="2016" y="150"/>
                    <a:pt x="2017" y="80"/>
                    <a:pt x="1976" y="36"/>
                  </a:cubicBezTo>
                  <a:cubicBezTo>
                    <a:pt x="1955" y="13"/>
                    <a:pt x="1926" y="1"/>
                    <a:pt x="18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90;p48">
              <a:extLst>
                <a:ext uri="{FF2B5EF4-FFF2-40B4-BE49-F238E27FC236}">
                  <a16:creationId xmlns:a16="http://schemas.microsoft.com/office/drawing/2014/main" id="{6D3013C1-A210-3C77-0777-AB583FAA126F}"/>
                </a:ext>
              </a:extLst>
            </p:cNvPr>
            <p:cNvSpPr/>
            <p:nvPr/>
          </p:nvSpPr>
          <p:spPr>
            <a:xfrm>
              <a:off x="1855150" y="2299725"/>
              <a:ext cx="189995" cy="201801"/>
            </a:xfrm>
            <a:custGeom>
              <a:avLst/>
              <a:gdLst/>
              <a:ahLst/>
              <a:cxnLst/>
              <a:rect l="l" t="t" r="r" b="b"/>
              <a:pathLst>
                <a:path w="6469" h="6871" extrusionOk="0">
                  <a:moveTo>
                    <a:pt x="1849" y="0"/>
                  </a:moveTo>
                  <a:cubicBezTo>
                    <a:pt x="1240" y="0"/>
                    <a:pt x="647" y="152"/>
                    <a:pt x="74" y="455"/>
                  </a:cubicBezTo>
                  <a:cubicBezTo>
                    <a:pt x="19" y="483"/>
                    <a:pt x="0" y="549"/>
                    <a:pt x="29" y="603"/>
                  </a:cubicBezTo>
                  <a:cubicBezTo>
                    <a:pt x="49" y="640"/>
                    <a:pt x="86" y="661"/>
                    <a:pt x="125" y="661"/>
                  </a:cubicBezTo>
                  <a:cubicBezTo>
                    <a:pt x="142" y="661"/>
                    <a:pt x="159" y="657"/>
                    <a:pt x="175" y="649"/>
                  </a:cubicBezTo>
                  <a:cubicBezTo>
                    <a:pt x="714" y="363"/>
                    <a:pt x="1273" y="221"/>
                    <a:pt x="1849" y="221"/>
                  </a:cubicBezTo>
                  <a:cubicBezTo>
                    <a:pt x="2599" y="221"/>
                    <a:pt x="3379" y="463"/>
                    <a:pt x="4180" y="948"/>
                  </a:cubicBezTo>
                  <a:cubicBezTo>
                    <a:pt x="5324" y="1643"/>
                    <a:pt x="5970" y="2476"/>
                    <a:pt x="6100" y="3424"/>
                  </a:cubicBezTo>
                  <a:cubicBezTo>
                    <a:pt x="6278" y="4729"/>
                    <a:pt x="5452" y="5918"/>
                    <a:pt x="4730" y="6685"/>
                  </a:cubicBezTo>
                  <a:cubicBezTo>
                    <a:pt x="4688" y="6730"/>
                    <a:pt x="4690" y="6799"/>
                    <a:pt x="4735" y="6841"/>
                  </a:cubicBezTo>
                  <a:cubicBezTo>
                    <a:pt x="4757" y="6861"/>
                    <a:pt x="4782" y="6871"/>
                    <a:pt x="4810" y="6871"/>
                  </a:cubicBezTo>
                  <a:cubicBezTo>
                    <a:pt x="4838" y="6871"/>
                    <a:pt x="4868" y="6858"/>
                    <a:pt x="4889" y="6836"/>
                  </a:cubicBezTo>
                  <a:cubicBezTo>
                    <a:pt x="5976" y="5687"/>
                    <a:pt x="6469" y="4497"/>
                    <a:pt x="6319" y="3396"/>
                  </a:cubicBezTo>
                  <a:cubicBezTo>
                    <a:pt x="6181" y="2376"/>
                    <a:pt x="5499" y="1492"/>
                    <a:pt x="4295" y="761"/>
                  </a:cubicBezTo>
                  <a:cubicBezTo>
                    <a:pt x="3456" y="254"/>
                    <a:pt x="2639" y="0"/>
                    <a:pt x="1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91;p48">
              <a:extLst>
                <a:ext uri="{FF2B5EF4-FFF2-40B4-BE49-F238E27FC236}">
                  <a16:creationId xmlns:a16="http://schemas.microsoft.com/office/drawing/2014/main" id="{3A12C090-A234-898A-7C3B-09CC6A58D8CD}"/>
                </a:ext>
              </a:extLst>
            </p:cNvPr>
            <p:cNvSpPr/>
            <p:nvPr/>
          </p:nvSpPr>
          <p:spPr>
            <a:xfrm>
              <a:off x="1428727" y="2238048"/>
              <a:ext cx="209672" cy="193842"/>
            </a:xfrm>
            <a:custGeom>
              <a:avLst/>
              <a:gdLst/>
              <a:ahLst/>
              <a:cxnLst/>
              <a:rect l="l" t="t" r="r" b="b"/>
              <a:pathLst>
                <a:path w="7139" h="6600" extrusionOk="0">
                  <a:moveTo>
                    <a:pt x="3966" y="0"/>
                  </a:moveTo>
                  <a:cubicBezTo>
                    <a:pt x="3837" y="0"/>
                    <a:pt x="3709" y="9"/>
                    <a:pt x="3582" y="26"/>
                  </a:cubicBezTo>
                  <a:cubicBezTo>
                    <a:pt x="2569" y="161"/>
                    <a:pt x="1692" y="832"/>
                    <a:pt x="973" y="2020"/>
                  </a:cubicBezTo>
                  <a:cubicBezTo>
                    <a:pt x="19" y="3595"/>
                    <a:pt x="0" y="5120"/>
                    <a:pt x="913" y="6550"/>
                  </a:cubicBezTo>
                  <a:cubicBezTo>
                    <a:pt x="935" y="6582"/>
                    <a:pt x="970" y="6599"/>
                    <a:pt x="1006" y="6599"/>
                  </a:cubicBezTo>
                  <a:cubicBezTo>
                    <a:pt x="1026" y="6599"/>
                    <a:pt x="1044" y="6594"/>
                    <a:pt x="1063" y="6584"/>
                  </a:cubicBezTo>
                  <a:cubicBezTo>
                    <a:pt x="1114" y="6551"/>
                    <a:pt x="1128" y="6484"/>
                    <a:pt x="1095" y="6433"/>
                  </a:cubicBezTo>
                  <a:cubicBezTo>
                    <a:pt x="231" y="5080"/>
                    <a:pt x="252" y="3632"/>
                    <a:pt x="1160" y="2133"/>
                  </a:cubicBezTo>
                  <a:cubicBezTo>
                    <a:pt x="1843" y="1004"/>
                    <a:pt x="2668" y="369"/>
                    <a:pt x="3609" y="242"/>
                  </a:cubicBezTo>
                  <a:cubicBezTo>
                    <a:pt x="3720" y="228"/>
                    <a:pt x="3833" y="220"/>
                    <a:pt x="3947" y="220"/>
                  </a:cubicBezTo>
                  <a:cubicBezTo>
                    <a:pt x="4897" y="220"/>
                    <a:pt x="5946" y="725"/>
                    <a:pt x="6940" y="1669"/>
                  </a:cubicBezTo>
                  <a:cubicBezTo>
                    <a:pt x="6962" y="1690"/>
                    <a:pt x="6989" y="1700"/>
                    <a:pt x="7016" y="1700"/>
                  </a:cubicBezTo>
                  <a:cubicBezTo>
                    <a:pt x="7045" y="1700"/>
                    <a:pt x="7074" y="1688"/>
                    <a:pt x="7095" y="1665"/>
                  </a:cubicBezTo>
                  <a:cubicBezTo>
                    <a:pt x="7138" y="1621"/>
                    <a:pt x="7137" y="1551"/>
                    <a:pt x="7092" y="1510"/>
                  </a:cubicBezTo>
                  <a:cubicBezTo>
                    <a:pt x="6047" y="516"/>
                    <a:pt x="4975" y="0"/>
                    <a:pt x="3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92;p48">
              <a:extLst>
                <a:ext uri="{FF2B5EF4-FFF2-40B4-BE49-F238E27FC236}">
                  <a16:creationId xmlns:a16="http://schemas.microsoft.com/office/drawing/2014/main" id="{488FDE4B-1CD2-5029-3478-FC5DF509ABBF}"/>
                </a:ext>
              </a:extLst>
            </p:cNvPr>
            <p:cNvSpPr/>
            <p:nvPr/>
          </p:nvSpPr>
          <p:spPr>
            <a:xfrm>
              <a:off x="1780139" y="2721185"/>
              <a:ext cx="206089" cy="183269"/>
            </a:xfrm>
            <a:custGeom>
              <a:avLst/>
              <a:gdLst/>
              <a:ahLst/>
              <a:cxnLst/>
              <a:rect l="l" t="t" r="r" b="b"/>
              <a:pathLst>
                <a:path w="7017" h="6240" extrusionOk="0">
                  <a:moveTo>
                    <a:pt x="6278" y="0"/>
                  </a:moveTo>
                  <a:cubicBezTo>
                    <a:pt x="6262" y="0"/>
                    <a:pt x="6246" y="4"/>
                    <a:pt x="6230" y="11"/>
                  </a:cubicBezTo>
                  <a:cubicBezTo>
                    <a:pt x="6176" y="39"/>
                    <a:pt x="6153" y="103"/>
                    <a:pt x="6180" y="158"/>
                  </a:cubicBezTo>
                  <a:cubicBezTo>
                    <a:pt x="6787" y="1400"/>
                    <a:pt x="6664" y="2739"/>
                    <a:pt x="5818" y="4136"/>
                  </a:cubicBezTo>
                  <a:cubicBezTo>
                    <a:pt x="5125" y="5282"/>
                    <a:pt x="4306" y="5912"/>
                    <a:pt x="3385" y="6006"/>
                  </a:cubicBezTo>
                  <a:cubicBezTo>
                    <a:pt x="3307" y="6014"/>
                    <a:pt x="3228" y="6017"/>
                    <a:pt x="3149" y="6017"/>
                  </a:cubicBezTo>
                  <a:cubicBezTo>
                    <a:pt x="2203" y="6017"/>
                    <a:pt x="1167" y="5457"/>
                    <a:pt x="202" y="4416"/>
                  </a:cubicBezTo>
                  <a:cubicBezTo>
                    <a:pt x="181" y="4393"/>
                    <a:pt x="152" y="4381"/>
                    <a:pt x="123" y="4381"/>
                  </a:cubicBezTo>
                  <a:cubicBezTo>
                    <a:pt x="96" y="4381"/>
                    <a:pt x="69" y="4391"/>
                    <a:pt x="48" y="4411"/>
                  </a:cubicBezTo>
                  <a:cubicBezTo>
                    <a:pt x="2" y="4452"/>
                    <a:pt x="1" y="4520"/>
                    <a:pt x="42" y="4566"/>
                  </a:cubicBezTo>
                  <a:cubicBezTo>
                    <a:pt x="1063" y="5665"/>
                    <a:pt x="2128" y="6239"/>
                    <a:pt x="3140" y="6239"/>
                  </a:cubicBezTo>
                  <a:cubicBezTo>
                    <a:pt x="3228" y="6239"/>
                    <a:pt x="3319" y="6233"/>
                    <a:pt x="3406" y="6225"/>
                  </a:cubicBezTo>
                  <a:cubicBezTo>
                    <a:pt x="4400" y="6122"/>
                    <a:pt x="5274" y="5459"/>
                    <a:pt x="6005" y="4250"/>
                  </a:cubicBezTo>
                  <a:cubicBezTo>
                    <a:pt x="6892" y="2786"/>
                    <a:pt x="7016" y="1376"/>
                    <a:pt x="6375" y="61"/>
                  </a:cubicBezTo>
                  <a:cubicBezTo>
                    <a:pt x="6357" y="23"/>
                    <a:pt x="6318" y="0"/>
                    <a:pt x="6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93;p48">
              <a:extLst>
                <a:ext uri="{FF2B5EF4-FFF2-40B4-BE49-F238E27FC236}">
                  <a16:creationId xmlns:a16="http://schemas.microsoft.com/office/drawing/2014/main" id="{667EEEE5-999A-0B66-D057-4AF5D7C11D3A}"/>
                </a:ext>
              </a:extLst>
            </p:cNvPr>
            <p:cNvSpPr/>
            <p:nvPr/>
          </p:nvSpPr>
          <p:spPr>
            <a:xfrm>
              <a:off x="1318208" y="2425135"/>
              <a:ext cx="380371" cy="231406"/>
            </a:xfrm>
            <a:custGeom>
              <a:avLst/>
              <a:gdLst/>
              <a:ahLst/>
              <a:cxnLst/>
              <a:rect l="l" t="t" r="r" b="b"/>
              <a:pathLst>
                <a:path w="12951" h="7879" extrusionOk="0">
                  <a:moveTo>
                    <a:pt x="4374" y="0"/>
                  </a:moveTo>
                  <a:cubicBezTo>
                    <a:pt x="3600" y="0"/>
                    <a:pt x="2884" y="113"/>
                    <a:pt x="2278" y="358"/>
                  </a:cubicBezTo>
                  <a:cubicBezTo>
                    <a:pt x="1180" y="802"/>
                    <a:pt x="1" y="1862"/>
                    <a:pt x="623" y="4394"/>
                  </a:cubicBezTo>
                  <a:cubicBezTo>
                    <a:pt x="989" y="5883"/>
                    <a:pt x="1787" y="6910"/>
                    <a:pt x="2994" y="7445"/>
                  </a:cubicBezTo>
                  <a:cubicBezTo>
                    <a:pt x="3696" y="7757"/>
                    <a:pt x="4494" y="7878"/>
                    <a:pt x="5309" y="7878"/>
                  </a:cubicBezTo>
                  <a:cubicBezTo>
                    <a:pt x="6617" y="7878"/>
                    <a:pt x="7973" y="7565"/>
                    <a:pt x="9054" y="7226"/>
                  </a:cubicBezTo>
                  <a:cubicBezTo>
                    <a:pt x="10942" y="6632"/>
                    <a:pt x="12423" y="5838"/>
                    <a:pt x="12438" y="5831"/>
                  </a:cubicBezTo>
                  <a:cubicBezTo>
                    <a:pt x="12490" y="5801"/>
                    <a:pt x="12510" y="5735"/>
                    <a:pt x="12482" y="5682"/>
                  </a:cubicBezTo>
                  <a:cubicBezTo>
                    <a:pt x="12462" y="5645"/>
                    <a:pt x="12424" y="5625"/>
                    <a:pt x="12385" y="5625"/>
                  </a:cubicBezTo>
                  <a:cubicBezTo>
                    <a:pt x="12367" y="5625"/>
                    <a:pt x="12350" y="5629"/>
                    <a:pt x="12334" y="5637"/>
                  </a:cubicBezTo>
                  <a:cubicBezTo>
                    <a:pt x="12288" y="5663"/>
                    <a:pt x="8539" y="7660"/>
                    <a:pt x="5301" y="7660"/>
                  </a:cubicBezTo>
                  <a:cubicBezTo>
                    <a:pt x="4510" y="7660"/>
                    <a:pt x="3750" y="7541"/>
                    <a:pt x="3081" y="7245"/>
                  </a:cubicBezTo>
                  <a:cubicBezTo>
                    <a:pt x="1940" y="6738"/>
                    <a:pt x="1183" y="5761"/>
                    <a:pt x="834" y="4339"/>
                  </a:cubicBezTo>
                  <a:cubicBezTo>
                    <a:pt x="374" y="2458"/>
                    <a:pt x="901" y="1149"/>
                    <a:pt x="2361" y="561"/>
                  </a:cubicBezTo>
                  <a:cubicBezTo>
                    <a:pt x="2950" y="323"/>
                    <a:pt x="3647" y="214"/>
                    <a:pt x="4399" y="214"/>
                  </a:cubicBezTo>
                  <a:cubicBezTo>
                    <a:pt x="7441" y="214"/>
                    <a:pt x="11384" y="2004"/>
                    <a:pt x="12731" y="4318"/>
                  </a:cubicBezTo>
                  <a:cubicBezTo>
                    <a:pt x="12751" y="4353"/>
                    <a:pt x="12789" y="4372"/>
                    <a:pt x="12827" y="4372"/>
                  </a:cubicBezTo>
                  <a:cubicBezTo>
                    <a:pt x="12845" y="4372"/>
                    <a:pt x="12864" y="4368"/>
                    <a:pt x="12881" y="4358"/>
                  </a:cubicBezTo>
                  <a:cubicBezTo>
                    <a:pt x="12932" y="4327"/>
                    <a:pt x="12950" y="4260"/>
                    <a:pt x="12920" y="4208"/>
                  </a:cubicBezTo>
                  <a:cubicBezTo>
                    <a:pt x="11539" y="1835"/>
                    <a:pt x="7496" y="0"/>
                    <a:pt x="4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94;p48">
              <a:extLst>
                <a:ext uri="{FF2B5EF4-FFF2-40B4-BE49-F238E27FC236}">
                  <a16:creationId xmlns:a16="http://schemas.microsoft.com/office/drawing/2014/main" id="{EC69D8AD-648E-C331-778C-19C033DA68F9}"/>
                </a:ext>
              </a:extLst>
            </p:cNvPr>
            <p:cNvSpPr/>
            <p:nvPr/>
          </p:nvSpPr>
          <p:spPr>
            <a:xfrm>
              <a:off x="1726098" y="2488662"/>
              <a:ext cx="366479" cy="239189"/>
            </a:xfrm>
            <a:custGeom>
              <a:avLst/>
              <a:gdLst/>
              <a:ahLst/>
              <a:cxnLst/>
              <a:rect l="l" t="t" r="r" b="b"/>
              <a:pathLst>
                <a:path w="12478" h="8144" extrusionOk="0">
                  <a:moveTo>
                    <a:pt x="7593" y="1"/>
                  </a:moveTo>
                  <a:cubicBezTo>
                    <a:pt x="6283" y="1"/>
                    <a:pt x="4918" y="363"/>
                    <a:pt x="3845" y="744"/>
                  </a:cubicBezTo>
                  <a:cubicBezTo>
                    <a:pt x="2074" y="1372"/>
                    <a:pt x="694" y="2184"/>
                    <a:pt x="680" y="2192"/>
                  </a:cubicBezTo>
                  <a:cubicBezTo>
                    <a:pt x="626" y="2223"/>
                    <a:pt x="610" y="2290"/>
                    <a:pt x="640" y="2342"/>
                  </a:cubicBezTo>
                  <a:cubicBezTo>
                    <a:pt x="661" y="2378"/>
                    <a:pt x="697" y="2397"/>
                    <a:pt x="735" y="2397"/>
                  </a:cubicBezTo>
                  <a:cubicBezTo>
                    <a:pt x="753" y="2397"/>
                    <a:pt x="773" y="2392"/>
                    <a:pt x="790" y="2382"/>
                  </a:cubicBezTo>
                  <a:cubicBezTo>
                    <a:pt x="834" y="2355"/>
                    <a:pt x="4482" y="219"/>
                    <a:pt x="7592" y="219"/>
                  </a:cubicBezTo>
                  <a:cubicBezTo>
                    <a:pt x="8267" y="219"/>
                    <a:pt x="8916" y="320"/>
                    <a:pt x="9498" y="564"/>
                  </a:cubicBezTo>
                  <a:cubicBezTo>
                    <a:pt x="10633" y="1039"/>
                    <a:pt x="11390" y="2018"/>
                    <a:pt x="11747" y="3472"/>
                  </a:cubicBezTo>
                  <a:cubicBezTo>
                    <a:pt x="12372" y="6014"/>
                    <a:pt x="11162" y="7090"/>
                    <a:pt x="10035" y="7545"/>
                  </a:cubicBezTo>
                  <a:cubicBezTo>
                    <a:pt x="9384" y="7808"/>
                    <a:pt x="8626" y="7929"/>
                    <a:pt x="7822" y="7929"/>
                  </a:cubicBezTo>
                  <a:cubicBezTo>
                    <a:pt x="4942" y="7929"/>
                    <a:pt x="1473" y="6378"/>
                    <a:pt x="219" y="4222"/>
                  </a:cubicBezTo>
                  <a:cubicBezTo>
                    <a:pt x="199" y="4187"/>
                    <a:pt x="162" y="4168"/>
                    <a:pt x="125" y="4168"/>
                  </a:cubicBezTo>
                  <a:cubicBezTo>
                    <a:pt x="106" y="4168"/>
                    <a:pt x="87" y="4173"/>
                    <a:pt x="69" y="4183"/>
                  </a:cubicBezTo>
                  <a:cubicBezTo>
                    <a:pt x="18" y="4213"/>
                    <a:pt x="1" y="4281"/>
                    <a:pt x="31" y="4333"/>
                  </a:cubicBezTo>
                  <a:cubicBezTo>
                    <a:pt x="1321" y="6549"/>
                    <a:pt x="4886" y="8144"/>
                    <a:pt x="7843" y="8144"/>
                  </a:cubicBezTo>
                  <a:cubicBezTo>
                    <a:pt x="8669" y="8144"/>
                    <a:pt x="9450" y="8020"/>
                    <a:pt x="10116" y="7750"/>
                  </a:cubicBezTo>
                  <a:cubicBezTo>
                    <a:pt x="11822" y="7061"/>
                    <a:pt x="12478" y="5523"/>
                    <a:pt x="11961" y="3421"/>
                  </a:cubicBezTo>
                  <a:cubicBezTo>
                    <a:pt x="11588" y="1896"/>
                    <a:pt x="10787" y="866"/>
                    <a:pt x="9584" y="361"/>
                  </a:cubicBezTo>
                  <a:cubicBezTo>
                    <a:pt x="8971" y="103"/>
                    <a:pt x="8290" y="1"/>
                    <a:pt x="75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95;p48">
              <a:extLst>
                <a:ext uri="{FF2B5EF4-FFF2-40B4-BE49-F238E27FC236}">
                  <a16:creationId xmlns:a16="http://schemas.microsoft.com/office/drawing/2014/main" id="{30A185D5-4004-FDBF-6B58-1F05367B3586}"/>
                </a:ext>
              </a:extLst>
            </p:cNvPr>
            <p:cNvSpPr/>
            <p:nvPr/>
          </p:nvSpPr>
          <p:spPr>
            <a:xfrm>
              <a:off x="1599279" y="2196196"/>
              <a:ext cx="288560" cy="362837"/>
            </a:xfrm>
            <a:custGeom>
              <a:avLst/>
              <a:gdLst/>
              <a:ahLst/>
              <a:cxnLst/>
              <a:rect l="l" t="t" r="r" b="b"/>
              <a:pathLst>
                <a:path w="9825" h="12354" extrusionOk="0">
                  <a:moveTo>
                    <a:pt x="5558" y="0"/>
                  </a:moveTo>
                  <a:cubicBezTo>
                    <a:pt x="5155" y="0"/>
                    <a:pt x="4723" y="56"/>
                    <a:pt x="4263" y="169"/>
                  </a:cubicBezTo>
                  <a:cubicBezTo>
                    <a:pt x="2795" y="528"/>
                    <a:pt x="1792" y="1313"/>
                    <a:pt x="1280" y="2500"/>
                  </a:cubicBezTo>
                  <a:cubicBezTo>
                    <a:pt x="639" y="3986"/>
                    <a:pt x="761" y="6058"/>
                    <a:pt x="1644" y="8657"/>
                  </a:cubicBezTo>
                  <a:cubicBezTo>
                    <a:pt x="2298" y="10582"/>
                    <a:pt x="3151" y="12097"/>
                    <a:pt x="3160" y="12112"/>
                  </a:cubicBezTo>
                  <a:cubicBezTo>
                    <a:pt x="3180" y="12147"/>
                    <a:pt x="3218" y="12166"/>
                    <a:pt x="3257" y="12166"/>
                  </a:cubicBezTo>
                  <a:cubicBezTo>
                    <a:pt x="3275" y="12166"/>
                    <a:pt x="3293" y="12162"/>
                    <a:pt x="3309" y="12153"/>
                  </a:cubicBezTo>
                  <a:cubicBezTo>
                    <a:pt x="3360" y="12122"/>
                    <a:pt x="3380" y="12056"/>
                    <a:pt x="3350" y="12003"/>
                  </a:cubicBezTo>
                  <a:cubicBezTo>
                    <a:pt x="3316" y="11945"/>
                    <a:pt x="1" y="6016"/>
                    <a:pt x="1481" y="2586"/>
                  </a:cubicBezTo>
                  <a:cubicBezTo>
                    <a:pt x="1965" y="1466"/>
                    <a:pt x="2918" y="724"/>
                    <a:pt x="4315" y="380"/>
                  </a:cubicBezTo>
                  <a:cubicBezTo>
                    <a:pt x="4783" y="265"/>
                    <a:pt x="5201" y="214"/>
                    <a:pt x="5575" y="214"/>
                  </a:cubicBezTo>
                  <a:cubicBezTo>
                    <a:pt x="7203" y="214"/>
                    <a:pt x="7980" y="1186"/>
                    <a:pt x="8349" y="2102"/>
                  </a:cubicBezTo>
                  <a:cubicBezTo>
                    <a:pt x="9562" y="5104"/>
                    <a:pt x="7747" y="10551"/>
                    <a:pt x="5000" y="12149"/>
                  </a:cubicBezTo>
                  <a:cubicBezTo>
                    <a:pt x="4948" y="12180"/>
                    <a:pt x="4931" y="12247"/>
                    <a:pt x="4961" y="12298"/>
                  </a:cubicBezTo>
                  <a:cubicBezTo>
                    <a:pt x="4981" y="12334"/>
                    <a:pt x="5018" y="12354"/>
                    <a:pt x="5055" y="12354"/>
                  </a:cubicBezTo>
                  <a:cubicBezTo>
                    <a:pt x="5074" y="12354"/>
                    <a:pt x="5092" y="12351"/>
                    <a:pt x="5112" y="12340"/>
                  </a:cubicBezTo>
                  <a:cubicBezTo>
                    <a:pt x="7990" y="10665"/>
                    <a:pt x="9825" y="5165"/>
                    <a:pt x="8553" y="2020"/>
                  </a:cubicBezTo>
                  <a:cubicBezTo>
                    <a:pt x="8017" y="693"/>
                    <a:pt x="6974" y="0"/>
                    <a:pt x="5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96;p48">
              <a:extLst>
                <a:ext uri="{FF2B5EF4-FFF2-40B4-BE49-F238E27FC236}">
                  <a16:creationId xmlns:a16="http://schemas.microsoft.com/office/drawing/2014/main" id="{F6C5A763-1E15-BCDE-7FA5-D80014A0DC4C}"/>
                </a:ext>
              </a:extLst>
            </p:cNvPr>
            <p:cNvSpPr/>
            <p:nvPr/>
          </p:nvSpPr>
          <p:spPr>
            <a:xfrm>
              <a:off x="1533402" y="2590312"/>
              <a:ext cx="282510" cy="357051"/>
            </a:xfrm>
            <a:custGeom>
              <a:avLst/>
              <a:gdLst/>
              <a:ahLst/>
              <a:cxnLst/>
              <a:rect l="l" t="t" r="r" b="b"/>
              <a:pathLst>
                <a:path w="9619" h="12157" extrusionOk="0">
                  <a:moveTo>
                    <a:pt x="5057" y="1"/>
                  </a:moveTo>
                  <a:cubicBezTo>
                    <a:pt x="5038" y="1"/>
                    <a:pt x="5020" y="6"/>
                    <a:pt x="5002" y="16"/>
                  </a:cubicBezTo>
                  <a:cubicBezTo>
                    <a:pt x="2055" y="1732"/>
                    <a:pt x="1" y="7320"/>
                    <a:pt x="1216" y="10325"/>
                  </a:cubicBezTo>
                  <a:cubicBezTo>
                    <a:pt x="1575" y="11215"/>
                    <a:pt x="2342" y="12156"/>
                    <a:pt x="3977" y="12156"/>
                  </a:cubicBezTo>
                  <a:cubicBezTo>
                    <a:pt x="4370" y="12156"/>
                    <a:pt x="4813" y="12102"/>
                    <a:pt x="5311" y="11980"/>
                  </a:cubicBezTo>
                  <a:cubicBezTo>
                    <a:pt x="6854" y="11602"/>
                    <a:pt x="7901" y="10792"/>
                    <a:pt x="8423" y="9574"/>
                  </a:cubicBezTo>
                  <a:cubicBezTo>
                    <a:pt x="9177" y="7820"/>
                    <a:pt x="8688" y="5514"/>
                    <a:pt x="8145" y="3889"/>
                  </a:cubicBezTo>
                  <a:cubicBezTo>
                    <a:pt x="7562" y="2138"/>
                    <a:pt x="6788" y="779"/>
                    <a:pt x="6781" y="765"/>
                  </a:cubicBezTo>
                  <a:cubicBezTo>
                    <a:pt x="6761" y="729"/>
                    <a:pt x="6724" y="709"/>
                    <a:pt x="6686" y="709"/>
                  </a:cubicBezTo>
                  <a:cubicBezTo>
                    <a:pt x="6667" y="709"/>
                    <a:pt x="6649" y="714"/>
                    <a:pt x="6632" y="723"/>
                  </a:cubicBezTo>
                  <a:cubicBezTo>
                    <a:pt x="6580" y="755"/>
                    <a:pt x="6560" y="820"/>
                    <a:pt x="6592" y="873"/>
                  </a:cubicBezTo>
                  <a:cubicBezTo>
                    <a:pt x="6622" y="926"/>
                    <a:pt x="9618" y="6239"/>
                    <a:pt x="8222" y="9488"/>
                  </a:cubicBezTo>
                  <a:cubicBezTo>
                    <a:pt x="7727" y="10638"/>
                    <a:pt x="6730" y="11404"/>
                    <a:pt x="5260" y="11766"/>
                  </a:cubicBezTo>
                  <a:cubicBezTo>
                    <a:pt x="4804" y="11878"/>
                    <a:pt x="4380" y="11934"/>
                    <a:pt x="3993" y="11934"/>
                  </a:cubicBezTo>
                  <a:cubicBezTo>
                    <a:pt x="2750" y="11934"/>
                    <a:pt x="1871" y="11362"/>
                    <a:pt x="1418" y="10242"/>
                  </a:cubicBezTo>
                  <a:cubicBezTo>
                    <a:pt x="259" y="7377"/>
                    <a:pt x="2298" y="1841"/>
                    <a:pt x="5112" y="204"/>
                  </a:cubicBezTo>
                  <a:cubicBezTo>
                    <a:pt x="5163" y="174"/>
                    <a:pt x="5182" y="107"/>
                    <a:pt x="5152" y="54"/>
                  </a:cubicBezTo>
                  <a:cubicBezTo>
                    <a:pt x="5131" y="20"/>
                    <a:pt x="5094" y="1"/>
                    <a:pt x="50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97;p48">
              <a:extLst>
                <a:ext uri="{FF2B5EF4-FFF2-40B4-BE49-F238E27FC236}">
                  <a16:creationId xmlns:a16="http://schemas.microsoft.com/office/drawing/2014/main" id="{176332C8-D1A3-3002-1CA7-9B3D914AF628}"/>
                </a:ext>
              </a:extLst>
            </p:cNvPr>
            <p:cNvSpPr/>
            <p:nvPr/>
          </p:nvSpPr>
          <p:spPr>
            <a:xfrm>
              <a:off x="1707830" y="2545346"/>
              <a:ext cx="19972" cy="36654"/>
            </a:xfrm>
            <a:custGeom>
              <a:avLst/>
              <a:gdLst/>
              <a:ahLst/>
              <a:cxnLst/>
              <a:rect l="l" t="t" r="r" b="b"/>
              <a:pathLst>
                <a:path w="680" h="1248" extrusionOk="0">
                  <a:moveTo>
                    <a:pt x="617" y="0"/>
                  </a:moveTo>
                  <a:cubicBezTo>
                    <a:pt x="597" y="0"/>
                    <a:pt x="578" y="10"/>
                    <a:pt x="569" y="29"/>
                  </a:cubicBezTo>
                  <a:cubicBezTo>
                    <a:pt x="359" y="395"/>
                    <a:pt x="171" y="781"/>
                    <a:pt x="12" y="1172"/>
                  </a:cubicBezTo>
                  <a:cubicBezTo>
                    <a:pt x="1" y="1201"/>
                    <a:pt x="13" y="1233"/>
                    <a:pt x="42" y="1243"/>
                  </a:cubicBezTo>
                  <a:cubicBezTo>
                    <a:pt x="49" y="1246"/>
                    <a:pt x="56" y="1248"/>
                    <a:pt x="63" y="1248"/>
                  </a:cubicBezTo>
                  <a:cubicBezTo>
                    <a:pt x="85" y="1248"/>
                    <a:pt x="106" y="1233"/>
                    <a:pt x="113" y="1213"/>
                  </a:cubicBezTo>
                  <a:cubicBezTo>
                    <a:pt x="270" y="828"/>
                    <a:pt x="455" y="446"/>
                    <a:pt x="663" y="81"/>
                  </a:cubicBezTo>
                  <a:cubicBezTo>
                    <a:pt x="680" y="54"/>
                    <a:pt x="670" y="21"/>
                    <a:pt x="644" y="7"/>
                  </a:cubicBezTo>
                  <a:cubicBezTo>
                    <a:pt x="635" y="3"/>
                    <a:pt x="626"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98;p48">
              <a:extLst>
                <a:ext uri="{FF2B5EF4-FFF2-40B4-BE49-F238E27FC236}">
                  <a16:creationId xmlns:a16="http://schemas.microsoft.com/office/drawing/2014/main" id="{94F70E22-2077-DA08-C2DE-A54B39E55770}"/>
                </a:ext>
              </a:extLst>
            </p:cNvPr>
            <p:cNvSpPr/>
            <p:nvPr/>
          </p:nvSpPr>
          <p:spPr>
            <a:xfrm>
              <a:off x="1707742" y="2523260"/>
              <a:ext cx="13305" cy="57976"/>
            </a:xfrm>
            <a:custGeom>
              <a:avLst/>
              <a:gdLst/>
              <a:ahLst/>
              <a:cxnLst/>
              <a:rect l="l" t="t" r="r" b="b"/>
              <a:pathLst>
                <a:path w="453" h="1974" extrusionOk="0">
                  <a:moveTo>
                    <a:pt x="393" y="0"/>
                  </a:moveTo>
                  <a:cubicBezTo>
                    <a:pt x="367" y="0"/>
                    <a:pt x="344" y="17"/>
                    <a:pt x="338" y="41"/>
                  </a:cubicBezTo>
                  <a:cubicBezTo>
                    <a:pt x="172" y="651"/>
                    <a:pt x="58" y="1283"/>
                    <a:pt x="2" y="1916"/>
                  </a:cubicBezTo>
                  <a:cubicBezTo>
                    <a:pt x="1" y="1946"/>
                    <a:pt x="22" y="1971"/>
                    <a:pt x="52" y="1974"/>
                  </a:cubicBezTo>
                  <a:lnTo>
                    <a:pt x="58" y="1974"/>
                  </a:lnTo>
                  <a:cubicBezTo>
                    <a:pt x="86" y="1974"/>
                    <a:pt x="110" y="1953"/>
                    <a:pt x="112" y="1924"/>
                  </a:cubicBezTo>
                  <a:cubicBezTo>
                    <a:pt x="167" y="1299"/>
                    <a:pt x="280" y="675"/>
                    <a:pt x="445" y="70"/>
                  </a:cubicBezTo>
                  <a:cubicBezTo>
                    <a:pt x="452" y="39"/>
                    <a:pt x="435" y="10"/>
                    <a:pt x="407" y="2"/>
                  </a:cubicBezTo>
                  <a:cubicBezTo>
                    <a:pt x="402" y="1"/>
                    <a:pt x="397" y="0"/>
                    <a:pt x="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99;p48">
              <a:extLst>
                <a:ext uri="{FF2B5EF4-FFF2-40B4-BE49-F238E27FC236}">
                  <a16:creationId xmlns:a16="http://schemas.microsoft.com/office/drawing/2014/main" id="{8A335981-D5EB-C510-3955-F07CCC6BCFE6}"/>
                </a:ext>
              </a:extLst>
            </p:cNvPr>
            <p:cNvSpPr/>
            <p:nvPr/>
          </p:nvSpPr>
          <p:spPr>
            <a:xfrm>
              <a:off x="1688886" y="2583116"/>
              <a:ext cx="18415" cy="45788"/>
            </a:xfrm>
            <a:custGeom>
              <a:avLst/>
              <a:gdLst/>
              <a:ahLst/>
              <a:cxnLst/>
              <a:rect l="l" t="t" r="r" b="b"/>
              <a:pathLst>
                <a:path w="627" h="1559" extrusionOk="0">
                  <a:moveTo>
                    <a:pt x="565" y="0"/>
                  </a:moveTo>
                  <a:cubicBezTo>
                    <a:pt x="539" y="0"/>
                    <a:pt x="519" y="18"/>
                    <a:pt x="513" y="44"/>
                  </a:cubicBezTo>
                  <a:cubicBezTo>
                    <a:pt x="415" y="514"/>
                    <a:pt x="302" y="1048"/>
                    <a:pt x="17" y="1473"/>
                  </a:cubicBezTo>
                  <a:cubicBezTo>
                    <a:pt x="0" y="1497"/>
                    <a:pt x="8" y="1532"/>
                    <a:pt x="32" y="1550"/>
                  </a:cubicBezTo>
                  <a:cubicBezTo>
                    <a:pt x="40" y="1555"/>
                    <a:pt x="52" y="1558"/>
                    <a:pt x="62" y="1558"/>
                  </a:cubicBezTo>
                  <a:cubicBezTo>
                    <a:pt x="80" y="1558"/>
                    <a:pt x="97" y="1550"/>
                    <a:pt x="110" y="1532"/>
                  </a:cubicBezTo>
                  <a:cubicBezTo>
                    <a:pt x="406" y="1091"/>
                    <a:pt x="520" y="547"/>
                    <a:pt x="621" y="66"/>
                  </a:cubicBezTo>
                  <a:cubicBezTo>
                    <a:pt x="627" y="37"/>
                    <a:pt x="608" y="7"/>
                    <a:pt x="579" y="2"/>
                  </a:cubicBezTo>
                  <a:cubicBezTo>
                    <a:pt x="574" y="1"/>
                    <a:pt x="57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00;p48">
              <a:extLst>
                <a:ext uri="{FF2B5EF4-FFF2-40B4-BE49-F238E27FC236}">
                  <a16:creationId xmlns:a16="http://schemas.microsoft.com/office/drawing/2014/main" id="{3503238E-4A10-F66B-C378-40815AD01506}"/>
                </a:ext>
              </a:extLst>
            </p:cNvPr>
            <p:cNvSpPr/>
            <p:nvPr/>
          </p:nvSpPr>
          <p:spPr>
            <a:xfrm>
              <a:off x="1679106" y="2581148"/>
              <a:ext cx="29135" cy="37241"/>
            </a:xfrm>
            <a:custGeom>
              <a:avLst/>
              <a:gdLst/>
              <a:ahLst/>
              <a:cxnLst/>
              <a:rect l="l" t="t" r="r" b="b"/>
              <a:pathLst>
                <a:path w="992" h="1268" extrusionOk="0">
                  <a:moveTo>
                    <a:pt x="929" y="0"/>
                  </a:moveTo>
                  <a:cubicBezTo>
                    <a:pt x="909" y="0"/>
                    <a:pt x="891" y="10"/>
                    <a:pt x="882" y="29"/>
                  </a:cubicBezTo>
                  <a:cubicBezTo>
                    <a:pt x="644" y="444"/>
                    <a:pt x="356" y="829"/>
                    <a:pt x="22" y="1172"/>
                  </a:cubicBezTo>
                  <a:cubicBezTo>
                    <a:pt x="0" y="1196"/>
                    <a:pt x="0" y="1231"/>
                    <a:pt x="22" y="1251"/>
                  </a:cubicBezTo>
                  <a:cubicBezTo>
                    <a:pt x="31" y="1262"/>
                    <a:pt x="46" y="1268"/>
                    <a:pt x="60" y="1268"/>
                  </a:cubicBezTo>
                  <a:cubicBezTo>
                    <a:pt x="74" y="1268"/>
                    <a:pt x="88" y="1262"/>
                    <a:pt x="100" y="1249"/>
                  </a:cubicBezTo>
                  <a:cubicBezTo>
                    <a:pt x="442" y="900"/>
                    <a:pt x="736" y="507"/>
                    <a:pt x="977" y="81"/>
                  </a:cubicBezTo>
                  <a:cubicBezTo>
                    <a:pt x="991" y="54"/>
                    <a:pt x="983" y="22"/>
                    <a:pt x="956" y="7"/>
                  </a:cubicBezTo>
                  <a:cubicBezTo>
                    <a:pt x="947" y="3"/>
                    <a:pt x="938" y="0"/>
                    <a:pt x="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01;p48">
              <a:extLst>
                <a:ext uri="{FF2B5EF4-FFF2-40B4-BE49-F238E27FC236}">
                  <a16:creationId xmlns:a16="http://schemas.microsoft.com/office/drawing/2014/main" id="{9CBD5896-9FDB-DE20-D2AC-1F823BC0F667}"/>
                </a:ext>
              </a:extLst>
            </p:cNvPr>
            <p:cNvSpPr/>
            <p:nvPr/>
          </p:nvSpPr>
          <p:spPr>
            <a:xfrm>
              <a:off x="1671176" y="2549634"/>
              <a:ext cx="35626" cy="36213"/>
            </a:xfrm>
            <a:custGeom>
              <a:avLst/>
              <a:gdLst/>
              <a:ahLst/>
              <a:cxnLst/>
              <a:rect l="l" t="t" r="r" b="b"/>
              <a:pathLst>
                <a:path w="1213" h="1233" extrusionOk="0">
                  <a:moveTo>
                    <a:pt x="65" y="0"/>
                  </a:moveTo>
                  <a:cubicBezTo>
                    <a:pt x="47" y="0"/>
                    <a:pt x="29" y="9"/>
                    <a:pt x="18" y="25"/>
                  </a:cubicBezTo>
                  <a:cubicBezTo>
                    <a:pt x="1" y="49"/>
                    <a:pt x="8" y="83"/>
                    <a:pt x="34" y="100"/>
                  </a:cubicBezTo>
                  <a:cubicBezTo>
                    <a:pt x="461" y="390"/>
                    <a:pt x="831" y="773"/>
                    <a:pt x="1103" y="1208"/>
                  </a:cubicBezTo>
                  <a:cubicBezTo>
                    <a:pt x="1113" y="1224"/>
                    <a:pt x="1132" y="1233"/>
                    <a:pt x="1149" y="1233"/>
                  </a:cubicBezTo>
                  <a:cubicBezTo>
                    <a:pt x="1159" y="1233"/>
                    <a:pt x="1169" y="1231"/>
                    <a:pt x="1179" y="1224"/>
                  </a:cubicBezTo>
                  <a:cubicBezTo>
                    <a:pt x="1206" y="1208"/>
                    <a:pt x="1213" y="1174"/>
                    <a:pt x="1197" y="1149"/>
                  </a:cubicBezTo>
                  <a:cubicBezTo>
                    <a:pt x="917" y="701"/>
                    <a:pt x="535" y="306"/>
                    <a:pt x="95" y="9"/>
                  </a:cubicBezTo>
                  <a:cubicBezTo>
                    <a:pt x="86" y="3"/>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02;p48">
              <a:extLst>
                <a:ext uri="{FF2B5EF4-FFF2-40B4-BE49-F238E27FC236}">
                  <a16:creationId xmlns:a16="http://schemas.microsoft.com/office/drawing/2014/main" id="{43498884-C575-ECA0-C0A7-5A68F78E9F15}"/>
                </a:ext>
              </a:extLst>
            </p:cNvPr>
            <p:cNvSpPr/>
            <p:nvPr/>
          </p:nvSpPr>
          <p:spPr>
            <a:xfrm>
              <a:off x="1653819" y="2556125"/>
              <a:ext cx="54628" cy="30721"/>
            </a:xfrm>
            <a:custGeom>
              <a:avLst/>
              <a:gdLst/>
              <a:ahLst/>
              <a:cxnLst/>
              <a:rect l="l" t="t" r="r" b="b"/>
              <a:pathLst>
                <a:path w="1860" h="1046" extrusionOk="0">
                  <a:moveTo>
                    <a:pt x="63" y="1"/>
                  </a:moveTo>
                  <a:cubicBezTo>
                    <a:pt x="48" y="1"/>
                    <a:pt x="32" y="8"/>
                    <a:pt x="21" y="20"/>
                  </a:cubicBezTo>
                  <a:cubicBezTo>
                    <a:pt x="1" y="43"/>
                    <a:pt x="5" y="77"/>
                    <a:pt x="28" y="97"/>
                  </a:cubicBezTo>
                  <a:cubicBezTo>
                    <a:pt x="283" y="310"/>
                    <a:pt x="593" y="438"/>
                    <a:pt x="895" y="560"/>
                  </a:cubicBezTo>
                  <a:cubicBezTo>
                    <a:pt x="1202" y="684"/>
                    <a:pt x="1518" y="815"/>
                    <a:pt x="1764" y="1032"/>
                  </a:cubicBezTo>
                  <a:cubicBezTo>
                    <a:pt x="1773" y="1040"/>
                    <a:pt x="1787" y="1046"/>
                    <a:pt x="1800" y="1046"/>
                  </a:cubicBezTo>
                  <a:cubicBezTo>
                    <a:pt x="1815" y="1046"/>
                    <a:pt x="1830" y="1040"/>
                    <a:pt x="1840" y="1027"/>
                  </a:cubicBezTo>
                  <a:cubicBezTo>
                    <a:pt x="1859" y="1006"/>
                    <a:pt x="1858" y="970"/>
                    <a:pt x="1835" y="952"/>
                  </a:cubicBezTo>
                  <a:cubicBezTo>
                    <a:pt x="1575" y="721"/>
                    <a:pt x="1251" y="589"/>
                    <a:pt x="935" y="461"/>
                  </a:cubicBezTo>
                  <a:cubicBezTo>
                    <a:pt x="642" y="339"/>
                    <a:pt x="340" y="214"/>
                    <a:pt x="98" y="13"/>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03;p48">
              <a:extLst>
                <a:ext uri="{FF2B5EF4-FFF2-40B4-BE49-F238E27FC236}">
                  <a16:creationId xmlns:a16="http://schemas.microsoft.com/office/drawing/2014/main" id="{34D45CD9-ED49-A47B-D86B-935F94FA99CD}"/>
                </a:ext>
              </a:extLst>
            </p:cNvPr>
            <p:cNvSpPr/>
            <p:nvPr/>
          </p:nvSpPr>
          <p:spPr>
            <a:xfrm>
              <a:off x="1701516" y="2572367"/>
              <a:ext cx="49019" cy="12012"/>
            </a:xfrm>
            <a:custGeom>
              <a:avLst/>
              <a:gdLst/>
              <a:ahLst/>
              <a:cxnLst/>
              <a:rect l="l" t="t" r="r" b="b"/>
              <a:pathLst>
                <a:path w="1669" h="409" extrusionOk="0">
                  <a:moveTo>
                    <a:pt x="1607" y="0"/>
                  </a:moveTo>
                  <a:cubicBezTo>
                    <a:pt x="1597" y="0"/>
                    <a:pt x="1587" y="3"/>
                    <a:pt x="1578" y="9"/>
                  </a:cubicBezTo>
                  <a:cubicBezTo>
                    <a:pt x="1446" y="93"/>
                    <a:pt x="1289" y="134"/>
                    <a:pt x="1138" y="171"/>
                  </a:cubicBezTo>
                  <a:cubicBezTo>
                    <a:pt x="895" y="231"/>
                    <a:pt x="627" y="299"/>
                    <a:pt x="362" y="299"/>
                  </a:cubicBezTo>
                  <a:cubicBezTo>
                    <a:pt x="265" y="299"/>
                    <a:pt x="168" y="290"/>
                    <a:pt x="73" y="268"/>
                  </a:cubicBezTo>
                  <a:cubicBezTo>
                    <a:pt x="69" y="267"/>
                    <a:pt x="66" y="267"/>
                    <a:pt x="62" y="267"/>
                  </a:cubicBezTo>
                  <a:cubicBezTo>
                    <a:pt x="37" y="267"/>
                    <a:pt x="14" y="283"/>
                    <a:pt x="8" y="309"/>
                  </a:cubicBezTo>
                  <a:cubicBezTo>
                    <a:pt x="0" y="339"/>
                    <a:pt x="19" y="368"/>
                    <a:pt x="49" y="375"/>
                  </a:cubicBezTo>
                  <a:cubicBezTo>
                    <a:pt x="151" y="399"/>
                    <a:pt x="257" y="409"/>
                    <a:pt x="362" y="409"/>
                  </a:cubicBezTo>
                  <a:cubicBezTo>
                    <a:pt x="638" y="409"/>
                    <a:pt x="913" y="339"/>
                    <a:pt x="1163" y="278"/>
                  </a:cubicBezTo>
                  <a:cubicBezTo>
                    <a:pt x="1315" y="238"/>
                    <a:pt x="1489" y="194"/>
                    <a:pt x="1635" y="101"/>
                  </a:cubicBezTo>
                  <a:cubicBezTo>
                    <a:pt x="1661" y="84"/>
                    <a:pt x="1668" y="50"/>
                    <a:pt x="1652" y="24"/>
                  </a:cubicBezTo>
                  <a:cubicBezTo>
                    <a:pt x="1642" y="9"/>
                    <a:pt x="1625" y="0"/>
                    <a:pt x="1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04;p48">
              <a:extLst>
                <a:ext uri="{FF2B5EF4-FFF2-40B4-BE49-F238E27FC236}">
                  <a16:creationId xmlns:a16="http://schemas.microsoft.com/office/drawing/2014/main" id="{945D5748-F6A6-8C79-B90D-679B22A097E6}"/>
                </a:ext>
              </a:extLst>
            </p:cNvPr>
            <p:cNvSpPr/>
            <p:nvPr/>
          </p:nvSpPr>
          <p:spPr>
            <a:xfrm>
              <a:off x="1704981" y="2580179"/>
              <a:ext cx="54041" cy="16418"/>
            </a:xfrm>
            <a:custGeom>
              <a:avLst/>
              <a:gdLst/>
              <a:ahLst/>
              <a:cxnLst/>
              <a:rect l="l" t="t" r="r" b="b"/>
              <a:pathLst>
                <a:path w="1840" h="559" extrusionOk="0">
                  <a:moveTo>
                    <a:pt x="63" y="1"/>
                  </a:moveTo>
                  <a:cubicBezTo>
                    <a:pt x="45" y="1"/>
                    <a:pt x="26" y="10"/>
                    <a:pt x="16" y="26"/>
                  </a:cubicBezTo>
                  <a:cubicBezTo>
                    <a:pt x="1" y="52"/>
                    <a:pt x="8" y="86"/>
                    <a:pt x="32" y="102"/>
                  </a:cubicBezTo>
                  <a:lnTo>
                    <a:pt x="83" y="136"/>
                  </a:lnTo>
                  <a:cubicBezTo>
                    <a:pt x="176" y="197"/>
                    <a:pt x="273" y="261"/>
                    <a:pt x="374" y="312"/>
                  </a:cubicBezTo>
                  <a:cubicBezTo>
                    <a:pt x="815" y="539"/>
                    <a:pt x="1329" y="549"/>
                    <a:pt x="1784" y="559"/>
                  </a:cubicBezTo>
                  <a:cubicBezTo>
                    <a:pt x="1814" y="559"/>
                    <a:pt x="1838" y="533"/>
                    <a:pt x="1838" y="505"/>
                  </a:cubicBezTo>
                  <a:cubicBezTo>
                    <a:pt x="1839" y="475"/>
                    <a:pt x="1814" y="449"/>
                    <a:pt x="1784" y="449"/>
                  </a:cubicBezTo>
                  <a:cubicBezTo>
                    <a:pt x="1342" y="440"/>
                    <a:pt x="842" y="429"/>
                    <a:pt x="424" y="214"/>
                  </a:cubicBezTo>
                  <a:cubicBezTo>
                    <a:pt x="328" y="164"/>
                    <a:pt x="236" y="102"/>
                    <a:pt x="145" y="43"/>
                  </a:cubicBezTo>
                  <a:lnTo>
                    <a:pt x="93" y="9"/>
                  </a:lnTo>
                  <a:cubicBezTo>
                    <a:pt x="84" y="3"/>
                    <a:pt x="7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05;p48">
              <a:extLst>
                <a:ext uri="{FF2B5EF4-FFF2-40B4-BE49-F238E27FC236}">
                  <a16:creationId xmlns:a16="http://schemas.microsoft.com/office/drawing/2014/main" id="{BCFA4205-823F-C30B-D581-6F1FC0FDCDE6}"/>
                </a:ext>
              </a:extLst>
            </p:cNvPr>
            <p:cNvSpPr/>
            <p:nvPr/>
          </p:nvSpPr>
          <p:spPr>
            <a:xfrm>
              <a:off x="1777143" y="2260046"/>
              <a:ext cx="64526" cy="247384"/>
            </a:xfrm>
            <a:custGeom>
              <a:avLst/>
              <a:gdLst/>
              <a:ahLst/>
              <a:cxnLst/>
              <a:rect l="l" t="t" r="r" b="b"/>
              <a:pathLst>
                <a:path w="2197" h="8423" extrusionOk="0">
                  <a:moveTo>
                    <a:pt x="1566" y="0"/>
                  </a:moveTo>
                  <a:cubicBezTo>
                    <a:pt x="1560" y="0"/>
                    <a:pt x="1554" y="1"/>
                    <a:pt x="1548" y="3"/>
                  </a:cubicBezTo>
                  <a:cubicBezTo>
                    <a:pt x="1518" y="12"/>
                    <a:pt x="1504" y="44"/>
                    <a:pt x="1513" y="73"/>
                  </a:cubicBezTo>
                  <a:cubicBezTo>
                    <a:pt x="1689" y="607"/>
                    <a:pt x="1882" y="1238"/>
                    <a:pt x="1960" y="1881"/>
                  </a:cubicBezTo>
                  <a:cubicBezTo>
                    <a:pt x="2087" y="2915"/>
                    <a:pt x="1937" y="4049"/>
                    <a:pt x="1517" y="5249"/>
                  </a:cubicBezTo>
                  <a:cubicBezTo>
                    <a:pt x="1121" y="6376"/>
                    <a:pt x="536" y="7437"/>
                    <a:pt x="16" y="8341"/>
                  </a:cubicBezTo>
                  <a:cubicBezTo>
                    <a:pt x="0" y="8368"/>
                    <a:pt x="9" y="8401"/>
                    <a:pt x="36" y="8415"/>
                  </a:cubicBezTo>
                  <a:cubicBezTo>
                    <a:pt x="44" y="8421"/>
                    <a:pt x="53" y="8422"/>
                    <a:pt x="62" y="8422"/>
                  </a:cubicBezTo>
                  <a:cubicBezTo>
                    <a:pt x="80" y="8422"/>
                    <a:pt x="100" y="8412"/>
                    <a:pt x="111" y="8394"/>
                  </a:cubicBezTo>
                  <a:cubicBezTo>
                    <a:pt x="633" y="7484"/>
                    <a:pt x="1222" y="6420"/>
                    <a:pt x="1621" y="5285"/>
                  </a:cubicBezTo>
                  <a:cubicBezTo>
                    <a:pt x="2047" y="4069"/>
                    <a:pt x="2196" y="2918"/>
                    <a:pt x="2068" y="1869"/>
                  </a:cubicBezTo>
                  <a:cubicBezTo>
                    <a:pt x="1988" y="1216"/>
                    <a:pt x="1796" y="577"/>
                    <a:pt x="1618" y="39"/>
                  </a:cubicBezTo>
                  <a:cubicBezTo>
                    <a:pt x="1610" y="14"/>
                    <a:pt x="1589" y="0"/>
                    <a:pt x="15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06;p48">
              <a:extLst>
                <a:ext uri="{FF2B5EF4-FFF2-40B4-BE49-F238E27FC236}">
                  <a16:creationId xmlns:a16="http://schemas.microsoft.com/office/drawing/2014/main" id="{DC27B822-680B-4657-BA86-A3C86BAE6407}"/>
                </a:ext>
              </a:extLst>
            </p:cNvPr>
            <p:cNvSpPr/>
            <p:nvPr/>
          </p:nvSpPr>
          <p:spPr>
            <a:xfrm>
              <a:off x="1790154" y="2325718"/>
              <a:ext cx="32601" cy="123031"/>
            </a:xfrm>
            <a:custGeom>
              <a:avLst/>
              <a:gdLst/>
              <a:ahLst/>
              <a:cxnLst/>
              <a:rect l="l" t="t" r="r" b="b"/>
              <a:pathLst>
                <a:path w="1110" h="4189" extrusionOk="0">
                  <a:moveTo>
                    <a:pt x="1053" y="1"/>
                  </a:moveTo>
                  <a:cubicBezTo>
                    <a:pt x="1050" y="1"/>
                    <a:pt x="1048" y="1"/>
                    <a:pt x="1045" y="1"/>
                  </a:cubicBezTo>
                  <a:cubicBezTo>
                    <a:pt x="1014" y="1"/>
                    <a:pt x="990" y="26"/>
                    <a:pt x="990" y="56"/>
                  </a:cubicBezTo>
                  <a:cubicBezTo>
                    <a:pt x="998" y="1461"/>
                    <a:pt x="662" y="2864"/>
                    <a:pt x="14" y="4110"/>
                  </a:cubicBezTo>
                  <a:cubicBezTo>
                    <a:pt x="0" y="4136"/>
                    <a:pt x="10" y="4168"/>
                    <a:pt x="37" y="4183"/>
                  </a:cubicBezTo>
                  <a:cubicBezTo>
                    <a:pt x="44" y="4186"/>
                    <a:pt x="53" y="4188"/>
                    <a:pt x="63" y="4188"/>
                  </a:cubicBezTo>
                  <a:cubicBezTo>
                    <a:pt x="81" y="4188"/>
                    <a:pt x="100" y="4177"/>
                    <a:pt x="113" y="4161"/>
                  </a:cubicBezTo>
                  <a:cubicBezTo>
                    <a:pt x="768" y="2897"/>
                    <a:pt x="1110" y="1478"/>
                    <a:pt x="1100" y="56"/>
                  </a:cubicBezTo>
                  <a:cubicBezTo>
                    <a:pt x="1100" y="28"/>
                    <a:pt x="1079" y="1"/>
                    <a:pt x="10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07;p48">
              <a:extLst>
                <a:ext uri="{FF2B5EF4-FFF2-40B4-BE49-F238E27FC236}">
                  <a16:creationId xmlns:a16="http://schemas.microsoft.com/office/drawing/2014/main" id="{AC332DEF-09A8-D62B-4403-0B86EAC83D1D}"/>
                </a:ext>
              </a:extLst>
            </p:cNvPr>
            <p:cNvSpPr/>
            <p:nvPr/>
          </p:nvSpPr>
          <p:spPr>
            <a:xfrm>
              <a:off x="1783693" y="2389392"/>
              <a:ext cx="9457" cy="21587"/>
            </a:xfrm>
            <a:custGeom>
              <a:avLst/>
              <a:gdLst/>
              <a:ahLst/>
              <a:cxnLst/>
              <a:rect l="l" t="t" r="r" b="b"/>
              <a:pathLst>
                <a:path w="322" h="735" extrusionOk="0">
                  <a:moveTo>
                    <a:pt x="261" y="0"/>
                  </a:moveTo>
                  <a:cubicBezTo>
                    <a:pt x="236" y="0"/>
                    <a:pt x="214" y="15"/>
                    <a:pt x="207" y="38"/>
                  </a:cubicBezTo>
                  <a:lnTo>
                    <a:pt x="9" y="663"/>
                  </a:lnTo>
                  <a:cubicBezTo>
                    <a:pt x="1" y="693"/>
                    <a:pt x="17" y="724"/>
                    <a:pt x="45" y="733"/>
                  </a:cubicBezTo>
                  <a:cubicBezTo>
                    <a:pt x="51" y="734"/>
                    <a:pt x="56" y="734"/>
                    <a:pt x="62" y="734"/>
                  </a:cubicBezTo>
                  <a:cubicBezTo>
                    <a:pt x="85" y="734"/>
                    <a:pt x="106" y="719"/>
                    <a:pt x="115" y="697"/>
                  </a:cubicBezTo>
                  <a:lnTo>
                    <a:pt x="313" y="72"/>
                  </a:lnTo>
                  <a:cubicBezTo>
                    <a:pt x="321" y="42"/>
                    <a:pt x="306" y="12"/>
                    <a:pt x="277" y="2"/>
                  </a:cubicBezTo>
                  <a:cubicBezTo>
                    <a:pt x="272" y="1"/>
                    <a:pt x="26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08;p48">
              <a:extLst>
                <a:ext uri="{FF2B5EF4-FFF2-40B4-BE49-F238E27FC236}">
                  <a16:creationId xmlns:a16="http://schemas.microsoft.com/office/drawing/2014/main" id="{FBD3DFCF-75BA-EC84-FE25-D6824F11B612}"/>
                </a:ext>
              </a:extLst>
            </p:cNvPr>
            <p:cNvSpPr/>
            <p:nvPr/>
          </p:nvSpPr>
          <p:spPr>
            <a:xfrm>
              <a:off x="1650059" y="2358054"/>
              <a:ext cx="36977" cy="126790"/>
            </a:xfrm>
            <a:custGeom>
              <a:avLst/>
              <a:gdLst/>
              <a:ahLst/>
              <a:cxnLst/>
              <a:rect l="l" t="t" r="r" b="b"/>
              <a:pathLst>
                <a:path w="1259" h="4317" extrusionOk="0">
                  <a:moveTo>
                    <a:pt x="59" y="1"/>
                  </a:moveTo>
                  <a:cubicBezTo>
                    <a:pt x="57" y="1"/>
                    <a:pt x="55" y="1"/>
                    <a:pt x="52" y="1"/>
                  </a:cubicBezTo>
                  <a:cubicBezTo>
                    <a:pt x="22" y="6"/>
                    <a:pt x="1" y="34"/>
                    <a:pt x="6" y="64"/>
                  </a:cubicBezTo>
                  <a:cubicBezTo>
                    <a:pt x="233" y="1504"/>
                    <a:pt x="615" y="2924"/>
                    <a:pt x="1144" y="4281"/>
                  </a:cubicBezTo>
                  <a:cubicBezTo>
                    <a:pt x="1153" y="4305"/>
                    <a:pt x="1174" y="4316"/>
                    <a:pt x="1196" y="4316"/>
                  </a:cubicBezTo>
                  <a:cubicBezTo>
                    <a:pt x="1203" y="4316"/>
                    <a:pt x="1208" y="4315"/>
                    <a:pt x="1216" y="4314"/>
                  </a:cubicBezTo>
                  <a:cubicBezTo>
                    <a:pt x="1244" y="4302"/>
                    <a:pt x="1258" y="4271"/>
                    <a:pt x="1247" y="4242"/>
                  </a:cubicBezTo>
                  <a:cubicBezTo>
                    <a:pt x="720" y="2891"/>
                    <a:pt x="340" y="1481"/>
                    <a:pt x="115" y="48"/>
                  </a:cubicBezTo>
                  <a:cubicBezTo>
                    <a:pt x="112" y="21"/>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09;p48">
              <a:extLst>
                <a:ext uri="{FF2B5EF4-FFF2-40B4-BE49-F238E27FC236}">
                  <a16:creationId xmlns:a16="http://schemas.microsoft.com/office/drawing/2014/main" id="{000561A3-21CE-199B-7069-E6D9163E68D0}"/>
                </a:ext>
              </a:extLst>
            </p:cNvPr>
            <p:cNvSpPr/>
            <p:nvPr/>
          </p:nvSpPr>
          <p:spPr>
            <a:xfrm>
              <a:off x="1678049" y="2408218"/>
              <a:ext cx="8899" cy="29722"/>
            </a:xfrm>
            <a:custGeom>
              <a:avLst/>
              <a:gdLst/>
              <a:ahLst/>
              <a:cxnLst/>
              <a:rect l="l" t="t" r="r" b="b"/>
              <a:pathLst>
                <a:path w="303" h="1012" extrusionOk="0">
                  <a:moveTo>
                    <a:pt x="59" y="0"/>
                  </a:moveTo>
                  <a:cubicBezTo>
                    <a:pt x="57" y="0"/>
                    <a:pt x="54" y="0"/>
                    <a:pt x="52" y="1"/>
                  </a:cubicBezTo>
                  <a:cubicBezTo>
                    <a:pt x="22" y="5"/>
                    <a:pt x="1" y="31"/>
                    <a:pt x="3" y="62"/>
                  </a:cubicBezTo>
                  <a:cubicBezTo>
                    <a:pt x="38" y="370"/>
                    <a:pt x="100" y="676"/>
                    <a:pt x="189" y="974"/>
                  </a:cubicBezTo>
                  <a:cubicBezTo>
                    <a:pt x="196" y="996"/>
                    <a:pt x="217" y="1012"/>
                    <a:pt x="241" y="1012"/>
                  </a:cubicBezTo>
                  <a:cubicBezTo>
                    <a:pt x="245" y="1012"/>
                    <a:pt x="251" y="1011"/>
                    <a:pt x="257" y="1008"/>
                  </a:cubicBezTo>
                  <a:cubicBezTo>
                    <a:pt x="287" y="999"/>
                    <a:pt x="302" y="969"/>
                    <a:pt x="294" y="941"/>
                  </a:cubicBezTo>
                  <a:cubicBezTo>
                    <a:pt x="207" y="650"/>
                    <a:pt x="146" y="350"/>
                    <a:pt x="113" y="49"/>
                  </a:cubicBezTo>
                  <a:cubicBezTo>
                    <a:pt x="109" y="21"/>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10;p48">
              <a:extLst>
                <a:ext uri="{FF2B5EF4-FFF2-40B4-BE49-F238E27FC236}">
                  <a16:creationId xmlns:a16="http://schemas.microsoft.com/office/drawing/2014/main" id="{54320D97-5CF8-267A-0503-3EDEF4447673}"/>
                </a:ext>
              </a:extLst>
            </p:cNvPr>
            <p:cNvSpPr/>
            <p:nvPr/>
          </p:nvSpPr>
          <p:spPr>
            <a:xfrm>
              <a:off x="1692675" y="2350653"/>
              <a:ext cx="4141" cy="19913"/>
            </a:xfrm>
            <a:custGeom>
              <a:avLst/>
              <a:gdLst/>
              <a:ahLst/>
              <a:cxnLst/>
              <a:rect l="l" t="t" r="r" b="b"/>
              <a:pathLst>
                <a:path w="141" h="678" extrusionOk="0">
                  <a:moveTo>
                    <a:pt x="60" y="1"/>
                  </a:moveTo>
                  <a:cubicBezTo>
                    <a:pt x="58" y="1"/>
                    <a:pt x="56" y="1"/>
                    <a:pt x="54" y="1"/>
                  </a:cubicBezTo>
                  <a:cubicBezTo>
                    <a:pt x="24" y="3"/>
                    <a:pt x="1" y="27"/>
                    <a:pt x="2" y="58"/>
                  </a:cubicBezTo>
                  <a:lnTo>
                    <a:pt x="31" y="625"/>
                  </a:lnTo>
                  <a:cubicBezTo>
                    <a:pt x="32" y="655"/>
                    <a:pt x="58" y="678"/>
                    <a:pt x="86" y="678"/>
                  </a:cubicBezTo>
                  <a:lnTo>
                    <a:pt x="88" y="678"/>
                  </a:lnTo>
                  <a:cubicBezTo>
                    <a:pt x="118" y="675"/>
                    <a:pt x="141" y="651"/>
                    <a:pt x="139" y="621"/>
                  </a:cubicBezTo>
                  <a:lnTo>
                    <a:pt x="111" y="53"/>
                  </a:lnTo>
                  <a:cubicBezTo>
                    <a:pt x="109" y="25"/>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11;p48">
              <a:extLst>
                <a:ext uri="{FF2B5EF4-FFF2-40B4-BE49-F238E27FC236}">
                  <a16:creationId xmlns:a16="http://schemas.microsoft.com/office/drawing/2014/main" id="{4EE3D4CA-BB51-0BC4-5E91-7E6292F4C2BD}"/>
                </a:ext>
              </a:extLst>
            </p:cNvPr>
            <p:cNvSpPr/>
            <p:nvPr/>
          </p:nvSpPr>
          <p:spPr>
            <a:xfrm>
              <a:off x="1712177" y="2303484"/>
              <a:ext cx="4259" cy="11954"/>
            </a:xfrm>
            <a:custGeom>
              <a:avLst/>
              <a:gdLst/>
              <a:ahLst/>
              <a:cxnLst/>
              <a:rect l="l" t="t" r="r" b="b"/>
              <a:pathLst>
                <a:path w="145" h="407" extrusionOk="0">
                  <a:moveTo>
                    <a:pt x="88" y="1"/>
                  </a:moveTo>
                  <a:cubicBezTo>
                    <a:pt x="60" y="1"/>
                    <a:pt x="36" y="21"/>
                    <a:pt x="32" y="49"/>
                  </a:cubicBezTo>
                  <a:lnTo>
                    <a:pt x="2" y="347"/>
                  </a:lnTo>
                  <a:cubicBezTo>
                    <a:pt x="1" y="377"/>
                    <a:pt x="22" y="404"/>
                    <a:pt x="52" y="407"/>
                  </a:cubicBezTo>
                  <a:lnTo>
                    <a:pt x="58" y="407"/>
                  </a:lnTo>
                  <a:cubicBezTo>
                    <a:pt x="86" y="407"/>
                    <a:pt x="109" y="385"/>
                    <a:pt x="113" y="360"/>
                  </a:cubicBezTo>
                  <a:lnTo>
                    <a:pt x="143" y="62"/>
                  </a:lnTo>
                  <a:cubicBezTo>
                    <a:pt x="144" y="32"/>
                    <a:pt x="123" y="5"/>
                    <a:pt x="93" y="1"/>
                  </a:cubicBezTo>
                  <a:cubicBezTo>
                    <a:pt x="91" y="1"/>
                    <a:pt x="90"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12;p48">
              <a:extLst>
                <a:ext uri="{FF2B5EF4-FFF2-40B4-BE49-F238E27FC236}">
                  <a16:creationId xmlns:a16="http://schemas.microsoft.com/office/drawing/2014/main" id="{AF4A6A47-5306-523C-718D-29B2B9D5FE33}"/>
                </a:ext>
              </a:extLst>
            </p:cNvPr>
            <p:cNvSpPr/>
            <p:nvPr/>
          </p:nvSpPr>
          <p:spPr>
            <a:xfrm>
              <a:off x="1729652" y="2665734"/>
              <a:ext cx="43791" cy="231465"/>
            </a:xfrm>
            <a:custGeom>
              <a:avLst/>
              <a:gdLst/>
              <a:ahLst/>
              <a:cxnLst/>
              <a:rect l="l" t="t" r="r" b="b"/>
              <a:pathLst>
                <a:path w="1491" h="7881" extrusionOk="0">
                  <a:moveTo>
                    <a:pt x="63" y="1"/>
                  </a:moveTo>
                  <a:cubicBezTo>
                    <a:pt x="56" y="1"/>
                    <a:pt x="48" y="2"/>
                    <a:pt x="41" y="5"/>
                  </a:cubicBezTo>
                  <a:cubicBezTo>
                    <a:pt x="15" y="17"/>
                    <a:pt x="1" y="48"/>
                    <a:pt x="12" y="77"/>
                  </a:cubicBezTo>
                  <a:cubicBezTo>
                    <a:pt x="579" y="1424"/>
                    <a:pt x="1062" y="2646"/>
                    <a:pt x="1211" y="3963"/>
                  </a:cubicBezTo>
                  <a:cubicBezTo>
                    <a:pt x="1379" y="5454"/>
                    <a:pt x="1033" y="6850"/>
                    <a:pt x="259" y="7792"/>
                  </a:cubicBezTo>
                  <a:cubicBezTo>
                    <a:pt x="239" y="7815"/>
                    <a:pt x="243" y="7849"/>
                    <a:pt x="266" y="7868"/>
                  </a:cubicBezTo>
                  <a:cubicBezTo>
                    <a:pt x="276" y="7878"/>
                    <a:pt x="289" y="7881"/>
                    <a:pt x="301" y="7881"/>
                  </a:cubicBezTo>
                  <a:cubicBezTo>
                    <a:pt x="317" y="7881"/>
                    <a:pt x="333" y="7874"/>
                    <a:pt x="343" y="7861"/>
                  </a:cubicBezTo>
                  <a:cubicBezTo>
                    <a:pt x="1136" y="6897"/>
                    <a:pt x="1491" y="5471"/>
                    <a:pt x="1318" y="3950"/>
                  </a:cubicBezTo>
                  <a:cubicBezTo>
                    <a:pt x="1169" y="2620"/>
                    <a:pt x="682" y="1388"/>
                    <a:pt x="112" y="34"/>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13;p48">
              <a:extLst>
                <a:ext uri="{FF2B5EF4-FFF2-40B4-BE49-F238E27FC236}">
                  <a16:creationId xmlns:a16="http://schemas.microsoft.com/office/drawing/2014/main" id="{FD05BFFD-2FC0-70B8-EE2B-70A5FBB0E752}"/>
                </a:ext>
              </a:extLst>
            </p:cNvPr>
            <p:cNvSpPr/>
            <p:nvPr/>
          </p:nvSpPr>
          <p:spPr>
            <a:xfrm>
              <a:off x="1732178" y="2727352"/>
              <a:ext cx="27138" cy="125909"/>
            </a:xfrm>
            <a:custGeom>
              <a:avLst/>
              <a:gdLst/>
              <a:ahLst/>
              <a:cxnLst/>
              <a:rect l="l" t="t" r="r" b="b"/>
              <a:pathLst>
                <a:path w="924" h="4287" extrusionOk="0">
                  <a:moveTo>
                    <a:pt x="63" y="0"/>
                  </a:moveTo>
                  <a:cubicBezTo>
                    <a:pt x="55" y="0"/>
                    <a:pt x="46" y="2"/>
                    <a:pt x="37" y="7"/>
                  </a:cubicBezTo>
                  <a:cubicBezTo>
                    <a:pt x="10" y="21"/>
                    <a:pt x="0" y="55"/>
                    <a:pt x="15" y="81"/>
                  </a:cubicBezTo>
                  <a:cubicBezTo>
                    <a:pt x="677" y="1327"/>
                    <a:pt x="808" y="2872"/>
                    <a:pt x="368" y="4213"/>
                  </a:cubicBezTo>
                  <a:cubicBezTo>
                    <a:pt x="359" y="4242"/>
                    <a:pt x="375" y="4273"/>
                    <a:pt x="403" y="4282"/>
                  </a:cubicBezTo>
                  <a:cubicBezTo>
                    <a:pt x="410" y="4286"/>
                    <a:pt x="416" y="4286"/>
                    <a:pt x="422" y="4286"/>
                  </a:cubicBezTo>
                  <a:cubicBezTo>
                    <a:pt x="445" y="4286"/>
                    <a:pt x="466" y="4270"/>
                    <a:pt x="473" y="4246"/>
                  </a:cubicBezTo>
                  <a:cubicBezTo>
                    <a:pt x="923" y="2878"/>
                    <a:pt x="788" y="1301"/>
                    <a:pt x="111" y="29"/>
                  </a:cubicBezTo>
                  <a:cubicBezTo>
                    <a:pt x="102" y="11"/>
                    <a:pt x="8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14;p48">
              <a:extLst>
                <a:ext uri="{FF2B5EF4-FFF2-40B4-BE49-F238E27FC236}">
                  <a16:creationId xmlns:a16="http://schemas.microsoft.com/office/drawing/2014/main" id="{3231C0CC-DC86-62FC-198A-EC07E0EC203B}"/>
                </a:ext>
              </a:extLst>
            </p:cNvPr>
            <p:cNvSpPr/>
            <p:nvPr/>
          </p:nvSpPr>
          <p:spPr>
            <a:xfrm>
              <a:off x="1726979" y="2791761"/>
              <a:ext cx="4259" cy="22586"/>
            </a:xfrm>
            <a:custGeom>
              <a:avLst/>
              <a:gdLst/>
              <a:ahLst/>
              <a:cxnLst/>
              <a:rect l="l" t="t" r="r" b="b"/>
              <a:pathLst>
                <a:path w="145" h="769" extrusionOk="0">
                  <a:moveTo>
                    <a:pt x="61" y="0"/>
                  </a:moveTo>
                  <a:cubicBezTo>
                    <a:pt x="59" y="0"/>
                    <a:pt x="56" y="0"/>
                    <a:pt x="53" y="1"/>
                  </a:cubicBezTo>
                  <a:cubicBezTo>
                    <a:pt x="24" y="2"/>
                    <a:pt x="1" y="28"/>
                    <a:pt x="2" y="58"/>
                  </a:cubicBezTo>
                  <a:lnTo>
                    <a:pt x="35" y="717"/>
                  </a:lnTo>
                  <a:cubicBezTo>
                    <a:pt x="36" y="746"/>
                    <a:pt x="61" y="769"/>
                    <a:pt x="89" y="769"/>
                  </a:cubicBezTo>
                  <a:lnTo>
                    <a:pt x="92" y="769"/>
                  </a:lnTo>
                  <a:cubicBezTo>
                    <a:pt x="122" y="767"/>
                    <a:pt x="145" y="742"/>
                    <a:pt x="143" y="712"/>
                  </a:cubicBezTo>
                  <a:lnTo>
                    <a:pt x="110" y="52"/>
                  </a:lnTo>
                  <a:cubicBezTo>
                    <a:pt x="109" y="25"/>
                    <a:pt x="8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15;p48">
              <a:extLst>
                <a:ext uri="{FF2B5EF4-FFF2-40B4-BE49-F238E27FC236}">
                  <a16:creationId xmlns:a16="http://schemas.microsoft.com/office/drawing/2014/main" id="{4F1A12B8-D4B9-7AF1-8B87-D1E96E5426F4}"/>
                </a:ext>
              </a:extLst>
            </p:cNvPr>
            <p:cNvSpPr/>
            <p:nvPr/>
          </p:nvSpPr>
          <p:spPr>
            <a:xfrm>
              <a:off x="1585651" y="2663003"/>
              <a:ext cx="52778" cy="126761"/>
            </a:xfrm>
            <a:custGeom>
              <a:avLst/>
              <a:gdLst/>
              <a:ahLst/>
              <a:cxnLst/>
              <a:rect l="l" t="t" r="r" b="b"/>
              <a:pathLst>
                <a:path w="1797" h="4316" extrusionOk="0">
                  <a:moveTo>
                    <a:pt x="1736" y="0"/>
                  </a:moveTo>
                  <a:cubicBezTo>
                    <a:pt x="1721" y="0"/>
                    <a:pt x="1705" y="7"/>
                    <a:pt x="1694" y="20"/>
                  </a:cubicBezTo>
                  <a:cubicBezTo>
                    <a:pt x="690" y="1228"/>
                    <a:pt x="328" y="2833"/>
                    <a:pt x="8" y="4248"/>
                  </a:cubicBezTo>
                  <a:cubicBezTo>
                    <a:pt x="1" y="4278"/>
                    <a:pt x="19" y="4307"/>
                    <a:pt x="49" y="4314"/>
                  </a:cubicBezTo>
                  <a:cubicBezTo>
                    <a:pt x="52" y="4315"/>
                    <a:pt x="58" y="4315"/>
                    <a:pt x="62" y="4315"/>
                  </a:cubicBezTo>
                  <a:cubicBezTo>
                    <a:pt x="86" y="4315"/>
                    <a:pt x="109" y="4300"/>
                    <a:pt x="113" y="4273"/>
                  </a:cubicBezTo>
                  <a:cubicBezTo>
                    <a:pt x="429" y="2868"/>
                    <a:pt x="790" y="1278"/>
                    <a:pt x="1778" y="90"/>
                  </a:cubicBezTo>
                  <a:cubicBezTo>
                    <a:pt x="1796" y="67"/>
                    <a:pt x="1794" y="33"/>
                    <a:pt x="1771" y="13"/>
                  </a:cubicBezTo>
                  <a:cubicBezTo>
                    <a:pt x="1760" y="4"/>
                    <a:pt x="1748"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16;p48">
              <a:extLst>
                <a:ext uri="{FF2B5EF4-FFF2-40B4-BE49-F238E27FC236}">
                  <a16:creationId xmlns:a16="http://schemas.microsoft.com/office/drawing/2014/main" id="{E5CADA93-019F-5E90-CE33-44246F105B77}"/>
                </a:ext>
              </a:extLst>
            </p:cNvPr>
            <p:cNvSpPr/>
            <p:nvPr/>
          </p:nvSpPr>
          <p:spPr>
            <a:xfrm>
              <a:off x="1611203" y="2730789"/>
              <a:ext cx="12012" cy="25053"/>
            </a:xfrm>
            <a:custGeom>
              <a:avLst/>
              <a:gdLst/>
              <a:ahLst/>
              <a:cxnLst/>
              <a:rect l="l" t="t" r="r" b="b"/>
              <a:pathLst>
                <a:path w="409" h="853" extrusionOk="0">
                  <a:moveTo>
                    <a:pt x="347" y="1"/>
                  </a:moveTo>
                  <a:cubicBezTo>
                    <a:pt x="324" y="1"/>
                    <a:pt x="303" y="13"/>
                    <a:pt x="296" y="35"/>
                  </a:cubicBezTo>
                  <a:lnTo>
                    <a:pt x="12" y="778"/>
                  </a:lnTo>
                  <a:cubicBezTo>
                    <a:pt x="1" y="807"/>
                    <a:pt x="15" y="838"/>
                    <a:pt x="44" y="849"/>
                  </a:cubicBezTo>
                  <a:cubicBezTo>
                    <a:pt x="51" y="851"/>
                    <a:pt x="56" y="852"/>
                    <a:pt x="63" y="852"/>
                  </a:cubicBezTo>
                  <a:cubicBezTo>
                    <a:pt x="85" y="852"/>
                    <a:pt x="106" y="839"/>
                    <a:pt x="115" y="817"/>
                  </a:cubicBezTo>
                  <a:lnTo>
                    <a:pt x="398" y="75"/>
                  </a:lnTo>
                  <a:cubicBezTo>
                    <a:pt x="408" y="46"/>
                    <a:pt x="395" y="13"/>
                    <a:pt x="367" y="3"/>
                  </a:cubicBezTo>
                  <a:cubicBezTo>
                    <a:pt x="360" y="2"/>
                    <a:pt x="354"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17;p48">
              <a:extLst>
                <a:ext uri="{FF2B5EF4-FFF2-40B4-BE49-F238E27FC236}">
                  <a16:creationId xmlns:a16="http://schemas.microsoft.com/office/drawing/2014/main" id="{72E7A62E-A347-326A-88FE-1380444CDFAE}"/>
                </a:ext>
              </a:extLst>
            </p:cNvPr>
            <p:cNvSpPr/>
            <p:nvPr/>
          </p:nvSpPr>
          <p:spPr>
            <a:xfrm>
              <a:off x="1410782" y="2449688"/>
              <a:ext cx="212140" cy="56684"/>
            </a:xfrm>
            <a:custGeom>
              <a:avLst/>
              <a:gdLst/>
              <a:ahLst/>
              <a:cxnLst/>
              <a:rect l="l" t="t" r="r" b="b"/>
              <a:pathLst>
                <a:path w="7223" h="1930" extrusionOk="0">
                  <a:moveTo>
                    <a:pt x="1645" y="0"/>
                  </a:moveTo>
                  <a:cubicBezTo>
                    <a:pt x="1081" y="0"/>
                    <a:pt x="544" y="72"/>
                    <a:pt x="46" y="217"/>
                  </a:cubicBezTo>
                  <a:cubicBezTo>
                    <a:pt x="17" y="225"/>
                    <a:pt x="0" y="255"/>
                    <a:pt x="9" y="284"/>
                  </a:cubicBezTo>
                  <a:cubicBezTo>
                    <a:pt x="16" y="307"/>
                    <a:pt x="37" y="323"/>
                    <a:pt x="61" y="323"/>
                  </a:cubicBezTo>
                  <a:cubicBezTo>
                    <a:pt x="66" y="323"/>
                    <a:pt x="72" y="322"/>
                    <a:pt x="77" y="321"/>
                  </a:cubicBezTo>
                  <a:cubicBezTo>
                    <a:pt x="565" y="180"/>
                    <a:pt x="1092" y="110"/>
                    <a:pt x="1643" y="110"/>
                  </a:cubicBezTo>
                  <a:cubicBezTo>
                    <a:pt x="2311" y="110"/>
                    <a:pt x="3015" y="212"/>
                    <a:pt x="3734" y="417"/>
                  </a:cubicBezTo>
                  <a:cubicBezTo>
                    <a:pt x="4976" y="772"/>
                    <a:pt x="6140" y="1380"/>
                    <a:pt x="7134" y="1923"/>
                  </a:cubicBezTo>
                  <a:cubicBezTo>
                    <a:pt x="7142" y="1928"/>
                    <a:pt x="7151" y="1930"/>
                    <a:pt x="7159" y="1930"/>
                  </a:cubicBezTo>
                  <a:cubicBezTo>
                    <a:pt x="7179" y="1930"/>
                    <a:pt x="7199" y="1921"/>
                    <a:pt x="7208" y="1901"/>
                  </a:cubicBezTo>
                  <a:cubicBezTo>
                    <a:pt x="7222" y="1876"/>
                    <a:pt x="7214" y="1842"/>
                    <a:pt x="7187" y="1827"/>
                  </a:cubicBezTo>
                  <a:cubicBezTo>
                    <a:pt x="6188" y="1280"/>
                    <a:pt x="5018" y="668"/>
                    <a:pt x="3766" y="312"/>
                  </a:cubicBezTo>
                  <a:cubicBezTo>
                    <a:pt x="3037" y="104"/>
                    <a:pt x="2322" y="0"/>
                    <a:pt x="1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8;p48">
              <a:extLst>
                <a:ext uri="{FF2B5EF4-FFF2-40B4-BE49-F238E27FC236}">
                  <a16:creationId xmlns:a16="http://schemas.microsoft.com/office/drawing/2014/main" id="{C1C6B7E0-082D-0BAF-8158-417D2BCEE002}"/>
                </a:ext>
              </a:extLst>
            </p:cNvPr>
            <p:cNvSpPr/>
            <p:nvPr/>
          </p:nvSpPr>
          <p:spPr>
            <a:xfrm>
              <a:off x="1448581" y="2473126"/>
              <a:ext cx="108082" cy="25640"/>
            </a:xfrm>
            <a:custGeom>
              <a:avLst/>
              <a:gdLst/>
              <a:ahLst/>
              <a:cxnLst/>
              <a:rect l="l" t="t" r="r" b="b"/>
              <a:pathLst>
                <a:path w="3680" h="873" extrusionOk="0">
                  <a:moveTo>
                    <a:pt x="407" y="1"/>
                  </a:moveTo>
                  <a:cubicBezTo>
                    <a:pt x="289" y="1"/>
                    <a:pt x="171" y="4"/>
                    <a:pt x="53" y="10"/>
                  </a:cubicBezTo>
                  <a:cubicBezTo>
                    <a:pt x="24" y="11"/>
                    <a:pt x="1" y="35"/>
                    <a:pt x="2" y="67"/>
                  </a:cubicBezTo>
                  <a:cubicBezTo>
                    <a:pt x="4" y="95"/>
                    <a:pt x="24" y="118"/>
                    <a:pt x="54" y="118"/>
                  </a:cubicBezTo>
                  <a:cubicBezTo>
                    <a:pt x="56" y="118"/>
                    <a:pt x="57" y="118"/>
                    <a:pt x="59" y="118"/>
                  </a:cubicBezTo>
                  <a:cubicBezTo>
                    <a:pt x="176" y="112"/>
                    <a:pt x="293" y="109"/>
                    <a:pt x="410" y="109"/>
                  </a:cubicBezTo>
                  <a:cubicBezTo>
                    <a:pt x="1513" y="109"/>
                    <a:pt x="2606" y="369"/>
                    <a:pt x="3592" y="867"/>
                  </a:cubicBezTo>
                  <a:cubicBezTo>
                    <a:pt x="3601" y="871"/>
                    <a:pt x="3608" y="873"/>
                    <a:pt x="3618" y="873"/>
                  </a:cubicBezTo>
                  <a:cubicBezTo>
                    <a:pt x="3637" y="873"/>
                    <a:pt x="3657" y="861"/>
                    <a:pt x="3668" y="844"/>
                  </a:cubicBezTo>
                  <a:cubicBezTo>
                    <a:pt x="3679" y="817"/>
                    <a:pt x="3669" y="786"/>
                    <a:pt x="3642" y="772"/>
                  </a:cubicBezTo>
                  <a:cubicBezTo>
                    <a:pt x="2640" y="264"/>
                    <a:pt x="1527"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19;p48">
              <a:extLst>
                <a:ext uri="{FF2B5EF4-FFF2-40B4-BE49-F238E27FC236}">
                  <a16:creationId xmlns:a16="http://schemas.microsoft.com/office/drawing/2014/main" id="{F232EB6B-562C-6222-269B-62FD2A8FF355}"/>
                </a:ext>
              </a:extLst>
            </p:cNvPr>
            <p:cNvSpPr/>
            <p:nvPr/>
          </p:nvSpPr>
          <p:spPr>
            <a:xfrm>
              <a:off x="1488701" y="2518473"/>
              <a:ext cx="13951" cy="8106"/>
            </a:xfrm>
            <a:custGeom>
              <a:avLst/>
              <a:gdLst/>
              <a:ahLst/>
              <a:cxnLst/>
              <a:rect l="l" t="t" r="r" b="b"/>
              <a:pathLst>
                <a:path w="475" h="276" extrusionOk="0">
                  <a:moveTo>
                    <a:pt x="64" y="0"/>
                  </a:moveTo>
                  <a:cubicBezTo>
                    <a:pt x="44" y="0"/>
                    <a:pt x="23" y="12"/>
                    <a:pt x="13" y="32"/>
                  </a:cubicBezTo>
                  <a:cubicBezTo>
                    <a:pt x="1" y="58"/>
                    <a:pt x="13" y="92"/>
                    <a:pt x="40" y="105"/>
                  </a:cubicBezTo>
                  <a:lnTo>
                    <a:pt x="389" y="270"/>
                  </a:lnTo>
                  <a:cubicBezTo>
                    <a:pt x="396" y="274"/>
                    <a:pt x="405" y="276"/>
                    <a:pt x="412" y="276"/>
                  </a:cubicBezTo>
                  <a:cubicBezTo>
                    <a:pt x="433" y="276"/>
                    <a:pt x="453" y="263"/>
                    <a:pt x="462" y="243"/>
                  </a:cubicBezTo>
                  <a:cubicBezTo>
                    <a:pt x="475" y="216"/>
                    <a:pt x="462" y="183"/>
                    <a:pt x="436" y="170"/>
                  </a:cubicBezTo>
                  <a:lnTo>
                    <a:pt x="86" y="5"/>
                  </a:lnTo>
                  <a:cubicBezTo>
                    <a:pt x="79" y="2"/>
                    <a:pt x="72"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20;p48">
              <a:extLst>
                <a:ext uri="{FF2B5EF4-FFF2-40B4-BE49-F238E27FC236}">
                  <a16:creationId xmlns:a16="http://schemas.microsoft.com/office/drawing/2014/main" id="{42C8B956-325C-BB81-B4BF-4E8168A3D615}"/>
                </a:ext>
              </a:extLst>
            </p:cNvPr>
            <p:cNvSpPr/>
            <p:nvPr/>
          </p:nvSpPr>
          <p:spPr>
            <a:xfrm>
              <a:off x="1396861" y="2603088"/>
              <a:ext cx="156072" cy="30398"/>
            </a:xfrm>
            <a:custGeom>
              <a:avLst/>
              <a:gdLst/>
              <a:ahLst/>
              <a:cxnLst/>
              <a:rect l="l" t="t" r="r" b="b"/>
              <a:pathLst>
                <a:path w="5314" h="1035" extrusionOk="0">
                  <a:moveTo>
                    <a:pt x="64" y="0"/>
                  </a:moveTo>
                  <a:cubicBezTo>
                    <a:pt x="46" y="0"/>
                    <a:pt x="28" y="9"/>
                    <a:pt x="17" y="25"/>
                  </a:cubicBezTo>
                  <a:cubicBezTo>
                    <a:pt x="0" y="51"/>
                    <a:pt x="10" y="85"/>
                    <a:pt x="34" y="100"/>
                  </a:cubicBezTo>
                  <a:cubicBezTo>
                    <a:pt x="1011" y="717"/>
                    <a:pt x="2155" y="1035"/>
                    <a:pt x="3298" y="1035"/>
                  </a:cubicBezTo>
                  <a:cubicBezTo>
                    <a:pt x="3965" y="1035"/>
                    <a:pt x="4634" y="926"/>
                    <a:pt x="5269" y="707"/>
                  </a:cubicBezTo>
                  <a:cubicBezTo>
                    <a:pt x="5298" y="699"/>
                    <a:pt x="5314" y="666"/>
                    <a:pt x="5304" y="637"/>
                  </a:cubicBezTo>
                  <a:cubicBezTo>
                    <a:pt x="5297" y="615"/>
                    <a:pt x="5276" y="601"/>
                    <a:pt x="5253" y="601"/>
                  </a:cubicBezTo>
                  <a:cubicBezTo>
                    <a:pt x="5247" y="601"/>
                    <a:pt x="5240" y="602"/>
                    <a:pt x="5234" y="605"/>
                  </a:cubicBezTo>
                  <a:cubicBezTo>
                    <a:pt x="4608" y="819"/>
                    <a:pt x="3953" y="925"/>
                    <a:pt x="3299" y="925"/>
                  </a:cubicBezTo>
                  <a:cubicBezTo>
                    <a:pt x="2174" y="925"/>
                    <a:pt x="1052" y="613"/>
                    <a:pt x="91" y="8"/>
                  </a:cubicBezTo>
                  <a:cubicBezTo>
                    <a:pt x="83" y="3"/>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21;p48">
              <a:extLst>
                <a:ext uri="{FF2B5EF4-FFF2-40B4-BE49-F238E27FC236}">
                  <a16:creationId xmlns:a16="http://schemas.microsoft.com/office/drawing/2014/main" id="{62352B46-66C7-F3EB-7FF5-908614AF3A00}"/>
                </a:ext>
              </a:extLst>
            </p:cNvPr>
            <p:cNvSpPr/>
            <p:nvPr/>
          </p:nvSpPr>
          <p:spPr>
            <a:xfrm>
              <a:off x="1437832" y="2600621"/>
              <a:ext cx="41441" cy="11366"/>
            </a:xfrm>
            <a:custGeom>
              <a:avLst/>
              <a:gdLst/>
              <a:ahLst/>
              <a:cxnLst/>
              <a:rect l="l" t="t" r="r" b="b"/>
              <a:pathLst>
                <a:path w="1411" h="387" extrusionOk="0">
                  <a:moveTo>
                    <a:pt x="64" y="0"/>
                  </a:moveTo>
                  <a:cubicBezTo>
                    <a:pt x="44" y="0"/>
                    <a:pt x="25" y="11"/>
                    <a:pt x="15" y="29"/>
                  </a:cubicBezTo>
                  <a:cubicBezTo>
                    <a:pt x="1" y="58"/>
                    <a:pt x="12" y="89"/>
                    <a:pt x="38" y="105"/>
                  </a:cubicBezTo>
                  <a:cubicBezTo>
                    <a:pt x="394" y="291"/>
                    <a:pt x="791" y="387"/>
                    <a:pt x="1191" y="387"/>
                  </a:cubicBezTo>
                  <a:cubicBezTo>
                    <a:pt x="1245" y="387"/>
                    <a:pt x="1301" y="385"/>
                    <a:pt x="1358" y="382"/>
                  </a:cubicBezTo>
                  <a:cubicBezTo>
                    <a:pt x="1388" y="380"/>
                    <a:pt x="1411" y="354"/>
                    <a:pt x="1409" y="323"/>
                  </a:cubicBezTo>
                  <a:cubicBezTo>
                    <a:pt x="1408" y="294"/>
                    <a:pt x="1382" y="271"/>
                    <a:pt x="1354" y="271"/>
                  </a:cubicBezTo>
                  <a:cubicBezTo>
                    <a:pt x="1353" y="271"/>
                    <a:pt x="1352" y="271"/>
                    <a:pt x="1351" y="271"/>
                  </a:cubicBezTo>
                  <a:cubicBezTo>
                    <a:pt x="1297" y="275"/>
                    <a:pt x="1243" y="277"/>
                    <a:pt x="1190" y="277"/>
                  </a:cubicBezTo>
                  <a:cubicBezTo>
                    <a:pt x="807" y="277"/>
                    <a:pt x="430" y="184"/>
                    <a:pt x="91" y="6"/>
                  </a:cubicBezTo>
                  <a:cubicBezTo>
                    <a:pt x="82" y="2"/>
                    <a:pt x="73"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2122;p48">
              <a:extLst>
                <a:ext uri="{FF2B5EF4-FFF2-40B4-BE49-F238E27FC236}">
                  <a16:creationId xmlns:a16="http://schemas.microsoft.com/office/drawing/2014/main" id="{32C34C35-BE77-98C8-9491-20B72B574CA2}"/>
                </a:ext>
              </a:extLst>
            </p:cNvPr>
            <p:cNvSpPr/>
            <p:nvPr/>
          </p:nvSpPr>
          <p:spPr>
            <a:xfrm>
              <a:off x="1395598" y="2571926"/>
              <a:ext cx="13275" cy="8018"/>
            </a:xfrm>
            <a:custGeom>
              <a:avLst/>
              <a:gdLst/>
              <a:ahLst/>
              <a:cxnLst/>
              <a:rect l="l" t="t" r="r" b="b"/>
              <a:pathLst>
                <a:path w="452" h="273" extrusionOk="0">
                  <a:moveTo>
                    <a:pt x="63" y="0"/>
                  </a:moveTo>
                  <a:cubicBezTo>
                    <a:pt x="47" y="0"/>
                    <a:pt x="32" y="7"/>
                    <a:pt x="20" y="19"/>
                  </a:cubicBezTo>
                  <a:cubicBezTo>
                    <a:pt x="0" y="44"/>
                    <a:pt x="5" y="78"/>
                    <a:pt x="28" y="96"/>
                  </a:cubicBezTo>
                  <a:cubicBezTo>
                    <a:pt x="129" y="182"/>
                    <a:pt x="253" y="243"/>
                    <a:pt x="381" y="271"/>
                  </a:cubicBezTo>
                  <a:cubicBezTo>
                    <a:pt x="384" y="273"/>
                    <a:pt x="389" y="273"/>
                    <a:pt x="392" y="273"/>
                  </a:cubicBezTo>
                  <a:cubicBezTo>
                    <a:pt x="418" y="273"/>
                    <a:pt x="440" y="256"/>
                    <a:pt x="445" y="230"/>
                  </a:cubicBezTo>
                  <a:cubicBezTo>
                    <a:pt x="452" y="200"/>
                    <a:pt x="433" y="172"/>
                    <a:pt x="403" y="165"/>
                  </a:cubicBezTo>
                  <a:cubicBezTo>
                    <a:pt x="291" y="139"/>
                    <a:pt x="184" y="86"/>
                    <a:pt x="97" y="12"/>
                  </a:cubicBezTo>
                  <a:cubicBezTo>
                    <a:pt x="87"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2123;p48">
              <a:extLst>
                <a:ext uri="{FF2B5EF4-FFF2-40B4-BE49-F238E27FC236}">
                  <a16:creationId xmlns:a16="http://schemas.microsoft.com/office/drawing/2014/main" id="{223874D2-FE58-2958-FEBE-C6BFD7892948}"/>
                </a:ext>
              </a:extLst>
            </p:cNvPr>
            <p:cNvSpPr/>
            <p:nvPr/>
          </p:nvSpPr>
          <p:spPr>
            <a:xfrm>
              <a:off x="1521272" y="2806739"/>
              <a:ext cx="26110" cy="7695"/>
            </a:xfrm>
            <a:custGeom>
              <a:avLst/>
              <a:gdLst/>
              <a:ahLst/>
              <a:cxnLst/>
              <a:rect l="l" t="t" r="r" b="b"/>
              <a:pathLst>
                <a:path w="889" h="262" extrusionOk="0">
                  <a:moveTo>
                    <a:pt x="825" y="1"/>
                  </a:moveTo>
                  <a:cubicBezTo>
                    <a:pt x="818" y="1"/>
                    <a:pt x="810" y="2"/>
                    <a:pt x="803" y="5"/>
                  </a:cubicBezTo>
                  <a:cubicBezTo>
                    <a:pt x="581" y="102"/>
                    <a:pt x="338" y="152"/>
                    <a:pt x="97" y="152"/>
                  </a:cubicBezTo>
                  <a:cubicBezTo>
                    <a:pt x="84" y="152"/>
                    <a:pt x="71" y="152"/>
                    <a:pt x="58" y="152"/>
                  </a:cubicBezTo>
                  <a:cubicBezTo>
                    <a:pt x="32" y="157"/>
                    <a:pt x="1" y="175"/>
                    <a:pt x="1" y="204"/>
                  </a:cubicBezTo>
                  <a:cubicBezTo>
                    <a:pt x="1" y="237"/>
                    <a:pt x="25" y="261"/>
                    <a:pt x="55" y="261"/>
                  </a:cubicBezTo>
                  <a:lnTo>
                    <a:pt x="98" y="261"/>
                  </a:lnTo>
                  <a:cubicBezTo>
                    <a:pt x="354" y="261"/>
                    <a:pt x="612" y="209"/>
                    <a:pt x="847" y="108"/>
                  </a:cubicBezTo>
                  <a:cubicBezTo>
                    <a:pt x="875" y="95"/>
                    <a:pt x="888" y="62"/>
                    <a:pt x="875" y="34"/>
                  </a:cubicBezTo>
                  <a:cubicBezTo>
                    <a:pt x="866" y="12"/>
                    <a:pt x="846" y="1"/>
                    <a:pt x="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2124;p48">
              <a:extLst>
                <a:ext uri="{FF2B5EF4-FFF2-40B4-BE49-F238E27FC236}">
                  <a16:creationId xmlns:a16="http://schemas.microsoft.com/office/drawing/2014/main" id="{0B4B8E0D-2C31-FCFA-63CB-6859DBEBBE21}"/>
                </a:ext>
              </a:extLst>
            </p:cNvPr>
            <p:cNvSpPr/>
            <p:nvPr/>
          </p:nvSpPr>
          <p:spPr>
            <a:xfrm>
              <a:off x="1529143" y="2792877"/>
              <a:ext cx="14098" cy="5815"/>
            </a:xfrm>
            <a:custGeom>
              <a:avLst/>
              <a:gdLst/>
              <a:ahLst/>
              <a:cxnLst/>
              <a:rect l="l" t="t" r="r" b="b"/>
              <a:pathLst>
                <a:path w="480" h="198" extrusionOk="0">
                  <a:moveTo>
                    <a:pt x="419" y="0"/>
                  </a:moveTo>
                  <a:cubicBezTo>
                    <a:pt x="411" y="0"/>
                    <a:pt x="404" y="2"/>
                    <a:pt x="397" y="4"/>
                  </a:cubicBezTo>
                  <a:cubicBezTo>
                    <a:pt x="288" y="48"/>
                    <a:pt x="172" y="77"/>
                    <a:pt x="53" y="87"/>
                  </a:cubicBezTo>
                  <a:cubicBezTo>
                    <a:pt x="23" y="91"/>
                    <a:pt x="1" y="118"/>
                    <a:pt x="4" y="148"/>
                  </a:cubicBezTo>
                  <a:cubicBezTo>
                    <a:pt x="8" y="177"/>
                    <a:pt x="31" y="198"/>
                    <a:pt x="59" y="198"/>
                  </a:cubicBezTo>
                  <a:cubicBezTo>
                    <a:pt x="60" y="198"/>
                    <a:pt x="63" y="198"/>
                    <a:pt x="62" y="197"/>
                  </a:cubicBezTo>
                  <a:cubicBezTo>
                    <a:pt x="193" y="185"/>
                    <a:pt x="320" y="154"/>
                    <a:pt x="438" y="105"/>
                  </a:cubicBezTo>
                  <a:cubicBezTo>
                    <a:pt x="466" y="94"/>
                    <a:pt x="479" y="63"/>
                    <a:pt x="468" y="34"/>
                  </a:cubicBezTo>
                  <a:cubicBezTo>
                    <a:pt x="460" y="13"/>
                    <a:pt x="441" y="0"/>
                    <a:pt x="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2125;p48">
              <a:extLst>
                <a:ext uri="{FF2B5EF4-FFF2-40B4-BE49-F238E27FC236}">
                  <a16:creationId xmlns:a16="http://schemas.microsoft.com/office/drawing/2014/main" id="{FFA029A0-0C8B-3565-4B55-60DF3D7CC982}"/>
                </a:ext>
              </a:extLst>
            </p:cNvPr>
            <p:cNvSpPr/>
            <p:nvPr/>
          </p:nvSpPr>
          <p:spPr>
            <a:xfrm>
              <a:off x="1408726" y="2668377"/>
              <a:ext cx="29576" cy="60649"/>
            </a:xfrm>
            <a:custGeom>
              <a:avLst/>
              <a:gdLst/>
              <a:ahLst/>
              <a:cxnLst/>
              <a:rect l="l" t="t" r="r" b="b"/>
              <a:pathLst>
                <a:path w="1007" h="2065" extrusionOk="0">
                  <a:moveTo>
                    <a:pt x="946" y="0"/>
                  </a:moveTo>
                  <a:cubicBezTo>
                    <a:pt x="932" y="0"/>
                    <a:pt x="918" y="5"/>
                    <a:pt x="908" y="15"/>
                  </a:cubicBezTo>
                  <a:cubicBezTo>
                    <a:pt x="661" y="242"/>
                    <a:pt x="458" y="552"/>
                    <a:pt x="305" y="941"/>
                  </a:cubicBezTo>
                  <a:cubicBezTo>
                    <a:pt x="170" y="1284"/>
                    <a:pt x="87" y="1646"/>
                    <a:pt x="8" y="1996"/>
                  </a:cubicBezTo>
                  <a:cubicBezTo>
                    <a:pt x="1" y="2027"/>
                    <a:pt x="19" y="2054"/>
                    <a:pt x="49" y="2063"/>
                  </a:cubicBezTo>
                  <a:cubicBezTo>
                    <a:pt x="52" y="2064"/>
                    <a:pt x="58" y="2064"/>
                    <a:pt x="62" y="2064"/>
                  </a:cubicBezTo>
                  <a:cubicBezTo>
                    <a:pt x="86" y="2064"/>
                    <a:pt x="109" y="2049"/>
                    <a:pt x="115" y="2022"/>
                  </a:cubicBezTo>
                  <a:cubicBezTo>
                    <a:pt x="194" y="1674"/>
                    <a:pt x="277" y="1317"/>
                    <a:pt x="408" y="982"/>
                  </a:cubicBezTo>
                  <a:cubicBezTo>
                    <a:pt x="555" y="610"/>
                    <a:pt x="748" y="313"/>
                    <a:pt x="983" y="96"/>
                  </a:cubicBezTo>
                  <a:cubicBezTo>
                    <a:pt x="1006" y="75"/>
                    <a:pt x="1006" y="42"/>
                    <a:pt x="986" y="18"/>
                  </a:cubicBezTo>
                  <a:cubicBezTo>
                    <a:pt x="975" y="6"/>
                    <a:pt x="960" y="0"/>
                    <a:pt x="9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2126;p48">
              <a:extLst>
                <a:ext uri="{FF2B5EF4-FFF2-40B4-BE49-F238E27FC236}">
                  <a16:creationId xmlns:a16="http://schemas.microsoft.com/office/drawing/2014/main" id="{8A03A7F0-CC94-E8FE-A64C-AA2FC8AC919C}"/>
                </a:ext>
              </a:extLst>
            </p:cNvPr>
            <p:cNvSpPr/>
            <p:nvPr/>
          </p:nvSpPr>
          <p:spPr>
            <a:xfrm>
              <a:off x="1431135" y="2699510"/>
              <a:ext cx="10632" cy="12982"/>
            </a:xfrm>
            <a:custGeom>
              <a:avLst/>
              <a:gdLst/>
              <a:ahLst/>
              <a:cxnLst/>
              <a:rect l="l" t="t" r="r" b="b"/>
              <a:pathLst>
                <a:path w="362" h="442" extrusionOk="0">
                  <a:moveTo>
                    <a:pt x="298" y="0"/>
                  </a:moveTo>
                  <a:cubicBezTo>
                    <a:pt x="281" y="0"/>
                    <a:pt x="265" y="8"/>
                    <a:pt x="254" y="23"/>
                  </a:cubicBezTo>
                  <a:lnTo>
                    <a:pt x="19" y="354"/>
                  </a:lnTo>
                  <a:cubicBezTo>
                    <a:pt x="1" y="379"/>
                    <a:pt x="7" y="413"/>
                    <a:pt x="31" y="430"/>
                  </a:cubicBezTo>
                  <a:cubicBezTo>
                    <a:pt x="42" y="438"/>
                    <a:pt x="52" y="442"/>
                    <a:pt x="64" y="442"/>
                  </a:cubicBezTo>
                  <a:cubicBezTo>
                    <a:pt x="79" y="442"/>
                    <a:pt x="98" y="433"/>
                    <a:pt x="108" y="419"/>
                  </a:cubicBezTo>
                  <a:lnTo>
                    <a:pt x="343" y="87"/>
                  </a:lnTo>
                  <a:cubicBezTo>
                    <a:pt x="361" y="63"/>
                    <a:pt x="356" y="29"/>
                    <a:pt x="331" y="10"/>
                  </a:cubicBezTo>
                  <a:cubicBezTo>
                    <a:pt x="321" y="4"/>
                    <a:pt x="309" y="0"/>
                    <a:pt x="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2127;p48">
              <a:extLst>
                <a:ext uri="{FF2B5EF4-FFF2-40B4-BE49-F238E27FC236}">
                  <a16:creationId xmlns:a16="http://schemas.microsoft.com/office/drawing/2014/main" id="{E71DC479-F85B-19A0-E8F4-F861D50EE045}"/>
                </a:ext>
              </a:extLst>
            </p:cNvPr>
            <p:cNvSpPr/>
            <p:nvPr/>
          </p:nvSpPr>
          <p:spPr>
            <a:xfrm>
              <a:off x="1512373" y="2682034"/>
              <a:ext cx="26815" cy="21851"/>
            </a:xfrm>
            <a:custGeom>
              <a:avLst/>
              <a:gdLst/>
              <a:ahLst/>
              <a:cxnLst/>
              <a:rect l="l" t="t" r="r" b="b"/>
              <a:pathLst>
                <a:path w="913" h="744" extrusionOk="0">
                  <a:moveTo>
                    <a:pt x="849" y="0"/>
                  </a:moveTo>
                  <a:cubicBezTo>
                    <a:pt x="837" y="0"/>
                    <a:pt x="825" y="4"/>
                    <a:pt x="815" y="13"/>
                  </a:cubicBezTo>
                  <a:lnTo>
                    <a:pt x="29" y="647"/>
                  </a:lnTo>
                  <a:cubicBezTo>
                    <a:pt x="3" y="664"/>
                    <a:pt x="1" y="699"/>
                    <a:pt x="19" y="724"/>
                  </a:cubicBezTo>
                  <a:cubicBezTo>
                    <a:pt x="30" y="735"/>
                    <a:pt x="46" y="744"/>
                    <a:pt x="62" y="744"/>
                  </a:cubicBezTo>
                  <a:cubicBezTo>
                    <a:pt x="75" y="744"/>
                    <a:pt x="87" y="739"/>
                    <a:pt x="96" y="732"/>
                  </a:cubicBezTo>
                  <a:lnTo>
                    <a:pt x="884" y="98"/>
                  </a:lnTo>
                  <a:cubicBezTo>
                    <a:pt x="908" y="81"/>
                    <a:pt x="912" y="46"/>
                    <a:pt x="892" y="21"/>
                  </a:cubicBezTo>
                  <a:cubicBezTo>
                    <a:pt x="881" y="8"/>
                    <a:pt x="865" y="0"/>
                    <a:pt x="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2128;p48">
              <a:extLst>
                <a:ext uri="{FF2B5EF4-FFF2-40B4-BE49-F238E27FC236}">
                  <a16:creationId xmlns:a16="http://schemas.microsoft.com/office/drawing/2014/main" id="{3169641C-7DDC-0B6D-C85B-393CF7B1FFB7}"/>
                </a:ext>
              </a:extLst>
            </p:cNvPr>
            <p:cNvSpPr/>
            <p:nvPr/>
          </p:nvSpPr>
          <p:spPr>
            <a:xfrm>
              <a:off x="1948135" y="2735458"/>
              <a:ext cx="7548" cy="35861"/>
            </a:xfrm>
            <a:custGeom>
              <a:avLst/>
              <a:gdLst/>
              <a:ahLst/>
              <a:cxnLst/>
              <a:rect l="l" t="t" r="r" b="b"/>
              <a:pathLst>
                <a:path w="257" h="1221" extrusionOk="0">
                  <a:moveTo>
                    <a:pt x="61" y="1"/>
                  </a:moveTo>
                  <a:cubicBezTo>
                    <a:pt x="56" y="1"/>
                    <a:pt x="52" y="1"/>
                    <a:pt x="47" y="3"/>
                  </a:cubicBezTo>
                  <a:cubicBezTo>
                    <a:pt x="17" y="11"/>
                    <a:pt x="0" y="42"/>
                    <a:pt x="7" y="71"/>
                  </a:cubicBezTo>
                  <a:cubicBezTo>
                    <a:pt x="104" y="427"/>
                    <a:pt x="147" y="794"/>
                    <a:pt x="134" y="1163"/>
                  </a:cubicBezTo>
                  <a:cubicBezTo>
                    <a:pt x="134" y="1193"/>
                    <a:pt x="157" y="1219"/>
                    <a:pt x="189" y="1220"/>
                  </a:cubicBezTo>
                  <a:cubicBezTo>
                    <a:pt x="219" y="1220"/>
                    <a:pt x="245" y="1195"/>
                    <a:pt x="245" y="1166"/>
                  </a:cubicBezTo>
                  <a:cubicBezTo>
                    <a:pt x="256" y="787"/>
                    <a:pt x="212" y="408"/>
                    <a:pt x="114" y="41"/>
                  </a:cubicBezTo>
                  <a:cubicBezTo>
                    <a:pt x="107" y="16"/>
                    <a:pt x="8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2129;p48">
              <a:extLst>
                <a:ext uri="{FF2B5EF4-FFF2-40B4-BE49-F238E27FC236}">
                  <a16:creationId xmlns:a16="http://schemas.microsoft.com/office/drawing/2014/main" id="{D2CF1AFB-8FFE-4F12-6C22-06C79C7DE308}"/>
                </a:ext>
              </a:extLst>
            </p:cNvPr>
            <p:cNvSpPr/>
            <p:nvPr/>
          </p:nvSpPr>
          <p:spPr>
            <a:xfrm>
              <a:off x="1935918" y="2759512"/>
              <a:ext cx="3994" cy="12600"/>
            </a:xfrm>
            <a:custGeom>
              <a:avLst/>
              <a:gdLst/>
              <a:ahLst/>
              <a:cxnLst/>
              <a:rect l="l" t="t" r="r" b="b"/>
              <a:pathLst>
                <a:path w="136" h="429" extrusionOk="0">
                  <a:moveTo>
                    <a:pt x="64" y="0"/>
                  </a:moveTo>
                  <a:cubicBezTo>
                    <a:pt x="61" y="0"/>
                    <a:pt x="58" y="1"/>
                    <a:pt x="56" y="1"/>
                  </a:cubicBezTo>
                  <a:cubicBezTo>
                    <a:pt x="24" y="4"/>
                    <a:pt x="3" y="32"/>
                    <a:pt x="9" y="64"/>
                  </a:cubicBezTo>
                  <a:cubicBezTo>
                    <a:pt x="24" y="162"/>
                    <a:pt x="23" y="264"/>
                    <a:pt x="6" y="364"/>
                  </a:cubicBezTo>
                  <a:cubicBezTo>
                    <a:pt x="0" y="394"/>
                    <a:pt x="20" y="423"/>
                    <a:pt x="50" y="428"/>
                  </a:cubicBezTo>
                  <a:lnTo>
                    <a:pt x="59" y="428"/>
                  </a:lnTo>
                  <a:cubicBezTo>
                    <a:pt x="86" y="428"/>
                    <a:pt x="108" y="408"/>
                    <a:pt x="114" y="386"/>
                  </a:cubicBezTo>
                  <a:cubicBezTo>
                    <a:pt x="134" y="273"/>
                    <a:pt x="136" y="159"/>
                    <a:pt x="117" y="47"/>
                  </a:cubicBezTo>
                  <a:cubicBezTo>
                    <a:pt x="113" y="19"/>
                    <a:pt x="89"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2130;p48">
              <a:extLst>
                <a:ext uri="{FF2B5EF4-FFF2-40B4-BE49-F238E27FC236}">
                  <a16:creationId xmlns:a16="http://schemas.microsoft.com/office/drawing/2014/main" id="{76A934FB-63B4-3300-5529-889CABFBF90F}"/>
                </a:ext>
              </a:extLst>
            </p:cNvPr>
            <p:cNvSpPr/>
            <p:nvPr/>
          </p:nvSpPr>
          <p:spPr>
            <a:xfrm>
              <a:off x="1804457" y="2844774"/>
              <a:ext cx="43820" cy="32777"/>
            </a:xfrm>
            <a:custGeom>
              <a:avLst/>
              <a:gdLst/>
              <a:ahLst/>
              <a:cxnLst/>
              <a:rect l="l" t="t" r="r" b="b"/>
              <a:pathLst>
                <a:path w="1492" h="1116" extrusionOk="0">
                  <a:moveTo>
                    <a:pt x="61" y="0"/>
                  </a:moveTo>
                  <a:cubicBezTo>
                    <a:pt x="47" y="0"/>
                    <a:pt x="32" y="5"/>
                    <a:pt x="22" y="16"/>
                  </a:cubicBezTo>
                  <a:cubicBezTo>
                    <a:pt x="0" y="37"/>
                    <a:pt x="0" y="73"/>
                    <a:pt x="22" y="94"/>
                  </a:cubicBezTo>
                  <a:cubicBezTo>
                    <a:pt x="425" y="507"/>
                    <a:pt x="889" y="849"/>
                    <a:pt x="1403" y="1110"/>
                  </a:cubicBezTo>
                  <a:cubicBezTo>
                    <a:pt x="1410" y="1114"/>
                    <a:pt x="1420" y="1115"/>
                    <a:pt x="1429" y="1115"/>
                  </a:cubicBezTo>
                  <a:cubicBezTo>
                    <a:pt x="1449" y="1115"/>
                    <a:pt x="1467" y="1105"/>
                    <a:pt x="1477" y="1084"/>
                  </a:cubicBezTo>
                  <a:cubicBezTo>
                    <a:pt x="1491" y="1057"/>
                    <a:pt x="1480" y="1024"/>
                    <a:pt x="1453" y="1010"/>
                  </a:cubicBezTo>
                  <a:cubicBezTo>
                    <a:pt x="949" y="754"/>
                    <a:pt x="496" y="419"/>
                    <a:pt x="100" y="16"/>
                  </a:cubicBezTo>
                  <a:cubicBezTo>
                    <a:pt x="89"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2131;p48">
              <a:extLst>
                <a:ext uri="{FF2B5EF4-FFF2-40B4-BE49-F238E27FC236}">
                  <a16:creationId xmlns:a16="http://schemas.microsoft.com/office/drawing/2014/main" id="{B36FB169-44C4-2EC6-9067-99E8AC150483}"/>
                </a:ext>
              </a:extLst>
            </p:cNvPr>
            <p:cNvSpPr/>
            <p:nvPr/>
          </p:nvSpPr>
          <p:spPr>
            <a:xfrm>
              <a:off x="1813386" y="2837020"/>
              <a:ext cx="16271" cy="14626"/>
            </a:xfrm>
            <a:custGeom>
              <a:avLst/>
              <a:gdLst/>
              <a:ahLst/>
              <a:cxnLst/>
              <a:rect l="l" t="t" r="r" b="b"/>
              <a:pathLst>
                <a:path w="554" h="498" extrusionOk="0">
                  <a:moveTo>
                    <a:pt x="62" y="1"/>
                  </a:moveTo>
                  <a:cubicBezTo>
                    <a:pt x="50" y="1"/>
                    <a:pt x="37" y="5"/>
                    <a:pt x="27" y="14"/>
                  </a:cubicBezTo>
                  <a:cubicBezTo>
                    <a:pt x="2" y="34"/>
                    <a:pt x="1" y="68"/>
                    <a:pt x="21" y="91"/>
                  </a:cubicBezTo>
                  <a:cubicBezTo>
                    <a:pt x="151" y="239"/>
                    <a:pt x="299" y="373"/>
                    <a:pt x="458" y="488"/>
                  </a:cubicBezTo>
                  <a:cubicBezTo>
                    <a:pt x="468" y="495"/>
                    <a:pt x="479" y="498"/>
                    <a:pt x="491" y="498"/>
                  </a:cubicBezTo>
                  <a:cubicBezTo>
                    <a:pt x="507" y="498"/>
                    <a:pt x="525" y="491"/>
                    <a:pt x="535" y="477"/>
                  </a:cubicBezTo>
                  <a:cubicBezTo>
                    <a:pt x="554" y="452"/>
                    <a:pt x="548" y="418"/>
                    <a:pt x="522" y="401"/>
                  </a:cubicBezTo>
                  <a:cubicBezTo>
                    <a:pt x="368" y="289"/>
                    <a:pt x="227" y="162"/>
                    <a:pt x="102" y="19"/>
                  </a:cubicBezTo>
                  <a:cubicBezTo>
                    <a:pt x="92" y="7"/>
                    <a:pt x="7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2132;p48">
              <a:extLst>
                <a:ext uri="{FF2B5EF4-FFF2-40B4-BE49-F238E27FC236}">
                  <a16:creationId xmlns:a16="http://schemas.microsoft.com/office/drawing/2014/main" id="{FC6A8B34-7ADB-A4E9-BD26-C47044402643}"/>
                </a:ext>
              </a:extLst>
            </p:cNvPr>
            <p:cNvSpPr/>
            <p:nvPr/>
          </p:nvSpPr>
          <p:spPr>
            <a:xfrm>
              <a:off x="1807747" y="2728997"/>
              <a:ext cx="71810" cy="86788"/>
            </a:xfrm>
            <a:custGeom>
              <a:avLst/>
              <a:gdLst/>
              <a:ahLst/>
              <a:cxnLst/>
              <a:rect l="l" t="t" r="r" b="b"/>
              <a:pathLst>
                <a:path w="2445" h="2955" extrusionOk="0">
                  <a:moveTo>
                    <a:pt x="63" y="1"/>
                  </a:moveTo>
                  <a:cubicBezTo>
                    <a:pt x="53" y="1"/>
                    <a:pt x="43" y="4"/>
                    <a:pt x="33" y="10"/>
                  </a:cubicBezTo>
                  <a:cubicBezTo>
                    <a:pt x="8" y="29"/>
                    <a:pt x="1" y="62"/>
                    <a:pt x="19" y="87"/>
                  </a:cubicBezTo>
                  <a:cubicBezTo>
                    <a:pt x="333" y="556"/>
                    <a:pt x="721" y="976"/>
                    <a:pt x="1099" y="1383"/>
                  </a:cubicBezTo>
                  <a:cubicBezTo>
                    <a:pt x="1543" y="1862"/>
                    <a:pt x="2002" y="2357"/>
                    <a:pt x="2333" y="2927"/>
                  </a:cubicBezTo>
                  <a:cubicBezTo>
                    <a:pt x="2343" y="2944"/>
                    <a:pt x="2362" y="2954"/>
                    <a:pt x="2380" y="2954"/>
                  </a:cubicBezTo>
                  <a:cubicBezTo>
                    <a:pt x="2390" y="2954"/>
                    <a:pt x="2400" y="2951"/>
                    <a:pt x="2409" y="2944"/>
                  </a:cubicBezTo>
                  <a:cubicBezTo>
                    <a:pt x="2436" y="2928"/>
                    <a:pt x="2445" y="2897"/>
                    <a:pt x="2429" y="2870"/>
                  </a:cubicBezTo>
                  <a:cubicBezTo>
                    <a:pt x="2091" y="2289"/>
                    <a:pt x="1629" y="1789"/>
                    <a:pt x="1181" y="1306"/>
                  </a:cubicBezTo>
                  <a:cubicBezTo>
                    <a:pt x="805" y="903"/>
                    <a:pt x="419" y="486"/>
                    <a:pt x="109" y="25"/>
                  </a:cubicBezTo>
                  <a:cubicBezTo>
                    <a:pt x="98" y="9"/>
                    <a:pt x="8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2133;p48">
              <a:extLst>
                <a:ext uri="{FF2B5EF4-FFF2-40B4-BE49-F238E27FC236}">
                  <a16:creationId xmlns:a16="http://schemas.microsoft.com/office/drawing/2014/main" id="{058F1087-2CE5-11EA-CBB9-70E5512B8C28}"/>
                </a:ext>
              </a:extLst>
            </p:cNvPr>
            <p:cNvSpPr/>
            <p:nvPr/>
          </p:nvSpPr>
          <p:spPr>
            <a:xfrm>
              <a:off x="1795588" y="2696984"/>
              <a:ext cx="76098" cy="63909"/>
            </a:xfrm>
            <a:custGeom>
              <a:avLst/>
              <a:gdLst/>
              <a:ahLst/>
              <a:cxnLst/>
              <a:rect l="l" t="t" r="r" b="b"/>
              <a:pathLst>
                <a:path w="2591" h="2176" extrusionOk="0">
                  <a:moveTo>
                    <a:pt x="62" y="0"/>
                  </a:moveTo>
                  <a:cubicBezTo>
                    <a:pt x="46" y="0"/>
                    <a:pt x="31" y="7"/>
                    <a:pt x="20" y="21"/>
                  </a:cubicBezTo>
                  <a:cubicBezTo>
                    <a:pt x="0" y="44"/>
                    <a:pt x="3" y="78"/>
                    <a:pt x="27" y="96"/>
                  </a:cubicBezTo>
                  <a:lnTo>
                    <a:pt x="2494" y="2164"/>
                  </a:lnTo>
                  <a:cubicBezTo>
                    <a:pt x="2505" y="2173"/>
                    <a:pt x="2517" y="2176"/>
                    <a:pt x="2530" y="2176"/>
                  </a:cubicBezTo>
                  <a:cubicBezTo>
                    <a:pt x="2545" y="2176"/>
                    <a:pt x="2562" y="2168"/>
                    <a:pt x="2571" y="2157"/>
                  </a:cubicBezTo>
                  <a:cubicBezTo>
                    <a:pt x="2591" y="2133"/>
                    <a:pt x="2587" y="2099"/>
                    <a:pt x="2564" y="2080"/>
                  </a:cubicBezTo>
                  <a:lnTo>
                    <a:pt x="96" y="12"/>
                  </a:lnTo>
                  <a:cubicBezTo>
                    <a:pt x="86" y="4"/>
                    <a:pt x="74"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2134;p48">
              <a:extLst>
                <a:ext uri="{FF2B5EF4-FFF2-40B4-BE49-F238E27FC236}">
                  <a16:creationId xmlns:a16="http://schemas.microsoft.com/office/drawing/2014/main" id="{75783722-BBBB-4836-6D5E-4E55AE130F3F}"/>
                </a:ext>
              </a:extLst>
            </p:cNvPr>
            <p:cNvSpPr/>
            <p:nvPr/>
          </p:nvSpPr>
          <p:spPr>
            <a:xfrm>
              <a:off x="1814825" y="2770791"/>
              <a:ext cx="13569" cy="16124"/>
            </a:xfrm>
            <a:custGeom>
              <a:avLst/>
              <a:gdLst/>
              <a:ahLst/>
              <a:cxnLst/>
              <a:rect l="l" t="t" r="r" b="b"/>
              <a:pathLst>
                <a:path w="462" h="549" extrusionOk="0">
                  <a:moveTo>
                    <a:pt x="61" y="1"/>
                  </a:moveTo>
                  <a:cubicBezTo>
                    <a:pt x="49" y="1"/>
                    <a:pt x="37" y="4"/>
                    <a:pt x="27" y="11"/>
                  </a:cubicBezTo>
                  <a:cubicBezTo>
                    <a:pt x="3" y="30"/>
                    <a:pt x="0" y="66"/>
                    <a:pt x="18" y="88"/>
                  </a:cubicBezTo>
                  <a:lnTo>
                    <a:pt x="358" y="527"/>
                  </a:lnTo>
                  <a:cubicBezTo>
                    <a:pt x="369" y="541"/>
                    <a:pt x="385" y="548"/>
                    <a:pt x="401" y="548"/>
                  </a:cubicBezTo>
                  <a:cubicBezTo>
                    <a:pt x="413" y="548"/>
                    <a:pt x="423" y="543"/>
                    <a:pt x="435" y="536"/>
                  </a:cubicBezTo>
                  <a:cubicBezTo>
                    <a:pt x="458" y="517"/>
                    <a:pt x="462" y="481"/>
                    <a:pt x="443" y="459"/>
                  </a:cubicBezTo>
                  <a:lnTo>
                    <a:pt x="103" y="21"/>
                  </a:lnTo>
                  <a:cubicBezTo>
                    <a:pt x="93"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2135;p48">
              <a:extLst>
                <a:ext uri="{FF2B5EF4-FFF2-40B4-BE49-F238E27FC236}">
                  <a16:creationId xmlns:a16="http://schemas.microsoft.com/office/drawing/2014/main" id="{7206DC13-7933-8E24-7E60-6A6664C31DB8}"/>
                </a:ext>
              </a:extLst>
            </p:cNvPr>
            <p:cNvSpPr/>
            <p:nvPr/>
          </p:nvSpPr>
          <p:spPr>
            <a:xfrm>
              <a:off x="1822109" y="2512922"/>
              <a:ext cx="200626" cy="33570"/>
            </a:xfrm>
            <a:custGeom>
              <a:avLst/>
              <a:gdLst/>
              <a:ahLst/>
              <a:cxnLst/>
              <a:rect l="l" t="t" r="r" b="b"/>
              <a:pathLst>
                <a:path w="6831" h="1143" extrusionOk="0">
                  <a:moveTo>
                    <a:pt x="3875" y="1"/>
                  </a:moveTo>
                  <a:cubicBezTo>
                    <a:pt x="3304" y="1"/>
                    <a:pt x="2676" y="81"/>
                    <a:pt x="1916" y="247"/>
                  </a:cubicBezTo>
                  <a:cubicBezTo>
                    <a:pt x="1322" y="375"/>
                    <a:pt x="637" y="557"/>
                    <a:pt x="36" y="915"/>
                  </a:cubicBezTo>
                  <a:cubicBezTo>
                    <a:pt x="9" y="930"/>
                    <a:pt x="0" y="963"/>
                    <a:pt x="16" y="990"/>
                  </a:cubicBezTo>
                  <a:cubicBezTo>
                    <a:pt x="26" y="1007"/>
                    <a:pt x="44" y="1017"/>
                    <a:pt x="62" y="1017"/>
                  </a:cubicBezTo>
                  <a:cubicBezTo>
                    <a:pt x="72" y="1017"/>
                    <a:pt x="81" y="1015"/>
                    <a:pt x="90" y="1009"/>
                  </a:cubicBezTo>
                  <a:cubicBezTo>
                    <a:pt x="680" y="658"/>
                    <a:pt x="1355" y="482"/>
                    <a:pt x="1938" y="354"/>
                  </a:cubicBezTo>
                  <a:cubicBezTo>
                    <a:pt x="2692" y="189"/>
                    <a:pt x="3312" y="109"/>
                    <a:pt x="3874" y="109"/>
                  </a:cubicBezTo>
                  <a:cubicBezTo>
                    <a:pt x="4076" y="109"/>
                    <a:pt x="4270" y="120"/>
                    <a:pt x="4461" y="140"/>
                  </a:cubicBezTo>
                  <a:cubicBezTo>
                    <a:pt x="5372" y="237"/>
                    <a:pt x="6181" y="587"/>
                    <a:pt x="6732" y="1127"/>
                  </a:cubicBezTo>
                  <a:cubicBezTo>
                    <a:pt x="6743" y="1137"/>
                    <a:pt x="6758" y="1143"/>
                    <a:pt x="6772" y="1143"/>
                  </a:cubicBezTo>
                  <a:cubicBezTo>
                    <a:pt x="6786" y="1143"/>
                    <a:pt x="6800" y="1135"/>
                    <a:pt x="6809" y="1127"/>
                  </a:cubicBezTo>
                  <a:cubicBezTo>
                    <a:pt x="6830" y="1104"/>
                    <a:pt x="6830" y="1070"/>
                    <a:pt x="6809" y="1049"/>
                  </a:cubicBezTo>
                  <a:cubicBezTo>
                    <a:pt x="6238" y="492"/>
                    <a:pt x="5408" y="130"/>
                    <a:pt x="4472" y="32"/>
                  </a:cubicBezTo>
                  <a:cubicBezTo>
                    <a:pt x="4278" y="11"/>
                    <a:pt x="4080" y="1"/>
                    <a:pt x="3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2136;p48">
              <a:extLst>
                <a:ext uri="{FF2B5EF4-FFF2-40B4-BE49-F238E27FC236}">
                  <a16:creationId xmlns:a16="http://schemas.microsoft.com/office/drawing/2014/main" id="{6D2F2026-007B-9249-EF43-A0E35BCB31AF}"/>
                </a:ext>
              </a:extLst>
            </p:cNvPr>
            <p:cNvSpPr/>
            <p:nvPr/>
          </p:nvSpPr>
          <p:spPr>
            <a:xfrm>
              <a:off x="1866487" y="2534832"/>
              <a:ext cx="87141" cy="10573"/>
            </a:xfrm>
            <a:custGeom>
              <a:avLst/>
              <a:gdLst/>
              <a:ahLst/>
              <a:cxnLst/>
              <a:rect l="l" t="t" r="r" b="b"/>
              <a:pathLst>
                <a:path w="2967" h="360" extrusionOk="0">
                  <a:moveTo>
                    <a:pt x="1880" y="0"/>
                  </a:moveTo>
                  <a:cubicBezTo>
                    <a:pt x="1299" y="0"/>
                    <a:pt x="695" y="114"/>
                    <a:pt x="50" y="251"/>
                  </a:cubicBezTo>
                  <a:cubicBezTo>
                    <a:pt x="20" y="257"/>
                    <a:pt x="0" y="287"/>
                    <a:pt x="7" y="317"/>
                  </a:cubicBezTo>
                  <a:cubicBezTo>
                    <a:pt x="13" y="341"/>
                    <a:pt x="36" y="360"/>
                    <a:pt x="60" y="360"/>
                  </a:cubicBezTo>
                  <a:cubicBezTo>
                    <a:pt x="66" y="360"/>
                    <a:pt x="70" y="360"/>
                    <a:pt x="71" y="358"/>
                  </a:cubicBezTo>
                  <a:cubicBezTo>
                    <a:pt x="709" y="222"/>
                    <a:pt x="1306" y="110"/>
                    <a:pt x="1878" y="110"/>
                  </a:cubicBezTo>
                  <a:cubicBezTo>
                    <a:pt x="2224" y="110"/>
                    <a:pt x="2560" y="151"/>
                    <a:pt x="2890" y="253"/>
                  </a:cubicBezTo>
                  <a:cubicBezTo>
                    <a:pt x="2896" y="255"/>
                    <a:pt x="2901" y="256"/>
                    <a:pt x="2907" y="256"/>
                  </a:cubicBezTo>
                  <a:cubicBezTo>
                    <a:pt x="2931" y="256"/>
                    <a:pt x="2951" y="240"/>
                    <a:pt x="2958" y="217"/>
                  </a:cubicBezTo>
                  <a:cubicBezTo>
                    <a:pt x="2967" y="189"/>
                    <a:pt x="2951" y="159"/>
                    <a:pt x="2923" y="149"/>
                  </a:cubicBezTo>
                  <a:cubicBezTo>
                    <a:pt x="2581" y="43"/>
                    <a:pt x="2235" y="0"/>
                    <a:pt x="1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2137;p48">
              <a:extLst>
                <a:ext uri="{FF2B5EF4-FFF2-40B4-BE49-F238E27FC236}">
                  <a16:creationId xmlns:a16="http://schemas.microsoft.com/office/drawing/2014/main" id="{6B605476-EE5F-6703-27D9-034BD9DBBD08}"/>
                </a:ext>
              </a:extLst>
            </p:cNvPr>
            <p:cNvSpPr/>
            <p:nvPr/>
          </p:nvSpPr>
          <p:spPr>
            <a:xfrm>
              <a:off x="1776380" y="2639360"/>
              <a:ext cx="166322" cy="64203"/>
            </a:xfrm>
            <a:custGeom>
              <a:avLst/>
              <a:gdLst/>
              <a:ahLst/>
              <a:cxnLst/>
              <a:rect l="l" t="t" r="r" b="b"/>
              <a:pathLst>
                <a:path w="5663" h="2186" extrusionOk="0">
                  <a:moveTo>
                    <a:pt x="62" y="0"/>
                  </a:moveTo>
                  <a:cubicBezTo>
                    <a:pt x="45" y="0"/>
                    <a:pt x="29" y="8"/>
                    <a:pt x="18" y="22"/>
                  </a:cubicBezTo>
                  <a:cubicBezTo>
                    <a:pt x="1" y="46"/>
                    <a:pt x="5" y="82"/>
                    <a:pt x="29" y="99"/>
                  </a:cubicBezTo>
                  <a:cubicBezTo>
                    <a:pt x="1628" y="1301"/>
                    <a:pt x="3608" y="2043"/>
                    <a:pt x="5603" y="2185"/>
                  </a:cubicBezTo>
                  <a:lnTo>
                    <a:pt x="5606" y="2185"/>
                  </a:lnTo>
                  <a:cubicBezTo>
                    <a:pt x="5634" y="2185"/>
                    <a:pt x="5659" y="2164"/>
                    <a:pt x="5662" y="2135"/>
                  </a:cubicBezTo>
                  <a:cubicBezTo>
                    <a:pt x="5663" y="2105"/>
                    <a:pt x="5640" y="2078"/>
                    <a:pt x="5610" y="2077"/>
                  </a:cubicBezTo>
                  <a:cubicBezTo>
                    <a:pt x="3635" y="1934"/>
                    <a:pt x="1677" y="1201"/>
                    <a:pt x="95" y="12"/>
                  </a:cubicBezTo>
                  <a:cubicBezTo>
                    <a:pt x="85"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2138;p48">
              <a:extLst>
                <a:ext uri="{FF2B5EF4-FFF2-40B4-BE49-F238E27FC236}">
                  <a16:creationId xmlns:a16="http://schemas.microsoft.com/office/drawing/2014/main" id="{271C337F-989F-B393-F0D9-1DD896F19146}"/>
                </a:ext>
              </a:extLst>
            </p:cNvPr>
            <p:cNvSpPr/>
            <p:nvPr/>
          </p:nvSpPr>
          <p:spPr>
            <a:xfrm>
              <a:off x="1810596" y="2645351"/>
              <a:ext cx="76186" cy="34245"/>
            </a:xfrm>
            <a:custGeom>
              <a:avLst/>
              <a:gdLst/>
              <a:ahLst/>
              <a:cxnLst/>
              <a:rect l="l" t="t" r="r" b="b"/>
              <a:pathLst>
                <a:path w="2594" h="1166" extrusionOk="0">
                  <a:moveTo>
                    <a:pt x="63" y="1"/>
                  </a:moveTo>
                  <a:cubicBezTo>
                    <a:pt x="42" y="1"/>
                    <a:pt x="21" y="13"/>
                    <a:pt x="12" y="32"/>
                  </a:cubicBezTo>
                  <a:cubicBezTo>
                    <a:pt x="1" y="60"/>
                    <a:pt x="12" y="93"/>
                    <a:pt x="39" y="106"/>
                  </a:cubicBezTo>
                  <a:cubicBezTo>
                    <a:pt x="848" y="483"/>
                    <a:pt x="1678" y="839"/>
                    <a:pt x="2511" y="1162"/>
                  </a:cubicBezTo>
                  <a:cubicBezTo>
                    <a:pt x="2518" y="1164"/>
                    <a:pt x="2524" y="1165"/>
                    <a:pt x="2531" y="1165"/>
                  </a:cubicBezTo>
                  <a:cubicBezTo>
                    <a:pt x="2553" y="1165"/>
                    <a:pt x="2574" y="1152"/>
                    <a:pt x="2583" y="1132"/>
                  </a:cubicBezTo>
                  <a:cubicBezTo>
                    <a:pt x="2594" y="1104"/>
                    <a:pt x="2580" y="1071"/>
                    <a:pt x="2551" y="1061"/>
                  </a:cubicBezTo>
                  <a:cubicBezTo>
                    <a:pt x="1721" y="736"/>
                    <a:pt x="892" y="380"/>
                    <a:pt x="86" y="6"/>
                  </a:cubicBezTo>
                  <a:cubicBezTo>
                    <a:pt x="79" y="2"/>
                    <a:pt x="71"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2139;p48">
              <a:extLst>
                <a:ext uri="{FF2B5EF4-FFF2-40B4-BE49-F238E27FC236}">
                  <a16:creationId xmlns:a16="http://schemas.microsoft.com/office/drawing/2014/main" id="{1DFC9F13-4577-D2F6-3D9A-E2AC75AEB2C9}"/>
                </a:ext>
              </a:extLst>
            </p:cNvPr>
            <p:cNvSpPr/>
            <p:nvPr/>
          </p:nvSpPr>
          <p:spPr>
            <a:xfrm>
              <a:off x="1845194" y="2640799"/>
              <a:ext cx="27637" cy="12717"/>
            </a:xfrm>
            <a:custGeom>
              <a:avLst/>
              <a:gdLst/>
              <a:ahLst/>
              <a:cxnLst/>
              <a:rect l="l" t="t" r="r" b="b"/>
              <a:pathLst>
                <a:path w="941" h="433" extrusionOk="0">
                  <a:moveTo>
                    <a:pt x="62" y="1"/>
                  </a:moveTo>
                  <a:cubicBezTo>
                    <a:pt x="41" y="1"/>
                    <a:pt x="21" y="14"/>
                    <a:pt x="13" y="36"/>
                  </a:cubicBezTo>
                  <a:cubicBezTo>
                    <a:pt x="0" y="64"/>
                    <a:pt x="15" y="97"/>
                    <a:pt x="43" y="107"/>
                  </a:cubicBezTo>
                  <a:lnTo>
                    <a:pt x="858" y="429"/>
                  </a:lnTo>
                  <a:cubicBezTo>
                    <a:pt x="863" y="431"/>
                    <a:pt x="870" y="433"/>
                    <a:pt x="878" y="433"/>
                  </a:cubicBezTo>
                  <a:cubicBezTo>
                    <a:pt x="899" y="433"/>
                    <a:pt x="919" y="419"/>
                    <a:pt x="927" y="399"/>
                  </a:cubicBezTo>
                  <a:cubicBezTo>
                    <a:pt x="940" y="370"/>
                    <a:pt x="926" y="339"/>
                    <a:pt x="898" y="327"/>
                  </a:cubicBezTo>
                  <a:lnTo>
                    <a:pt x="84" y="6"/>
                  </a:lnTo>
                  <a:cubicBezTo>
                    <a:pt x="77" y="2"/>
                    <a:pt x="70"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2140;p48">
              <a:extLst>
                <a:ext uri="{FF2B5EF4-FFF2-40B4-BE49-F238E27FC236}">
                  <a16:creationId xmlns:a16="http://schemas.microsoft.com/office/drawing/2014/main" id="{9DFDFF1C-3C1F-4E7A-D6F0-3E51F4437425}"/>
                </a:ext>
              </a:extLst>
            </p:cNvPr>
            <p:cNvSpPr/>
            <p:nvPr/>
          </p:nvSpPr>
          <p:spPr>
            <a:xfrm>
              <a:off x="1923523" y="2627641"/>
              <a:ext cx="11161" cy="6226"/>
            </a:xfrm>
            <a:custGeom>
              <a:avLst/>
              <a:gdLst/>
              <a:ahLst/>
              <a:cxnLst/>
              <a:rect l="l" t="t" r="r" b="b"/>
              <a:pathLst>
                <a:path w="380" h="212" extrusionOk="0">
                  <a:moveTo>
                    <a:pt x="61" y="1"/>
                  </a:moveTo>
                  <a:cubicBezTo>
                    <a:pt x="40" y="1"/>
                    <a:pt x="19" y="13"/>
                    <a:pt x="11" y="35"/>
                  </a:cubicBezTo>
                  <a:cubicBezTo>
                    <a:pt x="1" y="63"/>
                    <a:pt x="12" y="96"/>
                    <a:pt x="41" y="106"/>
                  </a:cubicBezTo>
                  <a:lnTo>
                    <a:pt x="297" y="207"/>
                  </a:lnTo>
                  <a:cubicBezTo>
                    <a:pt x="303" y="210"/>
                    <a:pt x="310" y="212"/>
                    <a:pt x="317" y="212"/>
                  </a:cubicBezTo>
                  <a:cubicBezTo>
                    <a:pt x="338" y="212"/>
                    <a:pt x="360" y="197"/>
                    <a:pt x="367" y="177"/>
                  </a:cubicBezTo>
                  <a:cubicBezTo>
                    <a:pt x="380" y="149"/>
                    <a:pt x="365" y="118"/>
                    <a:pt x="337" y="106"/>
                  </a:cubicBezTo>
                  <a:lnTo>
                    <a:pt x="82" y="5"/>
                  </a:lnTo>
                  <a:cubicBezTo>
                    <a:pt x="75" y="2"/>
                    <a:pt x="68"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2141;p48">
              <a:extLst>
                <a:ext uri="{FF2B5EF4-FFF2-40B4-BE49-F238E27FC236}">
                  <a16:creationId xmlns:a16="http://schemas.microsoft.com/office/drawing/2014/main" id="{3A64FCA0-34B8-CA13-F186-01AABCA507B8}"/>
                </a:ext>
              </a:extLst>
            </p:cNvPr>
            <p:cNvSpPr/>
            <p:nvPr/>
          </p:nvSpPr>
          <p:spPr>
            <a:xfrm>
              <a:off x="1991427" y="2446164"/>
              <a:ext cx="21235" cy="28166"/>
            </a:xfrm>
            <a:custGeom>
              <a:avLst/>
              <a:gdLst/>
              <a:ahLst/>
              <a:cxnLst/>
              <a:rect l="l" t="t" r="r" b="b"/>
              <a:pathLst>
                <a:path w="723" h="959" extrusionOk="0">
                  <a:moveTo>
                    <a:pt x="659" y="0"/>
                  </a:moveTo>
                  <a:cubicBezTo>
                    <a:pt x="640" y="0"/>
                    <a:pt x="620" y="11"/>
                    <a:pt x="610" y="30"/>
                  </a:cubicBezTo>
                  <a:cubicBezTo>
                    <a:pt x="449" y="332"/>
                    <a:pt x="252" y="613"/>
                    <a:pt x="20" y="866"/>
                  </a:cubicBezTo>
                  <a:cubicBezTo>
                    <a:pt x="0" y="889"/>
                    <a:pt x="0" y="925"/>
                    <a:pt x="24" y="945"/>
                  </a:cubicBezTo>
                  <a:cubicBezTo>
                    <a:pt x="34" y="953"/>
                    <a:pt x="48" y="959"/>
                    <a:pt x="61" y="959"/>
                  </a:cubicBezTo>
                  <a:cubicBezTo>
                    <a:pt x="77" y="959"/>
                    <a:pt x="91" y="953"/>
                    <a:pt x="103" y="942"/>
                  </a:cubicBezTo>
                  <a:cubicBezTo>
                    <a:pt x="339" y="681"/>
                    <a:pt x="544" y="394"/>
                    <a:pt x="708" y="82"/>
                  </a:cubicBezTo>
                  <a:cubicBezTo>
                    <a:pt x="722" y="55"/>
                    <a:pt x="711" y="20"/>
                    <a:pt x="684" y="6"/>
                  </a:cubicBezTo>
                  <a:cubicBezTo>
                    <a:pt x="676" y="2"/>
                    <a:pt x="668" y="0"/>
                    <a:pt x="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2142;p48">
              <a:extLst>
                <a:ext uri="{FF2B5EF4-FFF2-40B4-BE49-F238E27FC236}">
                  <a16:creationId xmlns:a16="http://schemas.microsoft.com/office/drawing/2014/main" id="{763C9BC9-0DE4-A907-1B42-3907F210365F}"/>
                </a:ext>
              </a:extLst>
            </p:cNvPr>
            <p:cNvSpPr/>
            <p:nvPr/>
          </p:nvSpPr>
          <p:spPr>
            <a:xfrm>
              <a:off x="1973511" y="2450070"/>
              <a:ext cx="13833" cy="13158"/>
            </a:xfrm>
            <a:custGeom>
              <a:avLst/>
              <a:gdLst/>
              <a:ahLst/>
              <a:cxnLst/>
              <a:rect l="l" t="t" r="r" b="b"/>
              <a:pathLst>
                <a:path w="471" h="448" extrusionOk="0">
                  <a:moveTo>
                    <a:pt x="409" y="0"/>
                  </a:moveTo>
                  <a:cubicBezTo>
                    <a:pt x="395" y="0"/>
                    <a:pt x="381" y="5"/>
                    <a:pt x="371" y="16"/>
                  </a:cubicBezTo>
                  <a:lnTo>
                    <a:pt x="23" y="352"/>
                  </a:lnTo>
                  <a:cubicBezTo>
                    <a:pt x="1" y="373"/>
                    <a:pt x="1" y="409"/>
                    <a:pt x="22" y="431"/>
                  </a:cubicBezTo>
                  <a:cubicBezTo>
                    <a:pt x="32" y="441"/>
                    <a:pt x="46" y="447"/>
                    <a:pt x="60" y="447"/>
                  </a:cubicBezTo>
                  <a:cubicBezTo>
                    <a:pt x="75" y="447"/>
                    <a:pt x="89" y="441"/>
                    <a:pt x="100" y="433"/>
                  </a:cubicBezTo>
                  <a:lnTo>
                    <a:pt x="446" y="95"/>
                  </a:lnTo>
                  <a:cubicBezTo>
                    <a:pt x="470" y="74"/>
                    <a:pt x="470" y="38"/>
                    <a:pt x="449" y="17"/>
                  </a:cubicBezTo>
                  <a:cubicBezTo>
                    <a:pt x="438" y="6"/>
                    <a:pt x="423"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2143;p48">
              <a:extLst>
                <a:ext uri="{FF2B5EF4-FFF2-40B4-BE49-F238E27FC236}">
                  <a16:creationId xmlns:a16="http://schemas.microsoft.com/office/drawing/2014/main" id="{0BDF46D9-E2C8-A53B-5B29-64864B862CF8}"/>
                </a:ext>
              </a:extLst>
            </p:cNvPr>
            <p:cNvSpPr/>
            <p:nvPr/>
          </p:nvSpPr>
          <p:spPr>
            <a:xfrm>
              <a:off x="1770535" y="2400670"/>
              <a:ext cx="160184" cy="141005"/>
            </a:xfrm>
            <a:custGeom>
              <a:avLst/>
              <a:gdLst/>
              <a:ahLst/>
              <a:cxnLst/>
              <a:rect l="l" t="t" r="r" b="b"/>
              <a:pathLst>
                <a:path w="5454" h="4801" extrusionOk="0">
                  <a:moveTo>
                    <a:pt x="5390" y="0"/>
                  </a:moveTo>
                  <a:cubicBezTo>
                    <a:pt x="5375" y="0"/>
                    <a:pt x="5360" y="6"/>
                    <a:pt x="5349" y="19"/>
                  </a:cubicBezTo>
                  <a:cubicBezTo>
                    <a:pt x="3808" y="1824"/>
                    <a:pt x="2020" y="3399"/>
                    <a:pt x="33" y="4700"/>
                  </a:cubicBezTo>
                  <a:cubicBezTo>
                    <a:pt x="7" y="4717"/>
                    <a:pt x="0" y="4751"/>
                    <a:pt x="16" y="4777"/>
                  </a:cubicBezTo>
                  <a:cubicBezTo>
                    <a:pt x="27" y="4792"/>
                    <a:pt x="44" y="4801"/>
                    <a:pt x="63" y="4801"/>
                  </a:cubicBezTo>
                  <a:cubicBezTo>
                    <a:pt x="73" y="4801"/>
                    <a:pt x="84" y="4799"/>
                    <a:pt x="91" y="4792"/>
                  </a:cubicBezTo>
                  <a:cubicBezTo>
                    <a:pt x="2087" y="3486"/>
                    <a:pt x="3882" y="1904"/>
                    <a:pt x="5432" y="90"/>
                  </a:cubicBezTo>
                  <a:cubicBezTo>
                    <a:pt x="5453" y="67"/>
                    <a:pt x="5449" y="33"/>
                    <a:pt x="5426" y="14"/>
                  </a:cubicBezTo>
                  <a:cubicBezTo>
                    <a:pt x="5416" y="5"/>
                    <a:pt x="5403" y="0"/>
                    <a:pt x="5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2144;p48">
              <a:extLst>
                <a:ext uri="{FF2B5EF4-FFF2-40B4-BE49-F238E27FC236}">
                  <a16:creationId xmlns:a16="http://schemas.microsoft.com/office/drawing/2014/main" id="{8EA7B3F7-FE60-ABE2-A560-42CD68A12493}"/>
                </a:ext>
              </a:extLst>
            </p:cNvPr>
            <p:cNvSpPr/>
            <p:nvPr/>
          </p:nvSpPr>
          <p:spPr>
            <a:xfrm>
              <a:off x="1849070" y="2421346"/>
              <a:ext cx="42587" cy="41882"/>
            </a:xfrm>
            <a:custGeom>
              <a:avLst/>
              <a:gdLst/>
              <a:ahLst/>
              <a:cxnLst/>
              <a:rect l="l" t="t" r="r" b="b"/>
              <a:pathLst>
                <a:path w="1450" h="1426" extrusionOk="0">
                  <a:moveTo>
                    <a:pt x="1389" y="1"/>
                  </a:moveTo>
                  <a:cubicBezTo>
                    <a:pt x="1374" y="1"/>
                    <a:pt x="1360" y="6"/>
                    <a:pt x="1349" y="17"/>
                  </a:cubicBezTo>
                  <a:lnTo>
                    <a:pt x="22" y="1330"/>
                  </a:lnTo>
                  <a:cubicBezTo>
                    <a:pt x="1" y="1351"/>
                    <a:pt x="1" y="1387"/>
                    <a:pt x="22" y="1409"/>
                  </a:cubicBezTo>
                  <a:cubicBezTo>
                    <a:pt x="32" y="1419"/>
                    <a:pt x="46" y="1425"/>
                    <a:pt x="61" y="1425"/>
                  </a:cubicBezTo>
                  <a:cubicBezTo>
                    <a:pt x="73" y="1425"/>
                    <a:pt x="88" y="1419"/>
                    <a:pt x="100" y="1409"/>
                  </a:cubicBezTo>
                  <a:lnTo>
                    <a:pt x="1428" y="95"/>
                  </a:lnTo>
                  <a:cubicBezTo>
                    <a:pt x="1449" y="74"/>
                    <a:pt x="1449" y="38"/>
                    <a:pt x="1428" y="17"/>
                  </a:cubicBezTo>
                  <a:cubicBezTo>
                    <a:pt x="1417" y="6"/>
                    <a:pt x="1403" y="1"/>
                    <a:pt x="1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2145;p48">
              <a:extLst>
                <a:ext uri="{FF2B5EF4-FFF2-40B4-BE49-F238E27FC236}">
                  <a16:creationId xmlns:a16="http://schemas.microsoft.com/office/drawing/2014/main" id="{8D8630ED-C34B-F481-071B-B5848D9E0DBA}"/>
                </a:ext>
              </a:extLst>
            </p:cNvPr>
            <p:cNvSpPr/>
            <p:nvPr/>
          </p:nvSpPr>
          <p:spPr>
            <a:xfrm>
              <a:off x="1868866" y="2403049"/>
              <a:ext cx="13833" cy="14421"/>
            </a:xfrm>
            <a:custGeom>
              <a:avLst/>
              <a:gdLst/>
              <a:ahLst/>
              <a:cxnLst/>
              <a:rect l="l" t="t" r="r" b="b"/>
              <a:pathLst>
                <a:path w="471" h="491" extrusionOk="0">
                  <a:moveTo>
                    <a:pt x="410" y="0"/>
                  </a:moveTo>
                  <a:cubicBezTo>
                    <a:pt x="394" y="0"/>
                    <a:pt x="379" y="7"/>
                    <a:pt x="368" y="19"/>
                  </a:cubicBezTo>
                  <a:lnTo>
                    <a:pt x="22" y="399"/>
                  </a:lnTo>
                  <a:cubicBezTo>
                    <a:pt x="0" y="420"/>
                    <a:pt x="2" y="456"/>
                    <a:pt x="26" y="476"/>
                  </a:cubicBezTo>
                  <a:cubicBezTo>
                    <a:pt x="36" y="484"/>
                    <a:pt x="50" y="490"/>
                    <a:pt x="63" y="490"/>
                  </a:cubicBezTo>
                  <a:cubicBezTo>
                    <a:pt x="79" y="490"/>
                    <a:pt x="93" y="484"/>
                    <a:pt x="104" y="473"/>
                  </a:cubicBezTo>
                  <a:lnTo>
                    <a:pt x="449" y="91"/>
                  </a:lnTo>
                  <a:cubicBezTo>
                    <a:pt x="470" y="70"/>
                    <a:pt x="469" y="34"/>
                    <a:pt x="446" y="14"/>
                  </a:cubicBezTo>
                  <a:cubicBezTo>
                    <a:pt x="436" y="5"/>
                    <a:pt x="423"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2146;p48">
              <a:extLst>
                <a:ext uri="{FF2B5EF4-FFF2-40B4-BE49-F238E27FC236}">
                  <a16:creationId xmlns:a16="http://schemas.microsoft.com/office/drawing/2014/main" id="{4C0761A4-FF2D-C5AB-906D-8E038A374648}"/>
                </a:ext>
              </a:extLst>
            </p:cNvPr>
            <p:cNvSpPr/>
            <p:nvPr/>
          </p:nvSpPr>
          <p:spPr>
            <a:xfrm>
              <a:off x="1881084" y="2337466"/>
              <a:ext cx="15126" cy="13187"/>
            </a:xfrm>
            <a:custGeom>
              <a:avLst/>
              <a:gdLst/>
              <a:ahLst/>
              <a:cxnLst/>
              <a:rect l="l" t="t" r="r" b="b"/>
              <a:pathLst>
                <a:path w="515" h="449" extrusionOk="0">
                  <a:moveTo>
                    <a:pt x="456" y="1"/>
                  </a:moveTo>
                  <a:cubicBezTo>
                    <a:pt x="443" y="1"/>
                    <a:pt x="429" y="5"/>
                    <a:pt x="417" y="14"/>
                  </a:cubicBezTo>
                  <a:lnTo>
                    <a:pt x="24" y="352"/>
                  </a:lnTo>
                  <a:cubicBezTo>
                    <a:pt x="2" y="372"/>
                    <a:pt x="0" y="406"/>
                    <a:pt x="19" y="429"/>
                  </a:cubicBezTo>
                  <a:cubicBezTo>
                    <a:pt x="30" y="442"/>
                    <a:pt x="44" y="449"/>
                    <a:pt x="60" y="449"/>
                  </a:cubicBezTo>
                  <a:cubicBezTo>
                    <a:pt x="73" y="449"/>
                    <a:pt x="86" y="445"/>
                    <a:pt x="96" y="435"/>
                  </a:cubicBezTo>
                  <a:lnTo>
                    <a:pt x="489" y="96"/>
                  </a:lnTo>
                  <a:cubicBezTo>
                    <a:pt x="513" y="76"/>
                    <a:pt x="514" y="43"/>
                    <a:pt x="494" y="19"/>
                  </a:cubicBezTo>
                  <a:cubicBezTo>
                    <a:pt x="485" y="7"/>
                    <a:pt x="471"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2147;p48">
              <a:extLst>
                <a:ext uri="{FF2B5EF4-FFF2-40B4-BE49-F238E27FC236}">
                  <a16:creationId xmlns:a16="http://schemas.microsoft.com/office/drawing/2014/main" id="{CE204B1C-30F3-476E-C582-EE11AD9A2A19}"/>
                </a:ext>
              </a:extLst>
            </p:cNvPr>
            <p:cNvSpPr/>
            <p:nvPr/>
          </p:nvSpPr>
          <p:spPr>
            <a:xfrm>
              <a:off x="1908692" y="2455269"/>
              <a:ext cx="14039" cy="9163"/>
            </a:xfrm>
            <a:custGeom>
              <a:avLst/>
              <a:gdLst/>
              <a:ahLst/>
              <a:cxnLst/>
              <a:rect l="l" t="t" r="r" b="b"/>
              <a:pathLst>
                <a:path w="478" h="312" extrusionOk="0">
                  <a:moveTo>
                    <a:pt x="415" y="1"/>
                  </a:moveTo>
                  <a:cubicBezTo>
                    <a:pt x="403" y="1"/>
                    <a:pt x="390" y="5"/>
                    <a:pt x="380" y="14"/>
                  </a:cubicBezTo>
                  <a:cubicBezTo>
                    <a:pt x="281" y="98"/>
                    <a:pt x="167" y="160"/>
                    <a:pt x="44" y="205"/>
                  </a:cubicBezTo>
                  <a:cubicBezTo>
                    <a:pt x="16" y="213"/>
                    <a:pt x="0" y="245"/>
                    <a:pt x="10" y="273"/>
                  </a:cubicBezTo>
                  <a:cubicBezTo>
                    <a:pt x="17" y="297"/>
                    <a:pt x="39" y="311"/>
                    <a:pt x="61" y="311"/>
                  </a:cubicBezTo>
                  <a:cubicBezTo>
                    <a:pt x="67" y="311"/>
                    <a:pt x="73" y="309"/>
                    <a:pt x="80" y="307"/>
                  </a:cubicBezTo>
                  <a:cubicBezTo>
                    <a:pt x="215" y="259"/>
                    <a:pt x="339" y="190"/>
                    <a:pt x="450" y="98"/>
                  </a:cubicBezTo>
                  <a:cubicBezTo>
                    <a:pt x="473" y="78"/>
                    <a:pt x="477" y="44"/>
                    <a:pt x="457" y="21"/>
                  </a:cubicBezTo>
                  <a:cubicBezTo>
                    <a:pt x="446" y="7"/>
                    <a:pt x="43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2148;p48">
              <a:extLst>
                <a:ext uri="{FF2B5EF4-FFF2-40B4-BE49-F238E27FC236}">
                  <a16:creationId xmlns:a16="http://schemas.microsoft.com/office/drawing/2014/main" id="{51BD1DE9-7E8A-6193-F9E9-B4ABBB59C5F2}"/>
                </a:ext>
              </a:extLst>
            </p:cNvPr>
            <p:cNvSpPr/>
            <p:nvPr/>
          </p:nvSpPr>
          <p:spPr>
            <a:xfrm>
              <a:off x="1567412" y="2389568"/>
              <a:ext cx="115307" cy="142650"/>
            </a:xfrm>
            <a:custGeom>
              <a:avLst/>
              <a:gdLst/>
              <a:ahLst/>
              <a:cxnLst/>
              <a:rect l="l" t="t" r="r" b="b"/>
              <a:pathLst>
                <a:path w="3926" h="4857" extrusionOk="0">
                  <a:moveTo>
                    <a:pt x="60" y="0"/>
                  </a:moveTo>
                  <a:cubicBezTo>
                    <a:pt x="46" y="0"/>
                    <a:pt x="32" y="6"/>
                    <a:pt x="21" y="18"/>
                  </a:cubicBezTo>
                  <a:cubicBezTo>
                    <a:pt x="1" y="39"/>
                    <a:pt x="1" y="73"/>
                    <a:pt x="24" y="95"/>
                  </a:cubicBezTo>
                  <a:cubicBezTo>
                    <a:pt x="1519" y="1476"/>
                    <a:pt x="2795" y="3070"/>
                    <a:pt x="3816" y="4830"/>
                  </a:cubicBezTo>
                  <a:cubicBezTo>
                    <a:pt x="3826" y="4848"/>
                    <a:pt x="3844" y="4857"/>
                    <a:pt x="3863" y="4857"/>
                  </a:cubicBezTo>
                  <a:cubicBezTo>
                    <a:pt x="3873" y="4857"/>
                    <a:pt x="3883" y="4853"/>
                    <a:pt x="3890" y="4851"/>
                  </a:cubicBezTo>
                  <a:cubicBezTo>
                    <a:pt x="3917" y="4837"/>
                    <a:pt x="3926" y="4803"/>
                    <a:pt x="3910" y="4777"/>
                  </a:cubicBezTo>
                  <a:cubicBezTo>
                    <a:pt x="2883" y="3006"/>
                    <a:pt x="1601" y="1403"/>
                    <a:pt x="96" y="15"/>
                  </a:cubicBezTo>
                  <a:cubicBezTo>
                    <a:pt x="86" y="5"/>
                    <a:pt x="73"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2149;p48">
              <a:extLst>
                <a:ext uri="{FF2B5EF4-FFF2-40B4-BE49-F238E27FC236}">
                  <a16:creationId xmlns:a16="http://schemas.microsoft.com/office/drawing/2014/main" id="{0821B99B-95C2-1504-DD99-E7D8ABE660CF}"/>
                </a:ext>
              </a:extLst>
            </p:cNvPr>
            <p:cNvSpPr/>
            <p:nvPr/>
          </p:nvSpPr>
          <p:spPr>
            <a:xfrm>
              <a:off x="1597693" y="2397498"/>
              <a:ext cx="23672" cy="28313"/>
            </a:xfrm>
            <a:custGeom>
              <a:avLst/>
              <a:gdLst/>
              <a:ahLst/>
              <a:cxnLst/>
              <a:rect l="l" t="t" r="r" b="b"/>
              <a:pathLst>
                <a:path w="806" h="964" extrusionOk="0">
                  <a:moveTo>
                    <a:pt x="63" y="0"/>
                  </a:moveTo>
                  <a:cubicBezTo>
                    <a:pt x="51" y="0"/>
                    <a:pt x="39" y="4"/>
                    <a:pt x="29" y="11"/>
                  </a:cubicBezTo>
                  <a:cubicBezTo>
                    <a:pt x="5" y="30"/>
                    <a:pt x="1" y="65"/>
                    <a:pt x="19" y="88"/>
                  </a:cubicBezTo>
                  <a:lnTo>
                    <a:pt x="700" y="943"/>
                  </a:lnTo>
                  <a:cubicBezTo>
                    <a:pt x="710" y="957"/>
                    <a:pt x="727" y="964"/>
                    <a:pt x="743" y="964"/>
                  </a:cubicBezTo>
                  <a:cubicBezTo>
                    <a:pt x="756" y="964"/>
                    <a:pt x="767" y="961"/>
                    <a:pt x="777" y="951"/>
                  </a:cubicBezTo>
                  <a:cubicBezTo>
                    <a:pt x="800" y="934"/>
                    <a:pt x="805" y="898"/>
                    <a:pt x="785" y="876"/>
                  </a:cubicBezTo>
                  <a:lnTo>
                    <a:pt x="105" y="21"/>
                  </a:lnTo>
                  <a:cubicBezTo>
                    <a:pt x="95" y="7"/>
                    <a:pt x="7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2150;p48">
              <a:extLst>
                <a:ext uri="{FF2B5EF4-FFF2-40B4-BE49-F238E27FC236}">
                  <a16:creationId xmlns:a16="http://schemas.microsoft.com/office/drawing/2014/main" id="{97BC69BD-4836-4767-7671-0D48DB6CBA80}"/>
                </a:ext>
              </a:extLst>
            </p:cNvPr>
            <p:cNvSpPr/>
            <p:nvPr/>
          </p:nvSpPr>
          <p:spPr>
            <a:xfrm>
              <a:off x="1570584" y="2346570"/>
              <a:ext cx="12042" cy="10867"/>
            </a:xfrm>
            <a:custGeom>
              <a:avLst/>
              <a:gdLst/>
              <a:ahLst/>
              <a:cxnLst/>
              <a:rect l="l" t="t" r="r" b="b"/>
              <a:pathLst>
                <a:path w="410" h="370" extrusionOk="0">
                  <a:moveTo>
                    <a:pt x="62" y="1"/>
                  </a:moveTo>
                  <a:cubicBezTo>
                    <a:pt x="50" y="1"/>
                    <a:pt x="38" y="5"/>
                    <a:pt x="28" y="14"/>
                  </a:cubicBezTo>
                  <a:cubicBezTo>
                    <a:pt x="5" y="32"/>
                    <a:pt x="1" y="68"/>
                    <a:pt x="21" y="90"/>
                  </a:cubicBezTo>
                  <a:cubicBezTo>
                    <a:pt x="106" y="196"/>
                    <a:pt x="206" y="286"/>
                    <a:pt x="319" y="361"/>
                  </a:cubicBezTo>
                  <a:cubicBezTo>
                    <a:pt x="327" y="367"/>
                    <a:pt x="337" y="370"/>
                    <a:pt x="348" y="370"/>
                  </a:cubicBezTo>
                  <a:cubicBezTo>
                    <a:pt x="366" y="370"/>
                    <a:pt x="384" y="361"/>
                    <a:pt x="393" y="347"/>
                  </a:cubicBezTo>
                  <a:cubicBezTo>
                    <a:pt x="410" y="321"/>
                    <a:pt x="403" y="288"/>
                    <a:pt x="378" y="270"/>
                  </a:cubicBezTo>
                  <a:cubicBezTo>
                    <a:pt x="276" y="200"/>
                    <a:pt x="182" y="117"/>
                    <a:pt x="105" y="21"/>
                  </a:cubicBezTo>
                  <a:cubicBezTo>
                    <a:pt x="94" y="8"/>
                    <a:pt x="78"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2151;p48">
              <a:extLst>
                <a:ext uri="{FF2B5EF4-FFF2-40B4-BE49-F238E27FC236}">
                  <a16:creationId xmlns:a16="http://schemas.microsoft.com/office/drawing/2014/main" id="{42FE983A-E18C-3AA3-F8C6-C1821800093B}"/>
                </a:ext>
              </a:extLst>
            </p:cNvPr>
            <p:cNvSpPr/>
            <p:nvPr/>
          </p:nvSpPr>
          <p:spPr>
            <a:xfrm>
              <a:off x="1457216" y="2377526"/>
              <a:ext cx="12247" cy="31573"/>
            </a:xfrm>
            <a:custGeom>
              <a:avLst/>
              <a:gdLst/>
              <a:ahLst/>
              <a:cxnLst/>
              <a:rect l="l" t="t" r="r" b="b"/>
              <a:pathLst>
                <a:path w="417" h="1075" extrusionOk="0">
                  <a:moveTo>
                    <a:pt x="61" y="1"/>
                  </a:moveTo>
                  <a:cubicBezTo>
                    <a:pt x="55" y="1"/>
                    <a:pt x="50" y="1"/>
                    <a:pt x="44" y="3"/>
                  </a:cubicBezTo>
                  <a:cubicBezTo>
                    <a:pt x="16" y="12"/>
                    <a:pt x="0" y="42"/>
                    <a:pt x="9" y="70"/>
                  </a:cubicBezTo>
                  <a:lnTo>
                    <a:pt x="305" y="1036"/>
                  </a:lnTo>
                  <a:cubicBezTo>
                    <a:pt x="312" y="1059"/>
                    <a:pt x="333" y="1074"/>
                    <a:pt x="356" y="1074"/>
                  </a:cubicBezTo>
                  <a:cubicBezTo>
                    <a:pt x="362" y="1074"/>
                    <a:pt x="366" y="1074"/>
                    <a:pt x="372" y="1071"/>
                  </a:cubicBezTo>
                  <a:cubicBezTo>
                    <a:pt x="400" y="1062"/>
                    <a:pt x="416" y="1032"/>
                    <a:pt x="407" y="1003"/>
                  </a:cubicBezTo>
                  <a:lnTo>
                    <a:pt x="113" y="39"/>
                  </a:lnTo>
                  <a:cubicBezTo>
                    <a:pt x="105" y="16"/>
                    <a:pt x="8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2152;p48">
              <a:extLst>
                <a:ext uri="{FF2B5EF4-FFF2-40B4-BE49-F238E27FC236}">
                  <a16:creationId xmlns:a16="http://schemas.microsoft.com/office/drawing/2014/main" id="{D98EB3DC-4FB0-EAF2-6A85-9B9366C771EF}"/>
                </a:ext>
              </a:extLst>
            </p:cNvPr>
            <p:cNvSpPr/>
            <p:nvPr/>
          </p:nvSpPr>
          <p:spPr>
            <a:xfrm>
              <a:off x="1479449" y="2383165"/>
              <a:ext cx="6638" cy="22497"/>
            </a:xfrm>
            <a:custGeom>
              <a:avLst/>
              <a:gdLst/>
              <a:ahLst/>
              <a:cxnLst/>
              <a:rect l="l" t="t" r="r" b="b"/>
              <a:pathLst>
                <a:path w="226" h="766" extrusionOk="0">
                  <a:moveTo>
                    <a:pt x="59" y="1"/>
                  </a:moveTo>
                  <a:cubicBezTo>
                    <a:pt x="57" y="1"/>
                    <a:pt x="55" y="1"/>
                    <a:pt x="53" y="1"/>
                  </a:cubicBezTo>
                  <a:cubicBezTo>
                    <a:pt x="22" y="5"/>
                    <a:pt x="1" y="34"/>
                    <a:pt x="7" y="63"/>
                  </a:cubicBezTo>
                  <a:lnTo>
                    <a:pt x="112" y="719"/>
                  </a:lnTo>
                  <a:cubicBezTo>
                    <a:pt x="115" y="746"/>
                    <a:pt x="139" y="766"/>
                    <a:pt x="165" y="766"/>
                  </a:cubicBezTo>
                  <a:cubicBezTo>
                    <a:pt x="167" y="766"/>
                    <a:pt x="170" y="764"/>
                    <a:pt x="172" y="764"/>
                  </a:cubicBezTo>
                  <a:cubicBezTo>
                    <a:pt x="173" y="764"/>
                    <a:pt x="174" y="765"/>
                    <a:pt x="175" y="766"/>
                  </a:cubicBezTo>
                  <a:cubicBezTo>
                    <a:pt x="204" y="761"/>
                    <a:pt x="226" y="733"/>
                    <a:pt x="220" y="703"/>
                  </a:cubicBezTo>
                  <a:lnTo>
                    <a:pt x="115" y="48"/>
                  </a:lnTo>
                  <a:cubicBezTo>
                    <a:pt x="112" y="20"/>
                    <a:pt x="87"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2153;p48">
              <a:extLst>
                <a:ext uri="{FF2B5EF4-FFF2-40B4-BE49-F238E27FC236}">
                  <a16:creationId xmlns:a16="http://schemas.microsoft.com/office/drawing/2014/main" id="{909BFE70-0458-9A07-F2AD-28E480EA3D5A}"/>
                </a:ext>
              </a:extLst>
            </p:cNvPr>
            <p:cNvSpPr/>
            <p:nvPr/>
          </p:nvSpPr>
          <p:spPr>
            <a:xfrm>
              <a:off x="1517307" y="2376645"/>
              <a:ext cx="4082" cy="17945"/>
            </a:xfrm>
            <a:custGeom>
              <a:avLst/>
              <a:gdLst/>
              <a:ahLst/>
              <a:cxnLst/>
              <a:rect l="l" t="t" r="r" b="b"/>
              <a:pathLst>
                <a:path w="139" h="611" extrusionOk="0">
                  <a:moveTo>
                    <a:pt x="59" y="0"/>
                  </a:moveTo>
                  <a:cubicBezTo>
                    <a:pt x="58" y="0"/>
                    <a:pt x="56" y="0"/>
                    <a:pt x="55" y="1"/>
                  </a:cubicBezTo>
                  <a:cubicBezTo>
                    <a:pt x="25" y="2"/>
                    <a:pt x="1" y="28"/>
                    <a:pt x="3" y="58"/>
                  </a:cubicBezTo>
                  <a:lnTo>
                    <a:pt x="28" y="557"/>
                  </a:lnTo>
                  <a:cubicBezTo>
                    <a:pt x="29" y="586"/>
                    <a:pt x="55" y="610"/>
                    <a:pt x="83" y="610"/>
                  </a:cubicBezTo>
                  <a:lnTo>
                    <a:pt x="85" y="610"/>
                  </a:lnTo>
                  <a:cubicBezTo>
                    <a:pt x="115" y="607"/>
                    <a:pt x="139" y="583"/>
                    <a:pt x="136" y="553"/>
                  </a:cubicBezTo>
                  <a:lnTo>
                    <a:pt x="112" y="52"/>
                  </a:lnTo>
                  <a:cubicBezTo>
                    <a:pt x="110" y="24"/>
                    <a:pt x="86"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صورة 1">
            <a:extLst>
              <a:ext uri="{FF2B5EF4-FFF2-40B4-BE49-F238E27FC236}">
                <a16:creationId xmlns:a16="http://schemas.microsoft.com/office/drawing/2014/main" id="{804F3984-BCA2-5D33-8AF6-8DEEC6639291}"/>
              </a:ext>
            </a:extLst>
          </p:cNvPr>
          <p:cNvPicPr>
            <a:picLocks noChangeAspect="1"/>
          </p:cNvPicPr>
          <p:nvPr/>
        </p:nvPicPr>
        <p:blipFill>
          <a:blip r:embed="rId3"/>
          <a:stretch>
            <a:fillRect/>
          </a:stretch>
        </p:blipFill>
        <p:spPr>
          <a:xfrm>
            <a:off x="1967979" y="1734198"/>
            <a:ext cx="5061928" cy="2735389"/>
          </a:xfrm>
          <a:prstGeom prst="rect">
            <a:avLst/>
          </a:prstGeom>
        </p:spPr>
      </p:pic>
    </p:spTree>
    <p:extLst>
      <p:ext uri="{BB962C8B-B14F-4D97-AF65-F5344CB8AC3E}">
        <p14:creationId xmlns:p14="http://schemas.microsoft.com/office/powerpoint/2010/main" val="2715460736"/>
      </p:ext>
    </p:extLst>
  </p:cSld>
  <p:clrMapOvr>
    <a:masterClrMapping/>
  </p:clrMapOvr>
  <p:transition spd="med">
    <p:pull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87"/>
        <p:cNvGrpSpPr/>
        <p:nvPr/>
      </p:nvGrpSpPr>
      <p:grpSpPr>
        <a:xfrm>
          <a:off x="0" y="0"/>
          <a:ext cx="0" cy="0"/>
          <a:chOff x="0" y="0"/>
          <a:chExt cx="0" cy="0"/>
        </a:xfrm>
      </p:grpSpPr>
      <p:sp>
        <p:nvSpPr>
          <p:cNvPr id="3188" name="Google Shape;3188;p57"/>
          <p:cNvSpPr txBox="1">
            <a:spLocks noGrp="1"/>
          </p:cNvSpPr>
          <p:nvPr>
            <p:ph type="title" idx="2"/>
          </p:nvPr>
        </p:nvSpPr>
        <p:spPr>
          <a:xfrm>
            <a:off x="4894350" y="1006888"/>
            <a:ext cx="3003900" cy="191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grpSp>
        <p:nvGrpSpPr>
          <p:cNvPr id="3189" name="Google Shape;3189;p57"/>
          <p:cNvGrpSpPr/>
          <p:nvPr/>
        </p:nvGrpSpPr>
        <p:grpSpPr>
          <a:xfrm>
            <a:off x="4368761" y="2248009"/>
            <a:ext cx="4055235" cy="1162435"/>
            <a:chOff x="1836800" y="1520550"/>
            <a:chExt cx="1871100" cy="440600"/>
          </a:xfrm>
        </p:grpSpPr>
        <p:sp>
          <p:nvSpPr>
            <p:cNvPr id="3190" name="Google Shape;3190;p57"/>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57"/>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92" name="Google Shape;3192;p57"/>
          <p:cNvSpPr txBox="1">
            <a:spLocks noGrp="1"/>
          </p:cNvSpPr>
          <p:nvPr>
            <p:ph type="title"/>
          </p:nvPr>
        </p:nvSpPr>
        <p:spPr>
          <a:xfrm>
            <a:off x="4718600" y="2450838"/>
            <a:ext cx="3355500" cy="8418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العملي</a:t>
            </a:r>
            <a:endParaRPr dirty="0">
              <a:latin typeface="Dubai" panose="020B0503030403030204" pitchFamily="34" charset="-78"/>
              <a:cs typeface="Dubai" panose="020B0503030403030204" pitchFamily="34" charset="-78"/>
            </a:endParaRPr>
          </a:p>
        </p:txBody>
      </p:sp>
      <p:grpSp>
        <p:nvGrpSpPr>
          <p:cNvPr id="3194" name="Google Shape;3194;p57"/>
          <p:cNvGrpSpPr/>
          <p:nvPr/>
        </p:nvGrpSpPr>
        <p:grpSpPr>
          <a:xfrm>
            <a:off x="996171" y="1048557"/>
            <a:ext cx="2784779" cy="3046728"/>
            <a:chOff x="996171" y="1048557"/>
            <a:chExt cx="2784779" cy="3046728"/>
          </a:xfrm>
        </p:grpSpPr>
        <p:sp>
          <p:nvSpPr>
            <p:cNvPr id="3195" name="Google Shape;3195;p57"/>
            <p:cNvSpPr/>
            <p:nvPr/>
          </p:nvSpPr>
          <p:spPr>
            <a:xfrm rot="-293290">
              <a:off x="1112504" y="1152128"/>
              <a:ext cx="2552112" cy="2839586"/>
            </a:xfrm>
            <a:custGeom>
              <a:avLst/>
              <a:gdLst/>
              <a:ahLst/>
              <a:cxnLst/>
              <a:rect l="l" t="t" r="r" b="b"/>
              <a:pathLst>
                <a:path w="65159" h="72494" extrusionOk="0">
                  <a:moveTo>
                    <a:pt x="29798" y="1"/>
                  </a:moveTo>
                  <a:cubicBezTo>
                    <a:pt x="25513" y="1"/>
                    <a:pt x="21231" y="1323"/>
                    <a:pt x="17743" y="3725"/>
                  </a:cubicBezTo>
                  <a:cubicBezTo>
                    <a:pt x="13581" y="6593"/>
                    <a:pt x="10479" y="11046"/>
                    <a:pt x="9237" y="15945"/>
                  </a:cubicBezTo>
                  <a:cubicBezTo>
                    <a:pt x="9123" y="16405"/>
                    <a:pt x="9023" y="16860"/>
                    <a:pt x="8925" y="17309"/>
                  </a:cubicBezTo>
                  <a:cubicBezTo>
                    <a:pt x="8638" y="18609"/>
                    <a:pt x="8342" y="19956"/>
                    <a:pt x="7756" y="20520"/>
                  </a:cubicBezTo>
                  <a:cubicBezTo>
                    <a:pt x="7527" y="20740"/>
                    <a:pt x="7123" y="20980"/>
                    <a:pt x="6648" y="21259"/>
                  </a:cubicBezTo>
                  <a:cubicBezTo>
                    <a:pt x="6289" y="21474"/>
                    <a:pt x="5881" y="21714"/>
                    <a:pt x="5468" y="21998"/>
                  </a:cubicBezTo>
                  <a:cubicBezTo>
                    <a:pt x="3468" y="23385"/>
                    <a:pt x="2369" y="25257"/>
                    <a:pt x="2372" y="27279"/>
                  </a:cubicBezTo>
                  <a:cubicBezTo>
                    <a:pt x="2375" y="28923"/>
                    <a:pt x="3119" y="30178"/>
                    <a:pt x="3610" y="31009"/>
                  </a:cubicBezTo>
                  <a:cubicBezTo>
                    <a:pt x="3722" y="31199"/>
                    <a:pt x="3881" y="31467"/>
                    <a:pt x="3956" y="31629"/>
                  </a:cubicBezTo>
                  <a:cubicBezTo>
                    <a:pt x="3822" y="31983"/>
                    <a:pt x="3248" y="32722"/>
                    <a:pt x="2860" y="33224"/>
                  </a:cubicBezTo>
                  <a:cubicBezTo>
                    <a:pt x="1655" y="34776"/>
                    <a:pt x="0" y="36901"/>
                    <a:pt x="430" y="39783"/>
                  </a:cubicBezTo>
                  <a:cubicBezTo>
                    <a:pt x="812" y="42369"/>
                    <a:pt x="2857" y="44506"/>
                    <a:pt x="5890" y="45499"/>
                  </a:cubicBezTo>
                  <a:cubicBezTo>
                    <a:pt x="6598" y="45731"/>
                    <a:pt x="7296" y="45890"/>
                    <a:pt x="7912" y="46032"/>
                  </a:cubicBezTo>
                  <a:cubicBezTo>
                    <a:pt x="8707" y="46219"/>
                    <a:pt x="9455" y="46389"/>
                    <a:pt x="9982" y="46657"/>
                  </a:cubicBezTo>
                  <a:cubicBezTo>
                    <a:pt x="10443" y="46892"/>
                    <a:pt x="10961" y="47316"/>
                    <a:pt x="11517" y="47768"/>
                  </a:cubicBezTo>
                  <a:cubicBezTo>
                    <a:pt x="11578" y="47818"/>
                    <a:pt x="11642" y="47871"/>
                    <a:pt x="11706" y="47921"/>
                  </a:cubicBezTo>
                  <a:cubicBezTo>
                    <a:pt x="11171" y="47955"/>
                    <a:pt x="10627" y="47982"/>
                    <a:pt x="10083" y="48008"/>
                  </a:cubicBezTo>
                  <a:cubicBezTo>
                    <a:pt x="8819" y="48063"/>
                    <a:pt x="7700" y="48858"/>
                    <a:pt x="7226" y="50033"/>
                  </a:cubicBezTo>
                  <a:cubicBezTo>
                    <a:pt x="6754" y="51205"/>
                    <a:pt x="7014" y="52552"/>
                    <a:pt x="7882" y="53464"/>
                  </a:cubicBezTo>
                  <a:lnTo>
                    <a:pt x="9581" y="55253"/>
                  </a:lnTo>
                  <a:lnTo>
                    <a:pt x="7856" y="57205"/>
                  </a:lnTo>
                  <a:cubicBezTo>
                    <a:pt x="7039" y="58137"/>
                    <a:pt x="6824" y="59474"/>
                    <a:pt x="7310" y="60609"/>
                  </a:cubicBezTo>
                  <a:cubicBezTo>
                    <a:pt x="7541" y="61153"/>
                    <a:pt x="7921" y="61610"/>
                    <a:pt x="8384" y="61948"/>
                  </a:cubicBezTo>
                  <a:lnTo>
                    <a:pt x="8384" y="63036"/>
                  </a:lnTo>
                  <a:cubicBezTo>
                    <a:pt x="7536" y="63627"/>
                    <a:pt x="6983" y="64609"/>
                    <a:pt x="6989" y="65723"/>
                  </a:cubicBezTo>
                  <a:cubicBezTo>
                    <a:pt x="7000" y="66808"/>
                    <a:pt x="7547" y="67762"/>
                    <a:pt x="8378" y="68345"/>
                  </a:cubicBezTo>
                  <a:lnTo>
                    <a:pt x="8325" y="68504"/>
                  </a:lnTo>
                  <a:lnTo>
                    <a:pt x="8308" y="68571"/>
                  </a:lnTo>
                  <a:cubicBezTo>
                    <a:pt x="8052" y="69506"/>
                    <a:pt x="8244" y="70485"/>
                    <a:pt x="8830" y="71252"/>
                  </a:cubicBezTo>
                  <a:cubicBezTo>
                    <a:pt x="9416" y="72016"/>
                    <a:pt x="10309" y="72457"/>
                    <a:pt x="11280" y="72457"/>
                  </a:cubicBezTo>
                  <a:lnTo>
                    <a:pt x="11614" y="72457"/>
                  </a:lnTo>
                  <a:cubicBezTo>
                    <a:pt x="11888" y="72457"/>
                    <a:pt x="12158" y="72418"/>
                    <a:pt x="12415" y="72348"/>
                  </a:cubicBezTo>
                  <a:cubicBezTo>
                    <a:pt x="12669" y="72418"/>
                    <a:pt x="12942" y="72457"/>
                    <a:pt x="13213" y="72457"/>
                  </a:cubicBezTo>
                  <a:lnTo>
                    <a:pt x="13556" y="72457"/>
                  </a:lnTo>
                  <a:cubicBezTo>
                    <a:pt x="13790" y="72457"/>
                    <a:pt x="14016" y="72429"/>
                    <a:pt x="14237" y="72379"/>
                  </a:cubicBezTo>
                  <a:cubicBezTo>
                    <a:pt x="14454" y="72429"/>
                    <a:pt x="14686" y="72457"/>
                    <a:pt x="14920" y="72457"/>
                  </a:cubicBezTo>
                  <a:lnTo>
                    <a:pt x="15221" y="72457"/>
                  </a:lnTo>
                  <a:cubicBezTo>
                    <a:pt x="15425" y="72457"/>
                    <a:pt x="15620" y="72435"/>
                    <a:pt x="15807" y="72401"/>
                  </a:cubicBezTo>
                  <a:cubicBezTo>
                    <a:pt x="16000" y="72438"/>
                    <a:pt x="16198" y="72457"/>
                    <a:pt x="16402" y="72457"/>
                  </a:cubicBezTo>
                  <a:lnTo>
                    <a:pt x="16722" y="72457"/>
                  </a:lnTo>
                  <a:cubicBezTo>
                    <a:pt x="16915" y="72457"/>
                    <a:pt x="17099" y="72438"/>
                    <a:pt x="17280" y="72404"/>
                  </a:cubicBezTo>
                  <a:cubicBezTo>
                    <a:pt x="17459" y="72435"/>
                    <a:pt x="17635" y="72457"/>
                    <a:pt x="17816" y="72457"/>
                  </a:cubicBezTo>
                  <a:lnTo>
                    <a:pt x="18151" y="72457"/>
                  </a:lnTo>
                  <a:cubicBezTo>
                    <a:pt x="18427" y="72457"/>
                    <a:pt x="18695" y="72418"/>
                    <a:pt x="18954" y="72348"/>
                  </a:cubicBezTo>
                  <a:cubicBezTo>
                    <a:pt x="19208" y="72418"/>
                    <a:pt x="19482" y="72457"/>
                    <a:pt x="19752" y="72457"/>
                  </a:cubicBezTo>
                  <a:lnTo>
                    <a:pt x="20095" y="72457"/>
                  </a:lnTo>
                  <a:cubicBezTo>
                    <a:pt x="20257" y="72457"/>
                    <a:pt x="20419" y="72438"/>
                    <a:pt x="20578" y="72415"/>
                  </a:cubicBezTo>
                  <a:cubicBezTo>
                    <a:pt x="20737" y="72438"/>
                    <a:pt x="20896" y="72457"/>
                    <a:pt x="21063" y="72457"/>
                  </a:cubicBezTo>
                  <a:lnTo>
                    <a:pt x="21381" y="72457"/>
                  </a:lnTo>
                  <a:cubicBezTo>
                    <a:pt x="21605" y="72457"/>
                    <a:pt x="21819" y="72432"/>
                    <a:pt x="22029" y="72387"/>
                  </a:cubicBezTo>
                  <a:cubicBezTo>
                    <a:pt x="22243" y="72432"/>
                    <a:pt x="22458" y="72457"/>
                    <a:pt x="22681" y="72457"/>
                  </a:cubicBezTo>
                  <a:lnTo>
                    <a:pt x="23011" y="72457"/>
                  </a:lnTo>
                  <a:cubicBezTo>
                    <a:pt x="23184" y="72457"/>
                    <a:pt x="23351" y="72438"/>
                    <a:pt x="23518" y="72410"/>
                  </a:cubicBezTo>
                  <a:cubicBezTo>
                    <a:pt x="23683" y="72438"/>
                    <a:pt x="23853" y="72457"/>
                    <a:pt x="24029" y="72457"/>
                  </a:cubicBezTo>
                  <a:lnTo>
                    <a:pt x="25876" y="72457"/>
                  </a:lnTo>
                  <a:cubicBezTo>
                    <a:pt x="26057" y="72457"/>
                    <a:pt x="26233" y="72438"/>
                    <a:pt x="26403" y="72407"/>
                  </a:cubicBezTo>
                  <a:cubicBezTo>
                    <a:pt x="26573" y="72438"/>
                    <a:pt x="26752" y="72457"/>
                    <a:pt x="26930" y="72457"/>
                  </a:cubicBezTo>
                  <a:lnTo>
                    <a:pt x="27245" y="72457"/>
                  </a:lnTo>
                  <a:cubicBezTo>
                    <a:pt x="27488" y="72457"/>
                    <a:pt x="27725" y="72429"/>
                    <a:pt x="27951" y="72376"/>
                  </a:cubicBezTo>
                  <a:cubicBezTo>
                    <a:pt x="28177" y="72429"/>
                    <a:pt x="28414" y="72457"/>
                    <a:pt x="28654" y="72457"/>
                  </a:cubicBezTo>
                  <a:lnTo>
                    <a:pt x="28958" y="72457"/>
                  </a:lnTo>
                  <a:cubicBezTo>
                    <a:pt x="29154" y="72457"/>
                    <a:pt x="29343" y="72435"/>
                    <a:pt x="29528" y="72401"/>
                  </a:cubicBezTo>
                  <a:cubicBezTo>
                    <a:pt x="29712" y="72435"/>
                    <a:pt x="29901" y="72457"/>
                    <a:pt x="30097" y="72457"/>
                  </a:cubicBezTo>
                  <a:lnTo>
                    <a:pt x="31944" y="72457"/>
                  </a:lnTo>
                  <a:cubicBezTo>
                    <a:pt x="32217" y="72457"/>
                    <a:pt x="32482" y="72418"/>
                    <a:pt x="32733" y="72348"/>
                  </a:cubicBezTo>
                  <a:cubicBezTo>
                    <a:pt x="33090" y="72438"/>
                    <a:pt x="33461" y="72488"/>
                    <a:pt x="33852" y="72488"/>
                  </a:cubicBezTo>
                  <a:cubicBezTo>
                    <a:pt x="34401" y="72488"/>
                    <a:pt x="34873" y="72393"/>
                    <a:pt x="35277" y="72262"/>
                  </a:cubicBezTo>
                  <a:cubicBezTo>
                    <a:pt x="35726" y="72410"/>
                    <a:pt x="36206" y="72488"/>
                    <a:pt x="36711" y="72488"/>
                  </a:cubicBezTo>
                  <a:cubicBezTo>
                    <a:pt x="37456" y="72488"/>
                    <a:pt x="38062" y="72320"/>
                    <a:pt x="38536" y="72103"/>
                  </a:cubicBezTo>
                  <a:cubicBezTo>
                    <a:pt x="38960" y="72326"/>
                    <a:pt x="39445" y="72457"/>
                    <a:pt x="39961" y="72457"/>
                  </a:cubicBezTo>
                  <a:lnTo>
                    <a:pt x="40279" y="72457"/>
                  </a:lnTo>
                  <a:cubicBezTo>
                    <a:pt x="40550" y="72457"/>
                    <a:pt x="40815" y="72421"/>
                    <a:pt x="41066" y="72354"/>
                  </a:cubicBezTo>
                  <a:cubicBezTo>
                    <a:pt x="41317" y="72421"/>
                    <a:pt x="41582" y="72457"/>
                    <a:pt x="41856" y="72457"/>
                  </a:cubicBezTo>
                  <a:lnTo>
                    <a:pt x="42168" y="72457"/>
                  </a:lnTo>
                  <a:cubicBezTo>
                    <a:pt x="42483" y="72457"/>
                    <a:pt x="42782" y="72407"/>
                    <a:pt x="43069" y="72320"/>
                  </a:cubicBezTo>
                  <a:cubicBezTo>
                    <a:pt x="43449" y="72432"/>
                    <a:pt x="43842" y="72493"/>
                    <a:pt x="44255" y="72493"/>
                  </a:cubicBezTo>
                  <a:cubicBezTo>
                    <a:pt x="44668" y="72493"/>
                    <a:pt x="45067" y="72432"/>
                    <a:pt x="45446" y="72320"/>
                  </a:cubicBezTo>
                  <a:cubicBezTo>
                    <a:pt x="45733" y="72407"/>
                    <a:pt x="46035" y="72457"/>
                    <a:pt x="46350" y="72457"/>
                  </a:cubicBezTo>
                  <a:lnTo>
                    <a:pt x="46668" y="72457"/>
                  </a:lnTo>
                  <a:cubicBezTo>
                    <a:pt x="46908" y="72457"/>
                    <a:pt x="47145" y="72429"/>
                    <a:pt x="47371" y="72376"/>
                  </a:cubicBezTo>
                  <a:cubicBezTo>
                    <a:pt x="47597" y="72429"/>
                    <a:pt x="47834" y="72457"/>
                    <a:pt x="48077" y="72457"/>
                  </a:cubicBezTo>
                  <a:lnTo>
                    <a:pt x="48378" y="72457"/>
                  </a:lnTo>
                  <a:cubicBezTo>
                    <a:pt x="48696" y="72457"/>
                    <a:pt x="49003" y="72407"/>
                    <a:pt x="49290" y="72320"/>
                  </a:cubicBezTo>
                  <a:cubicBezTo>
                    <a:pt x="49578" y="72410"/>
                    <a:pt x="49882" y="72457"/>
                    <a:pt x="50200" y="72457"/>
                  </a:cubicBezTo>
                  <a:lnTo>
                    <a:pt x="50518" y="72457"/>
                  </a:lnTo>
                  <a:cubicBezTo>
                    <a:pt x="50839" y="72457"/>
                    <a:pt x="51148" y="72407"/>
                    <a:pt x="51441" y="72312"/>
                  </a:cubicBezTo>
                  <a:cubicBezTo>
                    <a:pt x="51734" y="72407"/>
                    <a:pt x="52044" y="72457"/>
                    <a:pt x="52365" y="72457"/>
                  </a:cubicBezTo>
                  <a:lnTo>
                    <a:pt x="52683" y="72457"/>
                  </a:lnTo>
                  <a:cubicBezTo>
                    <a:pt x="52906" y="72457"/>
                    <a:pt x="53126" y="72432"/>
                    <a:pt x="53330" y="72387"/>
                  </a:cubicBezTo>
                  <a:cubicBezTo>
                    <a:pt x="53539" y="72432"/>
                    <a:pt x="53757" y="72457"/>
                    <a:pt x="53980" y="72457"/>
                  </a:cubicBezTo>
                  <a:lnTo>
                    <a:pt x="54293" y="72457"/>
                  </a:lnTo>
                  <a:cubicBezTo>
                    <a:pt x="55992" y="72457"/>
                    <a:pt x="57375" y="71071"/>
                    <a:pt x="57375" y="69374"/>
                  </a:cubicBezTo>
                  <a:lnTo>
                    <a:pt x="57375" y="68365"/>
                  </a:lnTo>
                  <a:cubicBezTo>
                    <a:pt x="58288" y="67787"/>
                    <a:pt x="58893" y="66769"/>
                    <a:pt x="58887" y="65611"/>
                  </a:cubicBezTo>
                  <a:cubicBezTo>
                    <a:pt x="58876" y="64498"/>
                    <a:pt x="58301" y="63519"/>
                    <a:pt x="57425" y="62944"/>
                  </a:cubicBezTo>
                  <a:cubicBezTo>
                    <a:pt x="57442" y="62791"/>
                    <a:pt x="57453" y="62632"/>
                    <a:pt x="57453" y="62475"/>
                  </a:cubicBezTo>
                  <a:cubicBezTo>
                    <a:pt x="57453" y="62347"/>
                    <a:pt x="57439" y="62224"/>
                    <a:pt x="57428" y="62099"/>
                  </a:cubicBezTo>
                  <a:cubicBezTo>
                    <a:pt x="57997" y="61753"/>
                    <a:pt x="58460" y="61245"/>
                    <a:pt x="58728" y="60615"/>
                  </a:cubicBezTo>
                  <a:cubicBezTo>
                    <a:pt x="59214" y="59474"/>
                    <a:pt x="59002" y="58137"/>
                    <a:pt x="58179" y="57203"/>
                  </a:cubicBezTo>
                  <a:lnTo>
                    <a:pt x="56460" y="55253"/>
                  </a:lnTo>
                  <a:lnTo>
                    <a:pt x="58154" y="53467"/>
                  </a:lnTo>
                  <a:cubicBezTo>
                    <a:pt x="59027" y="52555"/>
                    <a:pt x="59283" y="51205"/>
                    <a:pt x="58809" y="50033"/>
                  </a:cubicBezTo>
                  <a:cubicBezTo>
                    <a:pt x="58636" y="49598"/>
                    <a:pt x="58371" y="49218"/>
                    <a:pt x="58045" y="48903"/>
                  </a:cubicBezTo>
                  <a:cubicBezTo>
                    <a:pt x="59797" y="48443"/>
                    <a:pt x="61267" y="47617"/>
                    <a:pt x="62355" y="46473"/>
                  </a:cubicBezTo>
                  <a:cubicBezTo>
                    <a:pt x="64065" y="44677"/>
                    <a:pt x="65159" y="41446"/>
                    <a:pt x="63521" y="38586"/>
                  </a:cubicBezTo>
                  <a:cubicBezTo>
                    <a:pt x="63161" y="37959"/>
                    <a:pt x="62732" y="37476"/>
                    <a:pt x="62419" y="37125"/>
                  </a:cubicBezTo>
                  <a:cubicBezTo>
                    <a:pt x="62380" y="37083"/>
                    <a:pt x="62338" y="37033"/>
                    <a:pt x="62296" y="36988"/>
                  </a:cubicBezTo>
                  <a:cubicBezTo>
                    <a:pt x="62361" y="36779"/>
                    <a:pt x="62458" y="36514"/>
                    <a:pt x="62531" y="36310"/>
                  </a:cubicBezTo>
                  <a:cubicBezTo>
                    <a:pt x="62983" y="35060"/>
                    <a:pt x="63744" y="32968"/>
                    <a:pt x="62612" y="30806"/>
                  </a:cubicBezTo>
                  <a:cubicBezTo>
                    <a:pt x="61638" y="28942"/>
                    <a:pt x="59914" y="28275"/>
                    <a:pt x="58779" y="27837"/>
                  </a:cubicBezTo>
                  <a:lnTo>
                    <a:pt x="58642" y="27784"/>
                  </a:lnTo>
                  <a:cubicBezTo>
                    <a:pt x="58681" y="27670"/>
                    <a:pt x="58723" y="27556"/>
                    <a:pt x="58756" y="27458"/>
                  </a:cubicBezTo>
                  <a:cubicBezTo>
                    <a:pt x="59169" y="26281"/>
                    <a:pt x="59794" y="24506"/>
                    <a:pt x="59180" y="22565"/>
                  </a:cubicBezTo>
                  <a:cubicBezTo>
                    <a:pt x="58469" y="20305"/>
                    <a:pt x="56619" y="19273"/>
                    <a:pt x="55400" y="18589"/>
                  </a:cubicBezTo>
                  <a:cubicBezTo>
                    <a:pt x="55043" y="18391"/>
                    <a:pt x="54507" y="18090"/>
                    <a:pt x="54371" y="17936"/>
                  </a:cubicBezTo>
                  <a:cubicBezTo>
                    <a:pt x="54315" y="17870"/>
                    <a:pt x="54131" y="17432"/>
                    <a:pt x="54217" y="16466"/>
                  </a:cubicBezTo>
                  <a:cubicBezTo>
                    <a:pt x="54256" y="16053"/>
                    <a:pt x="54326" y="15604"/>
                    <a:pt x="54399" y="15127"/>
                  </a:cubicBezTo>
                  <a:cubicBezTo>
                    <a:pt x="54544" y="14184"/>
                    <a:pt x="54711" y="13113"/>
                    <a:pt x="54680" y="11947"/>
                  </a:cubicBezTo>
                  <a:cubicBezTo>
                    <a:pt x="54555" y="7581"/>
                    <a:pt x="51486" y="3530"/>
                    <a:pt x="47218" y="2091"/>
                  </a:cubicBezTo>
                  <a:cubicBezTo>
                    <a:pt x="46060" y="1700"/>
                    <a:pt x="44835" y="1505"/>
                    <a:pt x="43577" y="1505"/>
                  </a:cubicBezTo>
                  <a:cubicBezTo>
                    <a:pt x="41878" y="1505"/>
                    <a:pt x="40176" y="1870"/>
                    <a:pt x="38608" y="2559"/>
                  </a:cubicBezTo>
                  <a:cubicBezTo>
                    <a:pt x="36918" y="1284"/>
                    <a:pt x="34694" y="433"/>
                    <a:pt x="32195" y="140"/>
                  </a:cubicBezTo>
                  <a:cubicBezTo>
                    <a:pt x="31408" y="48"/>
                    <a:pt x="30602" y="1"/>
                    <a:pt x="29798"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57"/>
            <p:cNvSpPr/>
            <p:nvPr/>
          </p:nvSpPr>
          <p:spPr>
            <a:xfrm rot="-293290">
              <a:off x="1652198" y="3618644"/>
              <a:ext cx="104577" cy="134784"/>
            </a:xfrm>
            <a:custGeom>
              <a:avLst/>
              <a:gdLst/>
              <a:ahLst/>
              <a:cxnLst/>
              <a:rect l="l" t="t" r="r" b="b"/>
              <a:pathLst>
                <a:path w="2670" h="3441" extrusionOk="0">
                  <a:moveTo>
                    <a:pt x="1353" y="788"/>
                  </a:moveTo>
                  <a:cubicBezTo>
                    <a:pt x="1593" y="788"/>
                    <a:pt x="1710" y="877"/>
                    <a:pt x="1710" y="1058"/>
                  </a:cubicBezTo>
                  <a:cubicBezTo>
                    <a:pt x="1710" y="1242"/>
                    <a:pt x="1590" y="1332"/>
                    <a:pt x="1353" y="1332"/>
                  </a:cubicBezTo>
                  <a:lnTo>
                    <a:pt x="946" y="1332"/>
                  </a:lnTo>
                  <a:cubicBezTo>
                    <a:pt x="935" y="1332"/>
                    <a:pt x="923" y="1326"/>
                    <a:pt x="923" y="1307"/>
                  </a:cubicBezTo>
                  <a:lnTo>
                    <a:pt x="923" y="816"/>
                  </a:lnTo>
                  <a:cubicBezTo>
                    <a:pt x="923" y="799"/>
                    <a:pt x="935" y="790"/>
                    <a:pt x="946" y="788"/>
                  </a:cubicBezTo>
                  <a:close/>
                  <a:moveTo>
                    <a:pt x="1403" y="2085"/>
                  </a:moveTo>
                  <a:cubicBezTo>
                    <a:pt x="1632" y="2085"/>
                    <a:pt x="1746" y="2174"/>
                    <a:pt x="1746" y="2361"/>
                  </a:cubicBezTo>
                  <a:cubicBezTo>
                    <a:pt x="1746" y="2551"/>
                    <a:pt x="1630" y="2648"/>
                    <a:pt x="1407" y="2648"/>
                  </a:cubicBezTo>
                  <a:cubicBezTo>
                    <a:pt x="1404" y="2648"/>
                    <a:pt x="1401" y="2648"/>
                    <a:pt x="1398" y="2648"/>
                  </a:cubicBezTo>
                  <a:lnTo>
                    <a:pt x="951" y="2648"/>
                  </a:lnTo>
                  <a:cubicBezTo>
                    <a:pt x="937" y="2648"/>
                    <a:pt x="926" y="2643"/>
                    <a:pt x="926" y="2626"/>
                  </a:cubicBezTo>
                  <a:lnTo>
                    <a:pt x="926" y="2110"/>
                  </a:lnTo>
                  <a:cubicBezTo>
                    <a:pt x="926" y="2096"/>
                    <a:pt x="935" y="2085"/>
                    <a:pt x="951" y="2085"/>
                  </a:cubicBezTo>
                  <a:close/>
                  <a:moveTo>
                    <a:pt x="73" y="1"/>
                  </a:moveTo>
                  <a:cubicBezTo>
                    <a:pt x="50" y="1"/>
                    <a:pt x="33" y="7"/>
                    <a:pt x="20" y="20"/>
                  </a:cubicBezTo>
                  <a:cubicBezTo>
                    <a:pt x="6" y="32"/>
                    <a:pt x="0" y="48"/>
                    <a:pt x="0" y="73"/>
                  </a:cubicBezTo>
                  <a:lnTo>
                    <a:pt x="0" y="3368"/>
                  </a:lnTo>
                  <a:cubicBezTo>
                    <a:pt x="0" y="3391"/>
                    <a:pt x="6" y="3407"/>
                    <a:pt x="20" y="3421"/>
                  </a:cubicBezTo>
                  <a:cubicBezTo>
                    <a:pt x="31" y="3435"/>
                    <a:pt x="47" y="3441"/>
                    <a:pt x="73" y="3441"/>
                  </a:cubicBezTo>
                  <a:lnTo>
                    <a:pt x="1395" y="3441"/>
                  </a:lnTo>
                  <a:cubicBezTo>
                    <a:pt x="1772" y="3441"/>
                    <a:pt x="2078" y="3363"/>
                    <a:pt x="2316" y="3204"/>
                  </a:cubicBezTo>
                  <a:cubicBezTo>
                    <a:pt x="2553" y="3045"/>
                    <a:pt x="2670" y="2796"/>
                    <a:pt x="2670" y="2459"/>
                  </a:cubicBezTo>
                  <a:cubicBezTo>
                    <a:pt x="2670" y="2277"/>
                    <a:pt x="2636" y="2124"/>
                    <a:pt x="2567" y="1996"/>
                  </a:cubicBezTo>
                  <a:cubicBezTo>
                    <a:pt x="2497" y="1870"/>
                    <a:pt x="2388" y="1761"/>
                    <a:pt x="2240" y="1680"/>
                  </a:cubicBezTo>
                  <a:cubicBezTo>
                    <a:pt x="2226" y="1669"/>
                    <a:pt x="2226" y="1661"/>
                    <a:pt x="2237" y="1650"/>
                  </a:cubicBezTo>
                  <a:cubicBezTo>
                    <a:pt x="2486" y="1510"/>
                    <a:pt x="2611" y="1284"/>
                    <a:pt x="2611" y="972"/>
                  </a:cubicBezTo>
                  <a:cubicBezTo>
                    <a:pt x="2611" y="620"/>
                    <a:pt x="2505" y="372"/>
                    <a:pt x="2293" y="224"/>
                  </a:cubicBezTo>
                  <a:cubicBezTo>
                    <a:pt x="2084" y="73"/>
                    <a:pt x="1766" y="1"/>
                    <a:pt x="1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57"/>
            <p:cNvSpPr/>
            <p:nvPr/>
          </p:nvSpPr>
          <p:spPr>
            <a:xfrm rot="-293290">
              <a:off x="1789356" y="3606665"/>
              <a:ext cx="105791" cy="134862"/>
            </a:xfrm>
            <a:custGeom>
              <a:avLst/>
              <a:gdLst/>
              <a:ahLst/>
              <a:cxnLst/>
              <a:rect l="l" t="t" r="r" b="b"/>
              <a:pathLst>
                <a:path w="2701" h="3443" extrusionOk="0">
                  <a:moveTo>
                    <a:pt x="945" y="798"/>
                  </a:moveTo>
                  <a:cubicBezTo>
                    <a:pt x="947" y="798"/>
                    <a:pt x="949" y="798"/>
                    <a:pt x="951" y="798"/>
                  </a:cubicBezTo>
                  <a:lnTo>
                    <a:pt x="1415" y="798"/>
                  </a:lnTo>
                  <a:cubicBezTo>
                    <a:pt x="1521" y="798"/>
                    <a:pt x="1604" y="829"/>
                    <a:pt x="1668" y="885"/>
                  </a:cubicBezTo>
                  <a:cubicBezTo>
                    <a:pt x="1735" y="943"/>
                    <a:pt x="1766" y="1019"/>
                    <a:pt x="1766" y="1113"/>
                  </a:cubicBezTo>
                  <a:cubicBezTo>
                    <a:pt x="1766" y="1203"/>
                    <a:pt x="1735" y="1281"/>
                    <a:pt x="1668" y="1337"/>
                  </a:cubicBezTo>
                  <a:cubicBezTo>
                    <a:pt x="1607" y="1392"/>
                    <a:pt x="1521" y="1420"/>
                    <a:pt x="1415" y="1420"/>
                  </a:cubicBezTo>
                  <a:lnTo>
                    <a:pt x="951" y="1420"/>
                  </a:lnTo>
                  <a:cubicBezTo>
                    <a:pt x="938" y="1420"/>
                    <a:pt x="926" y="1415"/>
                    <a:pt x="926" y="1395"/>
                  </a:cubicBezTo>
                  <a:lnTo>
                    <a:pt x="926" y="821"/>
                  </a:lnTo>
                  <a:cubicBezTo>
                    <a:pt x="926" y="806"/>
                    <a:pt x="933" y="798"/>
                    <a:pt x="945" y="798"/>
                  </a:cubicBezTo>
                  <a:close/>
                  <a:moveTo>
                    <a:pt x="73" y="0"/>
                  </a:moveTo>
                  <a:cubicBezTo>
                    <a:pt x="50" y="0"/>
                    <a:pt x="34" y="9"/>
                    <a:pt x="20" y="23"/>
                  </a:cubicBezTo>
                  <a:cubicBezTo>
                    <a:pt x="6" y="31"/>
                    <a:pt x="0" y="51"/>
                    <a:pt x="0" y="73"/>
                  </a:cubicBezTo>
                  <a:lnTo>
                    <a:pt x="0" y="3370"/>
                  </a:lnTo>
                  <a:cubicBezTo>
                    <a:pt x="0" y="3390"/>
                    <a:pt x="6" y="3407"/>
                    <a:pt x="20" y="3421"/>
                  </a:cubicBezTo>
                  <a:cubicBezTo>
                    <a:pt x="31" y="3435"/>
                    <a:pt x="48" y="3443"/>
                    <a:pt x="73" y="3443"/>
                  </a:cubicBezTo>
                  <a:lnTo>
                    <a:pt x="851" y="3443"/>
                  </a:lnTo>
                  <a:cubicBezTo>
                    <a:pt x="871" y="3443"/>
                    <a:pt x="887" y="3435"/>
                    <a:pt x="901" y="3421"/>
                  </a:cubicBezTo>
                  <a:cubicBezTo>
                    <a:pt x="915" y="3412"/>
                    <a:pt x="924" y="3393"/>
                    <a:pt x="924" y="3370"/>
                  </a:cubicBezTo>
                  <a:lnTo>
                    <a:pt x="924" y="2146"/>
                  </a:lnTo>
                  <a:cubicBezTo>
                    <a:pt x="924" y="2132"/>
                    <a:pt x="929" y="2121"/>
                    <a:pt x="949" y="2121"/>
                  </a:cubicBezTo>
                  <a:lnTo>
                    <a:pt x="1152" y="2121"/>
                  </a:lnTo>
                  <a:cubicBezTo>
                    <a:pt x="1166" y="2121"/>
                    <a:pt x="1177" y="2129"/>
                    <a:pt x="1186" y="2143"/>
                  </a:cubicBezTo>
                  <a:lnTo>
                    <a:pt x="1724" y="3390"/>
                  </a:lnTo>
                  <a:cubicBezTo>
                    <a:pt x="1737" y="3422"/>
                    <a:pt x="1760" y="3441"/>
                    <a:pt x="1792" y="3441"/>
                  </a:cubicBezTo>
                  <a:cubicBezTo>
                    <a:pt x="1796" y="3441"/>
                    <a:pt x="1801" y="3441"/>
                    <a:pt x="1805" y="3440"/>
                  </a:cubicBezTo>
                  <a:lnTo>
                    <a:pt x="2631" y="3440"/>
                  </a:lnTo>
                  <a:cubicBezTo>
                    <a:pt x="2650" y="3440"/>
                    <a:pt x="2667" y="3435"/>
                    <a:pt x="2681" y="3426"/>
                  </a:cubicBezTo>
                  <a:cubicBezTo>
                    <a:pt x="2695" y="3418"/>
                    <a:pt x="2701" y="3404"/>
                    <a:pt x="2701" y="3387"/>
                  </a:cubicBezTo>
                  <a:cubicBezTo>
                    <a:pt x="2701" y="3384"/>
                    <a:pt x="2698" y="3373"/>
                    <a:pt x="2690" y="3351"/>
                  </a:cubicBezTo>
                  <a:lnTo>
                    <a:pt x="2067" y="2054"/>
                  </a:lnTo>
                  <a:cubicBezTo>
                    <a:pt x="2059" y="2037"/>
                    <a:pt x="2062" y="2026"/>
                    <a:pt x="2081" y="2020"/>
                  </a:cubicBezTo>
                  <a:cubicBezTo>
                    <a:pt x="2268" y="1948"/>
                    <a:pt x="2411" y="1825"/>
                    <a:pt x="2519" y="1666"/>
                  </a:cubicBezTo>
                  <a:cubicBezTo>
                    <a:pt x="2628" y="1501"/>
                    <a:pt x="2681" y="1312"/>
                    <a:pt x="2681" y="1097"/>
                  </a:cubicBezTo>
                  <a:cubicBezTo>
                    <a:pt x="2681" y="879"/>
                    <a:pt x="2636" y="687"/>
                    <a:pt x="2542" y="525"/>
                  </a:cubicBezTo>
                  <a:cubicBezTo>
                    <a:pt x="2447" y="357"/>
                    <a:pt x="2316" y="232"/>
                    <a:pt x="2148" y="137"/>
                  </a:cubicBezTo>
                  <a:cubicBezTo>
                    <a:pt x="1981" y="48"/>
                    <a:pt x="1783" y="0"/>
                    <a:pt x="15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57"/>
            <p:cNvSpPr/>
            <p:nvPr/>
          </p:nvSpPr>
          <p:spPr>
            <a:xfrm rot="-293290">
              <a:off x="1926660" y="3595268"/>
              <a:ext cx="97723" cy="134862"/>
            </a:xfrm>
            <a:custGeom>
              <a:avLst/>
              <a:gdLst/>
              <a:ahLst/>
              <a:cxnLst/>
              <a:rect l="l" t="t" r="r" b="b"/>
              <a:pathLst>
                <a:path w="2495" h="3443" extrusionOk="0">
                  <a:moveTo>
                    <a:pt x="73" y="0"/>
                  </a:moveTo>
                  <a:cubicBezTo>
                    <a:pt x="50" y="0"/>
                    <a:pt x="34" y="9"/>
                    <a:pt x="20" y="23"/>
                  </a:cubicBezTo>
                  <a:cubicBezTo>
                    <a:pt x="6" y="31"/>
                    <a:pt x="0" y="51"/>
                    <a:pt x="0" y="73"/>
                  </a:cubicBezTo>
                  <a:lnTo>
                    <a:pt x="0" y="3370"/>
                  </a:lnTo>
                  <a:cubicBezTo>
                    <a:pt x="0" y="3390"/>
                    <a:pt x="8" y="3407"/>
                    <a:pt x="20" y="3421"/>
                  </a:cubicBezTo>
                  <a:cubicBezTo>
                    <a:pt x="31" y="3435"/>
                    <a:pt x="47" y="3443"/>
                    <a:pt x="73" y="3443"/>
                  </a:cubicBezTo>
                  <a:lnTo>
                    <a:pt x="2419" y="3443"/>
                  </a:lnTo>
                  <a:cubicBezTo>
                    <a:pt x="2441" y="3443"/>
                    <a:pt x="2458" y="3432"/>
                    <a:pt x="2472" y="3421"/>
                  </a:cubicBezTo>
                  <a:cubicBezTo>
                    <a:pt x="2486" y="3412"/>
                    <a:pt x="2494" y="3393"/>
                    <a:pt x="2494" y="3370"/>
                  </a:cubicBezTo>
                  <a:lnTo>
                    <a:pt x="2494" y="2723"/>
                  </a:lnTo>
                  <a:cubicBezTo>
                    <a:pt x="2494" y="2704"/>
                    <a:pt x="2486" y="2687"/>
                    <a:pt x="2472" y="2673"/>
                  </a:cubicBezTo>
                  <a:cubicBezTo>
                    <a:pt x="2461" y="2659"/>
                    <a:pt x="2444" y="2651"/>
                    <a:pt x="2419" y="2651"/>
                  </a:cubicBezTo>
                  <a:lnTo>
                    <a:pt x="949" y="2651"/>
                  </a:lnTo>
                  <a:cubicBezTo>
                    <a:pt x="935" y="2651"/>
                    <a:pt x="923" y="2645"/>
                    <a:pt x="923" y="2626"/>
                  </a:cubicBezTo>
                  <a:lnTo>
                    <a:pt x="923" y="2118"/>
                  </a:lnTo>
                  <a:cubicBezTo>
                    <a:pt x="923" y="2104"/>
                    <a:pt x="932" y="2093"/>
                    <a:pt x="949" y="2093"/>
                  </a:cubicBezTo>
                  <a:lnTo>
                    <a:pt x="1858" y="2093"/>
                  </a:lnTo>
                  <a:cubicBezTo>
                    <a:pt x="1880" y="2093"/>
                    <a:pt x="1897" y="2087"/>
                    <a:pt x="1911" y="2073"/>
                  </a:cubicBezTo>
                  <a:cubicBezTo>
                    <a:pt x="1925" y="2062"/>
                    <a:pt x="1931" y="2045"/>
                    <a:pt x="1931" y="2020"/>
                  </a:cubicBezTo>
                  <a:lnTo>
                    <a:pt x="1931" y="1381"/>
                  </a:lnTo>
                  <a:cubicBezTo>
                    <a:pt x="1931" y="1362"/>
                    <a:pt x="1925" y="1342"/>
                    <a:pt x="1911" y="1328"/>
                  </a:cubicBezTo>
                  <a:cubicBezTo>
                    <a:pt x="1900" y="1314"/>
                    <a:pt x="1883" y="1309"/>
                    <a:pt x="1858" y="1309"/>
                  </a:cubicBezTo>
                  <a:lnTo>
                    <a:pt x="949" y="1309"/>
                  </a:lnTo>
                  <a:cubicBezTo>
                    <a:pt x="935" y="1309"/>
                    <a:pt x="923" y="1303"/>
                    <a:pt x="923" y="1284"/>
                  </a:cubicBezTo>
                  <a:lnTo>
                    <a:pt x="923" y="821"/>
                  </a:lnTo>
                  <a:cubicBezTo>
                    <a:pt x="923" y="807"/>
                    <a:pt x="932" y="795"/>
                    <a:pt x="949" y="795"/>
                  </a:cubicBezTo>
                  <a:lnTo>
                    <a:pt x="2419" y="795"/>
                  </a:lnTo>
                  <a:cubicBezTo>
                    <a:pt x="2441" y="795"/>
                    <a:pt x="2458" y="790"/>
                    <a:pt x="2472" y="776"/>
                  </a:cubicBezTo>
                  <a:cubicBezTo>
                    <a:pt x="2486" y="762"/>
                    <a:pt x="2494" y="745"/>
                    <a:pt x="2494" y="720"/>
                  </a:cubicBezTo>
                  <a:lnTo>
                    <a:pt x="2494" y="73"/>
                  </a:lnTo>
                  <a:cubicBezTo>
                    <a:pt x="2494"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57"/>
            <p:cNvSpPr/>
            <p:nvPr/>
          </p:nvSpPr>
          <p:spPr>
            <a:xfrm rot="-293290">
              <a:off x="2051456" y="3583416"/>
              <a:ext cx="129879" cy="134784"/>
            </a:xfrm>
            <a:custGeom>
              <a:avLst/>
              <a:gdLst/>
              <a:ahLst/>
              <a:cxnLst/>
              <a:rect l="l" t="t" r="r" b="b"/>
              <a:pathLst>
                <a:path w="3316" h="3441" extrusionOk="0">
                  <a:moveTo>
                    <a:pt x="1655" y="1120"/>
                  </a:moveTo>
                  <a:cubicBezTo>
                    <a:pt x="1658" y="1120"/>
                    <a:pt x="1666" y="1122"/>
                    <a:pt x="1669" y="1134"/>
                  </a:cubicBezTo>
                  <a:lnTo>
                    <a:pt x="1982" y="2236"/>
                  </a:lnTo>
                  <a:cubicBezTo>
                    <a:pt x="1990" y="2255"/>
                    <a:pt x="1982" y="2266"/>
                    <a:pt x="1962" y="2266"/>
                  </a:cubicBezTo>
                  <a:lnTo>
                    <a:pt x="1348" y="2266"/>
                  </a:lnTo>
                  <a:cubicBezTo>
                    <a:pt x="1332" y="2266"/>
                    <a:pt x="1323" y="2255"/>
                    <a:pt x="1332" y="2236"/>
                  </a:cubicBezTo>
                  <a:lnTo>
                    <a:pt x="1641" y="1134"/>
                  </a:lnTo>
                  <a:cubicBezTo>
                    <a:pt x="1641" y="1125"/>
                    <a:pt x="1653" y="1120"/>
                    <a:pt x="1655" y="1120"/>
                  </a:cubicBezTo>
                  <a:close/>
                  <a:moveTo>
                    <a:pt x="1142" y="1"/>
                  </a:moveTo>
                  <a:cubicBezTo>
                    <a:pt x="1100" y="1"/>
                    <a:pt x="1072" y="20"/>
                    <a:pt x="1058" y="60"/>
                  </a:cubicBezTo>
                  <a:lnTo>
                    <a:pt x="18" y="3357"/>
                  </a:lnTo>
                  <a:cubicBezTo>
                    <a:pt x="1" y="3413"/>
                    <a:pt x="23" y="3441"/>
                    <a:pt x="82" y="3441"/>
                  </a:cubicBezTo>
                  <a:lnTo>
                    <a:pt x="922" y="3441"/>
                  </a:lnTo>
                  <a:cubicBezTo>
                    <a:pt x="966" y="3441"/>
                    <a:pt x="994" y="3421"/>
                    <a:pt x="1005" y="3379"/>
                  </a:cubicBezTo>
                  <a:lnTo>
                    <a:pt x="1114" y="2994"/>
                  </a:lnTo>
                  <a:cubicBezTo>
                    <a:pt x="1122" y="2980"/>
                    <a:pt x="1128" y="2975"/>
                    <a:pt x="1139" y="2975"/>
                  </a:cubicBezTo>
                  <a:lnTo>
                    <a:pt x="2180" y="2975"/>
                  </a:lnTo>
                  <a:cubicBezTo>
                    <a:pt x="2191" y="2975"/>
                    <a:pt x="2199" y="2980"/>
                    <a:pt x="2205" y="2994"/>
                  </a:cubicBezTo>
                  <a:lnTo>
                    <a:pt x="2314" y="3379"/>
                  </a:lnTo>
                  <a:cubicBezTo>
                    <a:pt x="2319" y="3421"/>
                    <a:pt x="2350" y="3441"/>
                    <a:pt x="2403" y="3441"/>
                  </a:cubicBezTo>
                  <a:lnTo>
                    <a:pt x="3245" y="3441"/>
                  </a:lnTo>
                  <a:cubicBezTo>
                    <a:pt x="3290" y="3441"/>
                    <a:pt x="3315" y="3424"/>
                    <a:pt x="3315" y="3391"/>
                  </a:cubicBezTo>
                  <a:cubicBezTo>
                    <a:pt x="3315" y="3377"/>
                    <a:pt x="3310" y="3365"/>
                    <a:pt x="3307" y="3357"/>
                  </a:cubicBezTo>
                  <a:lnTo>
                    <a:pt x="2269" y="60"/>
                  </a:lnTo>
                  <a:cubicBezTo>
                    <a:pt x="2255" y="20"/>
                    <a:pt x="2227" y="1"/>
                    <a:pt x="21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57"/>
            <p:cNvSpPr/>
            <p:nvPr/>
          </p:nvSpPr>
          <p:spPr>
            <a:xfrm rot="-293290">
              <a:off x="2199130" y="3570264"/>
              <a:ext cx="106379" cy="137839"/>
            </a:xfrm>
            <a:custGeom>
              <a:avLst/>
              <a:gdLst/>
              <a:ahLst/>
              <a:cxnLst/>
              <a:rect l="l" t="t" r="r" b="b"/>
              <a:pathLst>
                <a:path w="2716" h="3519" extrusionOk="0">
                  <a:moveTo>
                    <a:pt x="1320" y="1"/>
                  </a:moveTo>
                  <a:cubicBezTo>
                    <a:pt x="1081" y="1"/>
                    <a:pt x="860" y="46"/>
                    <a:pt x="665" y="129"/>
                  </a:cubicBezTo>
                  <a:cubicBezTo>
                    <a:pt x="470" y="213"/>
                    <a:pt x="316" y="338"/>
                    <a:pt x="205" y="495"/>
                  </a:cubicBezTo>
                  <a:cubicBezTo>
                    <a:pt x="93" y="654"/>
                    <a:pt x="37" y="838"/>
                    <a:pt x="37" y="1044"/>
                  </a:cubicBezTo>
                  <a:cubicBezTo>
                    <a:pt x="37" y="1357"/>
                    <a:pt x="146" y="1594"/>
                    <a:pt x="366" y="1758"/>
                  </a:cubicBezTo>
                  <a:cubicBezTo>
                    <a:pt x="584" y="1923"/>
                    <a:pt x="857" y="2054"/>
                    <a:pt x="1181" y="2152"/>
                  </a:cubicBezTo>
                  <a:lnTo>
                    <a:pt x="1323" y="2191"/>
                  </a:lnTo>
                  <a:cubicBezTo>
                    <a:pt x="1499" y="2244"/>
                    <a:pt x="1616" y="2288"/>
                    <a:pt x="1683" y="2322"/>
                  </a:cubicBezTo>
                  <a:cubicBezTo>
                    <a:pt x="1750" y="2358"/>
                    <a:pt x="1781" y="2411"/>
                    <a:pt x="1781" y="2484"/>
                  </a:cubicBezTo>
                  <a:cubicBezTo>
                    <a:pt x="1781" y="2542"/>
                    <a:pt x="1756" y="2598"/>
                    <a:pt x="1705" y="2651"/>
                  </a:cubicBezTo>
                  <a:cubicBezTo>
                    <a:pt x="1652" y="2704"/>
                    <a:pt x="1566" y="2726"/>
                    <a:pt x="1443" y="2726"/>
                  </a:cubicBezTo>
                  <a:cubicBezTo>
                    <a:pt x="1281" y="2726"/>
                    <a:pt x="1153" y="2693"/>
                    <a:pt x="1055" y="2623"/>
                  </a:cubicBezTo>
                  <a:cubicBezTo>
                    <a:pt x="958" y="2554"/>
                    <a:pt x="910" y="2473"/>
                    <a:pt x="910" y="2378"/>
                  </a:cubicBezTo>
                  <a:lnTo>
                    <a:pt x="910" y="2347"/>
                  </a:lnTo>
                  <a:cubicBezTo>
                    <a:pt x="910" y="2328"/>
                    <a:pt x="902" y="2308"/>
                    <a:pt x="888" y="2294"/>
                  </a:cubicBezTo>
                  <a:cubicBezTo>
                    <a:pt x="877" y="2280"/>
                    <a:pt x="860" y="2275"/>
                    <a:pt x="835" y="2275"/>
                  </a:cubicBezTo>
                  <a:lnTo>
                    <a:pt x="76" y="2275"/>
                  </a:lnTo>
                  <a:cubicBezTo>
                    <a:pt x="54" y="2275"/>
                    <a:pt x="37" y="2280"/>
                    <a:pt x="23" y="2294"/>
                  </a:cubicBezTo>
                  <a:cubicBezTo>
                    <a:pt x="9" y="2305"/>
                    <a:pt x="1" y="2322"/>
                    <a:pt x="1" y="2347"/>
                  </a:cubicBezTo>
                  <a:lnTo>
                    <a:pt x="1" y="2417"/>
                  </a:lnTo>
                  <a:cubicBezTo>
                    <a:pt x="1" y="2634"/>
                    <a:pt x="54" y="2830"/>
                    <a:pt x="171" y="2997"/>
                  </a:cubicBezTo>
                  <a:cubicBezTo>
                    <a:pt x="280" y="3164"/>
                    <a:pt x="442" y="3293"/>
                    <a:pt x="648" y="3382"/>
                  </a:cubicBezTo>
                  <a:cubicBezTo>
                    <a:pt x="857" y="3474"/>
                    <a:pt x="1097" y="3519"/>
                    <a:pt x="1382" y="3519"/>
                  </a:cubicBezTo>
                  <a:cubicBezTo>
                    <a:pt x="1647" y="3519"/>
                    <a:pt x="1881" y="3474"/>
                    <a:pt x="2079" y="3390"/>
                  </a:cubicBezTo>
                  <a:cubicBezTo>
                    <a:pt x="2280" y="3307"/>
                    <a:pt x="2436" y="3181"/>
                    <a:pt x="2548" y="3025"/>
                  </a:cubicBezTo>
                  <a:cubicBezTo>
                    <a:pt x="2660" y="2863"/>
                    <a:pt x="2715" y="2676"/>
                    <a:pt x="2715" y="2456"/>
                  </a:cubicBezTo>
                  <a:cubicBezTo>
                    <a:pt x="2715" y="2230"/>
                    <a:pt x="2646" y="2035"/>
                    <a:pt x="2509" y="1876"/>
                  </a:cubicBezTo>
                  <a:cubicBezTo>
                    <a:pt x="2372" y="1719"/>
                    <a:pt x="2202" y="1608"/>
                    <a:pt x="1996" y="1549"/>
                  </a:cubicBezTo>
                  <a:cubicBezTo>
                    <a:pt x="1792" y="1491"/>
                    <a:pt x="1675" y="1454"/>
                    <a:pt x="1647" y="1443"/>
                  </a:cubicBezTo>
                  <a:cubicBezTo>
                    <a:pt x="1460" y="1382"/>
                    <a:pt x="1320" y="1337"/>
                    <a:pt x="1226" y="1298"/>
                  </a:cubicBezTo>
                  <a:cubicBezTo>
                    <a:pt x="1131" y="1259"/>
                    <a:pt x="1067" y="1220"/>
                    <a:pt x="1019" y="1178"/>
                  </a:cubicBezTo>
                  <a:cubicBezTo>
                    <a:pt x="975" y="1136"/>
                    <a:pt x="955" y="1089"/>
                    <a:pt x="955" y="1030"/>
                  </a:cubicBezTo>
                  <a:cubicBezTo>
                    <a:pt x="955" y="952"/>
                    <a:pt x="986" y="894"/>
                    <a:pt x="1044" y="852"/>
                  </a:cubicBezTo>
                  <a:cubicBezTo>
                    <a:pt x="1106" y="810"/>
                    <a:pt x="1187" y="788"/>
                    <a:pt x="1293" y="788"/>
                  </a:cubicBezTo>
                  <a:cubicBezTo>
                    <a:pt x="1443" y="788"/>
                    <a:pt x="1560" y="829"/>
                    <a:pt x="1652" y="910"/>
                  </a:cubicBezTo>
                  <a:cubicBezTo>
                    <a:pt x="1739" y="991"/>
                    <a:pt x="1784" y="1081"/>
                    <a:pt x="1784" y="1178"/>
                  </a:cubicBezTo>
                  <a:lnTo>
                    <a:pt x="1784" y="1187"/>
                  </a:lnTo>
                  <a:cubicBezTo>
                    <a:pt x="1784" y="1206"/>
                    <a:pt x="1792" y="1226"/>
                    <a:pt x="1806" y="1240"/>
                  </a:cubicBezTo>
                  <a:cubicBezTo>
                    <a:pt x="1817" y="1253"/>
                    <a:pt x="1834" y="1259"/>
                    <a:pt x="1859" y="1259"/>
                  </a:cubicBezTo>
                  <a:lnTo>
                    <a:pt x="2618" y="1259"/>
                  </a:lnTo>
                  <a:cubicBezTo>
                    <a:pt x="2640" y="1259"/>
                    <a:pt x="2657" y="1253"/>
                    <a:pt x="2671" y="1240"/>
                  </a:cubicBezTo>
                  <a:cubicBezTo>
                    <a:pt x="2685" y="1228"/>
                    <a:pt x="2690" y="1212"/>
                    <a:pt x="2690" y="1187"/>
                  </a:cubicBezTo>
                  <a:lnTo>
                    <a:pt x="2690" y="1142"/>
                  </a:lnTo>
                  <a:cubicBezTo>
                    <a:pt x="2690" y="922"/>
                    <a:pt x="2629" y="723"/>
                    <a:pt x="2509" y="548"/>
                  </a:cubicBezTo>
                  <a:cubicBezTo>
                    <a:pt x="2392" y="375"/>
                    <a:pt x="2227" y="238"/>
                    <a:pt x="2018" y="143"/>
                  </a:cubicBezTo>
                  <a:cubicBezTo>
                    <a:pt x="1809" y="48"/>
                    <a:pt x="1574" y="1"/>
                    <a:pt x="1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57"/>
            <p:cNvSpPr/>
            <p:nvPr/>
          </p:nvSpPr>
          <p:spPr>
            <a:xfrm rot="-293290">
              <a:off x="2332499" y="3560129"/>
              <a:ext cx="107789" cy="134784"/>
            </a:xfrm>
            <a:custGeom>
              <a:avLst/>
              <a:gdLst/>
              <a:ahLst/>
              <a:cxnLst/>
              <a:rect l="l" t="t" r="r" b="b"/>
              <a:pathLst>
                <a:path w="2752" h="3441" extrusionOk="0">
                  <a:moveTo>
                    <a:pt x="76" y="0"/>
                  </a:moveTo>
                  <a:cubicBezTo>
                    <a:pt x="53" y="0"/>
                    <a:pt x="37" y="9"/>
                    <a:pt x="23" y="23"/>
                  </a:cubicBezTo>
                  <a:cubicBezTo>
                    <a:pt x="9" y="34"/>
                    <a:pt x="0" y="51"/>
                    <a:pt x="0" y="76"/>
                  </a:cubicBezTo>
                  <a:lnTo>
                    <a:pt x="0" y="723"/>
                  </a:lnTo>
                  <a:cubicBezTo>
                    <a:pt x="0" y="745"/>
                    <a:pt x="9" y="762"/>
                    <a:pt x="23" y="776"/>
                  </a:cubicBezTo>
                  <a:cubicBezTo>
                    <a:pt x="34" y="790"/>
                    <a:pt x="51" y="795"/>
                    <a:pt x="76" y="795"/>
                  </a:cubicBezTo>
                  <a:lnTo>
                    <a:pt x="876" y="795"/>
                  </a:lnTo>
                  <a:cubicBezTo>
                    <a:pt x="890" y="795"/>
                    <a:pt x="902" y="804"/>
                    <a:pt x="902" y="821"/>
                  </a:cubicBezTo>
                  <a:lnTo>
                    <a:pt x="902" y="3365"/>
                  </a:lnTo>
                  <a:cubicBezTo>
                    <a:pt x="902" y="3387"/>
                    <a:pt x="910" y="3404"/>
                    <a:pt x="924" y="3418"/>
                  </a:cubicBezTo>
                  <a:cubicBezTo>
                    <a:pt x="932" y="3432"/>
                    <a:pt x="952" y="3440"/>
                    <a:pt x="974" y="3440"/>
                  </a:cubicBezTo>
                  <a:lnTo>
                    <a:pt x="1752" y="3440"/>
                  </a:lnTo>
                  <a:cubicBezTo>
                    <a:pt x="1775" y="3440"/>
                    <a:pt x="1791" y="3432"/>
                    <a:pt x="1805" y="3418"/>
                  </a:cubicBezTo>
                  <a:cubicBezTo>
                    <a:pt x="1819" y="3407"/>
                    <a:pt x="1825" y="3390"/>
                    <a:pt x="1825" y="3365"/>
                  </a:cubicBezTo>
                  <a:lnTo>
                    <a:pt x="1825" y="821"/>
                  </a:lnTo>
                  <a:cubicBezTo>
                    <a:pt x="1825" y="807"/>
                    <a:pt x="1833" y="795"/>
                    <a:pt x="1850" y="795"/>
                  </a:cubicBezTo>
                  <a:lnTo>
                    <a:pt x="2676" y="795"/>
                  </a:lnTo>
                  <a:cubicBezTo>
                    <a:pt x="2698" y="795"/>
                    <a:pt x="2715" y="790"/>
                    <a:pt x="2729" y="776"/>
                  </a:cubicBezTo>
                  <a:cubicBezTo>
                    <a:pt x="2743" y="765"/>
                    <a:pt x="2751" y="748"/>
                    <a:pt x="2751" y="723"/>
                  </a:cubicBezTo>
                  <a:lnTo>
                    <a:pt x="2751" y="76"/>
                  </a:lnTo>
                  <a:cubicBezTo>
                    <a:pt x="2751" y="53"/>
                    <a:pt x="2743" y="37"/>
                    <a:pt x="2729" y="23"/>
                  </a:cubicBezTo>
                  <a:cubicBezTo>
                    <a:pt x="2715" y="12"/>
                    <a:pt x="2698" y="6"/>
                    <a:pt x="2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57"/>
            <p:cNvSpPr/>
            <p:nvPr/>
          </p:nvSpPr>
          <p:spPr>
            <a:xfrm rot="-293290">
              <a:off x="2525636" y="3542146"/>
              <a:ext cx="106340" cy="137839"/>
            </a:xfrm>
            <a:custGeom>
              <a:avLst/>
              <a:gdLst/>
              <a:ahLst/>
              <a:cxnLst/>
              <a:rect l="l" t="t" r="r" b="b"/>
              <a:pathLst>
                <a:path w="2715" h="3519" extrusionOk="0">
                  <a:moveTo>
                    <a:pt x="1359" y="0"/>
                  </a:moveTo>
                  <a:cubicBezTo>
                    <a:pt x="1089" y="0"/>
                    <a:pt x="851" y="53"/>
                    <a:pt x="648" y="159"/>
                  </a:cubicBezTo>
                  <a:cubicBezTo>
                    <a:pt x="441" y="263"/>
                    <a:pt x="285" y="410"/>
                    <a:pt x="168" y="600"/>
                  </a:cubicBezTo>
                  <a:cubicBezTo>
                    <a:pt x="56" y="793"/>
                    <a:pt x="1" y="1013"/>
                    <a:pt x="1" y="1261"/>
                  </a:cubicBezTo>
                  <a:lnTo>
                    <a:pt x="1" y="2254"/>
                  </a:lnTo>
                  <a:cubicBezTo>
                    <a:pt x="1" y="2506"/>
                    <a:pt x="54" y="2729"/>
                    <a:pt x="168" y="2921"/>
                  </a:cubicBezTo>
                  <a:cubicBezTo>
                    <a:pt x="285" y="3116"/>
                    <a:pt x="441" y="3262"/>
                    <a:pt x="648" y="3368"/>
                  </a:cubicBezTo>
                  <a:cubicBezTo>
                    <a:pt x="851" y="3471"/>
                    <a:pt x="1089" y="3518"/>
                    <a:pt x="1359" y="3518"/>
                  </a:cubicBezTo>
                  <a:cubicBezTo>
                    <a:pt x="1627" y="3518"/>
                    <a:pt x="1864" y="3465"/>
                    <a:pt x="2071" y="3368"/>
                  </a:cubicBezTo>
                  <a:cubicBezTo>
                    <a:pt x="2274" y="3270"/>
                    <a:pt x="2433" y="3130"/>
                    <a:pt x="2548" y="2949"/>
                  </a:cubicBezTo>
                  <a:cubicBezTo>
                    <a:pt x="2659" y="2771"/>
                    <a:pt x="2715" y="2561"/>
                    <a:pt x="2715" y="2324"/>
                  </a:cubicBezTo>
                  <a:cubicBezTo>
                    <a:pt x="2715" y="2296"/>
                    <a:pt x="2690" y="2280"/>
                    <a:pt x="2642" y="2274"/>
                  </a:cubicBezTo>
                  <a:lnTo>
                    <a:pt x="1864" y="2238"/>
                  </a:lnTo>
                  <a:cubicBezTo>
                    <a:pt x="1858" y="2236"/>
                    <a:pt x="1853" y="2236"/>
                    <a:pt x="1847" y="2236"/>
                  </a:cubicBezTo>
                  <a:cubicBezTo>
                    <a:pt x="1833" y="2236"/>
                    <a:pt x="1821" y="2241"/>
                    <a:pt x="1811" y="2249"/>
                  </a:cubicBezTo>
                  <a:cubicBezTo>
                    <a:pt x="1797" y="2257"/>
                    <a:pt x="1789" y="2271"/>
                    <a:pt x="1789" y="2293"/>
                  </a:cubicBezTo>
                  <a:cubicBezTo>
                    <a:pt x="1789" y="2425"/>
                    <a:pt x="1747" y="2531"/>
                    <a:pt x="1672" y="2612"/>
                  </a:cubicBezTo>
                  <a:cubicBezTo>
                    <a:pt x="1596" y="2690"/>
                    <a:pt x="1490" y="2731"/>
                    <a:pt x="1359" y="2731"/>
                  </a:cubicBezTo>
                  <a:cubicBezTo>
                    <a:pt x="1228" y="2731"/>
                    <a:pt x="1119" y="2690"/>
                    <a:pt x="1044" y="2612"/>
                  </a:cubicBezTo>
                  <a:cubicBezTo>
                    <a:pt x="963" y="2531"/>
                    <a:pt x="927" y="2425"/>
                    <a:pt x="927" y="2293"/>
                  </a:cubicBezTo>
                  <a:lnTo>
                    <a:pt x="927" y="1236"/>
                  </a:lnTo>
                  <a:cubicBezTo>
                    <a:pt x="927" y="1105"/>
                    <a:pt x="969" y="996"/>
                    <a:pt x="1044" y="915"/>
                  </a:cubicBezTo>
                  <a:cubicBezTo>
                    <a:pt x="1119" y="834"/>
                    <a:pt x="1225" y="793"/>
                    <a:pt x="1359" y="793"/>
                  </a:cubicBezTo>
                  <a:cubicBezTo>
                    <a:pt x="1487" y="793"/>
                    <a:pt x="1596" y="834"/>
                    <a:pt x="1672" y="915"/>
                  </a:cubicBezTo>
                  <a:cubicBezTo>
                    <a:pt x="1752" y="996"/>
                    <a:pt x="1789" y="1099"/>
                    <a:pt x="1789" y="1236"/>
                  </a:cubicBezTo>
                  <a:cubicBezTo>
                    <a:pt x="1789" y="1272"/>
                    <a:pt x="1811" y="1289"/>
                    <a:pt x="1850" y="1289"/>
                  </a:cubicBezTo>
                  <a:lnTo>
                    <a:pt x="1864" y="1289"/>
                  </a:lnTo>
                  <a:lnTo>
                    <a:pt x="2640" y="1239"/>
                  </a:lnTo>
                  <a:cubicBezTo>
                    <a:pt x="2690" y="1236"/>
                    <a:pt x="2715" y="1219"/>
                    <a:pt x="2715" y="1186"/>
                  </a:cubicBezTo>
                  <a:cubicBezTo>
                    <a:pt x="2715" y="949"/>
                    <a:pt x="2662" y="740"/>
                    <a:pt x="2548" y="564"/>
                  </a:cubicBezTo>
                  <a:cubicBezTo>
                    <a:pt x="2430" y="385"/>
                    <a:pt x="2274" y="246"/>
                    <a:pt x="2068" y="148"/>
                  </a:cubicBezTo>
                  <a:cubicBezTo>
                    <a:pt x="1864" y="51"/>
                    <a:pt x="1627" y="0"/>
                    <a:pt x="13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57"/>
            <p:cNvSpPr/>
            <p:nvPr/>
          </p:nvSpPr>
          <p:spPr>
            <a:xfrm rot="-293290">
              <a:off x="2654822" y="3531820"/>
              <a:ext cx="129762" cy="134784"/>
            </a:xfrm>
            <a:custGeom>
              <a:avLst/>
              <a:gdLst/>
              <a:ahLst/>
              <a:cxnLst/>
              <a:rect l="l" t="t" r="r" b="b"/>
              <a:pathLst>
                <a:path w="3313" h="3441" extrusionOk="0">
                  <a:moveTo>
                    <a:pt x="1655" y="1120"/>
                  </a:moveTo>
                  <a:cubicBezTo>
                    <a:pt x="1661" y="1120"/>
                    <a:pt x="1666" y="1122"/>
                    <a:pt x="1669" y="1134"/>
                  </a:cubicBezTo>
                  <a:lnTo>
                    <a:pt x="1985" y="2236"/>
                  </a:lnTo>
                  <a:cubicBezTo>
                    <a:pt x="1990" y="2255"/>
                    <a:pt x="1985" y="2266"/>
                    <a:pt x="1962" y="2266"/>
                  </a:cubicBezTo>
                  <a:lnTo>
                    <a:pt x="1348" y="2266"/>
                  </a:lnTo>
                  <a:cubicBezTo>
                    <a:pt x="1332" y="2266"/>
                    <a:pt x="1326" y="2255"/>
                    <a:pt x="1332" y="2236"/>
                  </a:cubicBezTo>
                  <a:lnTo>
                    <a:pt x="1641" y="1134"/>
                  </a:lnTo>
                  <a:cubicBezTo>
                    <a:pt x="1641" y="1125"/>
                    <a:pt x="1653" y="1120"/>
                    <a:pt x="1655" y="1120"/>
                  </a:cubicBezTo>
                  <a:close/>
                  <a:moveTo>
                    <a:pt x="1139" y="1"/>
                  </a:moveTo>
                  <a:cubicBezTo>
                    <a:pt x="1097" y="1"/>
                    <a:pt x="1069" y="20"/>
                    <a:pt x="1056" y="60"/>
                  </a:cubicBezTo>
                  <a:lnTo>
                    <a:pt x="18" y="3357"/>
                  </a:lnTo>
                  <a:cubicBezTo>
                    <a:pt x="1" y="3413"/>
                    <a:pt x="21" y="3441"/>
                    <a:pt x="79" y="3441"/>
                  </a:cubicBezTo>
                  <a:lnTo>
                    <a:pt x="922" y="3441"/>
                  </a:lnTo>
                  <a:cubicBezTo>
                    <a:pt x="966" y="3441"/>
                    <a:pt x="994" y="3421"/>
                    <a:pt x="1005" y="3379"/>
                  </a:cubicBezTo>
                  <a:lnTo>
                    <a:pt x="1111" y="2994"/>
                  </a:lnTo>
                  <a:cubicBezTo>
                    <a:pt x="1120" y="2980"/>
                    <a:pt x="1125" y="2975"/>
                    <a:pt x="1136" y="2975"/>
                  </a:cubicBezTo>
                  <a:lnTo>
                    <a:pt x="2180" y="2975"/>
                  </a:lnTo>
                  <a:cubicBezTo>
                    <a:pt x="2191" y="2975"/>
                    <a:pt x="2197" y="2980"/>
                    <a:pt x="2202" y="2994"/>
                  </a:cubicBezTo>
                  <a:lnTo>
                    <a:pt x="2311" y="3379"/>
                  </a:lnTo>
                  <a:cubicBezTo>
                    <a:pt x="2322" y="3421"/>
                    <a:pt x="2350" y="3441"/>
                    <a:pt x="2403" y="3441"/>
                  </a:cubicBezTo>
                  <a:lnTo>
                    <a:pt x="3243" y="3441"/>
                  </a:lnTo>
                  <a:cubicBezTo>
                    <a:pt x="3287" y="3441"/>
                    <a:pt x="3312" y="3424"/>
                    <a:pt x="3312" y="3391"/>
                  </a:cubicBezTo>
                  <a:cubicBezTo>
                    <a:pt x="3312" y="3377"/>
                    <a:pt x="3310" y="3365"/>
                    <a:pt x="3304" y="3357"/>
                  </a:cubicBezTo>
                  <a:lnTo>
                    <a:pt x="2266" y="60"/>
                  </a:lnTo>
                  <a:cubicBezTo>
                    <a:pt x="2252" y="20"/>
                    <a:pt x="2224"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57"/>
            <p:cNvSpPr/>
            <p:nvPr/>
          </p:nvSpPr>
          <p:spPr>
            <a:xfrm rot="-293290">
              <a:off x="2814448" y="3518617"/>
              <a:ext cx="111941" cy="134980"/>
            </a:xfrm>
            <a:custGeom>
              <a:avLst/>
              <a:gdLst/>
              <a:ahLst/>
              <a:cxnLst/>
              <a:rect l="l" t="t" r="r" b="b"/>
              <a:pathLst>
                <a:path w="2858" h="3446" extrusionOk="0">
                  <a:moveTo>
                    <a:pt x="73" y="1"/>
                  </a:moveTo>
                  <a:cubicBezTo>
                    <a:pt x="51" y="1"/>
                    <a:pt x="34" y="6"/>
                    <a:pt x="20" y="20"/>
                  </a:cubicBezTo>
                  <a:cubicBezTo>
                    <a:pt x="6" y="31"/>
                    <a:pt x="1" y="51"/>
                    <a:pt x="1" y="73"/>
                  </a:cubicBezTo>
                  <a:lnTo>
                    <a:pt x="1" y="3368"/>
                  </a:lnTo>
                  <a:cubicBezTo>
                    <a:pt x="1" y="3390"/>
                    <a:pt x="6" y="3407"/>
                    <a:pt x="20" y="3421"/>
                  </a:cubicBezTo>
                  <a:cubicBezTo>
                    <a:pt x="32" y="3435"/>
                    <a:pt x="48" y="3443"/>
                    <a:pt x="73" y="3443"/>
                  </a:cubicBezTo>
                  <a:lnTo>
                    <a:pt x="852" y="3443"/>
                  </a:lnTo>
                  <a:cubicBezTo>
                    <a:pt x="871" y="3443"/>
                    <a:pt x="888" y="3435"/>
                    <a:pt x="902" y="3421"/>
                  </a:cubicBezTo>
                  <a:cubicBezTo>
                    <a:pt x="916" y="3410"/>
                    <a:pt x="924" y="3393"/>
                    <a:pt x="924" y="3368"/>
                  </a:cubicBezTo>
                  <a:lnTo>
                    <a:pt x="913" y="1733"/>
                  </a:lnTo>
                  <a:cubicBezTo>
                    <a:pt x="913" y="1725"/>
                    <a:pt x="916" y="1716"/>
                    <a:pt x="924" y="1713"/>
                  </a:cubicBezTo>
                  <a:cubicBezTo>
                    <a:pt x="933" y="1713"/>
                    <a:pt x="938" y="1716"/>
                    <a:pt x="947" y="1727"/>
                  </a:cubicBezTo>
                  <a:lnTo>
                    <a:pt x="1951" y="3399"/>
                  </a:lnTo>
                  <a:cubicBezTo>
                    <a:pt x="1970" y="3429"/>
                    <a:pt x="2001" y="3446"/>
                    <a:pt x="2040" y="3446"/>
                  </a:cubicBezTo>
                  <a:lnTo>
                    <a:pt x="2782" y="3446"/>
                  </a:lnTo>
                  <a:cubicBezTo>
                    <a:pt x="2805" y="3446"/>
                    <a:pt x="2821" y="3435"/>
                    <a:pt x="2835" y="3426"/>
                  </a:cubicBezTo>
                  <a:cubicBezTo>
                    <a:pt x="2849" y="3415"/>
                    <a:pt x="2858" y="3399"/>
                    <a:pt x="2858" y="3373"/>
                  </a:cubicBezTo>
                  <a:lnTo>
                    <a:pt x="2858" y="79"/>
                  </a:lnTo>
                  <a:cubicBezTo>
                    <a:pt x="2858" y="56"/>
                    <a:pt x="2849" y="40"/>
                    <a:pt x="2835" y="26"/>
                  </a:cubicBezTo>
                  <a:cubicBezTo>
                    <a:pt x="2824" y="12"/>
                    <a:pt x="2807" y="3"/>
                    <a:pt x="2782" y="3"/>
                  </a:cubicBezTo>
                  <a:lnTo>
                    <a:pt x="2007" y="3"/>
                  </a:lnTo>
                  <a:cubicBezTo>
                    <a:pt x="1984" y="3"/>
                    <a:pt x="1968" y="12"/>
                    <a:pt x="1954" y="26"/>
                  </a:cubicBezTo>
                  <a:cubicBezTo>
                    <a:pt x="1940" y="40"/>
                    <a:pt x="1931" y="56"/>
                    <a:pt x="1929" y="81"/>
                  </a:cubicBezTo>
                  <a:lnTo>
                    <a:pt x="1937" y="1716"/>
                  </a:lnTo>
                  <a:cubicBezTo>
                    <a:pt x="1937" y="1727"/>
                    <a:pt x="1931" y="1733"/>
                    <a:pt x="1926" y="1739"/>
                  </a:cubicBezTo>
                  <a:cubicBezTo>
                    <a:pt x="1917" y="1739"/>
                    <a:pt x="1912" y="1733"/>
                    <a:pt x="1903" y="1725"/>
                  </a:cubicBezTo>
                  <a:lnTo>
                    <a:pt x="908" y="51"/>
                  </a:lnTo>
                  <a:cubicBezTo>
                    <a:pt x="885" y="17"/>
                    <a:pt x="854" y="1"/>
                    <a:pt x="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57"/>
            <p:cNvSpPr/>
            <p:nvPr/>
          </p:nvSpPr>
          <p:spPr>
            <a:xfrm rot="-293290">
              <a:off x="2958384" y="3505135"/>
              <a:ext cx="106379" cy="137839"/>
            </a:xfrm>
            <a:custGeom>
              <a:avLst/>
              <a:gdLst/>
              <a:ahLst/>
              <a:cxnLst/>
              <a:rect l="l" t="t" r="r" b="b"/>
              <a:pathLst>
                <a:path w="2716" h="3519" extrusionOk="0">
                  <a:moveTo>
                    <a:pt x="1360" y="0"/>
                  </a:moveTo>
                  <a:cubicBezTo>
                    <a:pt x="1089" y="0"/>
                    <a:pt x="852" y="53"/>
                    <a:pt x="648" y="159"/>
                  </a:cubicBezTo>
                  <a:cubicBezTo>
                    <a:pt x="442" y="263"/>
                    <a:pt x="285" y="410"/>
                    <a:pt x="168" y="600"/>
                  </a:cubicBezTo>
                  <a:cubicBezTo>
                    <a:pt x="57" y="793"/>
                    <a:pt x="1" y="1013"/>
                    <a:pt x="1" y="1261"/>
                  </a:cubicBezTo>
                  <a:lnTo>
                    <a:pt x="1" y="2254"/>
                  </a:lnTo>
                  <a:cubicBezTo>
                    <a:pt x="1" y="2506"/>
                    <a:pt x="54" y="2729"/>
                    <a:pt x="168" y="2921"/>
                  </a:cubicBezTo>
                  <a:cubicBezTo>
                    <a:pt x="285" y="3116"/>
                    <a:pt x="442" y="3262"/>
                    <a:pt x="648" y="3368"/>
                  </a:cubicBezTo>
                  <a:cubicBezTo>
                    <a:pt x="852" y="3471"/>
                    <a:pt x="1089" y="3518"/>
                    <a:pt x="1360" y="3518"/>
                  </a:cubicBezTo>
                  <a:cubicBezTo>
                    <a:pt x="1627" y="3518"/>
                    <a:pt x="1865" y="3465"/>
                    <a:pt x="2071" y="3368"/>
                  </a:cubicBezTo>
                  <a:cubicBezTo>
                    <a:pt x="2275" y="3270"/>
                    <a:pt x="2434" y="3130"/>
                    <a:pt x="2548" y="2949"/>
                  </a:cubicBezTo>
                  <a:cubicBezTo>
                    <a:pt x="2660" y="2771"/>
                    <a:pt x="2715" y="2561"/>
                    <a:pt x="2715" y="2324"/>
                  </a:cubicBezTo>
                  <a:cubicBezTo>
                    <a:pt x="2715" y="2296"/>
                    <a:pt x="2690" y="2280"/>
                    <a:pt x="2643" y="2274"/>
                  </a:cubicBezTo>
                  <a:lnTo>
                    <a:pt x="1865" y="2238"/>
                  </a:lnTo>
                  <a:cubicBezTo>
                    <a:pt x="1859" y="2236"/>
                    <a:pt x="1853" y="2236"/>
                    <a:pt x="1848" y="2236"/>
                  </a:cubicBezTo>
                  <a:cubicBezTo>
                    <a:pt x="1833" y="2236"/>
                    <a:pt x="1822" y="2241"/>
                    <a:pt x="1812" y="2249"/>
                  </a:cubicBezTo>
                  <a:cubicBezTo>
                    <a:pt x="1798" y="2257"/>
                    <a:pt x="1792" y="2271"/>
                    <a:pt x="1792" y="2293"/>
                  </a:cubicBezTo>
                  <a:cubicBezTo>
                    <a:pt x="1792" y="2425"/>
                    <a:pt x="1750" y="2531"/>
                    <a:pt x="1672" y="2612"/>
                  </a:cubicBezTo>
                  <a:cubicBezTo>
                    <a:pt x="1597" y="2690"/>
                    <a:pt x="1488" y="2731"/>
                    <a:pt x="1360" y="2731"/>
                  </a:cubicBezTo>
                  <a:cubicBezTo>
                    <a:pt x="1228" y="2731"/>
                    <a:pt x="1122" y="2690"/>
                    <a:pt x="1044" y="2612"/>
                  </a:cubicBezTo>
                  <a:cubicBezTo>
                    <a:pt x="963" y="2531"/>
                    <a:pt x="927" y="2425"/>
                    <a:pt x="927" y="2293"/>
                  </a:cubicBezTo>
                  <a:lnTo>
                    <a:pt x="927" y="1236"/>
                  </a:lnTo>
                  <a:cubicBezTo>
                    <a:pt x="927" y="1105"/>
                    <a:pt x="969" y="996"/>
                    <a:pt x="1044" y="915"/>
                  </a:cubicBezTo>
                  <a:cubicBezTo>
                    <a:pt x="1122" y="834"/>
                    <a:pt x="1228" y="793"/>
                    <a:pt x="1360" y="793"/>
                  </a:cubicBezTo>
                  <a:cubicBezTo>
                    <a:pt x="1488" y="793"/>
                    <a:pt x="1597" y="834"/>
                    <a:pt x="1672" y="915"/>
                  </a:cubicBezTo>
                  <a:cubicBezTo>
                    <a:pt x="1753" y="996"/>
                    <a:pt x="1792" y="1099"/>
                    <a:pt x="1792" y="1236"/>
                  </a:cubicBezTo>
                  <a:cubicBezTo>
                    <a:pt x="1792" y="1272"/>
                    <a:pt x="1812" y="1289"/>
                    <a:pt x="1851" y="1289"/>
                  </a:cubicBezTo>
                  <a:lnTo>
                    <a:pt x="1865" y="1289"/>
                  </a:lnTo>
                  <a:lnTo>
                    <a:pt x="2640" y="1239"/>
                  </a:lnTo>
                  <a:cubicBezTo>
                    <a:pt x="2690" y="1236"/>
                    <a:pt x="2715" y="1219"/>
                    <a:pt x="2715" y="1186"/>
                  </a:cubicBezTo>
                  <a:cubicBezTo>
                    <a:pt x="2715" y="949"/>
                    <a:pt x="2662" y="740"/>
                    <a:pt x="2548" y="564"/>
                  </a:cubicBezTo>
                  <a:cubicBezTo>
                    <a:pt x="2431" y="385"/>
                    <a:pt x="2275" y="246"/>
                    <a:pt x="2071" y="148"/>
                  </a:cubicBezTo>
                  <a:cubicBezTo>
                    <a:pt x="1865" y="51"/>
                    <a:pt x="1627" y="0"/>
                    <a:pt x="1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57"/>
            <p:cNvSpPr/>
            <p:nvPr/>
          </p:nvSpPr>
          <p:spPr>
            <a:xfrm rot="-293290">
              <a:off x="3096357" y="3495238"/>
              <a:ext cx="97605" cy="134862"/>
            </a:xfrm>
            <a:custGeom>
              <a:avLst/>
              <a:gdLst/>
              <a:ahLst/>
              <a:cxnLst/>
              <a:rect l="l" t="t" r="r" b="b"/>
              <a:pathLst>
                <a:path w="2492" h="3443" extrusionOk="0">
                  <a:moveTo>
                    <a:pt x="73" y="0"/>
                  </a:moveTo>
                  <a:cubicBezTo>
                    <a:pt x="51" y="0"/>
                    <a:pt x="34" y="9"/>
                    <a:pt x="20" y="23"/>
                  </a:cubicBezTo>
                  <a:cubicBezTo>
                    <a:pt x="6" y="31"/>
                    <a:pt x="1" y="51"/>
                    <a:pt x="1" y="73"/>
                  </a:cubicBezTo>
                  <a:lnTo>
                    <a:pt x="1" y="3370"/>
                  </a:lnTo>
                  <a:cubicBezTo>
                    <a:pt x="1" y="3390"/>
                    <a:pt x="9" y="3407"/>
                    <a:pt x="20" y="3421"/>
                  </a:cubicBezTo>
                  <a:cubicBezTo>
                    <a:pt x="31" y="3435"/>
                    <a:pt x="48" y="3443"/>
                    <a:pt x="73" y="3443"/>
                  </a:cubicBezTo>
                  <a:lnTo>
                    <a:pt x="2419" y="3443"/>
                  </a:lnTo>
                  <a:cubicBezTo>
                    <a:pt x="2442" y="3443"/>
                    <a:pt x="2458" y="3435"/>
                    <a:pt x="2472" y="3421"/>
                  </a:cubicBezTo>
                  <a:cubicBezTo>
                    <a:pt x="2486" y="3412"/>
                    <a:pt x="2492" y="3393"/>
                    <a:pt x="2492" y="3370"/>
                  </a:cubicBezTo>
                  <a:lnTo>
                    <a:pt x="2492" y="2723"/>
                  </a:lnTo>
                  <a:cubicBezTo>
                    <a:pt x="2492" y="2704"/>
                    <a:pt x="2486" y="2687"/>
                    <a:pt x="2472" y="2673"/>
                  </a:cubicBezTo>
                  <a:cubicBezTo>
                    <a:pt x="2461" y="2659"/>
                    <a:pt x="2444" y="2651"/>
                    <a:pt x="2419" y="2651"/>
                  </a:cubicBezTo>
                  <a:lnTo>
                    <a:pt x="949" y="2651"/>
                  </a:lnTo>
                  <a:cubicBezTo>
                    <a:pt x="935" y="2651"/>
                    <a:pt x="924" y="2645"/>
                    <a:pt x="924" y="2626"/>
                  </a:cubicBezTo>
                  <a:lnTo>
                    <a:pt x="924" y="2118"/>
                  </a:lnTo>
                  <a:cubicBezTo>
                    <a:pt x="924" y="2104"/>
                    <a:pt x="930" y="2093"/>
                    <a:pt x="949" y="2093"/>
                  </a:cubicBezTo>
                  <a:lnTo>
                    <a:pt x="1859" y="2093"/>
                  </a:lnTo>
                  <a:cubicBezTo>
                    <a:pt x="1878" y="2093"/>
                    <a:pt x="1898" y="2087"/>
                    <a:pt x="1912" y="2073"/>
                  </a:cubicBezTo>
                  <a:cubicBezTo>
                    <a:pt x="1926" y="2062"/>
                    <a:pt x="1931" y="2045"/>
                    <a:pt x="1931" y="2020"/>
                  </a:cubicBezTo>
                  <a:lnTo>
                    <a:pt x="1931" y="1381"/>
                  </a:lnTo>
                  <a:cubicBezTo>
                    <a:pt x="1931" y="1362"/>
                    <a:pt x="1926" y="1342"/>
                    <a:pt x="1912" y="1328"/>
                  </a:cubicBezTo>
                  <a:cubicBezTo>
                    <a:pt x="1900" y="1314"/>
                    <a:pt x="1884" y="1309"/>
                    <a:pt x="1859" y="1309"/>
                  </a:cubicBezTo>
                  <a:lnTo>
                    <a:pt x="949" y="1309"/>
                  </a:lnTo>
                  <a:cubicBezTo>
                    <a:pt x="935" y="1309"/>
                    <a:pt x="924" y="1303"/>
                    <a:pt x="924" y="1284"/>
                  </a:cubicBezTo>
                  <a:lnTo>
                    <a:pt x="924" y="821"/>
                  </a:lnTo>
                  <a:cubicBezTo>
                    <a:pt x="924" y="807"/>
                    <a:pt x="930" y="795"/>
                    <a:pt x="949" y="795"/>
                  </a:cubicBezTo>
                  <a:lnTo>
                    <a:pt x="2419" y="795"/>
                  </a:lnTo>
                  <a:cubicBezTo>
                    <a:pt x="2442" y="795"/>
                    <a:pt x="2458" y="790"/>
                    <a:pt x="2472" y="776"/>
                  </a:cubicBezTo>
                  <a:cubicBezTo>
                    <a:pt x="2484" y="762"/>
                    <a:pt x="2489" y="745"/>
                    <a:pt x="2492" y="720"/>
                  </a:cubicBezTo>
                  <a:lnTo>
                    <a:pt x="2492" y="73"/>
                  </a:lnTo>
                  <a:cubicBezTo>
                    <a:pt x="2492"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57"/>
            <p:cNvSpPr/>
            <p:nvPr/>
          </p:nvSpPr>
          <p:spPr>
            <a:xfrm rot="-293290">
              <a:off x="3224812" y="3483900"/>
              <a:ext cx="105830" cy="134862"/>
            </a:xfrm>
            <a:custGeom>
              <a:avLst/>
              <a:gdLst/>
              <a:ahLst/>
              <a:cxnLst/>
              <a:rect l="l" t="t" r="r" b="b"/>
              <a:pathLst>
                <a:path w="2702" h="3443" extrusionOk="0">
                  <a:moveTo>
                    <a:pt x="942" y="798"/>
                  </a:moveTo>
                  <a:cubicBezTo>
                    <a:pt x="944" y="798"/>
                    <a:pt x="947" y="798"/>
                    <a:pt x="949" y="798"/>
                  </a:cubicBezTo>
                  <a:lnTo>
                    <a:pt x="1412" y="798"/>
                  </a:lnTo>
                  <a:cubicBezTo>
                    <a:pt x="1515" y="798"/>
                    <a:pt x="1599" y="829"/>
                    <a:pt x="1666" y="885"/>
                  </a:cubicBezTo>
                  <a:cubicBezTo>
                    <a:pt x="1733" y="943"/>
                    <a:pt x="1764" y="1019"/>
                    <a:pt x="1764" y="1113"/>
                  </a:cubicBezTo>
                  <a:cubicBezTo>
                    <a:pt x="1764" y="1203"/>
                    <a:pt x="1730" y="1281"/>
                    <a:pt x="1666" y="1337"/>
                  </a:cubicBezTo>
                  <a:cubicBezTo>
                    <a:pt x="1605" y="1392"/>
                    <a:pt x="1515" y="1420"/>
                    <a:pt x="1412" y="1420"/>
                  </a:cubicBezTo>
                  <a:lnTo>
                    <a:pt x="949" y="1420"/>
                  </a:lnTo>
                  <a:cubicBezTo>
                    <a:pt x="935" y="1420"/>
                    <a:pt x="924" y="1415"/>
                    <a:pt x="924" y="1395"/>
                  </a:cubicBezTo>
                  <a:lnTo>
                    <a:pt x="924" y="821"/>
                  </a:lnTo>
                  <a:cubicBezTo>
                    <a:pt x="924" y="806"/>
                    <a:pt x="928" y="798"/>
                    <a:pt x="942" y="798"/>
                  </a:cubicBezTo>
                  <a:close/>
                  <a:moveTo>
                    <a:pt x="73" y="0"/>
                  </a:moveTo>
                  <a:cubicBezTo>
                    <a:pt x="51" y="0"/>
                    <a:pt x="34" y="9"/>
                    <a:pt x="20" y="23"/>
                  </a:cubicBezTo>
                  <a:cubicBezTo>
                    <a:pt x="6" y="31"/>
                    <a:pt x="1" y="51"/>
                    <a:pt x="1" y="73"/>
                  </a:cubicBezTo>
                  <a:lnTo>
                    <a:pt x="1" y="3370"/>
                  </a:lnTo>
                  <a:cubicBezTo>
                    <a:pt x="1" y="3390"/>
                    <a:pt x="6" y="3407"/>
                    <a:pt x="20" y="3421"/>
                  </a:cubicBezTo>
                  <a:cubicBezTo>
                    <a:pt x="31" y="3435"/>
                    <a:pt x="48" y="3443"/>
                    <a:pt x="73" y="3443"/>
                  </a:cubicBezTo>
                  <a:lnTo>
                    <a:pt x="851" y="3443"/>
                  </a:lnTo>
                  <a:cubicBezTo>
                    <a:pt x="871" y="3443"/>
                    <a:pt x="888" y="3435"/>
                    <a:pt x="902" y="3421"/>
                  </a:cubicBezTo>
                  <a:cubicBezTo>
                    <a:pt x="916" y="3412"/>
                    <a:pt x="924" y="3393"/>
                    <a:pt x="924" y="3370"/>
                  </a:cubicBezTo>
                  <a:lnTo>
                    <a:pt x="924" y="2146"/>
                  </a:lnTo>
                  <a:cubicBezTo>
                    <a:pt x="924" y="2132"/>
                    <a:pt x="930" y="2121"/>
                    <a:pt x="949" y="2121"/>
                  </a:cubicBezTo>
                  <a:lnTo>
                    <a:pt x="1153" y="2121"/>
                  </a:lnTo>
                  <a:cubicBezTo>
                    <a:pt x="1167" y="2121"/>
                    <a:pt x="1178" y="2129"/>
                    <a:pt x="1186" y="2143"/>
                  </a:cubicBezTo>
                  <a:lnTo>
                    <a:pt x="1725" y="3390"/>
                  </a:lnTo>
                  <a:cubicBezTo>
                    <a:pt x="1737" y="3422"/>
                    <a:pt x="1760" y="3441"/>
                    <a:pt x="1793" y="3441"/>
                  </a:cubicBezTo>
                  <a:cubicBezTo>
                    <a:pt x="1797" y="3441"/>
                    <a:pt x="1801" y="3441"/>
                    <a:pt x="1806" y="3440"/>
                  </a:cubicBezTo>
                  <a:lnTo>
                    <a:pt x="2631" y="3440"/>
                  </a:lnTo>
                  <a:cubicBezTo>
                    <a:pt x="2651" y="3440"/>
                    <a:pt x="2668" y="3435"/>
                    <a:pt x="2682" y="3426"/>
                  </a:cubicBezTo>
                  <a:cubicBezTo>
                    <a:pt x="2695" y="3418"/>
                    <a:pt x="2701" y="3404"/>
                    <a:pt x="2701" y="3387"/>
                  </a:cubicBezTo>
                  <a:cubicBezTo>
                    <a:pt x="2701" y="3384"/>
                    <a:pt x="2698" y="3373"/>
                    <a:pt x="2693" y="3351"/>
                  </a:cubicBezTo>
                  <a:lnTo>
                    <a:pt x="2068" y="2054"/>
                  </a:lnTo>
                  <a:cubicBezTo>
                    <a:pt x="2059" y="2037"/>
                    <a:pt x="2065" y="2026"/>
                    <a:pt x="2082" y="2020"/>
                  </a:cubicBezTo>
                  <a:cubicBezTo>
                    <a:pt x="2269" y="1948"/>
                    <a:pt x="2414" y="1825"/>
                    <a:pt x="2520" y="1666"/>
                  </a:cubicBezTo>
                  <a:cubicBezTo>
                    <a:pt x="2629" y="1501"/>
                    <a:pt x="2682" y="1312"/>
                    <a:pt x="2682" y="1097"/>
                  </a:cubicBezTo>
                  <a:cubicBezTo>
                    <a:pt x="2682" y="879"/>
                    <a:pt x="2637" y="687"/>
                    <a:pt x="2542" y="525"/>
                  </a:cubicBezTo>
                  <a:cubicBezTo>
                    <a:pt x="2447" y="357"/>
                    <a:pt x="2316" y="232"/>
                    <a:pt x="2149" y="137"/>
                  </a:cubicBezTo>
                  <a:cubicBezTo>
                    <a:pt x="1981" y="48"/>
                    <a:pt x="1786" y="0"/>
                    <a:pt x="15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57"/>
            <p:cNvSpPr/>
            <p:nvPr/>
          </p:nvSpPr>
          <p:spPr>
            <a:xfrm rot="-293290">
              <a:off x="1661027" y="3819865"/>
              <a:ext cx="92044" cy="114024"/>
            </a:xfrm>
            <a:custGeom>
              <a:avLst/>
              <a:gdLst/>
              <a:ahLst/>
              <a:cxnLst/>
              <a:rect l="l" t="t" r="r" b="b"/>
              <a:pathLst>
                <a:path w="2350" h="2911" extrusionOk="0">
                  <a:moveTo>
                    <a:pt x="1172" y="489"/>
                  </a:moveTo>
                  <a:cubicBezTo>
                    <a:pt x="1178" y="489"/>
                    <a:pt x="1183" y="492"/>
                    <a:pt x="1186" y="500"/>
                  </a:cubicBezTo>
                  <a:lnTo>
                    <a:pt x="1666" y="2040"/>
                  </a:lnTo>
                  <a:cubicBezTo>
                    <a:pt x="1671" y="2046"/>
                    <a:pt x="1666" y="2051"/>
                    <a:pt x="1663" y="2054"/>
                  </a:cubicBezTo>
                  <a:cubicBezTo>
                    <a:pt x="1660" y="2060"/>
                    <a:pt x="1657" y="2062"/>
                    <a:pt x="1649" y="2062"/>
                  </a:cubicBezTo>
                  <a:lnTo>
                    <a:pt x="695" y="2062"/>
                  </a:lnTo>
                  <a:cubicBezTo>
                    <a:pt x="692" y="2062"/>
                    <a:pt x="684" y="2060"/>
                    <a:pt x="681" y="2054"/>
                  </a:cubicBezTo>
                  <a:cubicBezTo>
                    <a:pt x="675" y="2051"/>
                    <a:pt x="675" y="2048"/>
                    <a:pt x="675" y="2040"/>
                  </a:cubicBezTo>
                  <a:lnTo>
                    <a:pt x="1158" y="500"/>
                  </a:lnTo>
                  <a:cubicBezTo>
                    <a:pt x="1161" y="492"/>
                    <a:pt x="1164" y="489"/>
                    <a:pt x="1172" y="489"/>
                  </a:cubicBezTo>
                  <a:close/>
                  <a:moveTo>
                    <a:pt x="966" y="1"/>
                  </a:moveTo>
                  <a:cubicBezTo>
                    <a:pt x="943" y="1"/>
                    <a:pt x="929" y="15"/>
                    <a:pt x="918" y="37"/>
                  </a:cubicBezTo>
                  <a:lnTo>
                    <a:pt x="9" y="2863"/>
                  </a:lnTo>
                  <a:cubicBezTo>
                    <a:pt x="0" y="2891"/>
                    <a:pt x="11" y="2910"/>
                    <a:pt x="42" y="2910"/>
                  </a:cubicBezTo>
                  <a:lnTo>
                    <a:pt x="377" y="2910"/>
                  </a:lnTo>
                  <a:cubicBezTo>
                    <a:pt x="402" y="2910"/>
                    <a:pt x="416" y="2899"/>
                    <a:pt x="427" y="2874"/>
                  </a:cubicBezTo>
                  <a:lnTo>
                    <a:pt x="575" y="2389"/>
                  </a:lnTo>
                  <a:cubicBezTo>
                    <a:pt x="581" y="2380"/>
                    <a:pt x="583" y="2375"/>
                    <a:pt x="595" y="2375"/>
                  </a:cubicBezTo>
                  <a:lnTo>
                    <a:pt x="1758" y="2375"/>
                  </a:lnTo>
                  <a:cubicBezTo>
                    <a:pt x="1763" y="2375"/>
                    <a:pt x="1772" y="2380"/>
                    <a:pt x="1775" y="2389"/>
                  </a:cubicBezTo>
                  <a:lnTo>
                    <a:pt x="1925" y="2874"/>
                  </a:lnTo>
                  <a:cubicBezTo>
                    <a:pt x="1936" y="2899"/>
                    <a:pt x="1953" y="2910"/>
                    <a:pt x="1970" y="2910"/>
                  </a:cubicBezTo>
                  <a:lnTo>
                    <a:pt x="2313" y="2910"/>
                  </a:lnTo>
                  <a:cubicBezTo>
                    <a:pt x="2338" y="2910"/>
                    <a:pt x="2349" y="2902"/>
                    <a:pt x="2349" y="2883"/>
                  </a:cubicBezTo>
                  <a:lnTo>
                    <a:pt x="2347" y="2863"/>
                  </a:lnTo>
                  <a:lnTo>
                    <a:pt x="1429" y="37"/>
                  </a:lnTo>
                  <a:cubicBezTo>
                    <a:pt x="1423" y="12"/>
                    <a:pt x="1406" y="1"/>
                    <a:pt x="13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57"/>
            <p:cNvSpPr/>
            <p:nvPr/>
          </p:nvSpPr>
          <p:spPr>
            <a:xfrm rot="-293290">
              <a:off x="1772087" y="3808422"/>
              <a:ext cx="134775" cy="114141"/>
            </a:xfrm>
            <a:custGeom>
              <a:avLst/>
              <a:gdLst/>
              <a:ahLst/>
              <a:cxnLst/>
              <a:rect l="l" t="t" r="r" b="b"/>
              <a:pathLst>
                <a:path w="3441" h="2914" extrusionOk="0">
                  <a:moveTo>
                    <a:pt x="43" y="1"/>
                  </a:moveTo>
                  <a:cubicBezTo>
                    <a:pt x="15" y="1"/>
                    <a:pt x="1" y="15"/>
                    <a:pt x="1" y="34"/>
                  </a:cubicBezTo>
                  <a:lnTo>
                    <a:pt x="6" y="48"/>
                  </a:lnTo>
                  <a:lnTo>
                    <a:pt x="787" y="2877"/>
                  </a:lnTo>
                  <a:cubicBezTo>
                    <a:pt x="790" y="2902"/>
                    <a:pt x="807" y="2913"/>
                    <a:pt x="829" y="2913"/>
                  </a:cubicBezTo>
                  <a:lnTo>
                    <a:pt x="1131" y="2913"/>
                  </a:lnTo>
                  <a:cubicBezTo>
                    <a:pt x="1158" y="2913"/>
                    <a:pt x="1172" y="2900"/>
                    <a:pt x="1178" y="2874"/>
                  </a:cubicBezTo>
                  <a:lnTo>
                    <a:pt x="1708" y="729"/>
                  </a:lnTo>
                  <a:cubicBezTo>
                    <a:pt x="1711" y="718"/>
                    <a:pt x="1714" y="715"/>
                    <a:pt x="1716" y="715"/>
                  </a:cubicBezTo>
                  <a:cubicBezTo>
                    <a:pt x="1722" y="715"/>
                    <a:pt x="1725" y="718"/>
                    <a:pt x="1728" y="729"/>
                  </a:cubicBezTo>
                  <a:lnTo>
                    <a:pt x="2272" y="2874"/>
                  </a:lnTo>
                  <a:cubicBezTo>
                    <a:pt x="2274" y="2900"/>
                    <a:pt x="2294" y="2913"/>
                    <a:pt x="2316" y="2913"/>
                  </a:cubicBezTo>
                  <a:lnTo>
                    <a:pt x="2637" y="2913"/>
                  </a:lnTo>
                  <a:cubicBezTo>
                    <a:pt x="2662" y="2913"/>
                    <a:pt x="2676" y="2900"/>
                    <a:pt x="2684" y="2874"/>
                  </a:cubicBezTo>
                  <a:lnTo>
                    <a:pt x="3438" y="48"/>
                  </a:lnTo>
                  <a:cubicBezTo>
                    <a:pt x="3440" y="34"/>
                    <a:pt x="3438" y="26"/>
                    <a:pt x="3429" y="15"/>
                  </a:cubicBezTo>
                  <a:cubicBezTo>
                    <a:pt x="3424" y="4"/>
                    <a:pt x="3413" y="1"/>
                    <a:pt x="3399" y="1"/>
                  </a:cubicBezTo>
                  <a:lnTo>
                    <a:pt x="3081" y="1"/>
                  </a:lnTo>
                  <a:cubicBezTo>
                    <a:pt x="3055" y="1"/>
                    <a:pt x="3042" y="15"/>
                    <a:pt x="3036" y="40"/>
                  </a:cubicBezTo>
                  <a:lnTo>
                    <a:pt x="2489" y="2113"/>
                  </a:lnTo>
                  <a:cubicBezTo>
                    <a:pt x="2484" y="2121"/>
                    <a:pt x="2481" y="2124"/>
                    <a:pt x="2478" y="2124"/>
                  </a:cubicBezTo>
                  <a:cubicBezTo>
                    <a:pt x="2475" y="2124"/>
                    <a:pt x="2470" y="2121"/>
                    <a:pt x="2467" y="2113"/>
                  </a:cubicBezTo>
                  <a:lnTo>
                    <a:pt x="1923" y="40"/>
                  </a:lnTo>
                  <a:cubicBezTo>
                    <a:pt x="1920" y="15"/>
                    <a:pt x="1903" y="1"/>
                    <a:pt x="1878" y="1"/>
                  </a:cubicBezTo>
                  <a:lnTo>
                    <a:pt x="1549" y="1"/>
                  </a:lnTo>
                  <a:cubicBezTo>
                    <a:pt x="1527" y="1"/>
                    <a:pt x="1513" y="15"/>
                    <a:pt x="1504" y="40"/>
                  </a:cubicBezTo>
                  <a:lnTo>
                    <a:pt x="988" y="2107"/>
                  </a:lnTo>
                  <a:cubicBezTo>
                    <a:pt x="985" y="2113"/>
                    <a:pt x="983" y="2118"/>
                    <a:pt x="977" y="2118"/>
                  </a:cubicBezTo>
                  <a:cubicBezTo>
                    <a:pt x="974" y="2118"/>
                    <a:pt x="972" y="2113"/>
                    <a:pt x="969" y="2107"/>
                  </a:cubicBezTo>
                  <a:lnTo>
                    <a:pt x="425" y="40"/>
                  </a:lnTo>
                  <a:cubicBezTo>
                    <a:pt x="419" y="15"/>
                    <a:pt x="402" y="1"/>
                    <a:pt x="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57"/>
            <p:cNvSpPr/>
            <p:nvPr/>
          </p:nvSpPr>
          <p:spPr>
            <a:xfrm rot="-293290">
              <a:off x="1916211" y="3798042"/>
              <a:ext cx="92044" cy="114024"/>
            </a:xfrm>
            <a:custGeom>
              <a:avLst/>
              <a:gdLst/>
              <a:ahLst/>
              <a:cxnLst/>
              <a:rect l="l" t="t" r="r" b="b"/>
              <a:pathLst>
                <a:path w="2350" h="2911" extrusionOk="0">
                  <a:moveTo>
                    <a:pt x="1175" y="489"/>
                  </a:moveTo>
                  <a:cubicBezTo>
                    <a:pt x="1181" y="489"/>
                    <a:pt x="1186" y="492"/>
                    <a:pt x="1189" y="500"/>
                  </a:cubicBezTo>
                  <a:lnTo>
                    <a:pt x="1669" y="2040"/>
                  </a:lnTo>
                  <a:cubicBezTo>
                    <a:pt x="1674" y="2046"/>
                    <a:pt x="1669" y="2051"/>
                    <a:pt x="1666" y="2054"/>
                  </a:cubicBezTo>
                  <a:cubicBezTo>
                    <a:pt x="1663" y="2060"/>
                    <a:pt x="1660" y="2062"/>
                    <a:pt x="1652" y="2062"/>
                  </a:cubicBezTo>
                  <a:lnTo>
                    <a:pt x="698" y="2062"/>
                  </a:lnTo>
                  <a:cubicBezTo>
                    <a:pt x="695" y="2062"/>
                    <a:pt x="687" y="2060"/>
                    <a:pt x="684" y="2054"/>
                  </a:cubicBezTo>
                  <a:cubicBezTo>
                    <a:pt x="681" y="2051"/>
                    <a:pt x="681" y="2048"/>
                    <a:pt x="681" y="2040"/>
                  </a:cubicBezTo>
                  <a:lnTo>
                    <a:pt x="1161" y="500"/>
                  </a:lnTo>
                  <a:cubicBezTo>
                    <a:pt x="1164" y="492"/>
                    <a:pt x="1169" y="489"/>
                    <a:pt x="1175" y="489"/>
                  </a:cubicBezTo>
                  <a:close/>
                  <a:moveTo>
                    <a:pt x="966" y="1"/>
                  </a:moveTo>
                  <a:cubicBezTo>
                    <a:pt x="941" y="1"/>
                    <a:pt x="927" y="15"/>
                    <a:pt x="918" y="37"/>
                  </a:cubicBezTo>
                  <a:lnTo>
                    <a:pt x="6" y="2863"/>
                  </a:lnTo>
                  <a:cubicBezTo>
                    <a:pt x="1" y="2891"/>
                    <a:pt x="12" y="2910"/>
                    <a:pt x="42" y="2910"/>
                  </a:cubicBezTo>
                  <a:lnTo>
                    <a:pt x="377" y="2910"/>
                  </a:lnTo>
                  <a:cubicBezTo>
                    <a:pt x="402" y="2910"/>
                    <a:pt x="413" y="2899"/>
                    <a:pt x="425" y="2874"/>
                  </a:cubicBezTo>
                  <a:lnTo>
                    <a:pt x="575" y="2389"/>
                  </a:lnTo>
                  <a:cubicBezTo>
                    <a:pt x="578" y="2380"/>
                    <a:pt x="584" y="2375"/>
                    <a:pt x="592" y="2375"/>
                  </a:cubicBezTo>
                  <a:lnTo>
                    <a:pt x="1761" y="2375"/>
                  </a:lnTo>
                  <a:cubicBezTo>
                    <a:pt x="1769" y="2375"/>
                    <a:pt x="1775" y="2380"/>
                    <a:pt x="1778" y="2389"/>
                  </a:cubicBezTo>
                  <a:lnTo>
                    <a:pt x="1928" y="2874"/>
                  </a:lnTo>
                  <a:cubicBezTo>
                    <a:pt x="1937" y="2899"/>
                    <a:pt x="1953" y="2910"/>
                    <a:pt x="1970" y="2910"/>
                  </a:cubicBezTo>
                  <a:lnTo>
                    <a:pt x="2311" y="2910"/>
                  </a:lnTo>
                  <a:cubicBezTo>
                    <a:pt x="2336" y="2910"/>
                    <a:pt x="2350" y="2902"/>
                    <a:pt x="2350" y="2883"/>
                  </a:cubicBezTo>
                  <a:lnTo>
                    <a:pt x="2347" y="2863"/>
                  </a:lnTo>
                  <a:lnTo>
                    <a:pt x="1429" y="37"/>
                  </a:lnTo>
                  <a:cubicBezTo>
                    <a:pt x="1423" y="12"/>
                    <a:pt x="1404"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57"/>
            <p:cNvSpPr/>
            <p:nvPr/>
          </p:nvSpPr>
          <p:spPr>
            <a:xfrm rot="-293290">
              <a:off x="2042764" y="3787887"/>
              <a:ext cx="79157" cy="114024"/>
            </a:xfrm>
            <a:custGeom>
              <a:avLst/>
              <a:gdLst/>
              <a:ahLst/>
              <a:cxnLst/>
              <a:rect l="l" t="t" r="r" b="b"/>
              <a:pathLst>
                <a:path w="2021" h="2911" extrusionOk="0">
                  <a:moveTo>
                    <a:pt x="1113" y="344"/>
                  </a:moveTo>
                  <a:cubicBezTo>
                    <a:pt x="1264" y="344"/>
                    <a:pt x="1378" y="388"/>
                    <a:pt x="1468" y="475"/>
                  </a:cubicBezTo>
                  <a:cubicBezTo>
                    <a:pt x="1557" y="564"/>
                    <a:pt x="1602" y="681"/>
                    <a:pt x="1602" y="826"/>
                  </a:cubicBezTo>
                  <a:cubicBezTo>
                    <a:pt x="1602" y="974"/>
                    <a:pt x="1560" y="1089"/>
                    <a:pt x="1468" y="1175"/>
                  </a:cubicBezTo>
                  <a:cubicBezTo>
                    <a:pt x="1378" y="1264"/>
                    <a:pt x="1259" y="1309"/>
                    <a:pt x="1113" y="1309"/>
                  </a:cubicBezTo>
                  <a:lnTo>
                    <a:pt x="419" y="1309"/>
                  </a:lnTo>
                  <a:cubicBezTo>
                    <a:pt x="410" y="1309"/>
                    <a:pt x="402" y="1303"/>
                    <a:pt x="402" y="1292"/>
                  </a:cubicBezTo>
                  <a:lnTo>
                    <a:pt x="402" y="360"/>
                  </a:lnTo>
                  <a:cubicBezTo>
                    <a:pt x="402" y="346"/>
                    <a:pt x="410" y="344"/>
                    <a:pt x="419" y="344"/>
                  </a:cubicBezTo>
                  <a:close/>
                  <a:moveTo>
                    <a:pt x="42" y="1"/>
                  </a:moveTo>
                  <a:cubicBezTo>
                    <a:pt x="14" y="1"/>
                    <a:pt x="0" y="14"/>
                    <a:pt x="0" y="42"/>
                  </a:cubicBezTo>
                  <a:lnTo>
                    <a:pt x="0" y="2868"/>
                  </a:lnTo>
                  <a:cubicBezTo>
                    <a:pt x="0" y="2896"/>
                    <a:pt x="14" y="2910"/>
                    <a:pt x="42" y="2910"/>
                  </a:cubicBezTo>
                  <a:lnTo>
                    <a:pt x="360" y="2910"/>
                  </a:lnTo>
                  <a:cubicBezTo>
                    <a:pt x="388" y="2910"/>
                    <a:pt x="402" y="2896"/>
                    <a:pt x="402" y="2868"/>
                  </a:cubicBezTo>
                  <a:lnTo>
                    <a:pt x="402" y="1641"/>
                  </a:lnTo>
                  <a:cubicBezTo>
                    <a:pt x="402" y="1630"/>
                    <a:pt x="410" y="1624"/>
                    <a:pt x="419" y="1624"/>
                  </a:cubicBezTo>
                  <a:lnTo>
                    <a:pt x="1016" y="1624"/>
                  </a:lnTo>
                  <a:cubicBezTo>
                    <a:pt x="1024" y="1624"/>
                    <a:pt x="1030" y="1627"/>
                    <a:pt x="1033" y="1638"/>
                  </a:cubicBezTo>
                  <a:lnTo>
                    <a:pt x="1616" y="2880"/>
                  </a:lnTo>
                  <a:cubicBezTo>
                    <a:pt x="1624" y="2899"/>
                    <a:pt x="1641" y="2907"/>
                    <a:pt x="1657" y="2910"/>
                  </a:cubicBezTo>
                  <a:lnTo>
                    <a:pt x="1984" y="2910"/>
                  </a:lnTo>
                  <a:cubicBezTo>
                    <a:pt x="2009" y="2910"/>
                    <a:pt x="2020" y="2902"/>
                    <a:pt x="2020" y="2882"/>
                  </a:cubicBezTo>
                  <a:cubicBezTo>
                    <a:pt x="2020" y="2874"/>
                    <a:pt x="2020" y="2868"/>
                    <a:pt x="2017" y="2860"/>
                  </a:cubicBezTo>
                  <a:lnTo>
                    <a:pt x="1412" y="1613"/>
                  </a:lnTo>
                  <a:cubicBezTo>
                    <a:pt x="1409" y="1605"/>
                    <a:pt x="1412" y="1599"/>
                    <a:pt x="1423" y="1591"/>
                  </a:cubicBezTo>
                  <a:cubicBezTo>
                    <a:pt x="1604" y="1546"/>
                    <a:pt x="1744" y="1457"/>
                    <a:pt x="1844" y="1320"/>
                  </a:cubicBezTo>
                  <a:cubicBezTo>
                    <a:pt x="1948" y="1186"/>
                    <a:pt x="1995" y="1024"/>
                    <a:pt x="1995" y="829"/>
                  </a:cubicBezTo>
                  <a:cubicBezTo>
                    <a:pt x="1995" y="665"/>
                    <a:pt x="1962" y="522"/>
                    <a:pt x="1892" y="397"/>
                  </a:cubicBezTo>
                  <a:cubicBezTo>
                    <a:pt x="1822" y="268"/>
                    <a:pt x="1724" y="176"/>
                    <a:pt x="1599" y="107"/>
                  </a:cubicBezTo>
                  <a:cubicBezTo>
                    <a:pt x="1473" y="37"/>
                    <a:pt x="1323" y="1"/>
                    <a:pt x="1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57"/>
            <p:cNvSpPr/>
            <p:nvPr/>
          </p:nvSpPr>
          <p:spPr>
            <a:xfrm rot="-293290">
              <a:off x="2158596" y="3778127"/>
              <a:ext cx="75750" cy="114024"/>
            </a:xfrm>
            <a:custGeom>
              <a:avLst/>
              <a:gdLst/>
              <a:ahLst/>
              <a:cxnLst/>
              <a:rect l="l" t="t" r="r" b="b"/>
              <a:pathLst>
                <a:path w="1934" h="2911" extrusionOk="0">
                  <a:moveTo>
                    <a:pt x="42" y="1"/>
                  </a:moveTo>
                  <a:cubicBezTo>
                    <a:pt x="15" y="1"/>
                    <a:pt x="1" y="14"/>
                    <a:pt x="1" y="42"/>
                  </a:cubicBezTo>
                  <a:lnTo>
                    <a:pt x="1" y="2868"/>
                  </a:lnTo>
                  <a:cubicBezTo>
                    <a:pt x="1" y="2896"/>
                    <a:pt x="15" y="2910"/>
                    <a:pt x="42" y="2910"/>
                  </a:cubicBezTo>
                  <a:lnTo>
                    <a:pt x="1892" y="2910"/>
                  </a:lnTo>
                  <a:cubicBezTo>
                    <a:pt x="1920" y="2910"/>
                    <a:pt x="1934" y="2896"/>
                    <a:pt x="1934" y="2868"/>
                  </a:cubicBezTo>
                  <a:lnTo>
                    <a:pt x="1934" y="2606"/>
                  </a:lnTo>
                  <a:cubicBezTo>
                    <a:pt x="1934" y="2578"/>
                    <a:pt x="1920" y="2564"/>
                    <a:pt x="1892" y="2564"/>
                  </a:cubicBezTo>
                  <a:lnTo>
                    <a:pt x="416" y="2564"/>
                  </a:lnTo>
                  <a:cubicBezTo>
                    <a:pt x="405" y="2564"/>
                    <a:pt x="400" y="2556"/>
                    <a:pt x="400" y="2548"/>
                  </a:cubicBezTo>
                  <a:lnTo>
                    <a:pt x="400" y="1633"/>
                  </a:lnTo>
                  <a:cubicBezTo>
                    <a:pt x="400" y="1621"/>
                    <a:pt x="405" y="1616"/>
                    <a:pt x="416" y="1616"/>
                  </a:cubicBezTo>
                  <a:lnTo>
                    <a:pt x="1432" y="1616"/>
                  </a:lnTo>
                  <a:cubicBezTo>
                    <a:pt x="1460" y="1616"/>
                    <a:pt x="1474" y="1602"/>
                    <a:pt x="1474" y="1574"/>
                  </a:cubicBezTo>
                  <a:lnTo>
                    <a:pt x="1474" y="1312"/>
                  </a:lnTo>
                  <a:cubicBezTo>
                    <a:pt x="1474" y="1284"/>
                    <a:pt x="1460" y="1270"/>
                    <a:pt x="1432" y="1270"/>
                  </a:cubicBezTo>
                  <a:lnTo>
                    <a:pt x="416" y="1270"/>
                  </a:lnTo>
                  <a:cubicBezTo>
                    <a:pt x="405" y="1270"/>
                    <a:pt x="400" y="1264"/>
                    <a:pt x="400" y="1253"/>
                  </a:cubicBezTo>
                  <a:lnTo>
                    <a:pt x="400" y="360"/>
                  </a:lnTo>
                  <a:cubicBezTo>
                    <a:pt x="400" y="349"/>
                    <a:pt x="405" y="344"/>
                    <a:pt x="416" y="344"/>
                  </a:cubicBezTo>
                  <a:lnTo>
                    <a:pt x="1892" y="344"/>
                  </a:lnTo>
                  <a:cubicBezTo>
                    <a:pt x="1914" y="344"/>
                    <a:pt x="1928" y="330"/>
                    <a:pt x="1934" y="305"/>
                  </a:cubicBezTo>
                  <a:lnTo>
                    <a:pt x="1934" y="42"/>
                  </a:lnTo>
                  <a:cubicBezTo>
                    <a:pt x="1934" y="14"/>
                    <a:pt x="1920" y="1"/>
                    <a:pt x="18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57"/>
            <p:cNvSpPr/>
            <p:nvPr/>
          </p:nvSpPr>
          <p:spPr>
            <a:xfrm rot="-293290">
              <a:off x="2271584" y="3768041"/>
              <a:ext cx="82878" cy="113906"/>
            </a:xfrm>
            <a:custGeom>
              <a:avLst/>
              <a:gdLst/>
              <a:ahLst/>
              <a:cxnLst/>
              <a:rect l="l" t="t" r="r" b="b"/>
              <a:pathLst>
                <a:path w="2116" h="2908" extrusionOk="0">
                  <a:moveTo>
                    <a:pt x="42" y="1"/>
                  </a:moveTo>
                  <a:cubicBezTo>
                    <a:pt x="14" y="1"/>
                    <a:pt x="0" y="15"/>
                    <a:pt x="0" y="43"/>
                  </a:cubicBezTo>
                  <a:lnTo>
                    <a:pt x="0" y="2866"/>
                  </a:lnTo>
                  <a:cubicBezTo>
                    <a:pt x="0" y="2894"/>
                    <a:pt x="14" y="2908"/>
                    <a:pt x="42" y="2908"/>
                  </a:cubicBezTo>
                  <a:lnTo>
                    <a:pt x="358" y="2908"/>
                  </a:lnTo>
                  <a:cubicBezTo>
                    <a:pt x="385" y="2908"/>
                    <a:pt x="399" y="2894"/>
                    <a:pt x="399" y="2866"/>
                  </a:cubicBezTo>
                  <a:lnTo>
                    <a:pt x="397" y="760"/>
                  </a:lnTo>
                  <a:cubicBezTo>
                    <a:pt x="397" y="754"/>
                    <a:pt x="399" y="751"/>
                    <a:pt x="408" y="746"/>
                  </a:cubicBezTo>
                  <a:cubicBezTo>
                    <a:pt x="409" y="745"/>
                    <a:pt x="410" y="745"/>
                    <a:pt x="412" y="745"/>
                  </a:cubicBezTo>
                  <a:cubicBezTo>
                    <a:pt x="416" y="745"/>
                    <a:pt x="420" y="748"/>
                    <a:pt x="422" y="757"/>
                  </a:cubicBezTo>
                  <a:lnTo>
                    <a:pt x="1722" y="2880"/>
                  </a:lnTo>
                  <a:cubicBezTo>
                    <a:pt x="1736" y="2899"/>
                    <a:pt x="1750" y="2908"/>
                    <a:pt x="1772" y="2908"/>
                  </a:cubicBezTo>
                  <a:lnTo>
                    <a:pt x="2073" y="2908"/>
                  </a:lnTo>
                  <a:cubicBezTo>
                    <a:pt x="2101" y="2908"/>
                    <a:pt x="2115" y="2897"/>
                    <a:pt x="2115" y="2869"/>
                  </a:cubicBezTo>
                  <a:lnTo>
                    <a:pt x="2115" y="43"/>
                  </a:lnTo>
                  <a:cubicBezTo>
                    <a:pt x="2115" y="15"/>
                    <a:pt x="2101" y="1"/>
                    <a:pt x="2073"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6" y="2160"/>
                    <a:pt x="1694" y="2152"/>
                  </a:cubicBezTo>
                  <a:lnTo>
                    <a:pt x="397" y="29"/>
                  </a:lnTo>
                  <a:cubicBezTo>
                    <a:pt x="383" y="12"/>
                    <a:pt x="369"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57"/>
            <p:cNvSpPr/>
            <p:nvPr/>
          </p:nvSpPr>
          <p:spPr>
            <a:xfrm rot="-293290">
              <a:off x="2395282" y="3757880"/>
              <a:ext cx="75867" cy="114024"/>
            </a:xfrm>
            <a:custGeom>
              <a:avLst/>
              <a:gdLst/>
              <a:ahLst/>
              <a:cxnLst/>
              <a:rect l="l" t="t" r="r" b="b"/>
              <a:pathLst>
                <a:path w="1937" h="2911" extrusionOk="0">
                  <a:moveTo>
                    <a:pt x="43" y="1"/>
                  </a:moveTo>
                  <a:cubicBezTo>
                    <a:pt x="15" y="1"/>
                    <a:pt x="1" y="14"/>
                    <a:pt x="1" y="42"/>
                  </a:cubicBezTo>
                  <a:lnTo>
                    <a:pt x="1" y="2868"/>
                  </a:lnTo>
                  <a:cubicBezTo>
                    <a:pt x="1" y="2896"/>
                    <a:pt x="15" y="2910"/>
                    <a:pt x="43" y="2910"/>
                  </a:cubicBezTo>
                  <a:lnTo>
                    <a:pt x="1889" y="2910"/>
                  </a:lnTo>
                  <a:cubicBezTo>
                    <a:pt x="1917" y="2910"/>
                    <a:pt x="1931" y="2896"/>
                    <a:pt x="1931" y="2868"/>
                  </a:cubicBezTo>
                  <a:lnTo>
                    <a:pt x="1931" y="2606"/>
                  </a:lnTo>
                  <a:cubicBezTo>
                    <a:pt x="1931" y="2578"/>
                    <a:pt x="1917" y="2564"/>
                    <a:pt x="1889" y="2564"/>
                  </a:cubicBezTo>
                  <a:lnTo>
                    <a:pt x="414" y="2564"/>
                  </a:lnTo>
                  <a:cubicBezTo>
                    <a:pt x="405" y="2564"/>
                    <a:pt x="397" y="2556"/>
                    <a:pt x="397" y="2548"/>
                  </a:cubicBezTo>
                  <a:lnTo>
                    <a:pt x="397" y="1633"/>
                  </a:lnTo>
                  <a:cubicBezTo>
                    <a:pt x="397" y="1621"/>
                    <a:pt x="405" y="1616"/>
                    <a:pt x="414" y="1616"/>
                  </a:cubicBezTo>
                  <a:lnTo>
                    <a:pt x="1429" y="1616"/>
                  </a:lnTo>
                  <a:cubicBezTo>
                    <a:pt x="1457" y="1616"/>
                    <a:pt x="1471" y="1602"/>
                    <a:pt x="1471" y="1574"/>
                  </a:cubicBezTo>
                  <a:lnTo>
                    <a:pt x="1471" y="1312"/>
                  </a:lnTo>
                  <a:cubicBezTo>
                    <a:pt x="1471" y="1284"/>
                    <a:pt x="1457" y="1270"/>
                    <a:pt x="1429" y="1270"/>
                  </a:cubicBezTo>
                  <a:lnTo>
                    <a:pt x="414" y="1270"/>
                  </a:lnTo>
                  <a:cubicBezTo>
                    <a:pt x="405" y="1270"/>
                    <a:pt x="397" y="1264"/>
                    <a:pt x="397" y="1253"/>
                  </a:cubicBezTo>
                  <a:lnTo>
                    <a:pt x="397" y="360"/>
                  </a:lnTo>
                  <a:cubicBezTo>
                    <a:pt x="397" y="349"/>
                    <a:pt x="405" y="344"/>
                    <a:pt x="414" y="344"/>
                  </a:cubicBezTo>
                  <a:lnTo>
                    <a:pt x="1889" y="344"/>
                  </a:lnTo>
                  <a:cubicBezTo>
                    <a:pt x="1923" y="344"/>
                    <a:pt x="1937" y="330"/>
                    <a:pt x="1931" y="305"/>
                  </a:cubicBezTo>
                  <a:lnTo>
                    <a:pt x="1931" y="42"/>
                  </a:lnTo>
                  <a:cubicBezTo>
                    <a:pt x="1931" y="14"/>
                    <a:pt x="1917" y="1"/>
                    <a:pt x="18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57"/>
            <p:cNvSpPr/>
            <p:nvPr/>
          </p:nvSpPr>
          <p:spPr>
            <a:xfrm rot="-293290">
              <a:off x="2502726" y="3746849"/>
              <a:ext cx="80450" cy="116766"/>
            </a:xfrm>
            <a:custGeom>
              <a:avLst/>
              <a:gdLst/>
              <a:ahLst/>
              <a:cxnLst/>
              <a:rect l="l" t="t" r="r" b="b"/>
              <a:pathLst>
                <a:path w="2054" h="2981" extrusionOk="0">
                  <a:moveTo>
                    <a:pt x="1002" y="1"/>
                  </a:moveTo>
                  <a:cubicBezTo>
                    <a:pt x="709" y="1"/>
                    <a:pt x="477" y="68"/>
                    <a:pt x="307" y="204"/>
                  </a:cubicBezTo>
                  <a:cubicBezTo>
                    <a:pt x="137" y="341"/>
                    <a:pt x="53" y="528"/>
                    <a:pt x="53" y="765"/>
                  </a:cubicBezTo>
                  <a:cubicBezTo>
                    <a:pt x="53" y="927"/>
                    <a:pt x="92" y="1055"/>
                    <a:pt x="168" y="1158"/>
                  </a:cubicBezTo>
                  <a:cubicBezTo>
                    <a:pt x="246" y="1264"/>
                    <a:pt x="343" y="1348"/>
                    <a:pt x="460" y="1410"/>
                  </a:cubicBezTo>
                  <a:cubicBezTo>
                    <a:pt x="580" y="1476"/>
                    <a:pt x="739" y="1546"/>
                    <a:pt x="943" y="1622"/>
                  </a:cubicBezTo>
                  <a:cubicBezTo>
                    <a:pt x="1127" y="1697"/>
                    <a:pt x="1264" y="1755"/>
                    <a:pt x="1362" y="1808"/>
                  </a:cubicBezTo>
                  <a:cubicBezTo>
                    <a:pt x="1459" y="1856"/>
                    <a:pt x="1532" y="1917"/>
                    <a:pt x="1579" y="1976"/>
                  </a:cubicBezTo>
                  <a:cubicBezTo>
                    <a:pt x="1629" y="2037"/>
                    <a:pt x="1655" y="2113"/>
                    <a:pt x="1655" y="2196"/>
                  </a:cubicBezTo>
                  <a:cubicBezTo>
                    <a:pt x="1655" y="2327"/>
                    <a:pt x="1604" y="2433"/>
                    <a:pt x="1507" y="2512"/>
                  </a:cubicBezTo>
                  <a:cubicBezTo>
                    <a:pt x="1409" y="2592"/>
                    <a:pt x="1267" y="2634"/>
                    <a:pt x="1074" y="2634"/>
                  </a:cubicBezTo>
                  <a:cubicBezTo>
                    <a:pt x="862" y="2634"/>
                    <a:pt x="695" y="2590"/>
                    <a:pt x="572" y="2498"/>
                  </a:cubicBezTo>
                  <a:cubicBezTo>
                    <a:pt x="447" y="2408"/>
                    <a:pt x="388" y="2288"/>
                    <a:pt x="388" y="2149"/>
                  </a:cubicBezTo>
                  <a:lnTo>
                    <a:pt x="388" y="2048"/>
                  </a:lnTo>
                  <a:cubicBezTo>
                    <a:pt x="388" y="2021"/>
                    <a:pt x="374" y="2007"/>
                    <a:pt x="346" y="2007"/>
                  </a:cubicBezTo>
                  <a:lnTo>
                    <a:pt x="42" y="2007"/>
                  </a:lnTo>
                  <a:cubicBezTo>
                    <a:pt x="14" y="2007"/>
                    <a:pt x="0" y="2021"/>
                    <a:pt x="0" y="2048"/>
                  </a:cubicBezTo>
                  <a:lnTo>
                    <a:pt x="0" y="2171"/>
                  </a:lnTo>
                  <a:cubicBezTo>
                    <a:pt x="0" y="2336"/>
                    <a:pt x="42" y="2478"/>
                    <a:pt x="126" y="2601"/>
                  </a:cubicBezTo>
                  <a:cubicBezTo>
                    <a:pt x="209" y="2721"/>
                    <a:pt x="332" y="2816"/>
                    <a:pt x="488" y="2883"/>
                  </a:cubicBezTo>
                  <a:cubicBezTo>
                    <a:pt x="641" y="2947"/>
                    <a:pt x="817" y="2980"/>
                    <a:pt x="1022" y="2980"/>
                  </a:cubicBezTo>
                  <a:cubicBezTo>
                    <a:pt x="1030" y="2980"/>
                    <a:pt x="1038" y="2980"/>
                    <a:pt x="1046" y="2980"/>
                  </a:cubicBezTo>
                  <a:cubicBezTo>
                    <a:pt x="1362" y="2980"/>
                    <a:pt x="1607" y="2910"/>
                    <a:pt x="1786" y="2768"/>
                  </a:cubicBezTo>
                  <a:cubicBezTo>
                    <a:pt x="1964" y="2629"/>
                    <a:pt x="2053" y="2433"/>
                    <a:pt x="2053" y="2188"/>
                  </a:cubicBezTo>
                  <a:cubicBezTo>
                    <a:pt x="2053" y="2029"/>
                    <a:pt x="2012" y="1898"/>
                    <a:pt x="1934" y="1792"/>
                  </a:cubicBezTo>
                  <a:cubicBezTo>
                    <a:pt x="1853" y="1683"/>
                    <a:pt x="1752" y="1599"/>
                    <a:pt x="1629" y="1532"/>
                  </a:cubicBezTo>
                  <a:cubicBezTo>
                    <a:pt x="1507" y="1471"/>
                    <a:pt x="1348" y="1396"/>
                    <a:pt x="1152" y="1320"/>
                  </a:cubicBezTo>
                  <a:cubicBezTo>
                    <a:pt x="960" y="1248"/>
                    <a:pt x="820" y="1186"/>
                    <a:pt x="726" y="1142"/>
                  </a:cubicBezTo>
                  <a:cubicBezTo>
                    <a:pt x="636" y="1097"/>
                    <a:pt x="561" y="1044"/>
                    <a:pt x="516" y="985"/>
                  </a:cubicBezTo>
                  <a:cubicBezTo>
                    <a:pt x="472" y="924"/>
                    <a:pt x="447" y="852"/>
                    <a:pt x="447" y="762"/>
                  </a:cubicBezTo>
                  <a:cubicBezTo>
                    <a:pt x="447" y="628"/>
                    <a:pt x="491" y="525"/>
                    <a:pt x="586" y="455"/>
                  </a:cubicBezTo>
                  <a:cubicBezTo>
                    <a:pt x="681" y="380"/>
                    <a:pt x="812" y="347"/>
                    <a:pt x="985" y="347"/>
                  </a:cubicBezTo>
                  <a:cubicBezTo>
                    <a:pt x="1183" y="347"/>
                    <a:pt x="1342" y="391"/>
                    <a:pt x="1459" y="489"/>
                  </a:cubicBezTo>
                  <a:cubicBezTo>
                    <a:pt x="1576" y="584"/>
                    <a:pt x="1632" y="707"/>
                    <a:pt x="1632" y="849"/>
                  </a:cubicBezTo>
                  <a:lnTo>
                    <a:pt x="1632" y="913"/>
                  </a:lnTo>
                  <a:cubicBezTo>
                    <a:pt x="1632" y="938"/>
                    <a:pt x="1646" y="955"/>
                    <a:pt x="1674" y="955"/>
                  </a:cubicBezTo>
                  <a:lnTo>
                    <a:pt x="1984" y="955"/>
                  </a:lnTo>
                  <a:cubicBezTo>
                    <a:pt x="2012" y="955"/>
                    <a:pt x="2026" y="941"/>
                    <a:pt x="2026" y="913"/>
                  </a:cubicBezTo>
                  <a:lnTo>
                    <a:pt x="2026" y="829"/>
                  </a:lnTo>
                  <a:cubicBezTo>
                    <a:pt x="2026" y="665"/>
                    <a:pt x="1984" y="520"/>
                    <a:pt x="1900" y="397"/>
                  </a:cubicBezTo>
                  <a:cubicBezTo>
                    <a:pt x="1816" y="269"/>
                    <a:pt x="1696" y="176"/>
                    <a:pt x="1543" y="107"/>
                  </a:cubicBezTo>
                  <a:cubicBezTo>
                    <a:pt x="1384" y="37"/>
                    <a:pt x="1208"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57"/>
            <p:cNvSpPr/>
            <p:nvPr/>
          </p:nvSpPr>
          <p:spPr>
            <a:xfrm rot="-293290">
              <a:off x="2614298" y="3737307"/>
              <a:ext cx="80450" cy="116766"/>
            </a:xfrm>
            <a:custGeom>
              <a:avLst/>
              <a:gdLst/>
              <a:ahLst/>
              <a:cxnLst/>
              <a:rect l="l" t="t" r="r" b="b"/>
              <a:pathLst>
                <a:path w="2054" h="2981" extrusionOk="0">
                  <a:moveTo>
                    <a:pt x="1002" y="1"/>
                  </a:moveTo>
                  <a:cubicBezTo>
                    <a:pt x="709" y="1"/>
                    <a:pt x="478" y="68"/>
                    <a:pt x="308" y="204"/>
                  </a:cubicBezTo>
                  <a:cubicBezTo>
                    <a:pt x="137" y="341"/>
                    <a:pt x="54" y="528"/>
                    <a:pt x="54" y="765"/>
                  </a:cubicBezTo>
                  <a:cubicBezTo>
                    <a:pt x="54" y="927"/>
                    <a:pt x="93" y="1055"/>
                    <a:pt x="168" y="1158"/>
                  </a:cubicBezTo>
                  <a:cubicBezTo>
                    <a:pt x="246" y="1264"/>
                    <a:pt x="344" y="1348"/>
                    <a:pt x="461" y="1410"/>
                  </a:cubicBezTo>
                  <a:cubicBezTo>
                    <a:pt x="581" y="1476"/>
                    <a:pt x="740" y="1546"/>
                    <a:pt x="944" y="1622"/>
                  </a:cubicBezTo>
                  <a:cubicBezTo>
                    <a:pt x="1128" y="1697"/>
                    <a:pt x="1264" y="1755"/>
                    <a:pt x="1362" y="1808"/>
                  </a:cubicBezTo>
                  <a:cubicBezTo>
                    <a:pt x="1460" y="1856"/>
                    <a:pt x="1532" y="1917"/>
                    <a:pt x="1580" y="1976"/>
                  </a:cubicBezTo>
                  <a:cubicBezTo>
                    <a:pt x="1630" y="2037"/>
                    <a:pt x="1655" y="2113"/>
                    <a:pt x="1655" y="2196"/>
                  </a:cubicBezTo>
                  <a:cubicBezTo>
                    <a:pt x="1655" y="2327"/>
                    <a:pt x="1605" y="2433"/>
                    <a:pt x="1507" y="2512"/>
                  </a:cubicBezTo>
                  <a:cubicBezTo>
                    <a:pt x="1410" y="2592"/>
                    <a:pt x="1267" y="2634"/>
                    <a:pt x="1075" y="2634"/>
                  </a:cubicBezTo>
                  <a:cubicBezTo>
                    <a:pt x="863" y="2634"/>
                    <a:pt x="695" y="2590"/>
                    <a:pt x="573" y="2498"/>
                  </a:cubicBezTo>
                  <a:cubicBezTo>
                    <a:pt x="447" y="2408"/>
                    <a:pt x="388" y="2288"/>
                    <a:pt x="388" y="2149"/>
                  </a:cubicBezTo>
                  <a:lnTo>
                    <a:pt x="388" y="2048"/>
                  </a:lnTo>
                  <a:cubicBezTo>
                    <a:pt x="388" y="2021"/>
                    <a:pt x="375" y="2007"/>
                    <a:pt x="347" y="2007"/>
                  </a:cubicBezTo>
                  <a:lnTo>
                    <a:pt x="43" y="2007"/>
                  </a:lnTo>
                  <a:cubicBezTo>
                    <a:pt x="15" y="2007"/>
                    <a:pt x="1" y="2021"/>
                    <a:pt x="1" y="2048"/>
                  </a:cubicBezTo>
                  <a:lnTo>
                    <a:pt x="1" y="2171"/>
                  </a:lnTo>
                  <a:cubicBezTo>
                    <a:pt x="1" y="2336"/>
                    <a:pt x="43" y="2478"/>
                    <a:pt x="126" y="2601"/>
                  </a:cubicBezTo>
                  <a:cubicBezTo>
                    <a:pt x="210" y="2721"/>
                    <a:pt x="333" y="2816"/>
                    <a:pt x="489" y="2883"/>
                  </a:cubicBezTo>
                  <a:cubicBezTo>
                    <a:pt x="642" y="2947"/>
                    <a:pt x="818" y="2980"/>
                    <a:pt x="1022" y="2980"/>
                  </a:cubicBezTo>
                  <a:cubicBezTo>
                    <a:pt x="1030" y="2980"/>
                    <a:pt x="1039" y="2980"/>
                    <a:pt x="1047" y="2980"/>
                  </a:cubicBezTo>
                  <a:cubicBezTo>
                    <a:pt x="1362" y="2980"/>
                    <a:pt x="1605" y="2910"/>
                    <a:pt x="1786" y="2768"/>
                  </a:cubicBezTo>
                  <a:cubicBezTo>
                    <a:pt x="1965" y="2629"/>
                    <a:pt x="2054" y="2433"/>
                    <a:pt x="2054" y="2188"/>
                  </a:cubicBezTo>
                  <a:cubicBezTo>
                    <a:pt x="2054" y="2029"/>
                    <a:pt x="2012" y="1898"/>
                    <a:pt x="1934" y="1792"/>
                  </a:cubicBezTo>
                  <a:cubicBezTo>
                    <a:pt x="1853" y="1683"/>
                    <a:pt x="1753" y="1599"/>
                    <a:pt x="1630" y="1532"/>
                  </a:cubicBezTo>
                  <a:cubicBezTo>
                    <a:pt x="1507" y="1471"/>
                    <a:pt x="1348" y="1396"/>
                    <a:pt x="1153" y="1320"/>
                  </a:cubicBezTo>
                  <a:cubicBezTo>
                    <a:pt x="960" y="1248"/>
                    <a:pt x="818" y="1186"/>
                    <a:pt x="726" y="1142"/>
                  </a:cubicBezTo>
                  <a:cubicBezTo>
                    <a:pt x="637" y="1097"/>
                    <a:pt x="561" y="1044"/>
                    <a:pt x="517" y="985"/>
                  </a:cubicBezTo>
                  <a:cubicBezTo>
                    <a:pt x="472" y="924"/>
                    <a:pt x="447" y="852"/>
                    <a:pt x="447" y="762"/>
                  </a:cubicBezTo>
                  <a:cubicBezTo>
                    <a:pt x="447" y="628"/>
                    <a:pt x="492" y="525"/>
                    <a:pt x="587" y="455"/>
                  </a:cubicBezTo>
                  <a:cubicBezTo>
                    <a:pt x="681" y="380"/>
                    <a:pt x="810" y="347"/>
                    <a:pt x="986" y="347"/>
                  </a:cubicBezTo>
                  <a:cubicBezTo>
                    <a:pt x="1184" y="347"/>
                    <a:pt x="1343" y="391"/>
                    <a:pt x="1460" y="489"/>
                  </a:cubicBezTo>
                  <a:cubicBezTo>
                    <a:pt x="1577" y="584"/>
                    <a:pt x="1633" y="707"/>
                    <a:pt x="1633" y="849"/>
                  </a:cubicBezTo>
                  <a:lnTo>
                    <a:pt x="1633" y="913"/>
                  </a:lnTo>
                  <a:cubicBezTo>
                    <a:pt x="1633" y="938"/>
                    <a:pt x="1647" y="955"/>
                    <a:pt x="1675" y="955"/>
                  </a:cubicBezTo>
                  <a:lnTo>
                    <a:pt x="1984" y="955"/>
                  </a:lnTo>
                  <a:cubicBezTo>
                    <a:pt x="2012" y="955"/>
                    <a:pt x="2026" y="941"/>
                    <a:pt x="2026" y="913"/>
                  </a:cubicBezTo>
                  <a:lnTo>
                    <a:pt x="2026" y="829"/>
                  </a:lnTo>
                  <a:cubicBezTo>
                    <a:pt x="2026" y="665"/>
                    <a:pt x="1984" y="520"/>
                    <a:pt x="1901" y="397"/>
                  </a:cubicBezTo>
                  <a:cubicBezTo>
                    <a:pt x="1817" y="269"/>
                    <a:pt x="1700" y="171"/>
                    <a:pt x="1543" y="107"/>
                  </a:cubicBezTo>
                  <a:cubicBezTo>
                    <a:pt x="1384" y="37"/>
                    <a:pt x="1209"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57"/>
            <p:cNvSpPr/>
            <p:nvPr/>
          </p:nvSpPr>
          <p:spPr>
            <a:xfrm rot="-293290">
              <a:off x="2780117" y="3724258"/>
              <a:ext cx="89733" cy="114141"/>
            </a:xfrm>
            <a:custGeom>
              <a:avLst/>
              <a:gdLst/>
              <a:ahLst/>
              <a:cxnLst/>
              <a:rect l="l" t="t" r="r" b="b"/>
              <a:pathLst>
                <a:path w="2291" h="2914" extrusionOk="0">
                  <a:moveTo>
                    <a:pt x="1937" y="1"/>
                  </a:moveTo>
                  <a:cubicBezTo>
                    <a:pt x="1917" y="1"/>
                    <a:pt x="1900" y="9"/>
                    <a:pt x="1886" y="29"/>
                  </a:cubicBezTo>
                  <a:lnTo>
                    <a:pt x="1164" y="1117"/>
                  </a:lnTo>
                  <a:cubicBezTo>
                    <a:pt x="1161" y="1117"/>
                    <a:pt x="1158" y="1119"/>
                    <a:pt x="1150" y="1119"/>
                  </a:cubicBezTo>
                  <a:cubicBezTo>
                    <a:pt x="1144" y="1119"/>
                    <a:pt x="1142" y="1119"/>
                    <a:pt x="1136" y="1117"/>
                  </a:cubicBezTo>
                  <a:lnTo>
                    <a:pt x="408" y="29"/>
                  </a:lnTo>
                  <a:cubicBezTo>
                    <a:pt x="397" y="15"/>
                    <a:pt x="380" y="4"/>
                    <a:pt x="360" y="4"/>
                  </a:cubicBezTo>
                  <a:lnTo>
                    <a:pt x="42" y="4"/>
                  </a:lnTo>
                  <a:cubicBezTo>
                    <a:pt x="15" y="4"/>
                    <a:pt x="1" y="17"/>
                    <a:pt x="1" y="45"/>
                  </a:cubicBezTo>
                  <a:lnTo>
                    <a:pt x="1" y="2871"/>
                  </a:lnTo>
                  <a:cubicBezTo>
                    <a:pt x="1" y="2899"/>
                    <a:pt x="15" y="2913"/>
                    <a:pt x="42" y="2913"/>
                  </a:cubicBezTo>
                  <a:lnTo>
                    <a:pt x="360" y="2913"/>
                  </a:lnTo>
                  <a:cubicBezTo>
                    <a:pt x="388" y="2913"/>
                    <a:pt x="402" y="2899"/>
                    <a:pt x="402" y="2871"/>
                  </a:cubicBezTo>
                  <a:lnTo>
                    <a:pt x="402" y="751"/>
                  </a:lnTo>
                  <a:cubicBezTo>
                    <a:pt x="402" y="743"/>
                    <a:pt x="405" y="737"/>
                    <a:pt x="411" y="734"/>
                  </a:cubicBezTo>
                  <a:cubicBezTo>
                    <a:pt x="419" y="734"/>
                    <a:pt x="422" y="734"/>
                    <a:pt x="425" y="743"/>
                  </a:cubicBezTo>
                  <a:lnTo>
                    <a:pt x="1022" y="1641"/>
                  </a:lnTo>
                  <a:cubicBezTo>
                    <a:pt x="1036" y="1652"/>
                    <a:pt x="1050" y="1663"/>
                    <a:pt x="1072" y="1663"/>
                  </a:cubicBezTo>
                  <a:lnTo>
                    <a:pt x="1228" y="1663"/>
                  </a:lnTo>
                  <a:cubicBezTo>
                    <a:pt x="1248" y="1663"/>
                    <a:pt x="1267" y="1658"/>
                    <a:pt x="1276" y="1641"/>
                  </a:cubicBezTo>
                  <a:lnTo>
                    <a:pt x="1870" y="734"/>
                  </a:lnTo>
                  <a:cubicBezTo>
                    <a:pt x="1872" y="726"/>
                    <a:pt x="1874" y="722"/>
                    <a:pt x="1879" y="722"/>
                  </a:cubicBezTo>
                  <a:cubicBezTo>
                    <a:pt x="1880" y="722"/>
                    <a:pt x="1882" y="723"/>
                    <a:pt x="1884" y="723"/>
                  </a:cubicBezTo>
                  <a:cubicBezTo>
                    <a:pt x="1889" y="726"/>
                    <a:pt x="1895" y="729"/>
                    <a:pt x="1895" y="740"/>
                  </a:cubicBezTo>
                  <a:lnTo>
                    <a:pt x="1895" y="2869"/>
                  </a:lnTo>
                  <a:cubicBezTo>
                    <a:pt x="1895" y="2894"/>
                    <a:pt x="1909" y="2908"/>
                    <a:pt x="1937" y="2908"/>
                  </a:cubicBezTo>
                  <a:lnTo>
                    <a:pt x="2249" y="2908"/>
                  </a:lnTo>
                  <a:cubicBezTo>
                    <a:pt x="2277" y="2908"/>
                    <a:pt x="2291" y="2897"/>
                    <a:pt x="2291" y="2869"/>
                  </a:cubicBezTo>
                  <a:lnTo>
                    <a:pt x="2291" y="43"/>
                  </a:lnTo>
                  <a:cubicBezTo>
                    <a:pt x="2291" y="15"/>
                    <a:pt x="2277" y="1"/>
                    <a:pt x="2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57"/>
            <p:cNvSpPr/>
            <p:nvPr/>
          </p:nvSpPr>
          <p:spPr>
            <a:xfrm rot="-293290">
              <a:off x="2909374" y="3712059"/>
              <a:ext cx="80763" cy="116961"/>
            </a:xfrm>
            <a:custGeom>
              <a:avLst/>
              <a:gdLst/>
              <a:ahLst/>
              <a:cxnLst/>
              <a:rect l="l" t="t" r="r" b="b"/>
              <a:pathLst>
                <a:path w="2062" h="2986" extrusionOk="0">
                  <a:moveTo>
                    <a:pt x="1027" y="355"/>
                  </a:moveTo>
                  <a:cubicBezTo>
                    <a:pt x="1214" y="355"/>
                    <a:pt x="1367" y="414"/>
                    <a:pt x="1484" y="531"/>
                  </a:cubicBezTo>
                  <a:cubicBezTo>
                    <a:pt x="1599" y="648"/>
                    <a:pt x="1657" y="804"/>
                    <a:pt x="1657" y="999"/>
                  </a:cubicBezTo>
                  <a:lnTo>
                    <a:pt x="1657" y="2007"/>
                  </a:lnTo>
                  <a:cubicBezTo>
                    <a:pt x="1657" y="2193"/>
                    <a:pt x="1599" y="2352"/>
                    <a:pt x="1484" y="2467"/>
                  </a:cubicBezTo>
                  <a:cubicBezTo>
                    <a:pt x="1367" y="2581"/>
                    <a:pt x="1214" y="2643"/>
                    <a:pt x="1027" y="2643"/>
                  </a:cubicBezTo>
                  <a:cubicBezTo>
                    <a:pt x="837" y="2643"/>
                    <a:pt x="684" y="2581"/>
                    <a:pt x="569" y="2467"/>
                  </a:cubicBezTo>
                  <a:cubicBezTo>
                    <a:pt x="452" y="2352"/>
                    <a:pt x="396" y="2199"/>
                    <a:pt x="396" y="2007"/>
                  </a:cubicBezTo>
                  <a:lnTo>
                    <a:pt x="396" y="999"/>
                  </a:lnTo>
                  <a:cubicBezTo>
                    <a:pt x="396" y="807"/>
                    <a:pt x="455" y="651"/>
                    <a:pt x="569" y="531"/>
                  </a:cubicBezTo>
                  <a:cubicBezTo>
                    <a:pt x="689" y="414"/>
                    <a:pt x="837" y="355"/>
                    <a:pt x="1027" y="355"/>
                  </a:cubicBezTo>
                  <a:close/>
                  <a:moveTo>
                    <a:pt x="1029" y="1"/>
                  </a:moveTo>
                  <a:cubicBezTo>
                    <a:pt x="829" y="1"/>
                    <a:pt x="644" y="43"/>
                    <a:pt x="494" y="126"/>
                  </a:cubicBezTo>
                  <a:cubicBezTo>
                    <a:pt x="335" y="210"/>
                    <a:pt x="215" y="327"/>
                    <a:pt x="131" y="475"/>
                  </a:cubicBezTo>
                  <a:cubicBezTo>
                    <a:pt x="42" y="626"/>
                    <a:pt x="0" y="801"/>
                    <a:pt x="0" y="997"/>
                  </a:cubicBezTo>
                  <a:lnTo>
                    <a:pt x="0" y="1987"/>
                  </a:lnTo>
                  <a:cubicBezTo>
                    <a:pt x="0" y="2185"/>
                    <a:pt x="47" y="2358"/>
                    <a:pt x="131" y="2509"/>
                  </a:cubicBezTo>
                  <a:cubicBezTo>
                    <a:pt x="218" y="2662"/>
                    <a:pt x="340" y="2777"/>
                    <a:pt x="494" y="2860"/>
                  </a:cubicBezTo>
                  <a:cubicBezTo>
                    <a:pt x="647" y="2944"/>
                    <a:pt x="823" y="2986"/>
                    <a:pt x="1029" y="2986"/>
                  </a:cubicBezTo>
                  <a:cubicBezTo>
                    <a:pt x="1236" y="2986"/>
                    <a:pt x="1417" y="2944"/>
                    <a:pt x="1571" y="2860"/>
                  </a:cubicBezTo>
                  <a:cubicBezTo>
                    <a:pt x="1727" y="2777"/>
                    <a:pt x="1850" y="2659"/>
                    <a:pt x="1933" y="2509"/>
                  </a:cubicBezTo>
                  <a:cubicBezTo>
                    <a:pt x="2020" y="2355"/>
                    <a:pt x="2062" y="2185"/>
                    <a:pt x="2062" y="1987"/>
                  </a:cubicBezTo>
                  <a:lnTo>
                    <a:pt x="2062" y="997"/>
                  </a:lnTo>
                  <a:cubicBezTo>
                    <a:pt x="2062" y="796"/>
                    <a:pt x="2017" y="626"/>
                    <a:pt x="1933" y="475"/>
                  </a:cubicBezTo>
                  <a:cubicBezTo>
                    <a:pt x="1844" y="327"/>
                    <a:pt x="1724" y="210"/>
                    <a:pt x="1571" y="126"/>
                  </a:cubicBezTo>
                  <a:cubicBezTo>
                    <a:pt x="1412" y="43"/>
                    <a:pt x="1236" y="1"/>
                    <a:pt x="10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57"/>
            <p:cNvSpPr/>
            <p:nvPr/>
          </p:nvSpPr>
          <p:spPr>
            <a:xfrm rot="-293290">
              <a:off x="3029450" y="3703223"/>
              <a:ext cx="82957" cy="113906"/>
            </a:xfrm>
            <a:custGeom>
              <a:avLst/>
              <a:gdLst/>
              <a:ahLst/>
              <a:cxnLst/>
              <a:rect l="l" t="t" r="r" b="b"/>
              <a:pathLst>
                <a:path w="2118" h="2908" extrusionOk="0">
                  <a:moveTo>
                    <a:pt x="42" y="1"/>
                  </a:moveTo>
                  <a:cubicBezTo>
                    <a:pt x="14" y="1"/>
                    <a:pt x="0" y="15"/>
                    <a:pt x="0" y="43"/>
                  </a:cubicBezTo>
                  <a:lnTo>
                    <a:pt x="0" y="2866"/>
                  </a:lnTo>
                  <a:cubicBezTo>
                    <a:pt x="0" y="2894"/>
                    <a:pt x="14" y="2908"/>
                    <a:pt x="42" y="2908"/>
                  </a:cubicBezTo>
                  <a:lnTo>
                    <a:pt x="360" y="2908"/>
                  </a:lnTo>
                  <a:cubicBezTo>
                    <a:pt x="388" y="2908"/>
                    <a:pt x="402" y="2894"/>
                    <a:pt x="402" y="2866"/>
                  </a:cubicBezTo>
                  <a:lnTo>
                    <a:pt x="396" y="760"/>
                  </a:lnTo>
                  <a:cubicBezTo>
                    <a:pt x="396" y="754"/>
                    <a:pt x="402" y="751"/>
                    <a:pt x="408" y="746"/>
                  </a:cubicBezTo>
                  <a:cubicBezTo>
                    <a:pt x="409" y="745"/>
                    <a:pt x="411" y="745"/>
                    <a:pt x="413" y="745"/>
                  </a:cubicBezTo>
                  <a:cubicBezTo>
                    <a:pt x="417" y="745"/>
                    <a:pt x="419" y="748"/>
                    <a:pt x="421" y="757"/>
                  </a:cubicBezTo>
                  <a:lnTo>
                    <a:pt x="1721" y="2880"/>
                  </a:lnTo>
                  <a:cubicBezTo>
                    <a:pt x="1735" y="2899"/>
                    <a:pt x="1749" y="2908"/>
                    <a:pt x="1772" y="2908"/>
                  </a:cubicBezTo>
                  <a:lnTo>
                    <a:pt x="2076" y="2908"/>
                  </a:lnTo>
                  <a:cubicBezTo>
                    <a:pt x="2104" y="2908"/>
                    <a:pt x="2118" y="2897"/>
                    <a:pt x="2118" y="2869"/>
                  </a:cubicBezTo>
                  <a:lnTo>
                    <a:pt x="2118" y="43"/>
                  </a:lnTo>
                  <a:cubicBezTo>
                    <a:pt x="2118" y="15"/>
                    <a:pt x="2104" y="1"/>
                    <a:pt x="2076"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8" y="2160"/>
                    <a:pt x="1694" y="2152"/>
                  </a:cubicBezTo>
                  <a:lnTo>
                    <a:pt x="396" y="29"/>
                  </a:lnTo>
                  <a:cubicBezTo>
                    <a:pt x="382" y="12"/>
                    <a:pt x="368"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57"/>
            <p:cNvSpPr/>
            <p:nvPr/>
          </p:nvSpPr>
          <p:spPr>
            <a:xfrm rot="-293290">
              <a:off x="3147591" y="3693185"/>
              <a:ext cx="81429" cy="114141"/>
            </a:xfrm>
            <a:custGeom>
              <a:avLst/>
              <a:gdLst/>
              <a:ahLst/>
              <a:cxnLst/>
              <a:rect l="l" t="t" r="r" b="b"/>
              <a:pathLst>
                <a:path w="2079" h="2914" extrusionOk="0">
                  <a:moveTo>
                    <a:pt x="42" y="1"/>
                  </a:moveTo>
                  <a:cubicBezTo>
                    <a:pt x="14" y="1"/>
                    <a:pt x="0" y="15"/>
                    <a:pt x="0" y="43"/>
                  </a:cubicBezTo>
                  <a:lnTo>
                    <a:pt x="0" y="308"/>
                  </a:lnTo>
                  <a:cubicBezTo>
                    <a:pt x="0" y="336"/>
                    <a:pt x="14" y="349"/>
                    <a:pt x="42" y="349"/>
                  </a:cubicBezTo>
                  <a:lnTo>
                    <a:pt x="801" y="349"/>
                  </a:lnTo>
                  <a:cubicBezTo>
                    <a:pt x="812" y="349"/>
                    <a:pt x="820" y="355"/>
                    <a:pt x="820" y="366"/>
                  </a:cubicBezTo>
                  <a:lnTo>
                    <a:pt x="820" y="2871"/>
                  </a:lnTo>
                  <a:cubicBezTo>
                    <a:pt x="820" y="2899"/>
                    <a:pt x="834" y="2913"/>
                    <a:pt x="862" y="2913"/>
                  </a:cubicBezTo>
                  <a:lnTo>
                    <a:pt x="1177" y="2913"/>
                  </a:lnTo>
                  <a:cubicBezTo>
                    <a:pt x="1205" y="2913"/>
                    <a:pt x="1219" y="2899"/>
                    <a:pt x="1219" y="2871"/>
                  </a:cubicBezTo>
                  <a:lnTo>
                    <a:pt x="1219" y="366"/>
                  </a:lnTo>
                  <a:cubicBezTo>
                    <a:pt x="1219" y="355"/>
                    <a:pt x="1228" y="349"/>
                    <a:pt x="1239" y="349"/>
                  </a:cubicBezTo>
                  <a:lnTo>
                    <a:pt x="2037" y="349"/>
                  </a:lnTo>
                  <a:cubicBezTo>
                    <a:pt x="2065" y="349"/>
                    <a:pt x="2079" y="336"/>
                    <a:pt x="2079" y="308"/>
                  </a:cubicBezTo>
                  <a:lnTo>
                    <a:pt x="2079" y="43"/>
                  </a:lnTo>
                  <a:cubicBezTo>
                    <a:pt x="2079" y="15"/>
                    <a:pt x="2065" y="1"/>
                    <a:pt x="2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57"/>
            <p:cNvSpPr/>
            <p:nvPr/>
          </p:nvSpPr>
          <p:spPr>
            <a:xfrm rot="-293290">
              <a:off x="3264153" y="3683319"/>
              <a:ext cx="79040" cy="113906"/>
            </a:xfrm>
            <a:custGeom>
              <a:avLst/>
              <a:gdLst/>
              <a:ahLst/>
              <a:cxnLst/>
              <a:rect l="l" t="t" r="r" b="b"/>
              <a:pathLst>
                <a:path w="2018" h="2908" extrusionOk="0">
                  <a:moveTo>
                    <a:pt x="43" y="1"/>
                  </a:moveTo>
                  <a:cubicBezTo>
                    <a:pt x="15" y="1"/>
                    <a:pt x="1" y="15"/>
                    <a:pt x="1" y="43"/>
                  </a:cubicBezTo>
                  <a:lnTo>
                    <a:pt x="1" y="2869"/>
                  </a:lnTo>
                  <a:cubicBezTo>
                    <a:pt x="1" y="2894"/>
                    <a:pt x="15" y="2908"/>
                    <a:pt x="43" y="2908"/>
                  </a:cubicBezTo>
                  <a:lnTo>
                    <a:pt x="361" y="2908"/>
                  </a:lnTo>
                  <a:cubicBezTo>
                    <a:pt x="389" y="2908"/>
                    <a:pt x="403" y="2897"/>
                    <a:pt x="403" y="2869"/>
                  </a:cubicBezTo>
                  <a:lnTo>
                    <a:pt x="403" y="1633"/>
                  </a:lnTo>
                  <a:cubicBezTo>
                    <a:pt x="403" y="1622"/>
                    <a:pt x="408" y="1616"/>
                    <a:pt x="419" y="1616"/>
                  </a:cubicBezTo>
                  <a:lnTo>
                    <a:pt x="1602" y="1616"/>
                  </a:lnTo>
                  <a:cubicBezTo>
                    <a:pt x="1613" y="1616"/>
                    <a:pt x="1619" y="1622"/>
                    <a:pt x="1619" y="1633"/>
                  </a:cubicBezTo>
                  <a:lnTo>
                    <a:pt x="1619" y="2869"/>
                  </a:lnTo>
                  <a:cubicBezTo>
                    <a:pt x="1619" y="2894"/>
                    <a:pt x="1633" y="2908"/>
                    <a:pt x="1661" y="2908"/>
                  </a:cubicBezTo>
                  <a:lnTo>
                    <a:pt x="1976" y="2908"/>
                  </a:lnTo>
                  <a:cubicBezTo>
                    <a:pt x="2004" y="2908"/>
                    <a:pt x="2018" y="2897"/>
                    <a:pt x="2018" y="2869"/>
                  </a:cubicBezTo>
                  <a:lnTo>
                    <a:pt x="2018" y="43"/>
                  </a:lnTo>
                  <a:cubicBezTo>
                    <a:pt x="2018" y="15"/>
                    <a:pt x="2004" y="1"/>
                    <a:pt x="1976" y="1"/>
                  </a:cubicBezTo>
                  <a:lnTo>
                    <a:pt x="1661" y="1"/>
                  </a:lnTo>
                  <a:cubicBezTo>
                    <a:pt x="1633" y="1"/>
                    <a:pt x="1619" y="15"/>
                    <a:pt x="1619" y="43"/>
                  </a:cubicBezTo>
                  <a:lnTo>
                    <a:pt x="1619" y="1256"/>
                  </a:lnTo>
                  <a:cubicBezTo>
                    <a:pt x="1619" y="1267"/>
                    <a:pt x="1613" y="1273"/>
                    <a:pt x="1602" y="1273"/>
                  </a:cubicBezTo>
                  <a:lnTo>
                    <a:pt x="419" y="1273"/>
                  </a:lnTo>
                  <a:cubicBezTo>
                    <a:pt x="408" y="1273"/>
                    <a:pt x="403" y="1267"/>
                    <a:pt x="403" y="1256"/>
                  </a:cubicBezTo>
                  <a:lnTo>
                    <a:pt x="403" y="43"/>
                  </a:lnTo>
                  <a:cubicBezTo>
                    <a:pt x="403" y="15"/>
                    <a:pt x="389" y="1"/>
                    <a:pt x="3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57"/>
            <p:cNvSpPr/>
            <p:nvPr/>
          </p:nvSpPr>
          <p:spPr>
            <a:xfrm rot="-293290">
              <a:off x="1603135" y="3710166"/>
              <a:ext cx="1794574" cy="17431"/>
            </a:xfrm>
            <a:custGeom>
              <a:avLst/>
              <a:gdLst/>
              <a:ahLst/>
              <a:cxnLst/>
              <a:rect l="l" t="t" r="r" b="b"/>
              <a:pathLst>
                <a:path w="45818" h="445" extrusionOk="0">
                  <a:moveTo>
                    <a:pt x="45622" y="1"/>
                  </a:moveTo>
                  <a:cubicBezTo>
                    <a:pt x="44403" y="6"/>
                    <a:pt x="33475" y="17"/>
                    <a:pt x="22910" y="29"/>
                  </a:cubicBezTo>
                  <a:cubicBezTo>
                    <a:pt x="12342" y="37"/>
                    <a:pt x="1418" y="45"/>
                    <a:pt x="193" y="56"/>
                  </a:cubicBezTo>
                  <a:cubicBezTo>
                    <a:pt x="84" y="59"/>
                    <a:pt x="0" y="143"/>
                    <a:pt x="0" y="252"/>
                  </a:cubicBezTo>
                  <a:cubicBezTo>
                    <a:pt x="0" y="361"/>
                    <a:pt x="90" y="444"/>
                    <a:pt x="193" y="444"/>
                  </a:cubicBezTo>
                  <a:cubicBezTo>
                    <a:pt x="1418" y="433"/>
                    <a:pt x="12342" y="422"/>
                    <a:pt x="22910" y="416"/>
                  </a:cubicBezTo>
                  <a:cubicBezTo>
                    <a:pt x="33475" y="408"/>
                    <a:pt x="44403" y="397"/>
                    <a:pt x="45625" y="388"/>
                  </a:cubicBezTo>
                  <a:cubicBezTo>
                    <a:pt x="45733" y="383"/>
                    <a:pt x="45817" y="299"/>
                    <a:pt x="45817" y="193"/>
                  </a:cubicBezTo>
                  <a:cubicBezTo>
                    <a:pt x="45817" y="84"/>
                    <a:pt x="45731" y="1"/>
                    <a:pt x="45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57"/>
            <p:cNvSpPr/>
            <p:nvPr/>
          </p:nvSpPr>
          <p:spPr>
            <a:xfrm rot="-293290">
              <a:off x="1200691" y="1281565"/>
              <a:ext cx="2282758" cy="1748546"/>
            </a:xfrm>
            <a:custGeom>
              <a:avLst/>
              <a:gdLst/>
              <a:ahLst/>
              <a:cxnLst/>
              <a:rect l="l" t="t" r="r" b="b"/>
              <a:pathLst>
                <a:path w="58282" h="44640" extrusionOk="0">
                  <a:moveTo>
                    <a:pt x="26629" y="1"/>
                  </a:moveTo>
                  <a:cubicBezTo>
                    <a:pt x="23014" y="1"/>
                    <a:pt x="19397" y="1102"/>
                    <a:pt x="16418" y="3156"/>
                  </a:cubicBezTo>
                  <a:cubicBezTo>
                    <a:pt x="12878" y="5586"/>
                    <a:pt x="10267" y="9335"/>
                    <a:pt x="9209" y="13500"/>
                  </a:cubicBezTo>
                  <a:cubicBezTo>
                    <a:pt x="8665" y="15649"/>
                    <a:pt x="8434" y="18067"/>
                    <a:pt x="6832" y="19607"/>
                  </a:cubicBezTo>
                  <a:cubicBezTo>
                    <a:pt x="6054" y="20358"/>
                    <a:pt x="5033" y="20801"/>
                    <a:pt x="4140" y="21418"/>
                  </a:cubicBezTo>
                  <a:cubicBezTo>
                    <a:pt x="3253" y="22037"/>
                    <a:pt x="2436" y="22949"/>
                    <a:pt x="2436" y="24035"/>
                  </a:cubicBezTo>
                  <a:cubicBezTo>
                    <a:pt x="2441" y="25404"/>
                    <a:pt x="3716" y="26459"/>
                    <a:pt x="3981" y="27801"/>
                  </a:cubicBezTo>
                  <a:cubicBezTo>
                    <a:pt x="4584" y="30839"/>
                    <a:pt x="0" y="33001"/>
                    <a:pt x="455" y="36061"/>
                  </a:cubicBezTo>
                  <a:cubicBezTo>
                    <a:pt x="689" y="37632"/>
                    <a:pt x="2213" y="38684"/>
                    <a:pt x="3719" y="39180"/>
                  </a:cubicBezTo>
                  <a:cubicBezTo>
                    <a:pt x="5226" y="39671"/>
                    <a:pt x="6858" y="39811"/>
                    <a:pt x="8272" y="40528"/>
                  </a:cubicBezTo>
                  <a:cubicBezTo>
                    <a:pt x="9645" y="41231"/>
                    <a:pt x="10702" y="42422"/>
                    <a:pt x="12013" y="43234"/>
                  </a:cubicBezTo>
                  <a:cubicBezTo>
                    <a:pt x="13475" y="44138"/>
                    <a:pt x="15343" y="44640"/>
                    <a:pt x="17165" y="44640"/>
                  </a:cubicBezTo>
                  <a:cubicBezTo>
                    <a:pt x="19389" y="44640"/>
                    <a:pt x="21545" y="43892"/>
                    <a:pt x="22807" y="42216"/>
                  </a:cubicBezTo>
                  <a:cubicBezTo>
                    <a:pt x="22815" y="42216"/>
                    <a:pt x="22955" y="42263"/>
                    <a:pt x="24866" y="42682"/>
                  </a:cubicBezTo>
                  <a:cubicBezTo>
                    <a:pt x="25207" y="42755"/>
                    <a:pt x="25655" y="42774"/>
                    <a:pt x="26136" y="42774"/>
                  </a:cubicBezTo>
                  <a:cubicBezTo>
                    <a:pt x="26665" y="42774"/>
                    <a:pt x="27233" y="42751"/>
                    <a:pt x="27744" y="42751"/>
                  </a:cubicBezTo>
                  <a:cubicBezTo>
                    <a:pt x="27773" y="42751"/>
                    <a:pt x="27802" y="42751"/>
                    <a:pt x="27831" y="42751"/>
                  </a:cubicBezTo>
                  <a:cubicBezTo>
                    <a:pt x="27841" y="42751"/>
                    <a:pt x="27850" y="42751"/>
                    <a:pt x="27860" y="42751"/>
                  </a:cubicBezTo>
                  <a:cubicBezTo>
                    <a:pt x="31380" y="42751"/>
                    <a:pt x="32359" y="41733"/>
                    <a:pt x="32359" y="41733"/>
                  </a:cubicBezTo>
                  <a:cubicBezTo>
                    <a:pt x="34108" y="43467"/>
                    <a:pt x="36662" y="44073"/>
                    <a:pt x="39154" y="44073"/>
                  </a:cubicBezTo>
                  <a:cubicBezTo>
                    <a:pt x="39496" y="44073"/>
                    <a:pt x="39838" y="44062"/>
                    <a:pt x="40176" y="44040"/>
                  </a:cubicBezTo>
                  <a:cubicBezTo>
                    <a:pt x="42971" y="43862"/>
                    <a:pt x="45705" y="43106"/>
                    <a:pt x="48504" y="42949"/>
                  </a:cubicBezTo>
                  <a:cubicBezTo>
                    <a:pt x="49971" y="42868"/>
                    <a:pt x="51447" y="42952"/>
                    <a:pt x="52903" y="42760"/>
                  </a:cubicBezTo>
                  <a:cubicBezTo>
                    <a:pt x="54359" y="42570"/>
                    <a:pt x="55838" y="42062"/>
                    <a:pt x="56848" y="41002"/>
                  </a:cubicBezTo>
                  <a:cubicBezTo>
                    <a:pt x="57861" y="39939"/>
                    <a:pt x="58282" y="38226"/>
                    <a:pt x="57554" y="36954"/>
                  </a:cubicBezTo>
                  <a:cubicBezTo>
                    <a:pt x="57093" y="36153"/>
                    <a:pt x="56245" y="35590"/>
                    <a:pt x="55952" y="34720"/>
                  </a:cubicBezTo>
                  <a:cubicBezTo>
                    <a:pt x="55327" y="32870"/>
                    <a:pt x="57489" y="30791"/>
                    <a:pt x="56586" y="29067"/>
                  </a:cubicBezTo>
                  <a:cubicBezTo>
                    <a:pt x="55777" y="27522"/>
                    <a:pt x="53204" y="27731"/>
                    <a:pt x="52331" y="26213"/>
                  </a:cubicBezTo>
                  <a:cubicBezTo>
                    <a:pt x="51313" y="24445"/>
                    <a:pt x="53550" y="22241"/>
                    <a:pt x="52931" y="20296"/>
                  </a:cubicBezTo>
                  <a:cubicBezTo>
                    <a:pt x="52381" y="18556"/>
                    <a:pt x="50030" y="18218"/>
                    <a:pt x="48808" y="16865"/>
                  </a:cubicBezTo>
                  <a:cubicBezTo>
                    <a:pt x="47876" y="15835"/>
                    <a:pt x="47708" y="14318"/>
                    <a:pt x="47834" y="12937"/>
                  </a:cubicBezTo>
                  <a:cubicBezTo>
                    <a:pt x="47960" y="11553"/>
                    <a:pt x="48325" y="10189"/>
                    <a:pt x="48286" y="8802"/>
                  </a:cubicBezTo>
                  <a:cubicBezTo>
                    <a:pt x="48197" y="5731"/>
                    <a:pt x="45940" y="2902"/>
                    <a:pt x="43027" y="1923"/>
                  </a:cubicBezTo>
                  <a:cubicBezTo>
                    <a:pt x="42188" y="1640"/>
                    <a:pt x="41309" y="1505"/>
                    <a:pt x="40427" y="1505"/>
                  </a:cubicBezTo>
                  <a:cubicBezTo>
                    <a:pt x="38457" y="1505"/>
                    <a:pt x="36473" y="2177"/>
                    <a:pt x="34889" y="3368"/>
                  </a:cubicBezTo>
                  <a:cubicBezTo>
                    <a:pt x="33634" y="1412"/>
                    <a:pt x="31056" y="402"/>
                    <a:pt x="28657" y="118"/>
                  </a:cubicBezTo>
                  <a:cubicBezTo>
                    <a:pt x="27984" y="39"/>
                    <a:pt x="27306" y="1"/>
                    <a:pt x="266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57"/>
            <p:cNvSpPr/>
            <p:nvPr/>
          </p:nvSpPr>
          <p:spPr>
            <a:xfrm rot="-293290">
              <a:off x="1201958" y="1273404"/>
              <a:ext cx="2291531" cy="1763783"/>
            </a:xfrm>
            <a:custGeom>
              <a:avLst/>
              <a:gdLst/>
              <a:ahLst/>
              <a:cxnLst/>
              <a:rect l="l" t="t" r="r" b="b"/>
              <a:pathLst>
                <a:path w="58506" h="45029" extrusionOk="0">
                  <a:moveTo>
                    <a:pt x="26601" y="389"/>
                  </a:moveTo>
                  <a:cubicBezTo>
                    <a:pt x="27271" y="389"/>
                    <a:pt x="27940" y="423"/>
                    <a:pt x="28607" y="492"/>
                  </a:cubicBezTo>
                  <a:cubicBezTo>
                    <a:pt x="31358" y="816"/>
                    <a:pt x="33634" y="1996"/>
                    <a:pt x="34697" y="3656"/>
                  </a:cubicBezTo>
                  <a:cubicBezTo>
                    <a:pt x="34725" y="3698"/>
                    <a:pt x="34775" y="3729"/>
                    <a:pt x="34828" y="3740"/>
                  </a:cubicBezTo>
                  <a:cubicBezTo>
                    <a:pt x="34840" y="3742"/>
                    <a:pt x="34852" y="3743"/>
                    <a:pt x="34863" y="3743"/>
                  </a:cubicBezTo>
                  <a:cubicBezTo>
                    <a:pt x="34903" y="3743"/>
                    <a:pt x="34944" y="3729"/>
                    <a:pt x="34976" y="3703"/>
                  </a:cubicBezTo>
                  <a:cubicBezTo>
                    <a:pt x="36567" y="2508"/>
                    <a:pt x="38498" y="1876"/>
                    <a:pt x="40388" y="1876"/>
                  </a:cubicBezTo>
                  <a:cubicBezTo>
                    <a:pt x="41259" y="1876"/>
                    <a:pt x="42122" y="2011"/>
                    <a:pt x="42938" y="2286"/>
                  </a:cubicBezTo>
                  <a:cubicBezTo>
                    <a:pt x="45826" y="3257"/>
                    <a:pt x="47985" y="6080"/>
                    <a:pt x="48069" y="8990"/>
                  </a:cubicBezTo>
                  <a:cubicBezTo>
                    <a:pt x="48097" y="9841"/>
                    <a:pt x="47960" y="10706"/>
                    <a:pt x="47829" y="11543"/>
                  </a:cubicBezTo>
                  <a:cubicBezTo>
                    <a:pt x="47748" y="12053"/>
                    <a:pt x="47664" y="12581"/>
                    <a:pt x="47620" y="13105"/>
                  </a:cubicBezTo>
                  <a:cubicBezTo>
                    <a:pt x="47461" y="14857"/>
                    <a:pt x="47815" y="16266"/>
                    <a:pt x="48641" y="17178"/>
                  </a:cubicBezTo>
                  <a:cubicBezTo>
                    <a:pt x="49160" y="17750"/>
                    <a:pt x="49865" y="18146"/>
                    <a:pt x="50543" y="18526"/>
                  </a:cubicBezTo>
                  <a:cubicBezTo>
                    <a:pt x="51511" y="19067"/>
                    <a:pt x="52424" y="19574"/>
                    <a:pt x="52728" y="20537"/>
                  </a:cubicBezTo>
                  <a:cubicBezTo>
                    <a:pt x="52996" y="21396"/>
                    <a:pt x="52664" y="22345"/>
                    <a:pt x="52340" y="23265"/>
                  </a:cubicBezTo>
                  <a:cubicBezTo>
                    <a:pt x="51952" y="24356"/>
                    <a:pt x="51559" y="25483"/>
                    <a:pt x="52142" y="26493"/>
                  </a:cubicBezTo>
                  <a:cubicBezTo>
                    <a:pt x="52605" y="27302"/>
                    <a:pt x="53498" y="27648"/>
                    <a:pt x="54360" y="27980"/>
                  </a:cubicBezTo>
                  <a:cubicBezTo>
                    <a:pt x="55211" y="28309"/>
                    <a:pt x="56017" y="28622"/>
                    <a:pt x="56394" y="29339"/>
                  </a:cubicBezTo>
                  <a:cubicBezTo>
                    <a:pt x="56820" y="30162"/>
                    <a:pt x="56483" y="31096"/>
                    <a:pt x="56123" y="32087"/>
                  </a:cubicBezTo>
                  <a:cubicBezTo>
                    <a:pt x="55780" y="33035"/>
                    <a:pt x="55423" y="34014"/>
                    <a:pt x="55744" y="34963"/>
                  </a:cubicBezTo>
                  <a:cubicBezTo>
                    <a:pt x="55925" y="35507"/>
                    <a:pt x="56301" y="35934"/>
                    <a:pt x="56670" y="36344"/>
                  </a:cubicBezTo>
                  <a:cubicBezTo>
                    <a:pt x="56929" y="36642"/>
                    <a:pt x="57175" y="36921"/>
                    <a:pt x="57359" y="37237"/>
                  </a:cubicBezTo>
                  <a:cubicBezTo>
                    <a:pt x="58093" y="38512"/>
                    <a:pt x="57571" y="40124"/>
                    <a:pt x="56684" y="41056"/>
                  </a:cubicBezTo>
                  <a:cubicBezTo>
                    <a:pt x="55827" y="41951"/>
                    <a:pt x="54502" y="42543"/>
                    <a:pt x="52851" y="42758"/>
                  </a:cubicBezTo>
                  <a:cubicBezTo>
                    <a:pt x="51955" y="42878"/>
                    <a:pt x="51026" y="42886"/>
                    <a:pt x="50130" y="42900"/>
                  </a:cubicBezTo>
                  <a:cubicBezTo>
                    <a:pt x="49584" y="42908"/>
                    <a:pt x="49017" y="42914"/>
                    <a:pt x="48462" y="42947"/>
                  </a:cubicBezTo>
                  <a:cubicBezTo>
                    <a:pt x="47031" y="43031"/>
                    <a:pt x="45597" y="43268"/>
                    <a:pt x="44208" y="43500"/>
                  </a:cubicBezTo>
                  <a:cubicBezTo>
                    <a:pt x="42874" y="43723"/>
                    <a:pt x="41496" y="43957"/>
                    <a:pt x="40132" y="44041"/>
                  </a:cubicBezTo>
                  <a:cubicBezTo>
                    <a:pt x="39795" y="44062"/>
                    <a:pt x="39464" y="44073"/>
                    <a:pt x="39140" y="44073"/>
                  </a:cubicBezTo>
                  <a:cubicBezTo>
                    <a:pt x="36314" y="44073"/>
                    <a:pt x="33964" y="43273"/>
                    <a:pt x="32463" y="41784"/>
                  </a:cubicBezTo>
                  <a:cubicBezTo>
                    <a:pt x="32427" y="41749"/>
                    <a:pt x="32380" y="41731"/>
                    <a:pt x="32332" y="41731"/>
                  </a:cubicBezTo>
                  <a:cubicBezTo>
                    <a:pt x="32281" y="41731"/>
                    <a:pt x="32229" y="41751"/>
                    <a:pt x="32192" y="41790"/>
                  </a:cubicBezTo>
                  <a:cubicBezTo>
                    <a:pt x="32181" y="41798"/>
                    <a:pt x="31191" y="42752"/>
                    <a:pt x="27832" y="42752"/>
                  </a:cubicBezTo>
                  <a:lnTo>
                    <a:pt x="27798" y="42752"/>
                  </a:lnTo>
                  <a:cubicBezTo>
                    <a:pt x="27533" y="42755"/>
                    <a:pt x="27243" y="42758"/>
                    <a:pt x="26953" y="42766"/>
                  </a:cubicBezTo>
                  <a:cubicBezTo>
                    <a:pt x="26670" y="42773"/>
                    <a:pt x="26383" y="42780"/>
                    <a:pt x="26108" y="42780"/>
                  </a:cubicBezTo>
                  <a:cubicBezTo>
                    <a:pt x="25637" y="42780"/>
                    <a:pt x="25200" y="42760"/>
                    <a:pt x="24874" y="42688"/>
                  </a:cubicBezTo>
                  <a:cubicBezTo>
                    <a:pt x="23053" y="42286"/>
                    <a:pt x="22846" y="42230"/>
                    <a:pt x="22844" y="42228"/>
                  </a:cubicBezTo>
                  <a:cubicBezTo>
                    <a:pt x="22823" y="42220"/>
                    <a:pt x="22802" y="42217"/>
                    <a:pt x="22782" y="42217"/>
                  </a:cubicBezTo>
                  <a:cubicBezTo>
                    <a:pt x="22723" y="42217"/>
                    <a:pt x="22666" y="42245"/>
                    <a:pt x="22629" y="42294"/>
                  </a:cubicBezTo>
                  <a:cubicBezTo>
                    <a:pt x="21419" y="43905"/>
                    <a:pt x="19305" y="44629"/>
                    <a:pt x="17123" y="44629"/>
                  </a:cubicBezTo>
                  <a:cubicBezTo>
                    <a:pt x="15340" y="44629"/>
                    <a:pt x="13512" y="44146"/>
                    <a:pt x="12092" y="43268"/>
                  </a:cubicBezTo>
                  <a:cubicBezTo>
                    <a:pt x="11525" y="42919"/>
                    <a:pt x="10995" y="42487"/>
                    <a:pt x="10485" y="42069"/>
                  </a:cubicBezTo>
                  <a:cubicBezTo>
                    <a:pt x="9812" y="41524"/>
                    <a:pt x="9123" y="40958"/>
                    <a:pt x="8334" y="40556"/>
                  </a:cubicBezTo>
                  <a:cubicBezTo>
                    <a:pt x="7435" y="40102"/>
                    <a:pt x="6442" y="39870"/>
                    <a:pt x="5483" y="39650"/>
                  </a:cubicBezTo>
                  <a:cubicBezTo>
                    <a:pt x="4911" y="39519"/>
                    <a:pt x="4317" y="39382"/>
                    <a:pt x="3756" y="39198"/>
                  </a:cubicBezTo>
                  <a:cubicBezTo>
                    <a:pt x="3092" y="38980"/>
                    <a:pt x="905" y="38127"/>
                    <a:pt x="620" y="36238"/>
                  </a:cubicBezTo>
                  <a:cubicBezTo>
                    <a:pt x="408" y="34804"/>
                    <a:pt x="1362" y="33582"/>
                    <a:pt x="2369" y="32285"/>
                  </a:cubicBezTo>
                  <a:cubicBezTo>
                    <a:pt x="3401" y="30957"/>
                    <a:pt x="4467" y="29587"/>
                    <a:pt x="4146" y="27966"/>
                  </a:cubicBezTo>
                  <a:cubicBezTo>
                    <a:pt x="4018" y="27330"/>
                    <a:pt x="3683" y="26767"/>
                    <a:pt x="3362" y="26223"/>
                  </a:cubicBezTo>
                  <a:cubicBezTo>
                    <a:pt x="2972" y="25561"/>
                    <a:pt x="2604" y="24942"/>
                    <a:pt x="2604" y="24233"/>
                  </a:cubicBezTo>
                  <a:cubicBezTo>
                    <a:pt x="2604" y="23073"/>
                    <a:pt x="3616" y="22194"/>
                    <a:pt x="4224" y="21776"/>
                  </a:cubicBezTo>
                  <a:cubicBezTo>
                    <a:pt x="4537" y="21558"/>
                    <a:pt x="4872" y="21360"/>
                    <a:pt x="5201" y="21165"/>
                  </a:cubicBezTo>
                  <a:cubicBezTo>
                    <a:pt x="5803" y="20810"/>
                    <a:pt x="6420" y="20442"/>
                    <a:pt x="6939" y="19946"/>
                  </a:cubicBezTo>
                  <a:cubicBezTo>
                    <a:pt x="8272" y="18662"/>
                    <a:pt x="8683" y="16801"/>
                    <a:pt x="9079" y="15002"/>
                  </a:cubicBezTo>
                  <a:cubicBezTo>
                    <a:pt x="9168" y="14584"/>
                    <a:pt x="9263" y="14157"/>
                    <a:pt x="9369" y="13744"/>
                  </a:cubicBezTo>
                  <a:cubicBezTo>
                    <a:pt x="10407" y="9640"/>
                    <a:pt x="13004" y="5907"/>
                    <a:pt x="16491" y="3505"/>
                  </a:cubicBezTo>
                  <a:cubicBezTo>
                    <a:pt x="19432" y="1483"/>
                    <a:pt x="23028" y="389"/>
                    <a:pt x="26601" y="389"/>
                  </a:cubicBezTo>
                  <a:close/>
                  <a:moveTo>
                    <a:pt x="26604" y="1"/>
                  </a:moveTo>
                  <a:cubicBezTo>
                    <a:pt x="22949" y="1"/>
                    <a:pt x="19275" y="1119"/>
                    <a:pt x="16271" y="3187"/>
                  </a:cubicBezTo>
                  <a:cubicBezTo>
                    <a:pt x="12708" y="5642"/>
                    <a:pt x="10055" y="9456"/>
                    <a:pt x="8989" y="13649"/>
                  </a:cubicBezTo>
                  <a:cubicBezTo>
                    <a:pt x="8886" y="14065"/>
                    <a:pt x="8791" y="14500"/>
                    <a:pt x="8696" y="14918"/>
                  </a:cubicBezTo>
                  <a:cubicBezTo>
                    <a:pt x="8317" y="16662"/>
                    <a:pt x="7921" y="18461"/>
                    <a:pt x="6671" y="19667"/>
                  </a:cubicBezTo>
                  <a:cubicBezTo>
                    <a:pt x="6186" y="20130"/>
                    <a:pt x="5614" y="20470"/>
                    <a:pt x="5006" y="20830"/>
                  </a:cubicBezTo>
                  <a:cubicBezTo>
                    <a:pt x="4671" y="21028"/>
                    <a:pt x="4328" y="21232"/>
                    <a:pt x="4004" y="21455"/>
                  </a:cubicBezTo>
                  <a:cubicBezTo>
                    <a:pt x="3337" y="21918"/>
                    <a:pt x="2216" y="22894"/>
                    <a:pt x="2219" y="24231"/>
                  </a:cubicBezTo>
                  <a:cubicBezTo>
                    <a:pt x="2219" y="25042"/>
                    <a:pt x="2629" y="25740"/>
                    <a:pt x="3030" y="26412"/>
                  </a:cubicBezTo>
                  <a:cubicBezTo>
                    <a:pt x="3337" y="26934"/>
                    <a:pt x="3653" y="27467"/>
                    <a:pt x="3767" y="28036"/>
                  </a:cubicBezTo>
                  <a:cubicBezTo>
                    <a:pt x="4057" y="29487"/>
                    <a:pt x="3086" y="30728"/>
                    <a:pt x="2062" y="32045"/>
                  </a:cubicBezTo>
                  <a:cubicBezTo>
                    <a:pt x="1047" y="33345"/>
                    <a:pt x="1" y="34695"/>
                    <a:pt x="238" y="36288"/>
                  </a:cubicBezTo>
                  <a:cubicBezTo>
                    <a:pt x="450" y="37711"/>
                    <a:pt x="1719" y="38933"/>
                    <a:pt x="3633" y="39560"/>
                  </a:cubicBezTo>
                  <a:cubicBezTo>
                    <a:pt x="4213" y="39747"/>
                    <a:pt x="4813" y="39887"/>
                    <a:pt x="5396" y="40021"/>
                  </a:cubicBezTo>
                  <a:cubicBezTo>
                    <a:pt x="6334" y="40236"/>
                    <a:pt x="7302" y="40459"/>
                    <a:pt x="8161" y="40897"/>
                  </a:cubicBezTo>
                  <a:cubicBezTo>
                    <a:pt x="8914" y="41279"/>
                    <a:pt x="9586" y="41831"/>
                    <a:pt x="10239" y="42364"/>
                  </a:cubicBezTo>
                  <a:cubicBezTo>
                    <a:pt x="10764" y="42788"/>
                    <a:pt x="11302" y="43232"/>
                    <a:pt x="11888" y="43595"/>
                  </a:cubicBezTo>
                  <a:cubicBezTo>
                    <a:pt x="13386" y="44518"/>
                    <a:pt x="15264" y="45028"/>
                    <a:pt x="17130" y="45028"/>
                  </a:cubicBezTo>
                  <a:cubicBezTo>
                    <a:pt x="17339" y="45028"/>
                    <a:pt x="17548" y="45020"/>
                    <a:pt x="17747" y="45012"/>
                  </a:cubicBezTo>
                  <a:cubicBezTo>
                    <a:pt x="19937" y="44875"/>
                    <a:pt x="21744" y="44030"/>
                    <a:pt x="22849" y="42629"/>
                  </a:cubicBezTo>
                  <a:cubicBezTo>
                    <a:pt x="23050" y="42677"/>
                    <a:pt x="23552" y="42794"/>
                    <a:pt x="24785" y="43064"/>
                  </a:cubicBezTo>
                  <a:cubicBezTo>
                    <a:pt x="25137" y="43141"/>
                    <a:pt x="25589" y="43161"/>
                    <a:pt x="26073" y="43161"/>
                  </a:cubicBezTo>
                  <a:cubicBezTo>
                    <a:pt x="26360" y="43161"/>
                    <a:pt x="26658" y="43154"/>
                    <a:pt x="26953" y="43148"/>
                  </a:cubicBezTo>
                  <a:cubicBezTo>
                    <a:pt x="27229" y="43143"/>
                    <a:pt x="27505" y="43134"/>
                    <a:pt x="27762" y="43134"/>
                  </a:cubicBezTo>
                  <a:lnTo>
                    <a:pt x="27826" y="43134"/>
                  </a:lnTo>
                  <a:cubicBezTo>
                    <a:pt x="30688" y="43134"/>
                    <a:pt x="31916" y="42465"/>
                    <a:pt x="32309" y="42180"/>
                  </a:cubicBezTo>
                  <a:cubicBezTo>
                    <a:pt x="33885" y="43666"/>
                    <a:pt x="36276" y="44459"/>
                    <a:pt x="39127" y="44459"/>
                  </a:cubicBezTo>
                  <a:cubicBezTo>
                    <a:pt x="39462" y="44459"/>
                    <a:pt x="39802" y="44448"/>
                    <a:pt x="40149" y="44426"/>
                  </a:cubicBezTo>
                  <a:cubicBezTo>
                    <a:pt x="41535" y="44337"/>
                    <a:pt x="42922" y="44105"/>
                    <a:pt x="44264" y="43882"/>
                  </a:cubicBezTo>
                  <a:cubicBezTo>
                    <a:pt x="45642" y="43650"/>
                    <a:pt x="47064" y="43410"/>
                    <a:pt x="48476" y="43332"/>
                  </a:cubicBezTo>
                  <a:cubicBezTo>
                    <a:pt x="49026" y="43302"/>
                    <a:pt x="49586" y="43296"/>
                    <a:pt x="50128" y="43288"/>
                  </a:cubicBezTo>
                  <a:cubicBezTo>
                    <a:pt x="51034" y="43274"/>
                    <a:pt x="51972" y="43263"/>
                    <a:pt x="52892" y="43143"/>
                  </a:cubicBezTo>
                  <a:cubicBezTo>
                    <a:pt x="54633" y="42911"/>
                    <a:pt x="56036" y="42283"/>
                    <a:pt x="56952" y="41324"/>
                  </a:cubicBezTo>
                  <a:cubicBezTo>
                    <a:pt x="57939" y="40289"/>
                    <a:pt x="58505" y="38486"/>
                    <a:pt x="57682" y="37050"/>
                  </a:cubicBezTo>
                  <a:cubicBezTo>
                    <a:pt x="57482" y="36693"/>
                    <a:pt x="57214" y="36391"/>
                    <a:pt x="56949" y="36093"/>
                  </a:cubicBezTo>
                  <a:cubicBezTo>
                    <a:pt x="56594" y="35694"/>
                    <a:pt x="56257" y="35317"/>
                    <a:pt x="56101" y="34846"/>
                  </a:cubicBezTo>
                  <a:cubicBezTo>
                    <a:pt x="55824" y="34023"/>
                    <a:pt x="56142" y="33150"/>
                    <a:pt x="56477" y="32223"/>
                  </a:cubicBezTo>
                  <a:cubicBezTo>
                    <a:pt x="56845" y="31197"/>
                    <a:pt x="57230" y="30142"/>
                    <a:pt x="56720" y="29166"/>
                  </a:cubicBezTo>
                  <a:cubicBezTo>
                    <a:pt x="56276" y="28320"/>
                    <a:pt x="55367" y="27966"/>
                    <a:pt x="54485" y="27626"/>
                  </a:cubicBezTo>
                  <a:cubicBezTo>
                    <a:pt x="53648" y="27302"/>
                    <a:pt x="52859" y="26995"/>
                    <a:pt x="52463" y="26309"/>
                  </a:cubicBezTo>
                  <a:cubicBezTo>
                    <a:pt x="51966" y="25447"/>
                    <a:pt x="52320" y="24454"/>
                    <a:pt x="52689" y="23397"/>
                  </a:cubicBezTo>
                  <a:cubicBezTo>
                    <a:pt x="53032" y="22420"/>
                    <a:pt x="53386" y="21405"/>
                    <a:pt x="53079" y="20428"/>
                  </a:cubicBezTo>
                  <a:cubicBezTo>
                    <a:pt x="52731" y="19323"/>
                    <a:pt x="51707" y="18752"/>
                    <a:pt x="50716" y="18196"/>
                  </a:cubicBezTo>
                  <a:cubicBezTo>
                    <a:pt x="50064" y="17831"/>
                    <a:pt x="49386" y="17454"/>
                    <a:pt x="48911" y="16927"/>
                  </a:cubicBezTo>
                  <a:cubicBezTo>
                    <a:pt x="47963" y="15875"/>
                    <a:pt x="47885" y="14291"/>
                    <a:pt x="47988" y="13147"/>
                  </a:cubicBezTo>
                  <a:cubicBezTo>
                    <a:pt x="48033" y="12639"/>
                    <a:pt x="48116" y="12115"/>
                    <a:pt x="48194" y="11612"/>
                  </a:cubicBezTo>
                  <a:cubicBezTo>
                    <a:pt x="48331" y="10759"/>
                    <a:pt x="48465" y="9877"/>
                    <a:pt x="48443" y="8990"/>
                  </a:cubicBezTo>
                  <a:cubicBezTo>
                    <a:pt x="48353" y="5921"/>
                    <a:pt x="46088" y="2956"/>
                    <a:pt x="43050" y="1932"/>
                  </a:cubicBezTo>
                  <a:cubicBezTo>
                    <a:pt x="42196" y="1644"/>
                    <a:pt x="41294" y="1503"/>
                    <a:pt x="40383" y="1503"/>
                  </a:cubicBezTo>
                  <a:cubicBezTo>
                    <a:pt x="38474" y="1503"/>
                    <a:pt x="36525" y="2120"/>
                    <a:pt x="34901" y="3285"/>
                  </a:cubicBezTo>
                  <a:cubicBezTo>
                    <a:pt x="33735" y="1622"/>
                    <a:pt x="31417" y="445"/>
                    <a:pt x="28643" y="119"/>
                  </a:cubicBezTo>
                  <a:cubicBezTo>
                    <a:pt x="27967" y="40"/>
                    <a:pt x="27286" y="1"/>
                    <a:pt x="26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57"/>
            <p:cNvSpPr/>
            <p:nvPr/>
          </p:nvSpPr>
          <p:spPr>
            <a:xfrm rot="-293290">
              <a:off x="1973756" y="1356695"/>
              <a:ext cx="447488" cy="102351"/>
            </a:xfrm>
            <a:custGeom>
              <a:avLst/>
              <a:gdLst/>
              <a:ahLst/>
              <a:cxnLst/>
              <a:rect l="l" t="t" r="r" b="b"/>
              <a:pathLst>
                <a:path w="11425" h="2613" extrusionOk="0">
                  <a:moveTo>
                    <a:pt x="4145" y="1"/>
                  </a:moveTo>
                  <a:cubicBezTo>
                    <a:pt x="2791" y="1"/>
                    <a:pt x="1437" y="221"/>
                    <a:pt x="154" y="671"/>
                  </a:cubicBezTo>
                  <a:cubicBezTo>
                    <a:pt x="53" y="705"/>
                    <a:pt x="0" y="813"/>
                    <a:pt x="37" y="914"/>
                  </a:cubicBezTo>
                  <a:cubicBezTo>
                    <a:pt x="63" y="996"/>
                    <a:pt x="137" y="1044"/>
                    <a:pt x="216" y="1044"/>
                  </a:cubicBezTo>
                  <a:cubicBezTo>
                    <a:pt x="237" y="1044"/>
                    <a:pt x="258" y="1041"/>
                    <a:pt x="279" y="1034"/>
                  </a:cubicBezTo>
                  <a:cubicBezTo>
                    <a:pt x="1525" y="598"/>
                    <a:pt x="2837" y="384"/>
                    <a:pt x="4149" y="384"/>
                  </a:cubicBezTo>
                  <a:cubicBezTo>
                    <a:pt x="6615" y="384"/>
                    <a:pt x="9080" y="1137"/>
                    <a:pt x="11095" y="2579"/>
                  </a:cubicBezTo>
                  <a:cubicBezTo>
                    <a:pt x="11129" y="2599"/>
                    <a:pt x="11168" y="2613"/>
                    <a:pt x="11207" y="2613"/>
                  </a:cubicBezTo>
                  <a:cubicBezTo>
                    <a:pt x="11266" y="2613"/>
                    <a:pt x="11324" y="2585"/>
                    <a:pt x="11363" y="2532"/>
                  </a:cubicBezTo>
                  <a:cubicBezTo>
                    <a:pt x="11425" y="2445"/>
                    <a:pt x="11405" y="2328"/>
                    <a:pt x="11319" y="2264"/>
                  </a:cubicBezTo>
                  <a:cubicBezTo>
                    <a:pt x="9237" y="778"/>
                    <a:pt x="6691" y="1"/>
                    <a:pt x="41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57"/>
            <p:cNvSpPr/>
            <p:nvPr/>
          </p:nvSpPr>
          <p:spPr>
            <a:xfrm rot="-293290">
              <a:off x="2109243" y="1439513"/>
              <a:ext cx="269707" cy="37721"/>
            </a:xfrm>
            <a:custGeom>
              <a:avLst/>
              <a:gdLst/>
              <a:ahLst/>
              <a:cxnLst/>
              <a:rect l="l" t="t" r="r" b="b"/>
              <a:pathLst>
                <a:path w="6886" h="963" extrusionOk="0">
                  <a:moveTo>
                    <a:pt x="2955" y="0"/>
                  </a:moveTo>
                  <a:cubicBezTo>
                    <a:pt x="2020" y="0"/>
                    <a:pt x="1085" y="106"/>
                    <a:pt x="168" y="318"/>
                  </a:cubicBezTo>
                  <a:cubicBezTo>
                    <a:pt x="67" y="343"/>
                    <a:pt x="0" y="444"/>
                    <a:pt x="25" y="550"/>
                  </a:cubicBezTo>
                  <a:cubicBezTo>
                    <a:pt x="47" y="636"/>
                    <a:pt x="126" y="697"/>
                    <a:pt x="211" y="697"/>
                  </a:cubicBezTo>
                  <a:cubicBezTo>
                    <a:pt x="225" y="697"/>
                    <a:pt x="240" y="696"/>
                    <a:pt x="254" y="692"/>
                  </a:cubicBezTo>
                  <a:cubicBezTo>
                    <a:pt x="1143" y="487"/>
                    <a:pt x="2049" y="385"/>
                    <a:pt x="2954" y="385"/>
                  </a:cubicBezTo>
                  <a:cubicBezTo>
                    <a:pt x="4191" y="385"/>
                    <a:pt x="5426" y="576"/>
                    <a:pt x="6612" y="954"/>
                  </a:cubicBezTo>
                  <a:cubicBezTo>
                    <a:pt x="6632" y="960"/>
                    <a:pt x="6651" y="963"/>
                    <a:pt x="6671" y="963"/>
                  </a:cubicBezTo>
                  <a:cubicBezTo>
                    <a:pt x="6752" y="963"/>
                    <a:pt x="6827" y="907"/>
                    <a:pt x="6852" y="829"/>
                  </a:cubicBezTo>
                  <a:cubicBezTo>
                    <a:pt x="6886" y="725"/>
                    <a:pt x="6827" y="619"/>
                    <a:pt x="6727" y="586"/>
                  </a:cubicBezTo>
                  <a:cubicBezTo>
                    <a:pt x="5503" y="196"/>
                    <a:pt x="4230" y="0"/>
                    <a:pt x="29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57"/>
            <p:cNvSpPr/>
            <p:nvPr/>
          </p:nvSpPr>
          <p:spPr>
            <a:xfrm rot="-293290">
              <a:off x="2101783" y="1404318"/>
              <a:ext cx="83740" cy="21543"/>
            </a:xfrm>
            <a:custGeom>
              <a:avLst/>
              <a:gdLst/>
              <a:ahLst/>
              <a:cxnLst/>
              <a:rect l="l" t="t" r="r" b="b"/>
              <a:pathLst>
                <a:path w="2138" h="550" extrusionOk="0">
                  <a:moveTo>
                    <a:pt x="1205" y="0"/>
                  </a:moveTo>
                  <a:cubicBezTo>
                    <a:pt x="848" y="0"/>
                    <a:pt x="489" y="59"/>
                    <a:pt x="154" y="176"/>
                  </a:cubicBezTo>
                  <a:cubicBezTo>
                    <a:pt x="54" y="209"/>
                    <a:pt x="1" y="318"/>
                    <a:pt x="34" y="418"/>
                  </a:cubicBezTo>
                  <a:cubicBezTo>
                    <a:pt x="62" y="499"/>
                    <a:pt x="138" y="550"/>
                    <a:pt x="216" y="550"/>
                  </a:cubicBezTo>
                  <a:cubicBezTo>
                    <a:pt x="238" y="550"/>
                    <a:pt x="258" y="547"/>
                    <a:pt x="280" y="541"/>
                  </a:cubicBezTo>
                  <a:cubicBezTo>
                    <a:pt x="574" y="439"/>
                    <a:pt x="890" y="388"/>
                    <a:pt x="1205" y="388"/>
                  </a:cubicBezTo>
                  <a:cubicBezTo>
                    <a:pt x="1433" y="388"/>
                    <a:pt x="1661" y="415"/>
                    <a:pt x="1881" y="469"/>
                  </a:cubicBezTo>
                  <a:cubicBezTo>
                    <a:pt x="1897" y="473"/>
                    <a:pt x="1913" y="474"/>
                    <a:pt x="1929" y="474"/>
                  </a:cubicBezTo>
                  <a:cubicBezTo>
                    <a:pt x="2015" y="474"/>
                    <a:pt x="2094" y="419"/>
                    <a:pt x="2113" y="329"/>
                  </a:cubicBezTo>
                  <a:cubicBezTo>
                    <a:pt x="2138" y="226"/>
                    <a:pt x="2079" y="120"/>
                    <a:pt x="1973" y="95"/>
                  </a:cubicBezTo>
                  <a:cubicBezTo>
                    <a:pt x="1724" y="31"/>
                    <a:pt x="1465" y="0"/>
                    <a:pt x="1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57"/>
            <p:cNvSpPr/>
            <p:nvPr/>
          </p:nvSpPr>
          <p:spPr>
            <a:xfrm rot="-293290">
              <a:off x="2333189" y="1499801"/>
              <a:ext cx="37718" cy="24364"/>
            </a:xfrm>
            <a:custGeom>
              <a:avLst/>
              <a:gdLst/>
              <a:ahLst/>
              <a:cxnLst/>
              <a:rect l="l" t="t" r="r" b="b"/>
              <a:pathLst>
                <a:path w="963" h="622" extrusionOk="0">
                  <a:moveTo>
                    <a:pt x="719" y="0"/>
                  </a:moveTo>
                  <a:cubicBezTo>
                    <a:pt x="468" y="0"/>
                    <a:pt x="222" y="113"/>
                    <a:pt x="67" y="307"/>
                  </a:cubicBezTo>
                  <a:cubicBezTo>
                    <a:pt x="0" y="390"/>
                    <a:pt x="14" y="513"/>
                    <a:pt x="95" y="580"/>
                  </a:cubicBezTo>
                  <a:cubicBezTo>
                    <a:pt x="131" y="608"/>
                    <a:pt x="173" y="622"/>
                    <a:pt x="215" y="622"/>
                  </a:cubicBezTo>
                  <a:cubicBezTo>
                    <a:pt x="271" y="622"/>
                    <a:pt x="327" y="597"/>
                    <a:pt x="366" y="552"/>
                  </a:cubicBezTo>
                  <a:cubicBezTo>
                    <a:pt x="451" y="452"/>
                    <a:pt x="584" y="389"/>
                    <a:pt x="713" y="389"/>
                  </a:cubicBezTo>
                  <a:cubicBezTo>
                    <a:pt x="724" y="389"/>
                    <a:pt x="734" y="390"/>
                    <a:pt x="745" y="390"/>
                  </a:cubicBezTo>
                  <a:cubicBezTo>
                    <a:pt x="752" y="391"/>
                    <a:pt x="758" y="391"/>
                    <a:pt x="765" y="391"/>
                  </a:cubicBezTo>
                  <a:cubicBezTo>
                    <a:pt x="867" y="391"/>
                    <a:pt x="946" y="311"/>
                    <a:pt x="954" y="212"/>
                  </a:cubicBezTo>
                  <a:cubicBezTo>
                    <a:pt x="963" y="106"/>
                    <a:pt x="882" y="14"/>
                    <a:pt x="778" y="3"/>
                  </a:cubicBezTo>
                  <a:cubicBezTo>
                    <a:pt x="759" y="1"/>
                    <a:pt x="739" y="0"/>
                    <a:pt x="7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57"/>
            <p:cNvSpPr/>
            <p:nvPr/>
          </p:nvSpPr>
          <p:spPr>
            <a:xfrm rot="-293290">
              <a:off x="2589157" y="1370335"/>
              <a:ext cx="278794" cy="42656"/>
            </a:xfrm>
            <a:custGeom>
              <a:avLst/>
              <a:gdLst/>
              <a:ahLst/>
              <a:cxnLst/>
              <a:rect l="l" t="t" r="r" b="b"/>
              <a:pathLst>
                <a:path w="7118" h="1089" extrusionOk="0">
                  <a:moveTo>
                    <a:pt x="4121" y="1"/>
                  </a:moveTo>
                  <a:cubicBezTo>
                    <a:pt x="2768" y="1"/>
                    <a:pt x="1414" y="240"/>
                    <a:pt x="148" y="714"/>
                  </a:cubicBezTo>
                  <a:cubicBezTo>
                    <a:pt x="51" y="753"/>
                    <a:pt x="1" y="859"/>
                    <a:pt x="37" y="963"/>
                  </a:cubicBezTo>
                  <a:cubicBezTo>
                    <a:pt x="70" y="1038"/>
                    <a:pt x="143" y="1088"/>
                    <a:pt x="218" y="1088"/>
                  </a:cubicBezTo>
                  <a:cubicBezTo>
                    <a:pt x="243" y="1088"/>
                    <a:pt x="268" y="1080"/>
                    <a:pt x="282" y="1069"/>
                  </a:cubicBezTo>
                  <a:cubicBezTo>
                    <a:pt x="1501" y="612"/>
                    <a:pt x="2805" y="382"/>
                    <a:pt x="4109" y="382"/>
                  </a:cubicBezTo>
                  <a:cubicBezTo>
                    <a:pt x="5035" y="382"/>
                    <a:pt x="5961" y="498"/>
                    <a:pt x="6855" y="731"/>
                  </a:cubicBezTo>
                  <a:cubicBezTo>
                    <a:pt x="6872" y="736"/>
                    <a:pt x="6889" y="738"/>
                    <a:pt x="6906" y="738"/>
                  </a:cubicBezTo>
                  <a:cubicBezTo>
                    <a:pt x="6989" y="738"/>
                    <a:pt x="7066" y="683"/>
                    <a:pt x="7089" y="594"/>
                  </a:cubicBezTo>
                  <a:cubicBezTo>
                    <a:pt x="7117" y="494"/>
                    <a:pt x="7059" y="388"/>
                    <a:pt x="6953" y="360"/>
                  </a:cubicBezTo>
                  <a:cubicBezTo>
                    <a:pt x="6030" y="120"/>
                    <a:pt x="5076" y="1"/>
                    <a:pt x="4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57"/>
            <p:cNvSpPr/>
            <p:nvPr/>
          </p:nvSpPr>
          <p:spPr>
            <a:xfrm rot="-293290">
              <a:off x="2532404" y="1440738"/>
              <a:ext cx="223059" cy="58951"/>
            </a:xfrm>
            <a:custGeom>
              <a:avLst/>
              <a:gdLst/>
              <a:ahLst/>
              <a:cxnLst/>
              <a:rect l="l" t="t" r="r" b="b"/>
              <a:pathLst>
                <a:path w="5695" h="1505" extrusionOk="0">
                  <a:moveTo>
                    <a:pt x="193" y="0"/>
                  </a:moveTo>
                  <a:cubicBezTo>
                    <a:pt x="95" y="0"/>
                    <a:pt x="14" y="80"/>
                    <a:pt x="8" y="180"/>
                  </a:cubicBezTo>
                  <a:cubicBezTo>
                    <a:pt x="0" y="283"/>
                    <a:pt x="78" y="378"/>
                    <a:pt x="184" y="383"/>
                  </a:cubicBezTo>
                  <a:cubicBezTo>
                    <a:pt x="1970" y="514"/>
                    <a:pt x="3727" y="883"/>
                    <a:pt x="5412" y="1494"/>
                  </a:cubicBezTo>
                  <a:cubicBezTo>
                    <a:pt x="5435" y="1499"/>
                    <a:pt x="5457" y="1505"/>
                    <a:pt x="5479" y="1505"/>
                  </a:cubicBezTo>
                  <a:cubicBezTo>
                    <a:pt x="5555" y="1505"/>
                    <a:pt x="5630" y="1457"/>
                    <a:pt x="5661" y="1374"/>
                  </a:cubicBezTo>
                  <a:cubicBezTo>
                    <a:pt x="5694" y="1276"/>
                    <a:pt x="5647" y="1164"/>
                    <a:pt x="5546" y="1131"/>
                  </a:cubicBezTo>
                  <a:cubicBezTo>
                    <a:pt x="3825" y="509"/>
                    <a:pt x="2034" y="129"/>
                    <a:pt x="212" y="1"/>
                  </a:cubicBezTo>
                  <a:cubicBezTo>
                    <a:pt x="206" y="0"/>
                    <a:pt x="199" y="0"/>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57"/>
            <p:cNvSpPr/>
            <p:nvPr/>
          </p:nvSpPr>
          <p:spPr>
            <a:xfrm rot="-293290">
              <a:off x="2503605" y="1484931"/>
              <a:ext cx="44103" cy="33725"/>
            </a:xfrm>
            <a:custGeom>
              <a:avLst/>
              <a:gdLst/>
              <a:ahLst/>
              <a:cxnLst/>
              <a:rect l="l" t="t" r="r" b="b"/>
              <a:pathLst>
                <a:path w="1126" h="861" extrusionOk="0">
                  <a:moveTo>
                    <a:pt x="212" y="0"/>
                  </a:moveTo>
                  <a:cubicBezTo>
                    <a:pt x="123" y="0"/>
                    <a:pt x="40" y="65"/>
                    <a:pt x="23" y="157"/>
                  </a:cubicBezTo>
                  <a:cubicBezTo>
                    <a:pt x="1" y="257"/>
                    <a:pt x="70" y="361"/>
                    <a:pt x="177" y="380"/>
                  </a:cubicBezTo>
                  <a:cubicBezTo>
                    <a:pt x="408" y="422"/>
                    <a:pt x="617" y="570"/>
                    <a:pt x="746" y="768"/>
                  </a:cubicBezTo>
                  <a:cubicBezTo>
                    <a:pt x="782" y="827"/>
                    <a:pt x="846" y="860"/>
                    <a:pt x="907" y="860"/>
                  </a:cubicBezTo>
                  <a:cubicBezTo>
                    <a:pt x="944" y="860"/>
                    <a:pt x="977" y="849"/>
                    <a:pt x="1011" y="832"/>
                  </a:cubicBezTo>
                  <a:cubicBezTo>
                    <a:pt x="1097" y="776"/>
                    <a:pt x="1125" y="656"/>
                    <a:pt x="1069" y="567"/>
                  </a:cubicBezTo>
                  <a:cubicBezTo>
                    <a:pt x="888" y="280"/>
                    <a:pt x="581" y="68"/>
                    <a:pt x="246" y="4"/>
                  </a:cubicBezTo>
                  <a:cubicBezTo>
                    <a:pt x="235" y="1"/>
                    <a:pt x="223"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57"/>
            <p:cNvSpPr/>
            <p:nvPr/>
          </p:nvSpPr>
          <p:spPr>
            <a:xfrm rot="-293290">
              <a:off x="2858025" y="1439635"/>
              <a:ext cx="123730" cy="323113"/>
            </a:xfrm>
            <a:custGeom>
              <a:avLst/>
              <a:gdLst/>
              <a:ahLst/>
              <a:cxnLst/>
              <a:rect l="l" t="t" r="r" b="b"/>
              <a:pathLst>
                <a:path w="3159" h="8249" extrusionOk="0">
                  <a:moveTo>
                    <a:pt x="190" y="0"/>
                  </a:moveTo>
                  <a:cubicBezTo>
                    <a:pt x="92" y="0"/>
                    <a:pt x="14" y="82"/>
                    <a:pt x="7" y="180"/>
                  </a:cubicBezTo>
                  <a:cubicBezTo>
                    <a:pt x="1" y="284"/>
                    <a:pt x="76" y="379"/>
                    <a:pt x="185" y="387"/>
                  </a:cubicBezTo>
                  <a:cubicBezTo>
                    <a:pt x="969" y="443"/>
                    <a:pt x="1733" y="1056"/>
                    <a:pt x="2127" y="1955"/>
                  </a:cubicBezTo>
                  <a:cubicBezTo>
                    <a:pt x="2498" y="2800"/>
                    <a:pt x="2551" y="3749"/>
                    <a:pt x="2595" y="4664"/>
                  </a:cubicBezTo>
                  <a:lnTo>
                    <a:pt x="2768" y="8064"/>
                  </a:lnTo>
                  <a:cubicBezTo>
                    <a:pt x="2774" y="8170"/>
                    <a:pt x="2861" y="8248"/>
                    <a:pt x="2961" y="8248"/>
                  </a:cubicBezTo>
                  <a:cubicBezTo>
                    <a:pt x="2964" y="8248"/>
                    <a:pt x="2969" y="8248"/>
                    <a:pt x="2972" y="8246"/>
                  </a:cubicBezTo>
                  <a:cubicBezTo>
                    <a:pt x="3075" y="8240"/>
                    <a:pt x="3159" y="8151"/>
                    <a:pt x="3153" y="8045"/>
                  </a:cubicBezTo>
                  <a:lnTo>
                    <a:pt x="2978" y="4644"/>
                  </a:lnTo>
                  <a:cubicBezTo>
                    <a:pt x="2930" y="3737"/>
                    <a:pt x="2877" y="2708"/>
                    <a:pt x="2481" y="1801"/>
                  </a:cubicBezTo>
                  <a:cubicBezTo>
                    <a:pt x="2029" y="772"/>
                    <a:pt x="1136" y="69"/>
                    <a:pt x="213" y="2"/>
                  </a:cubicBezTo>
                  <a:cubicBezTo>
                    <a:pt x="205" y="1"/>
                    <a:pt x="198"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57"/>
            <p:cNvSpPr/>
            <p:nvPr/>
          </p:nvSpPr>
          <p:spPr>
            <a:xfrm rot="-293290">
              <a:off x="2877136" y="1529627"/>
              <a:ext cx="46609" cy="103369"/>
            </a:xfrm>
            <a:custGeom>
              <a:avLst/>
              <a:gdLst/>
              <a:ahLst/>
              <a:cxnLst/>
              <a:rect l="l" t="t" r="r" b="b"/>
              <a:pathLst>
                <a:path w="1190" h="2639" extrusionOk="0">
                  <a:moveTo>
                    <a:pt x="213" y="1"/>
                  </a:moveTo>
                  <a:cubicBezTo>
                    <a:pt x="166" y="1"/>
                    <a:pt x="120" y="17"/>
                    <a:pt x="85" y="49"/>
                  </a:cubicBezTo>
                  <a:cubicBezTo>
                    <a:pt x="4" y="119"/>
                    <a:pt x="1" y="245"/>
                    <a:pt x="71" y="323"/>
                  </a:cubicBezTo>
                  <a:cubicBezTo>
                    <a:pt x="573" y="878"/>
                    <a:pt x="788" y="1676"/>
                    <a:pt x="637" y="2407"/>
                  </a:cubicBezTo>
                  <a:cubicBezTo>
                    <a:pt x="615" y="2513"/>
                    <a:pt x="682" y="2613"/>
                    <a:pt x="785" y="2635"/>
                  </a:cubicBezTo>
                  <a:cubicBezTo>
                    <a:pt x="796" y="2635"/>
                    <a:pt x="810" y="2638"/>
                    <a:pt x="824" y="2638"/>
                  </a:cubicBezTo>
                  <a:cubicBezTo>
                    <a:pt x="916" y="2638"/>
                    <a:pt x="994" y="2574"/>
                    <a:pt x="1014" y="2488"/>
                  </a:cubicBezTo>
                  <a:cubicBezTo>
                    <a:pt x="1189" y="1637"/>
                    <a:pt x="938" y="710"/>
                    <a:pt x="358" y="63"/>
                  </a:cubicBezTo>
                  <a:cubicBezTo>
                    <a:pt x="321" y="22"/>
                    <a:pt x="267"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57"/>
            <p:cNvSpPr/>
            <p:nvPr/>
          </p:nvSpPr>
          <p:spPr>
            <a:xfrm rot="-293290">
              <a:off x="3007060" y="1881877"/>
              <a:ext cx="207000" cy="388683"/>
            </a:xfrm>
            <a:custGeom>
              <a:avLst/>
              <a:gdLst/>
              <a:ahLst/>
              <a:cxnLst/>
              <a:rect l="l" t="t" r="r" b="b"/>
              <a:pathLst>
                <a:path w="5285" h="9923" extrusionOk="0">
                  <a:moveTo>
                    <a:pt x="206" y="1"/>
                  </a:moveTo>
                  <a:cubicBezTo>
                    <a:pt x="198" y="1"/>
                    <a:pt x="190" y="1"/>
                    <a:pt x="182" y="2"/>
                  </a:cubicBezTo>
                  <a:cubicBezTo>
                    <a:pt x="79" y="13"/>
                    <a:pt x="0" y="111"/>
                    <a:pt x="14" y="214"/>
                  </a:cubicBezTo>
                  <a:cubicBezTo>
                    <a:pt x="137" y="1313"/>
                    <a:pt x="1195" y="2000"/>
                    <a:pt x="1981" y="2418"/>
                  </a:cubicBezTo>
                  <a:lnTo>
                    <a:pt x="2104" y="2482"/>
                  </a:lnTo>
                  <a:cubicBezTo>
                    <a:pt x="2910" y="2912"/>
                    <a:pt x="3744" y="3353"/>
                    <a:pt x="4060" y="4142"/>
                  </a:cubicBezTo>
                  <a:cubicBezTo>
                    <a:pt x="4308" y="4753"/>
                    <a:pt x="4182" y="5465"/>
                    <a:pt x="4029" y="6081"/>
                  </a:cubicBezTo>
                  <a:cubicBezTo>
                    <a:pt x="4004" y="6182"/>
                    <a:pt x="3982" y="6279"/>
                    <a:pt x="3954" y="6380"/>
                  </a:cubicBezTo>
                  <a:cubicBezTo>
                    <a:pt x="3800" y="6971"/>
                    <a:pt x="3641" y="7576"/>
                    <a:pt x="3697" y="8201"/>
                  </a:cubicBezTo>
                  <a:cubicBezTo>
                    <a:pt x="3764" y="8918"/>
                    <a:pt x="4207" y="9764"/>
                    <a:pt x="5036" y="9920"/>
                  </a:cubicBezTo>
                  <a:cubicBezTo>
                    <a:pt x="5047" y="9920"/>
                    <a:pt x="5058" y="9923"/>
                    <a:pt x="5072" y="9923"/>
                  </a:cubicBezTo>
                  <a:cubicBezTo>
                    <a:pt x="5162" y="9923"/>
                    <a:pt x="5243" y="9856"/>
                    <a:pt x="5265" y="9764"/>
                  </a:cubicBezTo>
                  <a:cubicBezTo>
                    <a:pt x="5284" y="9663"/>
                    <a:pt x="5215" y="9560"/>
                    <a:pt x="5111" y="9540"/>
                  </a:cubicBezTo>
                  <a:cubicBezTo>
                    <a:pt x="4503" y="9426"/>
                    <a:pt x="4135" y="8762"/>
                    <a:pt x="4082" y="8165"/>
                  </a:cubicBezTo>
                  <a:cubicBezTo>
                    <a:pt x="4032" y="7607"/>
                    <a:pt x="4182" y="7032"/>
                    <a:pt x="4325" y="6477"/>
                  </a:cubicBezTo>
                  <a:cubicBezTo>
                    <a:pt x="4350" y="6377"/>
                    <a:pt x="4378" y="6276"/>
                    <a:pt x="4403" y="6176"/>
                  </a:cubicBezTo>
                  <a:cubicBezTo>
                    <a:pt x="4573" y="5498"/>
                    <a:pt x="4707" y="4711"/>
                    <a:pt x="4420" y="4000"/>
                  </a:cubicBezTo>
                  <a:cubicBezTo>
                    <a:pt x="4051" y="3082"/>
                    <a:pt x="3111" y="2583"/>
                    <a:pt x="2285" y="2145"/>
                  </a:cubicBezTo>
                  <a:lnTo>
                    <a:pt x="2163" y="2081"/>
                  </a:lnTo>
                  <a:cubicBezTo>
                    <a:pt x="1457" y="1701"/>
                    <a:pt x="500" y="1090"/>
                    <a:pt x="397" y="170"/>
                  </a:cubicBezTo>
                  <a:cubicBezTo>
                    <a:pt x="386" y="74"/>
                    <a:pt x="303"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57"/>
            <p:cNvSpPr/>
            <p:nvPr/>
          </p:nvSpPr>
          <p:spPr>
            <a:xfrm rot="-293290">
              <a:off x="3076870" y="2054761"/>
              <a:ext cx="66154" cy="201412"/>
            </a:xfrm>
            <a:custGeom>
              <a:avLst/>
              <a:gdLst/>
              <a:ahLst/>
              <a:cxnLst/>
              <a:rect l="l" t="t" r="r" b="b"/>
              <a:pathLst>
                <a:path w="1689" h="5142" extrusionOk="0">
                  <a:moveTo>
                    <a:pt x="201" y="1"/>
                  </a:moveTo>
                  <a:cubicBezTo>
                    <a:pt x="105" y="1"/>
                    <a:pt x="24" y="72"/>
                    <a:pt x="14" y="170"/>
                  </a:cubicBezTo>
                  <a:cubicBezTo>
                    <a:pt x="0" y="273"/>
                    <a:pt x="76" y="368"/>
                    <a:pt x="182" y="382"/>
                  </a:cubicBezTo>
                  <a:cubicBezTo>
                    <a:pt x="670" y="440"/>
                    <a:pt x="977" y="1015"/>
                    <a:pt x="993" y="1539"/>
                  </a:cubicBezTo>
                  <a:cubicBezTo>
                    <a:pt x="1002" y="1891"/>
                    <a:pt x="926" y="2237"/>
                    <a:pt x="851" y="2602"/>
                  </a:cubicBezTo>
                  <a:cubicBezTo>
                    <a:pt x="798" y="2828"/>
                    <a:pt x="748" y="3063"/>
                    <a:pt x="720" y="3300"/>
                  </a:cubicBezTo>
                  <a:cubicBezTo>
                    <a:pt x="622" y="4106"/>
                    <a:pt x="859" y="4787"/>
                    <a:pt x="1359" y="5110"/>
                  </a:cubicBezTo>
                  <a:cubicBezTo>
                    <a:pt x="1390" y="5133"/>
                    <a:pt x="1429" y="5141"/>
                    <a:pt x="1465" y="5141"/>
                  </a:cubicBezTo>
                  <a:cubicBezTo>
                    <a:pt x="1526" y="5141"/>
                    <a:pt x="1590" y="5110"/>
                    <a:pt x="1627" y="5057"/>
                  </a:cubicBezTo>
                  <a:cubicBezTo>
                    <a:pt x="1688" y="4968"/>
                    <a:pt x="1663" y="4848"/>
                    <a:pt x="1571" y="4790"/>
                  </a:cubicBezTo>
                  <a:cubicBezTo>
                    <a:pt x="1133" y="4499"/>
                    <a:pt x="1041" y="3855"/>
                    <a:pt x="1105" y="3344"/>
                  </a:cubicBezTo>
                  <a:cubicBezTo>
                    <a:pt x="1133" y="3127"/>
                    <a:pt x="1180" y="2898"/>
                    <a:pt x="1228" y="2683"/>
                  </a:cubicBezTo>
                  <a:cubicBezTo>
                    <a:pt x="1306" y="2312"/>
                    <a:pt x="1390" y="1927"/>
                    <a:pt x="1376" y="1528"/>
                  </a:cubicBezTo>
                  <a:cubicBezTo>
                    <a:pt x="1356" y="853"/>
                    <a:pt x="943" y="92"/>
                    <a:pt x="226" y="2"/>
                  </a:cubicBezTo>
                  <a:cubicBezTo>
                    <a:pt x="218" y="1"/>
                    <a:pt x="209"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57"/>
            <p:cNvSpPr/>
            <p:nvPr/>
          </p:nvSpPr>
          <p:spPr>
            <a:xfrm rot="-293290">
              <a:off x="2964007" y="2328882"/>
              <a:ext cx="109316" cy="184490"/>
            </a:xfrm>
            <a:custGeom>
              <a:avLst/>
              <a:gdLst/>
              <a:ahLst/>
              <a:cxnLst/>
              <a:rect l="l" t="t" r="r" b="b"/>
              <a:pathLst>
                <a:path w="2791" h="4710" extrusionOk="0">
                  <a:moveTo>
                    <a:pt x="493" y="0"/>
                  </a:moveTo>
                  <a:cubicBezTo>
                    <a:pt x="412" y="0"/>
                    <a:pt x="336" y="49"/>
                    <a:pt x="307" y="132"/>
                  </a:cubicBezTo>
                  <a:cubicBezTo>
                    <a:pt x="0" y="1022"/>
                    <a:pt x="64" y="2018"/>
                    <a:pt x="472" y="2866"/>
                  </a:cubicBezTo>
                  <a:cubicBezTo>
                    <a:pt x="885" y="3714"/>
                    <a:pt x="1624" y="4384"/>
                    <a:pt x="2508" y="4699"/>
                  </a:cubicBezTo>
                  <a:cubicBezTo>
                    <a:pt x="2531" y="4707"/>
                    <a:pt x="2550" y="4710"/>
                    <a:pt x="2572" y="4710"/>
                  </a:cubicBezTo>
                  <a:cubicBezTo>
                    <a:pt x="2648" y="4710"/>
                    <a:pt x="2726" y="4663"/>
                    <a:pt x="2757" y="4579"/>
                  </a:cubicBezTo>
                  <a:cubicBezTo>
                    <a:pt x="2790" y="4481"/>
                    <a:pt x="2743" y="4370"/>
                    <a:pt x="2642" y="4333"/>
                  </a:cubicBezTo>
                  <a:cubicBezTo>
                    <a:pt x="1850" y="4052"/>
                    <a:pt x="1183" y="3457"/>
                    <a:pt x="820" y="2699"/>
                  </a:cubicBezTo>
                  <a:cubicBezTo>
                    <a:pt x="458" y="1937"/>
                    <a:pt x="402" y="1047"/>
                    <a:pt x="675" y="255"/>
                  </a:cubicBezTo>
                  <a:cubicBezTo>
                    <a:pt x="706" y="151"/>
                    <a:pt x="653" y="45"/>
                    <a:pt x="553" y="9"/>
                  </a:cubicBezTo>
                  <a:cubicBezTo>
                    <a:pt x="533" y="3"/>
                    <a:pt x="513" y="0"/>
                    <a:pt x="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57"/>
            <p:cNvSpPr/>
            <p:nvPr/>
          </p:nvSpPr>
          <p:spPr>
            <a:xfrm rot="-293290">
              <a:off x="2871565" y="2271581"/>
              <a:ext cx="148014" cy="280339"/>
            </a:xfrm>
            <a:custGeom>
              <a:avLst/>
              <a:gdLst/>
              <a:ahLst/>
              <a:cxnLst/>
              <a:rect l="l" t="t" r="r" b="b"/>
              <a:pathLst>
                <a:path w="3779" h="7157" extrusionOk="0">
                  <a:moveTo>
                    <a:pt x="401" y="0"/>
                  </a:moveTo>
                  <a:cubicBezTo>
                    <a:pt x="301" y="0"/>
                    <a:pt x="213" y="73"/>
                    <a:pt x="205" y="174"/>
                  </a:cubicBezTo>
                  <a:cubicBezTo>
                    <a:pt x="71" y="1471"/>
                    <a:pt x="1" y="2983"/>
                    <a:pt x="489" y="4353"/>
                  </a:cubicBezTo>
                  <a:cubicBezTo>
                    <a:pt x="1019" y="5851"/>
                    <a:pt x="2219" y="6948"/>
                    <a:pt x="3541" y="7154"/>
                  </a:cubicBezTo>
                  <a:cubicBezTo>
                    <a:pt x="3552" y="7157"/>
                    <a:pt x="3561" y="7157"/>
                    <a:pt x="3572" y="7157"/>
                  </a:cubicBezTo>
                  <a:cubicBezTo>
                    <a:pt x="3667" y="7157"/>
                    <a:pt x="3748" y="7093"/>
                    <a:pt x="3762" y="6998"/>
                  </a:cubicBezTo>
                  <a:cubicBezTo>
                    <a:pt x="3778" y="6892"/>
                    <a:pt x="3706" y="6794"/>
                    <a:pt x="3600" y="6777"/>
                  </a:cubicBezTo>
                  <a:cubicBezTo>
                    <a:pt x="2417" y="6593"/>
                    <a:pt x="1337" y="5592"/>
                    <a:pt x="852" y="4227"/>
                  </a:cubicBezTo>
                  <a:cubicBezTo>
                    <a:pt x="389" y="2927"/>
                    <a:pt x="458" y="1468"/>
                    <a:pt x="587" y="213"/>
                  </a:cubicBezTo>
                  <a:cubicBezTo>
                    <a:pt x="601" y="107"/>
                    <a:pt x="520" y="12"/>
                    <a:pt x="417" y="1"/>
                  </a:cubicBezTo>
                  <a:cubicBezTo>
                    <a:pt x="411" y="1"/>
                    <a:pt x="406" y="0"/>
                    <a:pt x="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57"/>
            <p:cNvSpPr/>
            <p:nvPr/>
          </p:nvSpPr>
          <p:spPr>
            <a:xfrm rot="-293290">
              <a:off x="2813967" y="2438818"/>
              <a:ext cx="138614" cy="161223"/>
            </a:xfrm>
            <a:custGeom>
              <a:avLst/>
              <a:gdLst/>
              <a:ahLst/>
              <a:cxnLst/>
              <a:rect l="l" t="t" r="r" b="b"/>
              <a:pathLst>
                <a:path w="3539" h="4116" extrusionOk="0">
                  <a:moveTo>
                    <a:pt x="217" y="0"/>
                  </a:moveTo>
                  <a:cubicBezTo>
                    <a:pt x="196" y="0"/>
                    <a:pt x="175" y="4"/>
                    <a:pt x="154" y="11"/>
                  </a:cubicBezTo>
                  <a:cubicBezTo>
                    <a:pt x="57" y="45"/>
                    <a:pt x="1" y="154"/>
                    <a:pt x="37" y="254"/>
                  </a:cubicBezTo>
                  <a:cubicBezTo>
                    <a:pt x="584" y="1861"/>
                    <a:pt x="1750" y="3262"/>
                    <a:pt x="3229" y="4090"/>
                  </a:cubicBezTo>
                  <a:cubicBezTo>
                    <a:pt x="3259" y="4104"/>
                    <a:pt x="3290" y="4115"/>
                    <a:pt x="3321" y="4115"/>
                  </a:cubicBezTo>
                  <a:cubicBezTo>
                    <a:pt x="3391" y="4115"/>
                    <a:pt x="3458" y="4079"/>
                    <a:pt x="3485" y="4018"/>
                  </a:cubicBezTo>
                  <a:cubicBezTo>
                    <a:pt x="3538" y="3923"/>
                    <a:pt x="3505" y="3808"/>
                    <a:pt x="3413" y="3755"/>
                  </a:cubicBezTo>
                  <a:cubicBezTo>
                    <a:pt x="2018" y="2969"/>
                    <a:pt x="919" y="1646"/>
                    <a:pt x="400" y="129"/>
                  </a:cubicBezTo>
                  <a:cubicBezTo>
                    <a:pt x="371" y="51"/>
                    <a:pt x="295"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57"/>
            <p:cNvSpPr/>
            <p:nvPr/>
          </p:nvSpPr>
          <p:spPr>
            <a:xfrm rot="-293290">
              <a:off x="2818345" y="2555062"/>
              <a:ext cx="47549" cy="39601"/>
            </a:xfrm>
            <a:custGeom>
              <a:avLst/>
              <a:gdLst/>
              <a:ahLst/>
              <a:cxnLst/>
              <a:rect l="l" t="t" r="r" b="b"/>
              <a:pathLst>
                <a:path w="1214" h="1011" extrusionOk="0">
                  <a:moveTo>
                    <a:pt x="217" y="0"/>
                  </a:moveTo>
                  <a:cubicBezTo>
                    <a:pt x="160" y="0"/>
                    <a:pt x="104" y="25"/>
                    <a:pt x="67" y="73"/>
                  </a:cubicBezTo>
                  <a:cubicBezTo>
                    <a:pt x="0" y="157"/>
                    <a:pt x="14" y="280"/>
                    <a:pt x="98" y="347"/>
                  </a:cubicBezTo>
                  <a:lnTo>
                    <a:pt x="876" y="969"/>
                  </a:lnTo>
                  <a:cubicBezTo>
                    <a:pt x="910" y="997"/>
                    <a:pt x="952" y="1011"/>
                    <a:pt x="994" y="1011"/>
                  </a:cubicBezTo>
                  <a:cubicBezTo>
                    <a:pt x="1049" y="1011"/>
                    <a:pt x="1105" y="988"/>
                    <a:pt x="1147" y="938"/>
                  </a:cubicBezTo>
                  <a:cubicBezTo>
                    <a:pt x="1214" y="854"/>
                    <a:pt x="1200" y="732"/>
                    <a:pt x="1116" y="668"/>
                  </a:cubicBezTo>
                  <a:lnTo>
                    <a:pt x="338" y="43"/>
                  </a:lnTo>
                  <a:cubicBezTo>
                    <a:pt x="302" y="14"/>
                    <a:pt x="260"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57"/>
            <p:cNvSpPr/>
            <p:nvPr/>
          </p:nvSpPr>
          <p:spPr>
            <a:xfrm rot="-293290">
              <a:off x="3220637" y="2491373"/>
              <a:ext cx="25498" cy="63769"/>
            </a:xfrm>
            <a:custGeom>
              <a:avLst/>
              <a:gdLst/>
              <a:ahLst/>
              <a:cxnLst/>
              <a:rect l="l" t="t" r="r" b="b"/>
              <a:pathLst>
                <a:path w="651" h="1628" extrusionOk="0">
                  <a:moveTo>
                    <a:pt x="443" y="0"/>
                  </a:moveTo>
                  <a:cubicBezTo>
                    <a:pt x="354" y="0"/>
                    <a:pt x="272" y="63"/>
                    <a:pt x="255" y="157"/>
                  </a:cubicBezTo>
                  <a:lnTo>
                    <a:pt x="20" y="1401"/>
                  </a:lnTo>
                  <a:cubicBezTo>
                    <a:pt x="1" y="1502"/>
                    <a:pt x="70" y="1605"/>
                    <a:pt x="174" y="1624"/>
                  </a:cubicBezTo>
                  <a:cubicBezTo>
                    <a:pt x="185" y="1624"/>
                    <a:pt x="196" y="1627"/>
                    <a:pt x="210" y="1627"/>
                  </a:cubicBezTo>
                  <a:cubicBezTo>
                    <a:pt x="299" y="1627"/>
                    <a:pt x="380" y="1563"/>
                    <a:pt x="397" y="1471"/>
                  </a:cubicBezTo>
                  <a:lnTo>
                    <a:pt x="631" y="227"/>
                  </a:lnTo>
                  <a:cubicBezTo>
                    <a:pt x="651" y="124"/>
                    <a:pt x="581" y="23"/>
                    <a:pt x="478" y="4"/>
                  </a:cubicBezTo>
                  <a:cubicBezTo>
                    <a:pt x="466" y="1"/>
                    <a:pt x="454"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57"/>
            <p:cNvSpPr/>
            <p:nvPr/>
          </p:nvSpPr>
          <p:spPr>
            <a:xfrm rot="-293290">
              <a:off x="3254238" y="2500680"/>
              <a:ext cx="25929" cy="48610"/>
            </a:xfrm>
            <a:custGeom>
              <a:avLst/>
              <a:gdLst/>
              <a:ahLst/>
              <a:cxnLst/>
              <a:rect l="l" t="t" r="r" b="b"/>
              <a:pathLst>
                <a:path w="662" h="1241" extrusionOk="0">
                  <a:moveTo>
                    <a:pt x="452" y="0"/>
                  </a:moveTo>
                  <a:cubicBezTo>
                    <a:pt x="364" y="0"/>
                    <a:pt x="284" y="54"/>
                    <a:pt x="260" y="142"/>
                  </a:cubicBezTo>
                  <a:lnTo>
                    <a:pt x="29" y="995"/>
                  </a:lnTo>
                  <a:cubicBezTo>
                    <a:pt x="1" y="1101"/>
                    <a:pt x="59" y="1205"/>
                    <a:pt x="162" y="1233"/>
                  </a:cubicBezTo>
                  <a:cubicBezTo>
                    <a:pt x="176" y="1238"/>
                    <a:pt x="196" y="1241"/>
                    <a:pt x="213" y="1241"/>
                  </a:cubicBezTo>
                  <a:cubicBezTo>
                    <a:pt x="299" y="1241"/>
                    <a:pt x="377" y="1182"/>
                    <a:pt x="400" y="1096"/>
                  </a:cubicBezTo>
                  <a:lnTo>
                    <a:pt x="634" y="242"/>
                  </a:lnTo>
                  <a:cubicBezTo>
                    <a:pt x="662" y="139"/>
                    <a:pt x="603" y="33"/>
                    <a:pt x="497" y="5"/>
                  </a:cubicBezTo>
                  <a:cubicBezTo>
                    <a:pt x="482" y="2"/>
                    <a:pt x="467" y="0"/>
                    <a:pt x="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57"/>
            <p:cNvSpPr/>
            <p:nvPr/>
          </p:nvSpPr>
          <p:spPr>
            <a:xfrm rot="-293290">
              <a:off x="3341312" y="2335006"/>
              <a:ext cx="92357" cy="446107"/>
            </a:xfrm>
            <a:custGeom>
              <a:avLst/>
              <a:gdLst/>
              <a:ahLst/>
              <a:cxnLst/>
              <a:rect l="l" t="t" r="r" b="b"/>
              <a:pathLst>
                <a:path w="2358" h="11389" extrusionOk="0">
                  <a:moveTo>
                    <a:pt x="263" y="0"/>
                  </a:moveTo>
                  <a:cubicBezTo>
                    <a:pt x="196" y="0"/>
                    <a:pt x="131" y="36"/>
                    <a:pt x="95" y="98"/>
                  </a:cubicBezTo>
                  <a:cubicBezTo>
                    <a:pt x="42" y="193"/>
                    <a:pt x="73" y="307"/>
                    <a:pt x="168" y="360"/>
                  </a:cubicBezTo>
                  <a:cubicBezTo>
                    <a:pt x="726" y="678"/>
                    <a:pt x="809" y="1490"/>
                    <a:pt x="642" y="2157"/>
                  </a:cubicBezTo>
                  <a:cubicBezTo>
                    <a:pt x="581" y="2411"/>
                    <a:pt x="486" y="2670"/>
                    <a:pt x="394" y="2921"/>
                  </a:cubicBezTo>
                  <a:cubicBezTo>
                    <a:pt x="232" y="3376"/>
                    <a:pt x="59" y="3848"/>
                    <a:pt x="39" y="4353"/>
                  </a:cubicBezTo>
                  <a:cubicBezTo>
                    <a:pt x="0" y="5293"/>
                    <a:pt x="475" y="6149"/>
                    <a:pt x="966" y="6947"/>
                  </a:cubicBezTo>
                  <a:lnTo>
                    <a:pt x="991" y="6986"/>
                  </a:lnTo>
                  <a:cubicBezTo>
                    <a:pt x="1446" y="7723"/>
                    <a:pt x="1911" y="8479"/>
                    <a:pt x="1948" y="9310"/>
                  </a:cubicBezTo>
                  <a:cubicBezTo>
                    <a:pt x="1967" y="9784"/>
                    <a:pt x="1783" y="10289"/>
                    <a:pt x="1462" y="10624"/>
                  </a:cubicBezTo>
                  <a:cubicBezTo>
                    <a:pt x="1300" y="10794"/>
                    <a:pt x="1030" y="10998"/>
                    <a:pt x="656" y="11001"/>
                  </a:cubicBezTo>
                  <a:cubicBezTo>
                    <a:pt x="547" y="11003"/>
                    <a:pt x="463" y="11087"/>
                    <a:pt x="463" y="11196"/>
                  </a:cubicBezTo>
                  <a:cubicBezTo>
                    <a:pt x="463" y="11305"/>
                    <a:pt x="553" y="11388"/>
                    <a:pt x="656" y="11388"/>
                  </a:cubicBezTo>
                  <a:cubicBezTo>
                    <a:pt x="1061" y="11388"/>
                    <a:pt x="1434" y="11213"/>
                    <a:pt x="1744" y="10889"/>
                  </a:cubicBezTo>
                  <a:cubicBezTo>
                    <a:pt x="2132" y="10476"/>
                    <a:pt x="2358" y="9868"/>
                    <a:pt x="2333" y="9291"/>
                  </a:cubicBezTo>
                  <a:cubicBezTo>
                    <a:pt x="2294" y="8364"/>
                    <a:pt x="1800" y="7558"/>
                    <a:pt x="1323" y="6785"/>
                  </a:cubicBezTo>
                  <a:lnTo>
                    <a:pt x="1298" y="6746"/>
                  </a:lnTo>
                  <a:cubicBezTo>
                    <a:pt x="837" y="5999"/>
                    <a:pt x="391" y="5201"/>
                    <a:pt x="427" y="4372"/>
                  </a:cubicBezTo>
                  <a:cubicBezTo>
                    <a:pt x="444" y="3926"/>
                    <a:pt x="597" y="3502"/>
                    <a:pt x="756" y="3053"/>
                  </a:cubicBezTo>
                  <a:cubicBezTo>
                    <a:pt x="851" y="2796"/>
                    <a:pt x="946" y="2525"/>
                    <a:pt x="1016" y="2252"/>
                  </a:cubicBezTo>
                  <a:cubicBezTo>
                    <a:pt x="1217" y="1446"/>
                    <a:pt x="1091" y="444"/>
                    <a:pt x="357" y="26"/>
                  </a:cubicBezTo>
                  <a:cubicBezTo>
                    <a:pt x="328" y="9"/>
                    <a:pt x="295"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57"/>
            <p:cNvSpPr/>
            <p:nvPr/>
          </p:nvSpPr>
          <p:spPr>
            <a:xfrm rot="-293290">
              <a:off x="3346690" y="2633500"/>
              <a:ext cx="30433" cy="103487"/>
            </a:xfrm>
            <a:custGeom>
              <a:avLst/>
              <a:gdLst/>
              <a:ahLst/>
              <a:cxnLst/>
              <a:rect l="l" t="t" r="r" b="b"/>
              <a:pathLst>
                <a:path w="777" h="2642" extrusionOk="0">
                  <a:moveTo>
                    <a:pt x="219" y="0"/>
                  </a:moveTo>
                  <a:cubicBezTo>
                    <a:pt x="193" y="0"/>
                    <a:pt x="166" y="5"/>
                    <a:pt x="140" y="16"/>
                  </a:cubicBezTo>
                  <a:cubicBezTo>
                    <a:pt x="43" y="61"/>
                    <a:pt x="1" y="172"/>
                    <a:pt x="43" y="270"/>
                  </a:cubicBezTo>
                  <a:cubicBezTo>
                    <a:pt x="341" y="934"/>
                    <a:pt x="383" y="1704"/>
                    <a:pt x="154" y="2390"/>
                  </a:cubicBezTo>
                  <a:cubicBezTo>
                    <a:pt x="121" y="2488"/>
                    <a:pt x="176" y="2597"/>
                    <a:pt x="277" y="2630"/>
                  </a:cubicBezTo>
                  <a:cubicBezTo>
                    <a:pt x="294" y="2639"/>
                    <a:pt x="316" y="2641"/>
                    <a:pt x="335" y="2641"/>
                  </a:cubicBezTo>
                  <a:cubicBezTo>
                    <a:pt x="416" y="2641"/>
                    <a:pt x="494" y="2588"/>
                    <a:pt x="522" y="2510"/>
                  </a:cubicBezTo>
                  <a:cubicBezTo>
                    <a:pt x="776" y="1732"/>
                    <a:pt x="732" y="859"/>
                    <a:pt x="397" y="114"/>
                  </a:cubicBezTo>
                  <a:cubicBezTo>
                    <a:pt x="366" y="42"/>
                    <a:pt x="294"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57"/>
            <p:cNvSpPr/>
            <p:nvPr/>
          </p:nvSpPr>
          <p:spPr>
            <a:xfrm rot="-293290">
              <a:off x="2941207" y="2756299"/>
              <a:ext cx="35447" cy="82100"/>
            </a:xfrm>
            <a:custGeom>
              <a:avLst/>
              <a:gdLst/>
              <a:ahLst/>
              <a:cxnLst/>
              <a:rect l="l" t="t" r="r" b="b"/>
              <a:pathLst>
                <a:path w="905" h="2096" extrusionOk="0">
                  <a:moveTo>
                    <a:pt x="226" y="0"/>
                  </a:moveTo>
                  <a:cubicBezTo>
                    <a:pt x="126" y="3"/>
                    <a:pt x="37" y="75"/>
                    <a:pt x="28" y="184"/>
                  </a:cubicBezTo>
                  <a:cubicBezTo>
                    <a:pt x="0" y="826"/>
                    <a:pt x="176" y="1470"/>
                    <a:pt x="525" y="2009"/>
                  </a:cubicBezTo>
                  <a:cubicBezTo>
                    <a:pt x="558" y="2065"/>
                    <a:pt x="622" y="2095"/>
                    <a:pt x="684" y="2095"/>
                  </a:cubicBezTo>
                  <a:cubicBezTo>
                    <a:pt x="720" y="2095"/>
                    <a:pt x="754" y="2084"/>
                    <a:pt x="793" y="2062"/>
                  </a:cubicBezTo>
                  <a:cubicBezTo>
                    <a:pt x="879" y="2006"/>
                    <a:pt x="904" y="1886"/>
                    <a:pt x="848" y="1797"/>
                  </a:cubicBezTo>
                  <a:cubicBezTo>
                    <a:pt x="544" y="1328"/>
                    <a:pt x="388" y="759"/>
                    <a:pt x="413" y="198"/>
                  </a:cubicBezTo>
                  <a:cubicBezTo>
                    <a:pt x="416" y="95"/>
                    <a:pt x="335" y="6"/>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57"/>
            <p:cNvSpPr/>
            <p:nvPr/>
          </p:nvSpPr>
          <p:spPr>
            <a:xfrm rot="-293290">
              <a:off x="1532538" y="1624642"/>
              <a:ext cx="222158" cy="529499"/>
            </a:xfrm>
            <a:custGeom>
              <a:avLst/>
              <a:gdLst/>
              <a:ahLst/>
              <a:cxnLst/>
              <a:rect l="l" t="t" r="r" b="b"/>
              <a:pathLst>
                <a:path w="5672" h="13518" extrusionOk="0">
                  <a:moveTo>
                    <a:pt x="5452" y="0"/>
                  </a:moveTo>
                  <a:cubicBezTo>
                    <a:pt x="5417" y="0"/>
                    <a:pt x="5382" y="10"/>
                    <a:pt x="5351" y="29"/>
                  </a:cubicBezTo>
                  <a:cubicBezTo>
                    <a:pt x="3580" y="1103"/>
                    <a:pt x="2425" y="3154"/>
                    <a:pt x="1819" y="6292"/>
                  </a:cubicBezTo>
                  <a:cubicBezTo>
                    <a:pt x="1713" y="6839"/>
                    <a:pt x="1618" y="7397"/>
                    <a:pt x="1532" y="7938"/>
                  </a:cubicBezTo>
                  <a:cubicBezTo>
                    <a:pt x="1236" y="9746"/>
                    <a:pt x="932" y="11623"/>
                    <a:pt x="53" y="13230"/>
                  </a:cubicBezTo>
                  <a:cubicBezTo>
                    <a:pt x="0" y="13325"/>
                    <a:pt x="37" y="13440"/>
                    <a:pt x="131" y="13493"/>
                  </a:cubicBezTo>
                  <a:cubicBezTo>
                    <a:pt x="162" y="13509"/>
                    <a:pt x="193" y="13518"/>
                    <a:pt x="223" y="13518"/>
                  </a:cubicBezTo>
                  <a:cubicBezTo>
                    <a:pt x="293" y="13518"/>
                    <a:pt x="360" y="13481"/>
                    <a:pt x="394" y="13412"/>
                  </a:cubicBezTo>
                  <a:cubicBezTo>
                    <a:pt x="1306" y="11743"/>
                    <a:pt x="1616" y="9841"/>
                    <a:pt x="1917" y="7997"/>
                  </a:cubicBezTo>
                  <a:cubicBezTo>
                    <a:pt x="2003" y="7458"/>
                    <a:pt x="2093" y="6903"/>
                    <a:pt x="2199" y="6365"/>
                  </a:cubicBezTo>
                  <a:cubicBezTo>
                    <a:pt x="2782" y="3338"/>
                    <a:pt x="3878" y="1371"/>
                    <a:pt x="5552" y="356"/>
                  </a:cubicBezTo>
                  <a:cubicBezTo>
                    <a:pt x="5644" y="300"/>
                    <a:pt x="5672" y="183"/>
                    <a:pt x="5616" y="91"/>
                  </a:cubicBezTo>
                  <a:cubicBezTo>
                    <a:pt x="5580" y="32"/>
                    <a:pt x="5516" y="0"/>
                    <a:pt x="5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57"/>
            <p:cNvSpPr/>
            <p:nvPr/>
          </p:nvSpPr>
          <p:spPr>
            <a:xfrm rot="-293290">
              <a:off x="1590299" y="2002398"/>
              <a:ext cx="71794" cy="164122"/>
            </a:xfrm>
            <a:custGeom>
              <a:avLst/>
              <a:gdLst/>
              <a:ahLst/>
              <a:cxnLst/>
              <a:rect l="l" t="t" r="r" b="b"/>
              <a:pathLst>
                <a:path w="1833" h="4190" extrusionOk="0">
                  <a:moveTo>
                    <a:pt x="1631" y="1"/>
                  </a:moveTo>
                  <a:cubicBezTo>
                    <a:pt x="1538" y="1"/>
                    <a:pt x="1453" y="70"/>
                    <a:pt x="1440" y="169"/>
                  </a:cubicBezTo>
                  <a:cubicBezTo>
                    <a:pt x="1283" y="1497"/>
                    <a:pt x="803" y="2783"/>
                    <a:pt x="59" y="3891"/>
                  </a:cubicBezTo>
                  <a:cubicBezTo>
                    <a:pt x="0" y="3977"/>
                    <a:pt x="22" y="4100"/>
                    <a:pt x="109" y="4159"/>
                  </a:cubicBezTo>
                  <a:cubicBezTo>
                    <a:pt x="145" y="4181"/>
                    <a:pt x="179" y="4189"/>
                    <a:pt x="218" y="4189"/>
                  </a:cubicBezTo>
                  <a:cubicBezTo>
                    <a:pt x="282" y="4189"/>
                    <a:pt x="343" y="4161"/>
                    <a:pt x="377" y="4106"/>
                  </a:cubicBezTo>
                  <a:cubicBezTo>
                    <a:pt x="1158" y="2945"/>
                    <a:pt x="1654" y="1603"/>
                    <a:pt x="1819" y="214"/>
                  </a:cubicBezTo>
                  <a:cubicBezTo>
                    <a:pt x="1833" y="111"/>
                    <a:pt x="1758" y="16"/>
                    <a:pt x="1652" y="2"/>
                  </a:cubicBezTo>
                  <a:cubicBezTo>
                    <a:pt x="1645" y="1"/>
                    <a:pt x="1638" y="1"/>
                    <a:pt x="16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57"/>
            <p:cNvSpPr/>
            <p:nvPr/>
          </p:nvSpPr>
          <p:spPr>
            <a:xfrm rot="-293290">
              <a:off x="1845777" y="1443732"/>
              <a:ext cx="41361" cy="33334"/>
            </a:xfrm>
            <a:custGeom>
              <a:avLst/>
              <a:gdLst/>
              <a:ahLst/>
              <a:cxnLst/>
              <a:rect l="l" t="t" r="r" b="b"/>
              <a:pathLst>
                <a:path w="1056" h="851" extrusionOk="0">
                  <a:moveTo>
                    <a:pt x="837" y="1"/>
                  </a:moveTo>
                  <a:cubicBezTo>
                    <a:pt x="797" y="1"/>
                    <a:pt x="757" y="13"/>
                    <a:pt x="723" y="39"/>
                  </a:cubicBezTo>
                  <a:lnTo>
                    <a:pt x="101" y="505"/>
                  </a:lnTo>
                  <a:cubicBezTo>
                    <a:pt x="18" y="569"/>
                    <a:pt x="1" y="692"/>
                    <a:pt x="65" y="775"/>
                  </a:cubicBezTo>
                  <a:cubicBezTo>
                    <a:pt x="101" y="823"/>
                    <a:pt x="157" y="851"/>
                    <a:pt x="218" y="851"/>
                  </a:cubicBezTo>
                  <a:cubicBezTo>
                    <a:pt x="260" y="851"/>
                    <a:pt x="297" y="837"/>
                    <a:pt x="333" y="812"/>
                  </a:cubicBezTo>
                  <a:lnTo>
                    <a:pt x="952" y="346"/>
                  </a:lnTo>
                  <a:cubicBezTo>
                    <a:pt x="1036" y="282"/>
                    <a:pt x="1055" y="159"/>
                    <a:pt x="991" y="78"/>
                  </a:cubicBezTo>
                  <a:cubicBezTo>
                    <a:pt x="955" y="28"/>
                    <a:pt x="896" y="1"/>
                    <a:pt x="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57"/>
            <p:cNvSpPr/>
            <p:nvPr/>
          </p:nvSpPr>
          <p:spPr>
            <a:xfrm rot="-293290">
              <a:off x="1421996" y="2164108"/>
              <a:ext cx="53464" cy="42460"/>
            </a:xfrm>
            <a:custGeom>
              <a:avLst/>
              <a:gdLst/>
              <a:ahLst/>
              <a:cxnLst/>
              <a:rect l="l" t="t" r="r" b="b"/>
              <a:pathLst>
                <a:path w="1365" h="1084" extrusionOk="0">
                  <a:moveTo>
                    <a:pt x="1146" y="1"/>
                  </a:moveTo>
                  <a:cubicBezTo>
                    <a:pt x="1106" y="1"/>
                    <a:pt x="1066" y="13"/>
                    <a:pt x="1032" y="38"/>
                  </a:cubicBezTo>
                  <a:lnTo>
                    <a:pt x="101" y="741"/>
                  </a:lnTo>
                  <a:cubicBezTo>
                    <a:pt x="17" y="802"/>
                    <a:pt x="0" y="925"/>
                    <a:pt x="64" y="1009"/>
                  </a:cubicBezTo>
                  <a:cubicBezTo>
                    <a:pt x="101" y="1056"/>
                    <a:pt x="156" y="1084"/>
                    <a:pt x="215" y="1084"/>
                  </a:cubicBezTo>
                  <a:cubicBezTo>
                    <a:pt x="254" y="1084"/>
                    <a:pt x="296" y="1070"/>
                    <a:pt x="332" y="1045"/>
                  </a:cubicBezTo>
                  <a:lnTo>
                    <a:pt x="1261" y="345"/>
                  </a:lnTo>
                  <a:cubicBezTo>
                    <a:pt x="1348" y="283"/>
                    <a:pt x="1364" y="160"/>
                    <a:pt x="1300" y="77"/>
                  </a:cubicBezTo>
                  <a:cubicBezTo>
                    <a:pt x="1264" y="27"/>
                    <a:pt x="1205" y="1"/>
                    <a:pt x="1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57"/>
            <p:cNvSpPr/>
            <p:nvPr/>
          </p:nvSpPr>
          <p:spPr>
            <a:xfrm rot="-293290">
              <a:off x="1356568" y="2442253"/>
              <a:ext cx="131838" cy="366905"/>
            </a:xfrm>
            <a:custGeom>
              <a:avLst/>
              <a:gdLst/>
              <a:ahLst/>
              <a:cxnLst/>
              <a:rect l="l" t="t" r="r" b="b"/>
              <a:pathLst>
                <a:path w="3366" h="9367" extrusionOk="0">
                  <a:moveTo>
                    <a:pt x="2461" y="1"/>
                  </a:moveTo>
                  <a:cubicBezTo>
                    <a:pt x="2405" y="1"/>
                    <a:pt x="2350" y="25"/>
                    <a:pt x="2314" y="71"/>
                  </a:cubicBezTo>
                  <a:cubicBezTo>
                    <a:pt x="2244" y="154"/>
                    <a:pt x="2255" y="274"/>
                    <a:pt x="2336" y="341"/>
                  </a:cubicBezTo>
                  <a:cubicBezTo>
                    <a:pt x="2936" y="838"/>
                    <a:pt x="2947" y="1800"/>
                    <a:pt x="2651" y="2498"/>
                  </a:cubicBezTo>
                  <a:cubicBezTo>
                    <a:pt x="2389" y="3111"/>
                    <a:pt x="1929" y="3633"/>
                    <a:pt x="1482" y="4138"/>
                  </a:cubicBezTo>
                  <a:cubicBezTo>
                    <a:pt x="1373" y="4269"/>
                    <a:pt x="1262" y="4395"/>
                    <a:pt x="1156" y="4520"/>
                  </a:cubicBezTo>
                  <a:cubicBezTo>
                    <a:pt x="634" y="5128"/>
                    <a:pt x="34" y="5951"/>
                    <a:pt x="15" y="6922"/>
                  </a:cubicBezTo>
                  <a:cubicBezTo>
                    <a:pt x="1" y="7553"/>
                    <a:pt x="277" y="8189"/>
                    <a:pt x="771" y="8666"/>
                  </a:cubicBezTo>
                  <a:cubicBezTo>
                    <a:pt x="1237" y="9115"/>
                    <a:pt x="1834" y="9366"/>
                    <a:pt x="2422" y="9366"/>
                  </a:cubicBezTo>
                  <a:cubicBezTo>
                    <a:pt x="2461" y="9366"/>
                    <a:pt x="2501" y="9363"/>
                    <a:pt x="2545" y="9363"/>
                  </a:cubicBezTo>
                  <a:cubicBezTo>
                    <a:pt x="2654" y="9361"/>
                    <a:pt x="2732" y="9268"/>
                    <a:pt x="2727" y="9160"/>
                  </a:cubicBezTo>
                  <a:cubicBezTo>
                    <a:pt x="2724" y="9057"/>
                    <a:pt x="2640" y="8978"/>
                    <a:pt x="2536" y="8978"/>
                  </a:cubicBezTo>
                  <a:cubicBezTo>
                    <a:pt x="2533" y="8978"/>
                    <a:pt x="2529" y="8978"/>
                    <a:pt x="2526" y="8978"/>
                  </a:cubicBezTo>
                  <a:cubicBezTo>
                    <a:pt x="2490" y="8981"/>
                    <a:pt x="2455" y="8982"/>
                    <a:pt x="2420" y="8982"/>
                  </a:cubicBezTo>
                  <a:cubicBezTo>
                    <a:pt x="1929" y="8982"/>
                    <a:pt x="1435" y="8767"/>
                    <a:pt x="1044" y="8390"/>
                  </a:cubicBezTo>
                  <a:cubicBezTo>
                    <a:pt x="626" y="7988"/>
                    <a:pt x="389" y="7455"/>
                    <a:pt x="403" y="6933"/>
                  </a:cubicBezTo>
                  <a:cubicBezTo>
                    <a:pt x="419" y="6083"/>
                    <a:pt x="969" y="5329"/>
                    <a:pt x="1449" y="4766"/>
                  </a:cubicBezTo>
                  <a:cubicBezTo>
                    <a:pt x="1552" y="4640"/>
                    <a:pt x="1661" y="4520"/>
                    <a:pt x="1772" y="4395"/>
                  </a:cubicBezTo>
                  <a:cubicBezTo>
                    <a:pt x="2238" y="3865"/>
                    <a:pt x="2721" y="3315"/>
                    <a:pt x="3005" y="2651"/>
                  </a:cubicBezTo>
                  <a:cubicBezTo>
                    <a:pt x="3349" y="1848"/>
                    <a:pt x="3365" y="690"/>
                    <a:pt x="2584" y="45"/>
                  </a:cubicBezTo>
                  <a:cubicBezTo>
                    <a:pt x="2548" y="15"/>
                    <a:pt x="2504" y="1"/>
                    <a:pt x="24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57"/>
            <p:cNvSpPr/>
            <p:nvPr/>
          </p:nvSpPr>
          <p:spPr>
            <a:xfrm rot="-293290">
              <a:off x="1322261" y="2728372"/>
              <a:ext cx="137164" cy="133021"/>
            </a:xfrm>
            <a:custGeom>
              <a:avLst/>
              <a:gdLst/>
              <a:ahLst/>
              <a:cxnLst/>
              <a:rect l="l" t="t" r="r" b="b"/>
              <a:pathLst>
                <a:path w="3502" h="3396" extrusionOk="0">
                  <a:moveTo>
                    <a:pt x="266" y="1"/>
                  </a:moveTo>
                  <a:cubicBezTo>
                    <a:pt x="167" y="1"/>
                    <a:pt x="76" y="78"/>
                    <a:pt x="67" y="179"/>
                  </a:cubicBezTo>
                  <a:cubicBezTo>
                    <a:pt x="0" y="1044"/>
                    <a:pt x="327" y="1926"/>
                    <a:pt x="949" y="2537"/>
                  </a:cubicBezTo>
                  <a:cubicBezTo>
                    <a:pt x="1504" y="3083"/>
                    <a:pt x="2274" y="3396"/>
                    <a:pt x="3052" y="3396"/>
                  </a:cubicBezTo>
                  <a:cubicBezTo>
                    <a:pt x="3142" y="3396"/>
                    <a:pt x="3228" y="3390"/>
                    <a:pt x="3315" y="3382"/>
                  </a:cubicBezTo>
                  <a:cubicBezTo>
                    <a:pt x="3424" y="3371"/>
                    <a:pt x="3502" y="3276"/>
                    <a:pt x="3490" y="3173"/>
                  </a:cubicBezTo>
                  <a:cubicBezTo>
                    <a:pt x="3480" y="3071"/>
                    <a:pt x="3396" y="2996"/>
                    <a:pt x="3301" y="2996"/>
                  </a:cubicBezTo>
                  <a:cubicBezTo>
                    <a:pt x="3294" y="2996"/>
                    <a:pt x="3288" y="2996"/>
                    <a:pt x="3281" y="2997"/>
                  </a:cubicBezTo>
                  <a:cubicBezTo>
                    <a:pt x="3203" y="3004"/>
                    <a:pt x="3125" y="3008"/>
                    <a:pt x="3047" y="3008"/>
                  </a:cubicBezTo>
                  <a:cubicBezTo>
                    <a:pt x="2371" y="3008"/>
                    <a:pt x="1702" y="2741"/>
                    <a:pt x="1217" y="2261"/>
                  </a:cubicBezTo>
                  <a:cubicBezTo>
                    <a:pt x="676" y="1730"/>
                    <a:pt x="391" y="960"/>
                    <a:pt x="450" y="207"/>
                  </a:cubicBezTo>
                  <a:cubicBezTo>
                    <a:pt x="455" y="104"/>
                    <a:pt x="380" y="12"/>
                    <a:pt x="271" y="1"/>
                  </a:cubicBezTo>
                  <a:cubicBezTo>
                    <a:pt x="269" y="1"/>
                    <a:pt x="268"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57"/>
            <p:cNvSpPr/>
            <p:nvPr/>
          </p:nvSpPr>
          <p:spPr>
            <a:xfrm rot="-293290">
              <a:off x="1447702" y="2660117"/>
              <a:ext cx="50409" cy="75598"/>
            </a:xfrm>
            <a:custGeom>
              <a:avLst/>
              <a:gdLst/>
              <a:ahLst/>
              <a:cxnLst/>
              <a:rect l="l" t="t" r="r" b="b"/>
              <a:pathLst>
                <a:path w="1287" h="1930" extrusionOk="0">
                  <a:moveTo>
                    <a:pt x="437" y="1"/>
                  </a:moveTo>
                  <a:cubicBezTo>
                    <a:pt x="360" y="1"/>
                    <a:pt x="288" y="45"/>
                    <a:pt x="260" y="125"/>
                  </a:cubicBezTo>
                  <a:cubicBezTo>
                    <a:pt x="1" y="797"/>
                    <a:pt x="333" y="1612"/>
                    <a:pt x="988" y="1913"/>
                  </a:cubicBezTo>
                  <a:cubicBezTo>
                    <a:pt x="1016" y="1924"/>
                    <a:pt x="1041" y="1930"/>
                    <a:pt x="1069" y="1930"/>
                  </a:cubicBezTo>
                  <a:cubicBezTo>
                    <a:pt x="1142" y="1930"/>
                    <a:pt x="1212" y="1891"/>
                    <a:pt x="1242" y="1815"/>
                  </a:cubicBezTo>
                  <a:cubicBezTo>
                    <a:pt x="1287" y="1718"/>
                    <a:pt x="1245" y="1606"/>
                    <a:pt x="1147" y="1561"/>
                  </a:cubicBezTo>
                  <a:cubicBezTo>
                    <a:pt x="681" y="1347"/>
                    <a:pt x="433" y="738"/>
                    <a:pt x="617" y="259"/>
                  </a:cubicBezTo>
                  <a:cubicBezTo>
                    <a:pt x="654" y="161"/>
                    <a:pt x="609" y="49"/>
                    <a:pt x="506" y="13"/>
                  </a:cubicBezTo>
                  <a:cubicBezTo>
                    <a:pt x="483" y="5"/>
                    <a:pt x="460" y="1"/>
                    <a:pt x="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57"/>
            <p:cNvSpPr/>
            <p:nvPr/>
          </p:nvSpPr>
          <p:spPr>
            <a:xfrm rot="-293290">
              <a:off x="1518354" y="2434689"/>
              <a:ext cx="35799" cy="45594"/>
            </a:xfrm>
            <a:custGeom>
              <a:avLst/>
              <a:gdLst/>
              <a:ahLst/>
              <a:cxnLst/>
              <a:rect l="l" t="t" r="r" b="b"/>
              <a:pathLst>
                <a:path w="914" h="1164" extrusionOk="0">
                  <a:moveTo>
                    <a:pt x="691" y="0"/>
                  </a:moveTo>
                  <a:cubicBezTo>
                    <a:pt x="625" y="0"/>
                    <a:pt x="562" y="34"/>
                    <a:pt x="525" y="93"/>
                  </a:cubicBezTo>
                  <a:lnTo>
                    <a:pt x="59" y="871"/>
                  </a:lnTo>
                  <a:cubicBezTo>
                    <a:pt x="1" y="963"/>
                    <a:pt x="34" y="1080"/>
                    <a:pt x="124" y="1136"/>
                  </a:cubicBezTo>
                  <a:cubicBezTo>
                    <a:pt x="157" y="1153"/>
                    <a:pt x="188" y="1164"/>
                    <a:pt x="221" y="1164"/>
                  </a:cubicBezTo>
                  <a:cubicBezTo>
                    <a:pt x="285" y="1164"/>
                    <a:pt x="352" y="1130"/>
                    <a:pt x="389" y="1069"/>
                  </a:cubicBezTo>
                  <a:lnTo>
                    <a:pt x="857" y="293"/>
                  </a:lnTo>
                  <a:cubicBezTo>
                    <a:pt x="913" y="201"/>
                    <a:pt x="882" y="84"/>
                    <a:pt x="790" y="28"/>
                  </a:cubicBezTo>
                  <a:cubicBezTo>
                    <a:pt x="759" y="9"/>
                    <a:pt x="725" y="0"/>
                    <a:pt x="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57"/>
            <p:cNvSpPr/>
            <p:nvPr/>
          </p:nvSpPr>
          <p:spPr>
            <a:xfrm rot="-293290">
              <a:off x="1559327" y="2440995"/>
              <a:ext cx="25694" cy="57580"/>
            </a:xfrm>
            <a:custGeom>
              <a:avLst/>
              <a:gdLst/>
              <a:ahLst/>
              <a:cxnLst/>
              <a:rect l="l" t="t" r="r" b="b"/>
              <a:pathLst>
                <a:path w="656" h="1470" extrusionOk="0">
                  <a:moveTo>
                    <a:pt x="443" y="0"/>
                  </a:moveTo>
                  <a:cubicBezTo>
                    <a:pt x="358" y="0"/>
                    <a:pt x="281" y="62"/>
                    <a:pt x="260" y="153"/>
                  </a:cubicBezTo>
                  <a:lnTo>
                    <a:pt x="25" y="1241"/>
                  </a:lnTo>
                  <a:cubicBezTo>
                    <a:pt x="0" y="1342"/>
                    <a:pt x="67" y="1442"/>
                    <a:pt x="173" y="1467"/>
                  </a:cubicBezTo>
                  <a:cubicBezTo>
                    <a:pt x="187" y="1467"/>
                    <a:pt x="201" y="1470"/>
                    <a:pt x="215" y="1470"/>
                  </a:cubicBezTo>
                  <a:cubicBezTo>
                    <a:pt x="304" y="1470"/>
                    <a:pt x="385" y="1406"/>
                    <a:pt x="399" y="1319"/>
                  </a:cubicBezTo>
                  <a:lnTo>
                    <a:pt x="634" y="231"/>
                  </a:lnTo>
                  <a:cubicBezTo>
                    <a:pt x="656" y="131"/>
                    <a:pt x="592" y="30"/>
                    <a:pt x="486" y="5"/>
                  </a:cubicBezTo>
                  <a:cubicBezTo>
                    <a:pt x="471" y="2"/>
                    <a:pt x="457"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57"/>
            <p:cNvSpPr/>
            <p:nvPr/>
          </p:nvSpPr>
          <p:spPr>
            <a:xfrm rot="-293290">
              <a:off x="1610164" y="2285889"/>
              <a:ext cx="125571" cy="246967"/>
            </a:xfrm>
            <a:custGeom>
              <a:avLst/>
              <a:gdLst/>
              <a:ahLst/>
              <a:cxnLst/>
              <a:rect l="l" t="t" r="r" b="b"/>
              <a:pathLst>
                <a:path w="3206" h="6305" extrusionOk="0">
                  <a:moveTo>
                    <a:pt x="435" y="1"/>
                  </a:moveTo>
                  <a:cubicBezTo>
                    <a:pt x="337" y="1"/>
                    <a:pt x="251" y="76"/>
                    <a:pt x="240" y="172"/>
                  </a:cubicBezTo>
                  <a:cubicBezTo>
                    <a:pt x="0" y="2474"/>
                    <a:pt x="1033" y="4865"/>
                    <a:pt x="2871" y="6265"/>
                  </a:cubicBezTo>
                  <a:cubicBezTo>
                    <a:pt x="2905" y="6290"/>
                    <a:pt x="2944" y="6304"/>
                    <a:pt x="2985" y="6304"/>
                  </a:cubicBezTo>
                  <a:cubicBezTo>
                    <a:pt x="3041" y="6304"/>
                    <a:pt x="3100" y="6276"/>
                    <a:pt x="3139" y="6232"/>
                  </a:cubicBezTo>
                  <a:cubicBezTo>
                    <a:pt x="3206" y="6148"/>
                    <a:pt x="3189" y="6025"/>
                    <a:pt x="3105" y="5961"/>
                  </a:cubicBezTo>
                  <a:cubicBezTo>
                    <a:pt x="1370" y="4641"/>
                    <a:pt x="399" y="2384"/>
                    <a:pt x="625" y="214"/>
                  </a:cubicBezTo>
                  <a:cubicBezTo>
                    <a:pt x="636" y="108"/>
                    <a:pt x="558" y="13"/>
                    <a:pt x="455" y="2"/>
                  </a:cubicBezTo>
                  <a:cubicBezTo>
                    <a:pt x="448" y="1"/>
                    <a:pt x="442" y="1"/>
                    <a:pt x="4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57"/>
            <p:cNvSpPr/>
            <p:nvPr/>
          </p:nvSpPr>
          <p:spPr>
            <a:xfrm rot="-293290">
              <a:off x="1703915" y="2405097"/>
              <a:ext cx="75358" cy="87819"/>
            </a:xfrm>
            <a:custGeom>
              <a:avLst/>
              <a:gdLst/>
              <a:ahLst/>
              <a:cxnLst/>
              <a:rect l="l" t="t" r="r" b="b"/>
              <a:pathLst>
                <a:path w="1924" h="2242" extrusionOk="0">
                  <a:moveTo>
                    <a:pt x="218" y="0"/>
                  </a:moveTo>
                  <a:cubicBezTo>
                    <a:pt x="198" y="0"/>
                    <a:pt x="178" y="3"/>
                    <a:pt x="157" y="10"/>
                  </a:cubicBezTo>
                  <a:cubicBezTo>
                    <a:pt x="57" y="44"/>
                    <a:pt x="1" y="150"/>
                    <a:pt x="37" y="253"/>
                  </a:cubicBezTo>
                  <a:cubicBezTo>
                    <a:pt x="302" y="1062"/>
                    <a:pt x="874" y="1776"/>
                    <a:pt x="1605" y="2214"/>
                  </a:cubicBezTo>
                  <a:cubicBezTo>
                    <a:pt x="1641" y="2234"/>
                    <a:pt x="1672" y="2242"/>
                    <a:pt x="1705" y="2242"/>
                  </a:cubicBezTo>
                  <a:cubicBezTo>
                    <a:pt x="1770" y="2242"/>
                    <a:pt x="1837" y="2211"/>
                    <a:pt x="1867" y="2153"/>
                  </a:cubicBezTo>
                  <a:cubicBezTo>
                    <a:pt x="1923" y="2061"/>
                    <a:pt x="1892" y="1943"/>
                    <a:pt x="1800" y="1888"/>
                  </a:cubicBezTo>
                  <a:cubicBezTo>
                    <a:pt x="1148" y="1497"/>
                    <a:pt x="637" y="855"/>
                    <a:pt x="400" y="133"/>
                  </a:cubicBezTo>
                  <a:cubicBezTo>
                    <a:pt x="373" y="52"/>
                    <a:pt x="29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57"/>
            <p:cNvSpPr/>
            <p:nvPr/>
          </p:nvSpPr>
          <p:spPr>
            <a:xfrm rot="-293290">
              <a:off x="1650779" y="2858738"/>
              <a:ext cx="307230" cy="149120"/>
            </a:xfrm>
            <a:custGeom>
              <a:avLst/>
              <a:gdLst/>
              <a:ahLst/>
              <a:cxnLst/>
              <a:rect l="l" t="t" r="r" b="b"/>
              <a:pathLst>
                <a:path w="7844" h="3807" extrusionOk="0">
                  <a:moveTo>
                    <a:pt x="216" y="1"/>
                  </a:moveTo>
                  <a:cubicBezTo>
                    <a:pt x="176" y="1"/>
                    <a:pt x="135" y="13"/>
                    <a:pt x="101" y="37"/>
                  </a:cubicBezTo>
                  <a:cubicBezTo>
                    <a:pt x="15" y="99"/>
                    <a:pt x="1" y="222"/>
                    <a:pt x="62" y="305"/>
                  </a:cubicBezTo>
                  <a:cubicBezTo>
                    <a:pt x="1022" y="1580"/>
                    <a:pt x="2135" y="2523"/>
                    <a:pt x="3374" y="3120"/>
                  </a:cubicBezTo>
                  <a:cubicBezTo>
                    <a:pt x="4317" y="3575"/>
                    <a:pt x="5318" y="3806"/>
                    <a:pt x="6292" y="3806"/>
                  </a:cubicBezTo>
                  <a:cubicBezTo>
                    <a:pt x="6763" y="3806"/>
                    <a:pt x="7229" y="3751"/>
                    <a:pt x="7678" y="3645"/>
                  </a:cubicBezTo>
                  <a:cubicBezTo>
                    <a:pt x="7782" y="3619"/>
                    <a:pt x="7843" y="3513"/>
                    <a:pt x="7818" y="3410"/>
                  </a:cubicBezTo>
                  <a:cubicBezTo>
                    <a:pt x="7799" y="3323"/>
                    <a:pt x="7720" y="3265"/>
                    <a:pt x="7633" y="3265"/>
                  </a:cubicBezTo>
                  <a:cubicBezTo>
                    <a:pt x="7618" y="3265"/>
                    <a:pt x="7602" y="3267"/>
                    <a:pt x="7586" y="3271"/>
                  </a:cubicBezTo>
                  <a:cubicBezTo>
                    <a:pt x="7169" y="3375"/>
                    <a:pt x="6735" y="3427"/>
                    <a:pt x="6294" y="3427"/>
                  </a:cubicBezTo>
                  <a:cubicBezTo>
                    <a:pt x="5380" y="3427"/>
                    <a:pt x="4435" y="3205"/>
                    <a:pt x="3541" y="2774"/>
                  </a:cubicBezTo>
                  <a:cubicBezTo>
                    <a:pt x="2361" y="2205"/>
                    <a:pt x="1290" y="1296"/>
                    <a:pt x="369" y="76"/>
                  </a:cubicBezTo>
                  <a:cubicBezTo>
                    <a:pt x="333" y="27"/>
                    <a:pt x="274" y="1"/>
                    <a:pt x="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57"/>
            <p:cNvSpPr/>
            <p:nvPr/>
          </p:nvSpPr>
          <p:spPr>
            <a:xfrm rot="-293290">
              <a:off x="1722153" y="2730615"/>
              <a:ext cx="358421" cy="168431"/>
            </a:xfrm>
            <a:custGeom>
              <a:avLst/>
              <a:gdLst/>
              <a:ahLst/>
              <a:cxnLst/>
              <a:rect l="l" t="t" r="r" b="b"/>
              <a:pathLst>
                <a:path w="9151" h="4300" extrusionOk="0">
                  <a:moveTo>
                    <a:pt x="8935" y="1"/>
                  </a:moveTo>
                  <a:cubicBezTo>
                    <a:pt x="8860" y="1"/>
                    <a:pt x="8789" y="44"/>
                    <a:pt x="8757" y="118"/>
                  </a:cubicBezTo>
                  <a:cubicBezTo>
                    <a:pt x="8241" y="1346"/>
                    <a:pt x="7474" y="2344"/>
                    <a:pt x="6536" y="3011"/>
                  </a:cubicBezTo>
                  <a:cubicBezTo>
                    <a:pt x="5703" y="3599"/>
                    <a:pt x="4739" y="3915"/>
                    <a:pt x="3804" y="3915"/>
                  </a:cubicBezTo>
                  <a:cubicBezTo>
                    <a:pt x="3563" y="3915"/>
                    <a:pt x="3323" y="3894"/>
                    <a:pt x="3088" y="3851"/>
                  </a:cubicBezTo>
                  <a:cubicBezTo>
                    <a:pt x="1855" y="3630"/>
                    <a:pt x="803" y="2782"/>
                    <a:pt x="402" y="1700"/>
                  </a:cubicBezTo>
                  <a:cubicBezTo>
                    <a:pt x="371" y="1619"/>
                    <a:pt x="298" y="1571"/>
                    <a:pt x="220" y="1571"/>
                  </a:cubicBezTo>
                  <a:cubicBezTo>
                    <a:pt x="198" y="1571"/>
                    <a:pt x="175" y="1575"/>
                    <a:pt x="153" y="1583"/>
                  </a:cubicBezTo>
                  <a:cubicBezTo>
                    <a:pt x="53" y="1622"/>
                    <a:pt x="0" y="1731"/>
                    <a:pt x="39" y="1831"/>
                  </a:cubicBezTo>
                  <a:cubicBezTo>
                    <a:pt x="485" y="3042"/>
                    <a:pt x="1654" y="3982"/>
                    <a:pt x="3013" y="4230"/>
                  </a:cubicBezTo>
                  <a:cubicBezTo>
                    <a:pt x="3272" y="4275"/>
                    <a:pt x="3532" y="4300"/>
                    <a:pt x="3797" y="4300"/>
                  </a:cubicBezTo>
                  <a:cubicBezTo>
                    <a:pt x="4812" y="4300"/>
                    <a:pt x="5856" y="3962"/>
                    <a:pt x="6760" y="3321"/>
                  </a:cubicBezTo>
                  <a:cubicBezTo>
                    <a:pt x="7756" y="2612"/>
                    <a:pt x="8567" y="1555"/>
                    <a:pt x="9111" y="266"/>
                  </a:cubicBezTo>
                  <a:cubicBezTo>
                    <a:pt x="9151" y="168"/>
                    <a:pt x="9106" y="57"/>
                    <a:pt x="9008" y="15"/>
                  </a:cubicBezTo>
                  <a:cubicBezTo>
                    <a:pt x="8984" y="5"/>
                    <a:pt x="8960" y="1"/>
                    <a:pt x="8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57"/>
            <p:cNvSpPr/>
            <p:nvPr/>
          </p:nvSpPr>
          <p:spPr>
            <a:xfrm rot="-293290">
              <a:off x="1793339" y="2578278"/>
              <a:ext cx="62550" cy="191424"/>
            </a:xfrm>
            <a:custGeom>
              <a:avLst/>
              <a:gdLst/>
              <a:ahLst/>
              <a:cxnLst/>
              <a:rect l="l" t="t" r="r" b="b"/>
              <a:pathLst>
                <a:path w="1597" h="4887" extrusionOk="0">
                  <a:moveTo>
                    <a:pt x="781" y="1"/>
                  </a:moveTo>
                  <a:cubicBezTo>
                    <a:pt x="757" y="1"/>
                    <a:pt x="733" y="5"/>
                    <a:pt x="709" y="15"/>
                  </a:cubicBezTo>
                  <a:cubicBezTo>
                    <a:pt x="611" y="57"/>
                    <a:pt x="561" y="169"/>
                    <a:pt x="603" y="267"/>
                  </a:cubicBezTo>
                  <a:cubicBezTo>
                    <a:pt x="1189" y="1673"/>
                    <a:pt x="977" y="3363"/>
                    <a:pt x="62" y="4580"/>
                  </a:cubicBezTo>
                  <a:cubicBezTo>
                    <a:pt x="0" y="4663"/>
                    <a:pt x="17" y="4786"/>
                    <a:pt x="101" y="4850"/>
                  </a:cubicBezTo>
                  <a:cubicBezTo>
                    <a:pt x="137" y="4872"/>
                    <a:pt x="176" y="4886"/>
                    <a:pt x="218" y="4886"/>
                  </a:cubicBezTo>
                  <a:cubicBezTo>
                    <a:pt x="277" y="4886"/>
                    <a:pt x="332" y="4864"/>
                    <a:pt x="374" y="4814"/>
                  </a:cubicBezTo>
                  <a:cubicBezTo>
                    <a:pt x="1367" y="3492"/>
                    <a:pt x="1596" y="1647"/>
                    <a:pt x="960" y="121"/>
                  </a:cubicBezTo>
                  <a:cubicBezTo>
                    <a:pt x="928" y="47"/>
                    <a:pt x="856" y="1"/>
                    <a:pt x="7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57"/>
            <p:cNvSpPr/>
            <p:nvPr/>
          </p:nvSpPr>
          <p:spPr>
            <a:xfrm rot="-293290">
              <a:off x="1818134" y="2492012"/>
              <a:ext cx="97958" cy="344735"/>
            </a:xfrm>
            <a:custGeom>
              <a:avLst/>
              <a:gdLst/>
              <a:ahLst/>
              <a:cxnLst/>
              <a:rect l="l" t="t" r="r" b="b"/>
              <a:pathLst>
                <a:path w="2501" h="8801" extrusionOk="0">
                  <a:moveTo>
                    <a:pt x="996" y="1"/>
                  </a:moveTo>
                  <a:cubicBezTo>
                    <a:pt x="958" y="1"/>
                    <a:pt x="919" y="12"/>
                    <a:pt x="885" y="35"/>
                  </a:cubicBezTo>
                  <a:cubicBezTo>
                    <a:pt x="798" y="99"/>
                    <a:pt x="782" y="216"/>
                    <a:pt x="840" y="306"/>
                  </a:cubicBezTo>
                  <a:cubicBezTo>
                    <a:pt x="1694" y="1514"/>
                    <a:pt x="2104" y="3053"/>
                    <a:pt x="1970" y="4526"/>
                  </a:cubicBezTo>
                  <a:cubicBezTo>
                    <a:pt x="1833" y="6002"/>
                    <a:pt x="1144" y="7439"/>
                    <a:pt x="79" y="8468"/>
                  </a:cubicBezTo>
                  <a:cubicBezTo>
                    <a:pt x="3" y="8541"/>
                    <a:pt x="0" y="8664"/>
                    <a:pt x="73" y="8739"/>
                  </a:cubicBezTo>
                  <a:cubicBezTo>
                    <a:pt x="112" y="8778"/>
                    <a:pt x="162" y="8800"/>
                    <a:pt x="212" y="8800"/>
                  </a:cubicBezTo>
                  <a:cubicBezTo>
                    <a:pt x="257" y="8800"/>
                    <a:pt x="307" y="8781"/>
                    <a:pt x="344" y="8745"/>
                  </a:cubicBezTo>
                  <a:cubicBezTo>
                    <a:pt x="1473" y="7651"/>
                    <a:pt x="2207" y="6128"/>
                    <a:pt x="2352" y="4563"/>
                  </a:cubicBezTo>
                  <a:cubicBezTo>
                    <a:pt x="2500" y="2998"/>
                    <a:pt x="2059" y="1366"/>
                    <a:pt x="1153" y="82"/>
                  </a:cubicBezTo>
                  <a:cubicBezTo>
                    <a:pt x="1115" y="28"/>
                    <a:pt x="1056"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57"/>
            <p:cNvSpPr/>
            <p:nvPr/>
          </p:nvSpPr>
          <p:spPr>
            <a:xfrm rot="-293290">
              <a:off x="1936586" y="2579836"/>
              <a:ext cx="26399" cy="103409"/>
            </a:xfrm>
            <a:custGeom>
              <a:avLst/>
              <a:gdLst/>
              <a:ahLst/>
              <a:cxnLst/>
              <a:rect l="l" t="t" r="r" b="b"/>
              <a:pathLst>
                <a:path w="674" h="2640" extrusionOk="0">
                  <a:moveTo>
                    <a:pt x="214" y="1"/>
                  </a:moveTo>
                  <a:cubicBezTo>
                    <a:pt x="195" y="1"/>
                    <a:pt x="176" y="3"/>
                    <a:pt x="157" y="9"/>
                  </a:cubicBezTo>
                  <a:cubicBezTo>
                    <a:pt x="57" y="43"/>
                    <a:pt x="1" y="149"/>
                    <a:pt x="31" y="252"/>
                  </a:cubicBezTo>
                  <a:cubicBezTo>
                    <a:pt x="252" y="949"/>
                    <a:pt x="282" y="1694"/>
                    <a:pt x="129" y="2408"/>
                  </a:cubicBezTo>
                  <a:cubicBezTo>
                    <a:pt x="110" y="2512"/>
                    <a:pt x="171" y="2612"/>
                    <a:pt x="277" y="2637"/>
                  </a:cubicBezTo>
                  <a:cubicBezTo>
                    <a:pt x="291" y="2637"/>
                    <a:pt x="305" y="2640"/>
                    <a:pt x="319" y="2640"/>
                  </a:cubicBezTo>
                  <a:cubicBezTo>
                    <a:pt x="405" y="2640"/>
                    <a:pt x="486" y="2581"/>
                    <a:pt x="506" y="2489"/>
                  </a:cubicBezTo>
                  <a:cubicBezTo>
                    <a:pt x="673" y="1711"/>
                    <a:pt x="637" y="896"/>
                    <a:pt x="400" y="135"/>
                  </a:cubicBezTo>
                  <a:cubicBezTo>
                    <a:pt x="372" y="53"/>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57"/>
            <p:cNvSpPr/>
            <p:nvPr/>
          </p:nvSpPr>
          <p:spPr>
            <a:xfrm rot="-293290">
              <a:off x="1989778" y="2615096"/>
              <a:ext cx="19153" cy="33334"/>
            </a:xfrm>
            <a:custGeom>
              <a:avLst/>
              <a:gdLst/>
              <a:ahLst/>
              <a:cxnLst/>
              <a:rect l="l" t="t" r="r" b="b"/>
              <a:pathLst>
                <a:path w="489" h="851" extrusionOk="0">
                  <a:moveTo>
                    <a:pt x="207" y="0"/>
                  </a:moveTo>
                  <a:cubicBezTo>
                    <a:pt x="197" y="0"/>
                    <a:pt x="187" y="1"/>
                    <a:pt x="177" y="3"/>
                  </a:cubicBezTo>
                  <a:cubicBezTo>
                    <a:pt x="71" y="17"/>
                    <a:pt x="1" y="117"/>
                    <a:pt x="18" y="223"/>
                  </a:cubicBezTo>
                  <a:lnTo>
                    <a:pt x="96" y="689"/>
                  </a:lnTo>
                  <a:cubicBezTo>
                    <a:pt x="110" y="784"/>
                    <a:pt x="190" y="851"/>
                    <a:pt x="283" y="851"/>
                  </a:cubicBezTo>
                  <a:cubicBezTo>
                    <a:pt x="291" y="851"/>
                    <a:pt x="302" y="851"/>
                    <a:pt x="316" y="848"/>
                  </a:cubicBezTo>
                  <a:cubicBezTo>
                    <a:pt x="419" y="834"/>
                    <a:pt x="489" y="731"/>
                    <a:pt x="472" y="628"/>
                  </a:cubicBezTo>
                  <a:lnTo>
                    <a:pt x="394" y="159"/>
                  </a:lnTo>
                  <a:cubicBezTo>
                    <a:pt x="382" y="66"/>
                    <a:pt x="299"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57"/>
            <p:cNvSpPr/>
            <p:nvPr/>
          </p:nvSpPr>
          <p:spPr>
            <a:xfrm rot="-293290">
              <a:off x="1582962" y="2531330"/>
              <a:ext cx="82643" cy="83393"/>
            </a:xfrm>
            <a:custGeom>
              <a:avLst/>
              <a:gdLst/>
              <a:ahLst/>
              <a:cxnLst/>
              <a:rect l="l" t="t" r="r" b="b"/>
              <a:pathLst>
                <a:path w="2110" h="2129" extrusionOk="0">
                  <a:moveTo>
                    <a:pt x="1111" y="1"/>
                  </a:moveTo>
                  <a:cubicBezTo>
                    <a:pt x="1043" y="1"/>
                    <a:pt x="976" y="8"/>
                    <a:pt x="910" y="22"/>
                  </a:cubicBezTo>
                  <a:cubicBezTo>
                    <a:pt x="530" y="106"/>
                    <a:pt x="218" y="424"/>
                    <a:pt x="109" y="798"/>
                  </a:cubicBezTo>
                  <a:cubicBezTo>
                    <a:pt x="0" y="1169"/>
                    <a:pt x="95" y="1593"/>
                    <a:pt x="329" y="1905"/>
                  </a:cubicBezTo>
                  <a:lnTo>
                    <a:pt x="1733" y="2129"/>
                  </a:lnTo>
                  <a:cubicBezTo>
                    <a:pt x="1867" y="1861"/>
                    <a:pt x="1998" y="1587"/>
                    <a:pt x="2053" y="1295"/>
                  </a:cubicBezTo>
                  <a:cubicBezTo>
                    <a:pt x="2109" y="1002"/>
                    <a:pt x="2090" y="681"/>
                    <a:pt x="1928" y="430"/>
                  </a:cubicBezTo>
                  <a:cubicBezTo>
                    <a:pt x="1755" y="160"/>
                    <a:pt x="1432" y="1"/>
                    <a:pt x="11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57"/>
            <p:cNvSpPr/>
            <p:nvPr/>
          </p:nvSpPr>
          <p:spPr>
            <a:xfrm rot="-293290">
              <a:off x="1575211" y="2523883"/>
              <a:ext cx="98271" cy="98395"/>
            </a:xfrm>
            <a:custGeom>
              <a:avLst/>
              <a:gdLst/>
              <a:ahLst/>
              <a:cxnLst/>
              <a:rect l="l" t="t" r="r" b="b"/>
              <a:pathLst>
                <a:path w="2509" h="2512" extrusionOk="0">
                  <a:moveTo>
                    <a:pt x="1304" y="385"/>
                  </a:moveTo>
                  <a:cubicBezTo>
                    <a:pt x="1566" y="385"/>
                    <a:pt x="1827" y="515"/>
                    <a:pt x="1959" y="726"/>
                  </a:cubicBezTo>
                  <a:cubicBezTo>
                    <a:pt x="2081" y="913"/>
                    <a:pt x="2115" y="1172"/>
                    <a:pt x="2059" y="1451"/>
                  </a:cubicBezTo>
                  <a:cubicBezTo>
                    <a:pt x="2017" y="1671"/>
                    <a:pt x="1928" y="1883"/>
                    <a:pt x="1819" y="2107"/>
                  </a:cubicBezTo>
                  <a:lnTo>
                    <a:pt x="633" y="1923"/>
                  </a:lnTo>
                  <a:cubicBezTo>
                    <a:pt x="463" y="1657"/>
                    <a:pt x="410" y="1326"/>
                    <a:pt x="486" y="1044"/>
                  </a:cubicBezTo>
                  <a:cubicBezTo>
                    <a:pt x="575" y="726"/>
                    <a:pt x="840" y="466"/>
                    <a:pt x="1144" y="402"/>
                  </a:cubicBezTo>
                  <a:cubicBezTo>
                    <a:pt x="1197" y="391"/>
                    <a:pt x="1251" y="385"/>
                    <a:pt x="1304" y="385"/>
                  </a:cubicBezTo>
                  <a:close/>
                  <a:moveTo>
                    <a:pt x="1312" y="0"/>
                  </a:moveTo>
                  <a:cubicBezTo>
                    <a:pt x="1228" y="0"/>
                    <a:pt x="1144" y="9"/>
                    <a:pt x="1060" y="28"/>
                  </a:cubicBezTo>
                  <a:cubicBezTo>
                    <a:pt x="617" y="126"/>
                    <a:pt x="248" y="486"/>
                    <a:pt x="117" y="938"/>
                  </a:cubicBezTo>
                  <a:cubicBezTo>
                    <a:pt x="0" y="1359"/>
                    <a:pt x="95" y="1847"/>
                    <a:pt x="368" y="2215"/>
                  </a:cubicBezTo>
                  <a:cubicBezTo>
                    <a:pt x="402" y="2252"/>
                    <a:pt x="446" y="2280"/>
                    <a:pt x="494" y="2288"/>
                  </a:cubicBezTo>
                  <a:lnTo>
                    <a:pt x="1900" y="2508"/>
                  </a:lnTo>
                  <a:cubicBezTo>
                    <a:pt x="1911" y="2511"/>
                    <a:pt x="1922" y="2511"/>
                    <a:pt x="1931" y="2511"/>
                  </a:cubicBezTo>
                  <a:cubicBezTo>
                    <a:pt x="2000" y="2511"/>
                    <a:pt x="2070" y="2469"/>
                    <a:pt x="2095" y="2405"/>
                  </a:cubicBezTo>
                  <a:cubicBezTo>
                    <a:pt x="2238" y="2118"/>
                    <a:pt x="2374" y="1833"/>
                    <a:pt x="2433" y="1524"/>
                  </a:cubicBezTo>
                  <a:cubicBezTo>
                    <a:pt x="2508" y="1147"/>
                    <a:pt x="2455" y="793"/>
                    <a:pt x="2285" y="519"/>
                  </a:cubicBezTo>
                  <a:cubicBezTo>
                    <a:pt x="2081" y="196"/>
                    <a:pt x="1703" y="0"/>
                    <a:pt x="13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57"/>
            <p:cNvSpPr/>
            <p:nvPr/>
          </p:nvSpPr>
          <p:spPr>
            <a:xfrm rot="-293290">
              <a:off x="1513159" y="2578889"/>
              <a:ext cx="90947" cy="81983"/>
            </a:xfrm>
            <a:custGeom>
              <a:avLst/>
              <a:gdLst/>
              <a:ahLst/>
              <a:cxnLst/>
              <a:rect l="l" t="t" r="r" b="b"/>
              <a:pathLst>
                <a:path w="2322" h="2093" extrusionOk="0">
                  <a:moveTo>
                    <a:pt x="983" y="1"/>
                  </a:moveTo>
                  <a:cubicBezTo>
                    <a:pt x="927" y="1"/>
                    <a:pt x="871" y="5"/>
                    <a:pt x="815" y="16"/>
                  </a:cubicBezTo>
                  <a:cubicBezTo>
                    <a:pt x="430" y="88"/>
                    <a:pt x="121" y="426"/>
                    <a:pt x="62" y="813"/>
                  </a:cubicBezTo>
                  <a:cubicBezTo>
                    <a:pt x="1" y="1201"/>
                    <a:pt x="179" y="1608"/>
                    <a:pt x="486" y="1843"/>
                  </a:cubicBezTo>
                  <a:cubicBezTo>
                    <a:pt x="703" y="2009"/>
                    <a:pt x="977" y="2093"/>
                    <a:pt x="1251" y="2093"/>
                  </a:cubicBezTo>
                  <a:cubicBezTo>
                    <a:pt x="1369" y="2093"/>
                    <a:pt x="1486" y="2077"/>
                    <a:pt x="1599" y="2046"/>
                  </a:cubicBezTo>
                  <a:lnTo>
                    <a:pt x="2322" y="825"/>
                  </a:lnTo>
                  <a:cubicBezTo>
                    <a:pt x="2124" y="601"/>
                    <a:pt x="1917" y="381"/>
                    <a:pt x="1666" y="216"/>
                  </a:cubicBezTo>
                  <a:cubicBezTo>
                    <a:pt x="1463" y="87"/>
                    <a:pt x="1222" y="1"/>
                    <a:pt x="9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57"/>
            <p:cNvSpPr/>
            <p:nvPr/>
          </p:nvSpPr>
          <p:spPr>
            <a:xfrm rot="-293290">
              <a:off x="1505215" y="2571353"/>
              <a:ext cx="107201" cy="97220"/>
            </a:xfrm>
            <a:custGeom>
              <a:avLst/>
              <a:gdLst/>
              <a:ahLst/>
              <a:cxnLst/>
              <a:rect l="l" t="t" r="r" b="b"/>
              <a:pathLst>
                <a:path w="2737" h="2482" extrusionOk="0">
                  <a:moveTo>
                    <a:pt x="1188" y="389"/>
                  </a:moveTo>
                  <a:cubicBezTo>
                    <a:pt x="1373" y="389"/>
                    <a:pt x="1573" y="453"/>
                    <a:pt x="1769" y="579"/>
                  </a:cubicBezTo>
                  <a:cubicBezTo>
                    <a:pt x="1958" y="699"/>
                    <a:pt x="2123" y="860"/>
                    <a:pt x="2290" y="1044"/>
                  </a:cubicBezTo>
                  <a:lnTo>
                    <a:pt x="1679" y="2077"/>
                  </a:lnTo>
                  <a:cubicBezTo>
                    <a:pt x="1605" y="2091"/>
                    <a:pt x="1530" y="2098"/>
                    <a:pt x="1455" y="2098"/>
                  </a:cubicBezTo>
                  <a:cubicBezTo>
                    <a:pt x="1218" y="2098"/>
                    <a:pt x="987" y="2028"/>
                    <a:pt x="809" y="1890"/>
                  </a:cubicBezTo>
                  <a:cubicBezTo>
                    <a:pt x="547" y="1689"/>
                    <a:pt x="405" y="1349"/>
                    <a:pt x="452" y="1042"/>
                  </a:cubicBezTo>
                  <a:cubicBezTo>
                    <a:pt x="502" y="726"/>
                    <a:pt x="753" y="459"/>
                    <a:pt x="1052" y="403"/>
                  </a:cubicBezTo>
                  <a:cubicBezTo>
                    <a:pt x="1094" y="392"/>
                    <a:pt x="1144" y="389"/>
                    <a:pt x="1188" y="389"/>
                  </a:cubicBezTo>
                  <a:close/>
                  <a:moveTo>
                    <a:pt x="1193" y="1"/>
                  </a:moveTo>
                  <a:cubicBezTo>
                    <a:pt x="1121" y="1"/>
                    <a:pt x="1051" y="7"/>
                    <a:pt x="982" y="21"/>
                  </a:cubicBezTo>
                  <a:cubicBezTo>
                    <a:pt x="522" y="107"/>
                    <a:pt x="145" y="500"/>
                    <a:pt x="73" y="977"/>
                  </a:cubicBezTo>
                  <a:cubicBezTo>
                    <a:pt x="0" y="1429"/>
                    <a:pt x="195" y="1906"/>
                    <a:pt x="572" y="2191"/>
                  </a:cubicBezTo>
                  <a:cubicBezTo>
                    <a:pt x="820" y="2381"/>
                    <a:pt x="1135" y="2481"/>
                    <a:pt x="1456" y="2481"/>
                  </a:cubicBezTo>
                  <a:cubicBezTo>
                    <a:pt x="1590" y="2481"/>
                    <a:pt x="1721" y="2464"/>
                    <a:pt x="1858" y="2425"/>
                  </a:cubicBezTo>
                  <a:cubicBezTo>
                    <a:pt x="1908" y="2411"/>
                    <a:pt x="1950" y="2381"/>
                    <a:pt x="1972" y="2339"/>
                  </a:cubicBezTo>
                  <a:lnTo>
                    <a:pt x="2695" y="1111"/>
                  </a:lnTo>
                  <a:cubicBezTo>
                    <a:pt x="2737" y="1039"/>
                    <a:pt x="2726" y="947"/>
                    <a:pt x="2670" y="885"/>
                  </a:cubicBezTo>
                  <a:cubicBezTo>
                    <a:pt x="2455" y="643"/>
                    <a:pt x="2237" y="417"/>
                    <a:pt x="1972" y="247"/>
                  </a:cubicBezTo>
                  <a:cubicBezTo>
                    <a:pt x="1719" y="85"/>
                    <a:pt x="1450" y="1"/>
                    <a:pt x="1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57"/>
            <p:cNvSpPr/>
            <p:nvPr/>
          </p:nvSpPr>
          <p:spPr>
            <a:xfrm rot="-293290">
              <a:off x="1534413" y="2658603"/>
              <a:ext cx="85816" cy="88877"/>
            </a:xfrm>
            <a:custGeom>
              <a:avLst/>
              <a:gdLst/>
              <a:ahLst/>
              <a:cxnLst/>
              <a:rect l="l" t="t" r="r" b="b"/>
              <a:pathLst>
                <a:path w="2191" h="2269" extrusionOk="0">
                  <a:moveTo>
                    <a:pt x="1178" y="1"/>
                  </a:moveTo>
                  <a:cubicBezTo>
                    <a:pt x="913" y="140"/>
                    <a:pt x="648" y="285"/>
                    <a:pt x="430" y="486"/>
                  </a:cubicBezTo>
                  <a:cubicBezTo>
                    <a:pt x="215" y="690"/>
                    <a:pt x="42" y="963"/>
                    <a:pt x="26" y="1262"/>
                  </a:cubicBezTo>
                  <a:cubicBezTo>
                    <a:pt x="1" y="1652"/>
                    <a:pt x="252" y="2035"/>
                    <a:pt x="612" y="2188"/>
                  </a:cubicBezTo>
                  <a:cubicBezTo>
                    <a:pt x="740" y="2243"/>
                    <a:pt x="878" y="2269"/>
                    <a:pt x="1017" y="2269"/>
                  </a:cubicBezTo>
                  <a:cubicBezTo>
                    <a:pt x="1267" y="2269"/>
                    <a:pt x="1518" y="2184"/>
                    <a:pt x="1713" y="2032"/>
                  </a:cubicBezTo>
                  <a:cubicBezTo>
                    <a:pt x="2020" y="1792"/>
                    <a:pt x="2191" y="1396"/>
                    <a:pt x="2188" y="1005"/>
                  </a:cubicBezTo>
                  <a:lnTo>
                    <a:pt x="11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57"/>
            <p:cNvSpPr/>
            <p:nvPr/>
          </p:nvSpPr>
          <p:spPr>
            <a:xfrm rot="-293290">
              <a:off x="1526548" y="2651100"/>
              <a:ext cx="101130" cy="104075"/>
            </a:xfrm>
            <a:custGeom>
              <a:avLst/>
              <a:gdLst/>
              <a:ahLst/>
              <a:cxnLst/>
              <a:rect l="l" t="t" r="r" b="b"/>
              <a:pathLst>
                <a:path w="2582" h="2657" extrusionOk="0">
                  <a:moveTo>
                    <a:pt x="1343" y="427"/>
                  </a:moveTo>
                  <a:lnTo>
                    <a:pt x="2193" y="1272"/>
                  </a:lnTo>
                  <a:cubicBezTo>
                    <a:pt x="2177" y="1588"/>
                    <a:pt x="2029" y="1886"/>
                    <a:pt x="1797" y="2070"/>
                  </a:cubicBezTo>
                  <a:cubicBezTo>
                    <a:pt x="1631" y="2199"/>
                    <a:pt x="1421" y="2267"/>
                    <a:pt x="1217" y="2267"/>
                  </a:cubicBezTo>
                  <a:cubicBezTo>
                    <a:pt x="1102" y="2267"/>
                    <a:pt x="988" y="2246"/>
                    <a:pt x="885" y="2201"/>
                  </a:cubicBezTo>
                  <a:cubicBezTo>
                    <a:pt x="592" y="2076"/>
                    <a:pt x="394" y="1766"/>
                    <a:pt x="416" y="1462"/>
                  </a:cubicBezTo>
                  <a:cubicBezTo>
                    <a:pt x="430" y="1239"/>
                    <a:pt x="550" y="1013"/>
                    <a:pt x="759" y="818"/>
                  </a:cubicBezTo>
                  <a:cubicBezTo>
                    <a:pt x="927" y="664"/>
                    <a:pt x="1122" y="547"/>
                    <a:pt x="1343" y="427"/>
                  </a:cubicBezTo>
                  <a:close/>
                  <a:moveTo>
                    <a:pt x="1374" y="1"/>
                  </a:moveTo>
                  <a:cubicBezTo>
                    <a:pt x="1344" y="1"/>
                    <a:pt x="1314" y="8"/>
                    <a:pt x="1287" y="23"/>
                  </a:cubicBezTo>
                  <a:cubicBezTo>
                    <a:pt x="1002" y="173"/>
                    <a:pt x="726" y="324"/>
                    <a:pt x="494" y="539"/>
                  </a:cubicBezTo>
                  <a:cubicBezTo>
                    <a:pt x="215" y="801"/>
                    <a:pt x="48" y="1122"/>
                    <a:pt x="29" y="1443"/>
                  </a:cubicBezTo>
                  <a:cubicBezTo>
                    <a:pt x="1" y="1906"/>
                    <a:pt x="291" y="2366"/>
                    <a:pt x="732" y="2559"/>
                  </a:cubicBezTo>
                  <a:cubicBezTo>
                    <a:pt x="885" y="2625"/>
                    <a:pt x="1052" y="2656"/>
                    <a:pt x="1217" y="2656"/>
                  </a:cubicBezTo>
                  <a:cubicBezTo>
                    <a:pt x="1507" y="2656"/>
                    <a:pt x="1797" y="2559"/>
                    <a:pt x="2026" y="2374"/>
                  </a:cubicBezTo>
                  <a:cubicBezTo>
                    <a:pt x="2372" y="2104"/>
                    <a:pt x="2581" y="1652"/>
                    <a:pt x="2573" y="1194"/>
                  </a:cubicBezTo>
                  <a:cubicBezTo>
                    <a:pt x="2573" y="1147"/>
                    <a:pt x="2553" y="1097"/>
                    <a:pt x="2517" y="1063"/>
                  </a:cubicBezTo>
                  <a:lnTo>
                    <a:pt x="1510" y="59"/>
                  </a:lnTo>
                  <a:cubicBezTo>
                    <a:pt x="1473" y="21"/>
                    <a:pt x="1424" y="1"/>
                    <a:pt x="1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57"/>
            <p:cNvSpPr/>
            <p:nvPr/>
          </p:nvSpPr>
          <p:spPr>
            <a:xfrm rot="-293290">
              <a:off x="1619806" y="2664745"/>
              <a:ext cx="86599" cy="86017"/>
            </a:xfrm>
            <a:custGeom>
              <a:avLst/>
              <a:gdLst/>
              <a:ahLst/>
              <a:cxnLst/>
              <a:rect l="l" t="t" r="r" b="b"/>
              <a:pathLst>
                <a:path w="2211" h="2196" extrusionOk="0">
                  <a:moveTo>
                    <a:pt x="1292" y="1"/>
                  </a:moveTo>
                  <a:lnTo>
                    <a:pt x="1" y="601"/>
                  </a:lnTo>
                  <a:cubicBezTo>
                    <a:pt x="40" y="896"/>
                    <a:pt x="82" y="1198"/>
                    <a:pt x="196" y="1471"/>
                  </a:cubicBezTo>
                  <a:cubicBezTo>
                    <a:pt x="313" y="1747"/>
                    <a:pt x="506" y="2001"/>
                    <a:pt x="779" y="2121"/>
                  </a:cubicBezTo>
                  <a:cubicBezTo>
                    <a:pt x="892" y="2172"/>
                    <a:pt x="1015" y="2196"/>
                    <a:pt x="1139" y="2196"/>
                  </a:cubicBezTo>
                  <a:cubicBezTo>
                    <a:pt x="1403" y="2196"/>
                    <a:pt x="1671" y="2087"/>
                    <a:pt x="1853" y="1895"/>
                  </a:cubicBezTo>
                  <a:cubicBezTo>
                    <a:pt x="2126" y="1611"/>
                    <a:pt x="2210" y="1175"/>
                    <a:pt x="2090" y="802"/>
                  </a:cubicBezTo>
                  <a:cubicBezTo>
                    <a:pt x="1973" y="431"/>
                    <a:pt x="1661" y="132"/>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57"/>
            <p:cNvSpPr/>
            <p:nvPr/>
          </p:nvSpPr>
          <p:spPr>
            <a:xfrm rot="-293290">
              <a:off x="1611940" y="2657338"/>
              <a:ext cx="102423" cy="100980"/>
            </a:xfrm>
            <a:custGeom>
              <a:avLst/>
              <a:gdLst/>
              <a:ahLst/>
              <a:cxnLst/>
              <a:rect l="l" t="t" r="r" b="b"/>
              <a:pathLst>
                <a:path w="2615" h="2578" extrusionOk="0">
                  <a:moveTo>
                    <a:pt x="1496" y="396"/>
                  </a:moveTo>
                  <a:cubicBezTo>
                    <a:pt x="1786" y="522"/>
                    <a:pt x="2015" y="765"/>
                    <a:pt x="2107" y="1046"/>
                  </a:cubicBezTo>
                  <a:cubicBezTo>
                    <a:pt x="2207" y="1362"/>
                    <a:pt x="2132" y="1724"/>
                    <a:pt x="1915" y="1947"/>
                  </a:cubicBezTo>
                  <a:cubicBezTo>
                    <a:pt x="1764" y="2103"/>
                    <a:pt x="1549" y="2191"/>
                    <a:pt x="1339" y="2191"/>
                  </a:cubicBezTo>
                  <a:cubicBezTo>
                    <a:pt x="1241" y="2191"/>
                    <a:pt x="1144" y="2172"/>
                    <a:pt x="1055" y="2132"/>
                  </a:cubicBezTo>
                  <a:cubicBezTo>
                    <a:pt x="854" y="2040"/>
                    <a:pt x="684" y="1850"/>
                    <a:pt x="573" y="1585"/>
                  </a:cubicBezTo>
                  <a:cubicBezTo>
                    <a:pt x="486" y="1378"/>
                    <a:pt x="444" y="1152"/>
                    <a:pt x="408" y="904"/>
                  </a:cubicBezTo>
                  <a:lnTo>
                    <a:pt x="1496" y="396"/>
                  </a:lnTo>
                  <a:close/>
                  <a:moveTo>
                    <a:pt x="1492" y="0"/>
                  </a:moveTo>
                  <a:cubicBezTo>
                    <a:pt x="1465" y="0"/>
                    <a:pt x="1437" y="6"/>
                    <a:pt x="1412" y="17"/>
                  </a:cubicBezTo>
                  <a:lnTo>
                    <a:pt x="121" y="614"/>
                  </a:lnTo>
                  <a:cubicBezTo>
                    <a:pt x="45" y="650"/>
                    <a:pt x="1" y="728"/>
                    <a:pt x="9" y="812"/>
                  </a:cubicBezTo>
                  <a:cubicBezTo>
                    <a:pt x="51" y="1133"/>
                    <a:pt x="98" y="1440"/>
                    <a:pt x="218" y="1735"/>
                  </a:cubicBezTo>
                  <a:cubicBezTo>
                    <a:pt x="366" y="2087"/>
                    <a:pt x="612" y="2352"/>
                    <a:pt x="905" y="2483"/>
                  </a:cubicBezTo>
                  <a:cubicBezTo>
                    <a:pt x="1044" y="2547"/>
                    <a:pt x="1192" y="2578"/>
                    <a:pt x="1345" y="2578"/>
                  </a:cubicBezTo>
                  <a:cubicBezTo>
                    <a:pt x="1652" y="2578"/>
                    <a:pt x="1970" y="2450"/>
                    <a:pt x="2194" y="2215"/>
                  </a:cubicBezTo>
                  <a:cubicBezTo>
                    <a:pt x="2509" y="1886"/>
                    <a:pt x="2615" y="1387"/>
                    <a:pt x="2473" y="935"/>
                  </a:cubicBezTo>
                  <a:cubicBezTo>
                    <a:pt x="2336" y="516"/>
                    <a:pt x="1984" y="165"/>
                    <a:pt x="1555" y="11"/>
                  </a:cubicBezTo>
                  <a:cubicBezTo>
                    <a:pt x="1535" y="4"/>
                    <a:pt x="1514" y="0"/>
                    <a:pt x="14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57"/>
            <p:cNvSpPr/>
            <p:nvPr/>
          </p:nvSpPr>
          <p:spPr>
            <a:xfrm rot="-293290">
              <a:off x="1648489" y="2581863"/>
              <a:ext cx="88127" cy="81317"/>
            </a:xfrm>
            <a:custGeom>
              <a:avLst/>
              <a:gdLst/>
              <a:ahLst/>
              <a:cxnLst/>
              <a:rect l="l" t="t" r="r" b="b"/>
              <a:pathLst>
                <a:path w="2250" h="2076" extrusionOk="0">
                  <a:moveTo>
                    <a:pt x="1105" y="0"/>
                  </a:moveTo>
                  <a:cubicBezTo>
                    <a:pt x="1030" y="0"/>
                    <a:pt x="956" y="7"/>
                    <a:pt x="882" y="22"/>
                  </a:cubicBezTo>
                  <a:cubicBezTo>
                    <a:pt x="500" y="98"/>
                    <a:pt x="171" y="377"/>
                    <a:pt x="1" y="731"/>
                  </a:cubicBezTo>
                  <a:lnTo>
                    <a:pt x="461" y="2076"/>
                  </a:lnTo>
                  <a:cubicBezTo>
                    <a:pt x="760" y="2070"/>
                    <a:pt x="1061" y="2059"/>
                    <a:pt x="1345" y="1975"/>
                  </a:cubicBezTo>
                  <a:cubicBezTo>
                    <a:pt x="1633" y="1891"/>
                    <a:pt x="1903" y="1724"/>
                    <a:pt x="2054" y="1465"/>
                  </a:cubicBezTo>
                  <a:cubicBezTo>
                    <a:pt x="2249" y="1130"/>
                    <a:pt x="2196" y="670"/>
                    <a:pt x="1942" y="374"/>
                  </a:cubicBezTo>
                  <a:cubicBezTo>
                    <a:pt x="1739" y="132"/>
                    <a:pt x="1422"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57"/>
            <p:cNvSpPr/>
            <p:nvPr/>
          </p:nvSpPr>
          <p:spPr>
            <a:xfrm rot="-293290">
              <a:off x="1640959" y="2574074"/>
              <a:ext cx="103950" cy="96632"/>
            </a:xfrm>
            <a:custGeom>
              <a:avLst/>
              <a:gdLst/>
              <a:ahLst/>
              <a:cxnLst/>
              <a:rect l="l" t="t" r="r" b="b"/>
              <a:pathLst>
                <a:path w="2654" h="2467" extrusionOk="0">
                  <a:moveTo>
                    <a:pt x="1299" y="390"/>
                  </a:moveTo>
                  <a:cubicBezTo>
                    <a:pt x="1564" y="390"/>
                    <a:pt x="1826" y="501"/>
                    <a:pt x="1992" y="695"/>
                  </a:cubicBezTo>
                  <a:cubicBezTo>
                    <a:pt x="2199" y="935"/>
                    <a:pt x="2235" y="1306"/>
                    <a:pt x="2081" y="1565"/>
                  </a:cubicBezTo>
                  <a:cubicBezTo>
                    <a:pt x="1970" y="1758"/>
                    <a:pt x="1758" y="1908"/>
                    <a:pt x="1487" y="1989"/>
                  </a:cubicBezTo>
                  <a:cubicBezTo>
                    <a:pt x="1270" y="2053"/>
                    <a:pt x="1041" y="2070"/>
                    <a:pt x="792" y="2078"/>
                  </a:cubicBezTo>
                  <a:lnTo>
                    <a:pt x="407" y="943"/>
                  </a:lnTo>
                  <a:cubicBezTo>
                    <a:pt x="561" y="669"/>
                    <a:pt x="829" y="469"/>
                    <a:pt x="1119" y="407"/>
                  </a:cubicBezTo>
                  <a:cubicBezTo>
                    <a:pt x="1178" y="395"/>
                    <a:pt x="1239" y="390"/>
                    <a:pt x="1299" y="390"/>
                  </a:cubicBezTo>
                  <a:close/>
                  <a:moveTo>
                    <a:pt x="1311" y="0"/>
                  </a:moveTo>
                  <a:cubicBezTo>
                    <a:pt x="1222" y="0"/>
                    <a:pt x="1132" y="9"/>
                    <a:pt x="1044" y="28"/>
                  </a:cubicBezTo>
                  <a:cubicBezTo>
                    <a:pt x="614" y="114"/>
                    <a:pt x="226" y="430"/>
                    <a:pt x="28" y="840"/>
                  </a:cubicBezTo>
                  <a:cubicBezTo>
                    <a:pt x="3" y="882"/>
                    <a:pt x="0" y="935"/>
                    <a:pt x="17" y="985"/>
                  </a:cubicBezTo>
                  <a:lnTo>
                    <a:pt x="472" y="2332"/>
                  </a:lnTo>
                  <a:cubicBezTo>
                    <a:pt x="497" y="2413"/>
                    <a:pt x="572" y="2466"/>
                    <a:pt x="653" y="2466"/>
                  </a:cubicBezTo>
                  <a:cubicBezTo>
                    <a:pt x="656" y="2466"/>
                    <a:pt x="656" y="2466"/>
                    <a:pt x="659" y="2463"/>
                  </a:cubicBezTo>
                  <a:cubicBezTo>
                    <a:pt x="979" y="2458"/>
                    <a:pt x="1295" y="2444"/>
                    <a:pt x="1599" y="2355"/>
                  </a:cubicBezTo>
                  <a:cubicBezTo>
                    <a:pt x="1964" y="2246"/>
                    <a:pt x="2257" y="2036"/>
                    <a:pt x="2416" y="1758"/>
                  </a:cubicBezTo>
                  <a:cubicBezTo>
                    <a:pt x="2653" y="1353"/>
                    <a:pt x="2597" y="812"/>
                    <a:pt x="2288" y="444"/>
                  </a:cubicBezTo>
                  <a:cubicBezTo>
                    <a:pt x="2051" y="162"/>
                    <a:pt x="1687" y="0"/>
                    <a:pt x="1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57"/>
            <p:cNvSpPr/>
            <p:nvPr/>
          </p:nvSpPr>
          <p:spPr>
            <a:xfrm rot="-293290">
              <a:off x="1572582" y="2596979"/>
              <a:ext cx="105047" cy="98199"/>
            </a:xfrm>
            <a:custGeom>
              <a:avLst/>
              <a:gdLst/>
              <a:ahLst/>
              <a:cxnLst/>
              <a:rect l="l" t="t" r="r" b="b"/>
              <a:pathLst>
                <a:path w="2682" h="2507" extrusionOk="0">
                  <a:moveTo>
                    <a:pt x="1375" y="0"/>
                  </a:moveTo>
                  <a:cubicBezTo>
                    <a:pt x="843" y="0"/>
                    <a:pt x="325" y="369"/>
                    <a:pt x="162" y="879"/>
                  </a:cubicBezTo>
                  <a:cubicBezTo>
                    <a:pt x="0" y="1392"/>
                    <a:pt x="204" y="2003"/>
                    <a:pt x="650" y="2302"/>
                  </a:cubicBezTo>
                  <a:cubicBezTo>
                    <a:pt x="845" y="2433"/>
                    <a:pt x="1069" y="2497"/>
                    <a:pt x="1295" y="2505"/>
                  </a:cubicBezTo>
                  <a:cubicBezTo>
                    <a:pt x="1310" y="2506"/>
                    <a:pt x="1325" y="2506"/>
                    <a:pt x="1340" y="2506"/>
                  </a:cubicBezTo>
                  <a:cubicBezTo>
                    <a:pt x="1637" y="2506"/>
                    <a:pt x="1931" y="2403"/>
                    <a:pt x="2151" y="2212"/>
                  </a:cubicBezTo>
                  <a:cubicBezTo>
                    <a:pt x="2556" y="1855"/>
                    <a:pt x="2681" y="1216"/>
                    <a:pt x="2433" y="739"/>
                  </a:cubicBezTo>
                  <a:cubicBezTo>
                    <a:pt x="2240" y="371"/>
                    <a:pt x="2045" y="28"/>
                    <a:pt x="1387" y="0"/>
                  </a:cubicBezTo>
                  <a:cubicBezTo>
                    <a:pt x="1383" y="0"/>
                    <a:pt x="1379" y="0"/>
                    <a:pt x="13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57"/>
            <p:cNvSpPr/>
            <p:nvPr/>
          </p:nvSpPr>
          <p:spPr>
            <a:xfrm rot="-293290">
              <a:off x="1564476" y="2589525"/>
              <a:ext cx="121537" cy="113123"/>
            </a:xfrm>
            <a:custGeom>
              <a:avLst/>
              <a:gdLst/>
              <a:ahLst/>
              <a:cxnLst/>
              <a:rect l="l" t="t" r="r" b="b"/>
              <a:pathLst>
                <a:path w="3103" h="2888" extrusionOk="0">
                  <a:moveTo>
                    <a:pt x="1591" y="383"/>
                  </a:moveTo>
                  <a:cubicBezTo>
                    <a:pt x="2154" y="405"/>
                    <a:pt x="2305" y="690"/>
                    <a:pt x="2472" y="1019"/>
                  </a:cubicBezTo>
                  <a:cubicBezTo>
                    <a:pt x="2679" y="1415"/>
                    <a:pt x="2573" y="1959"/>
                    <a:pt x="2235" y="2255"/>
                  </a:cubicBezTo>
                  <a:cubicBezTo>
                    <a:pt x="2049" y="2414"/>
                    <a:pt x="1794" y="2500"/>
                    <a:pt x="1534" y="2500"/>
                  </a:cubicBezTo>
                  <a:cubicBezTo>
                    <a:pt x="1526" y="2500"/>
                    <a:pt x="1518" y="2500"/>
                    <a:pt x="1510" y="2500"/>
                  </a:cubicBezTo>
                  <a:cubicBezTo>
                    <a:pt x="1312" y="2492"/>
                    <a:pt x="1122" y="2436"/>
                    <a:pt x="969" y="2333"/>
                  </a:cubicBezTo>
                  <a:cubicBezTo>
                    <a:pt x="592" y="2082"/>
                    <a:pt x="416" y="1566"/>
                    <a:pt x="556" y="1130"/>
                  </a:cubicBezTo>
                  <a:cubicBezTo>
                    <a:pt x="695" y="701"/>
                    <a:pt x="1133" y="383"/>
                    <a:pt x="1580" y="383"/>
                  </a:cubicBezTo>
                  <a:close/>
                  <a:moveTo>
                    <a:pt x="1572" y="0"/>
                  </a:moveTo>
                  <a:cubicBezTo>
                    <a:pt x="956" y="0"/>
                    <a:pt x="380" y="428"/>
                    <a:pt x="193" y="1010"/>
                  </a:cubicBezTo>
                  <a:cubicBezTo>
                    <a:pt x="1" y="1605"/>
                    <a:pt x="243" y="2308"/>
                    <a:pt x="757" y="2654"/>
                  </a:cubicBezTo>
                  <a:cubicBezTo>
                    <a:pt x="969" y="2796"/>
                    <a:pt x="1228" y="2877"/>
                    <a:pt x="1499" y="2888"/>
                  </a:cubicBezTo>
                  <a:lnTo>
                    <a:pt x="1549" y="2888"/>
                  </a:lnTo>
                  <a:cubicBezTo>
                    <a:pt x="1898" y="2888"/>
                    <a:pt x="2238" y="2765"/>
                    <a:pt x="2486" y="2548"/>
                  </a:cubicBezTo>
                  <a:cubicBezTo>
                    <a:pt x="2961" y="2135"/>
                    <a:pt x="3103" y="1401"/>
                    <a:pt x="2816" y="843"/>
                  </a:cubicBezTo>
                  <a:cubicBezTo>
                    <a:pt x="2629" y="480"/>
                    <a:pt x="2397" y="34"/>
                    <a:pt x="1602" y="0"/>
                  </a:cubicBezTo>
                  <a:cubicBezTo>
                    <a:pt x="1592" y="0"/>
                    <a:pt x="1582" y="0"/>
                    <a:pt x="15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57"/>
            <p:cNvSpPr/>
            <p:nvPr/>
          </p:nvSpPr>
          <p:spPr>
            <a:xfrm rot="-293290">
              <a:off x="1413155" y="2247004"/>
              <a:ext cx="82095" cy="53898"/>
            </a:xfrm>
            <a:custGeom>
              <a:avLst/>
              <a:gdLst/>
              <a:ahLst/>
              <a:cxnLst/>
              <a:rect l="l" t="t" r="r" b="b"/>
              <a:pathLst>
                <a:path w="2096" h="1376" extrusionOk="0">
                  <a:moveTo>
                    <a:pt x="556" y="1"/>
                  </a:moveTo>
                  <a:cubicBezTo>
                    <a:pt x="532" y="1"/>
                    <a:pt x="508" y="2"/>
                    <a:pt x="483" y="4"/>
                  </a:cubicBezTo>
                  <a:cubicBezTo>
                    <a:pt x="338" y="18"/>
                    <a:pt x="204" y="88"/>
                    <a:pt x="112" y="197"/>
                  </a:cubicBezTo>
                  <a:cubicBezTo>
                    <a:pt x="68" y="247"/>
                    <a:pt x="40" y="303"/>
                    <a:pt x="26" y="370"/>
                  </a:cubicBezTo>
                  <a:cubicBezTo>
                    <a:pt x="1" y="507"/>
                    <a:pt x="51" y="646"/>
                    <a:pt x="129" y="758"/>
                  </a:cubicBezTo>
                  <a:cubicBezTo>
                    <a:pt x="213" y="869"/>
                    <a:pt x="324" y="953"/>
                    <a:pt x="444" y="1023"/>
                  </a:cubicBezTo>
                  <a:cubicBezTo>
                    <a:pt x="828" y="1252"/>
                    <a:pt x="1276" y="1375"/>
                    <a:pt x="1724" y="1375"/>
                  </a:cubicBezTo>
                  <a:cubicBezTo>
                    <a:pt x="1848" y="1375"/>
                    <a:pt x="1973" y="1366"/>
                    <a:pt x="2096" y="1346"/>
                  </a:cubicBezTo>
                  <a:cubicBezTo>
                    <a:pt x="1912" y="844"/>
                    <a:pt x="1543" y="423"/>
                    <a:pt x="1077" y="161"/>
                  </a:cubicBezTo>
                  <a:cubicBezTo>
                    <a:pt x="917" y="72"/>
                    <a:pt x="740" y="1"/>
                    <a:pt x="5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57"/>
            <p:cNvSpPr/>
            <p:nvPr/>
          </p:nvSpPr>
          <p:spPr>
            <a:xfrm rot="-293290">
              <a:off x="1405157" y="2239215"/>
              <a:ext cx="97958" cy="69292"/>
            </a:xfrm>
            <a:custGeom>
              <a:avLst/>
              <a:gdLst/>
              <a:ahLst/>
              <a:cxnLst/>
              <a:rect l="l" t="t" r="r" b="b"/>
              <a:pathLst>
                <a:path w="2501" h="1769" extrusionOk="0">
                  <a:moveTo>
                    <a:pt x="751" y="390"/>
                  </a:moveTo>
                  <a:cubicBezTo>
                    <a:pt x="877" y="390"/>
                    <a:pt x="1022" y="438"/>
                    <a:pt x="1192" y="530"/>
                  </a:cubicBezTo>
                  <a:cubicBezTo>
                    <a:pt x="1541" y="725"/>
                    <a:pt x="1834" y="1026"/>
                    <a:pt x="2018" y="1381"/>
                  </a:cubicBezTo>
                  <a:cubicBezTo>
                    <a:pt x="1986" y="1382"/>
                    <a:pt x="1955" y="1383"/>
                    <a:pt x="1923" y="1383"/>
                  </a:cubicBezTo>
                  <a:cubicBezTo>
                    <a:pt x="1515" y="1383"/>
                    <a:pt x="1101" y="1267"/>
                    <a:pt x="749" y="1057"/>
                  </a:cubicBezTo>
                  <a:cubicBezTo>
                    <a:pt x="620" y="985"/>
                    <a:pt x="539" y="918"/>
                    <a:pt x="486" y="845"/>
                  </a:cubicBezTo>
                  <a:cubicBezTo>
                    <a:pt x="431" y="767"/>
                    <a:pt x="403" y="681"/>
                    <a:pt x="417" y="611"/>
                  </a:cubicBezTo>
                  <a:cubicBezTo>
                    <a:pt x="425" y="577"/>
                    <a:pt x="439" y="544"/>
                    <a:pt x="464" y="516"/>
                  </a:cubicBezTo>
                  <a:cubicBezTo>
                    <a:pt x="520" y="449"/>
                    <a:pt x="609" y="404"/>
                    <a:pt x="704" y="396"/>
                  </a:cubicBezTo>
                  <a:cubicBezTo>
                    <a:pt x="718" y="390"/>
                    <a:pt x="735" y="390"/>
                    <a:pt x="751" y="390"/>
                  </a:cubicBezTo>
                  <a:close/>
                  <a:moveTo>
                    <a:pt x="755" y="1"/>
                  </a:moveTo>
                  <a:cubicBezTo>
                    <a:pt x="725" y="1"/>
                    <a:pt x="695" y="2"/>
                    <a:pt x="665" y="5"/>
                  </a:cubicBezTo>
                  <a:cubicBezTo>
                    <a:pt x="470" y="25"/>
                    <a:pt x="286" y="123"/>
                    <a:pt x="166" y="265"/>
                  </a:cubicBezTo>
                  <a:cubicBezTo>
                    <a:pt x="104" y="346"/>
                    <a:pt x="62" y="432"/>
                    <a:pt x="40" y="530"/>
                  </a:cubicBezTo>
                  <a:cubicBezTo>
                    <a:pt x="1" y="708"/>
                    <a:pt x="54" y="907"/>
                    <a:pt x="177" y="1071"/>
                  </a:cubicBezTo>
                  <a:cubicBezTo>
                    <a:pt x="286" y="1219"/>
                    <a:pt x="431" y="1317"/>
                    <a:pt x="548" y="1386"/>
                  </a:cubicBezTo>
                  <a:cubicBezTo>
                    <a:pt x="966" y="1637"/>
                    <a:pt x="1443" y="1769"/>
                    <a:pt x="1920" y="1769"/>
                  </a:cubicBezTo>
                  <a:cubicBezTo>
                    <a:pt x="2057" y="1769"/>
                    <a:pt x="2194" y="1757"/>
                    <a:pt x="2328" y="1735"/>
                  </a:cubicBezTo>
                  <a:cubicBezTo>
                    <a:pt x="2389" y="1724"/>
                    <a:pt x="2436" y="1688"/>
                    <a:pt x="2464" y="1640"/>
                  </a:cubicBezTo>
                  <a:cubicBezTo>
                    <a:pt x="2492" y="1590"/>
                    <a:pt x="2501" y="1529"/>
                    <a:pt x="2478" y="1476"/>
                  </a:cubicBezTo>
                  <a:cubicBezTo>
                    <a:pt x="2283" y="940"/>
                    <a:pt x="1878" y="471"/>
                    <a:pt x="1376" y="190"/>
                  </a:cubicBezTo>
                  <a:cubicBezTo>
                    <a:pt x="1150" y="62"/>
                    <a:pt x="947" y="1"/>
                    <a:pt x="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57"/>
            <p:cNvSpPr/>
            <p:nvPr/>
          </p:nvSpPr>
          <p:spPr>
            <a:xfrm rot="-293290">
              <a:off x="1432836" y="2301201"/>
              <a:ext cx="65057" cy="72778"/>
            </a:xfrm>
            <a:custGeom>
              <a:avLst/>
              <a:gdLst/>
              <a:ahLst/>
              <a:cxnLst/>
              <a:rect l="l" t="t" r="r" b="b"/>
              <a:pathLst>
                <a:path w="1661" h="1858" extrusionOk="0">
                  <a:moveTo>
                    <a:pt x="1660" y="0"/>
                  </a:moveTo>
                  <a:cubicBezTo>
                    <a:pt x="1133" y="78"/>
                    <a:pt x="642" y="352"/>
                    <a:pt x="293" y="753"/>
                  </a:cubicBezTo>
                  <a:cubicBezTo>
                    <a:pt x="154" y="910"/>
                    <a:pt x="37" y="1097"/>
                    <a:pt x="14" y="1306"/>
                  </a:cubicBezTo>
                  <a:cubicBezTo>
                    <a:pt x="0" y="1445"/>
                    <a:pt x="39" y="1599"/>
                    <a:pt x="126" y="1705"/>
                  </a:cubicBezTo>
                  <a:cubicBezTo>
                    <a:pt x="168" y="1758"/>
                    <a:pt x="221" y="1800"/>
                    <a:pt x="282" y="1825"/>
                  </a:cubicBezTo>
                  <a:cubicBezTo>
                    <a:pt x="335" y="1847"/>
                    <a:pt x="393" y="1857"/>
                    <a:pt x="451" y="1857"/>
                  </a:cubicBezTo>
                  <a:cubicBezTo>
                    <a:pt x="532" y="1857"/>
                    <a:pt x="613" y="1838"/>
                    <a:pt x="684" y="1802"/>
                  </a:cubicBezTo>
                  <a:cubicBezTo>
                    <a:pt x="807" y="1744"/>
                    <a:pt x="910" y="1649"/>
                    <a:pt x="1005" y="1549"/>
                  </a:cubicBezTo>
                  <a:cubicBezTo>
                    <a:pt x="1392" y="1130"/>
                    <a:pt x="1632"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57"/>
            <p:cNvSpPr/>
            <p:nvPr/>
          </p:nvSpPr>
          <p:spPr>
            <a:xfrm rot="-293290">
              <a:off x="1425155" y="2293560"/>
              <a:ext cx="80489" cy="87976"/>
            </a:xfrm>
            <a:custGeom>
              <a:avLst/>
              <a:gdLst/>
              <a:ahLst/>
              <a:cxnLst/>
              <a:rect l="l" t="t" r="r" b="b"/>
              <a:pathLst>
                <a:path w="2055" h="2246" extrusionOk="0">
                  <a:moveTo>
                    <a:pt x="1633" y="438"/>
                  </a:moveTo>
                  <a:lnTo>
                    <a:pt x="1633" y="438"/>
                  </a:lnTo>
                  <a:cubicBezTo>
                    <a:pt x="1560" y="873"/>
                    <a:pt x="1357" y="1292"/>
                    <a:pt x="1058" y="1615"/>
                  </a:cubicBezTo>
                  <a:cubicBezTo>
                    <a:pt x="961" y="1718"/>
                    <a:pt x="877" y="1785"/>
                    <a:pt x="796" y="1824"/>
                  </a:cubicBezTo>
                  <a:cubicBezTo>
                    <a:pt x="745" y="1849"/>
                    <a:pt x="692" y="1861"/>
                    <a:pt x="644" y="1861"/>
                  </a:cubicBezTo>
                  <a:cubicBezTo>
                    <a:pt x="611" y="1861"/>
                    <a:pt x="580" y="1855"/>
                    <a:pt x="553" y="1844"/>
                  </a:cubicBezTo>
                  <a:cubicBezTo>
                    <a:pt x="525" y="1833"/>
                    <a:pt x="498" y="1813"/>
                    <a:pt x="472" y="1783"/>
                  </a:cubicBezTo>
                  <a:cubicBezTo>
                    <a:pt x="419" y="1716"/>
                    <a:pt x="392" y="1615"/>
                    <a:pt x="397" y="1523"/>
                  </a:cubicBezTo>
                  <a:cubicBezTo>
                    <a:pt x="414" y="1384"/>
                    <a:pt x="489" y="1239"/>
                    <a:pt x="629" y="1077"/>
                  </a:cubicBezTo>
                  <a:cubicBezTo>
                    <a:pt x="894" y="770"/>
                    <a:pt x="1251" y="547"/>
                    <a:pt x="1633" y="438"/>
                  </a:cubicBezTo>
                  <a:close/>
                  <a:moveTo>
                    <a:pt x="1857" y="1"/>
                  </a:moveTo>
                  <a:cubicBezTo>
                    <a:pt x="1848" y="1"/>
                    <a:pt x="1840" y="1"/>
                    <a:pt x="1831" y="3"/>
                  </a:cubicBezTo>
                  <a:cubicBezTo>
                    <a:pt x="1268" y="86"/>
                    <a:pt x="726" y="388"/>
                    <a:pt x="347" y="823"/>
                  </a:cubicBezTo>
                  <a:cubicBezTo>
                    <a:pt x="152" y="1046"/>
                    <a:pt x="46" y="1258"/>
                    <a:pt x="23" y="1478"/>
                  </a:cubicBezTo>
                  <a:cubicBezTo>
                    <a:pt x="1" y="1671"/>
                    <a:pt x="60" y="1877"/>
                    <a:pt x="177" y="2020"/>
                  </a:cubicBezTo>
                  <a:cubicBezTo>
                    <a:pt x="238" y="2101"/>
                    <a:pt x="316" y="2159"/>
                    <a:pt x="406" y="2198"/>
                  </a:cubicBezTo>
                  <a:cubicBezTo>
                    <a:pt x="484" y="2229"/>
                    <a:pt x="562" y="2246"/>
                    <a:pt x="645" y="2246"/>
                  </a:cubicBezTo>
                  <a:cubicBezTo>
                    <a:pt x="751" y="2246"/>
                    <a:pt x="855" y="2226"/>
                    <a:pt x="961" y="2170"/>
                  </a:cubicBezTo>
                  <a:cubicBezTo>
                    <a:pt x="1128" y="2092"/>
                    <a:pt x="1254" y="1969"/>
                    <a:pt x="1343" y="1872"/>
                  </a:cubicBezTo>
                  <a:cubicBezTo>
                    <a:pt x="1770" y="1417"/>
                    <a:pt x="2021" y="820"/>
                    <a:pt x="2051" y="204"/>
                  </a:cubicBezTo>
                  <a:cubicBezTo>
                    <a:pt x="2054" y="148"/>
                    <a:pt x="2032" y="92"/>
                    <a:pt x="1990" y="53"/>
                  </a:cubicBezTo>
                  <a:cubicBezTo>
                    <a:pt x="1955" y="20"/>
                    <a:pt x="1905" y="1"/>
                    <a:pt x="1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57"/>
            <p:cNvSpPr/>
            <p:nvPr/>
          </p:nvSpPr>
          <p:spPr>
            <a:xfrm rot="-293290">
              <a:off x="1498363" y="2293280"/>
              <a:ext cx="57968" cy="80573"/>
            </a:xfrm>
            <a:custGeom>
              <a:avLst/>
              <a:gdLst/>
              <a:ahLst/>
              <a:cxnLst/>
              <a:rect l="l" t="t" r="r" b="b"/>
              <a:pathLst>
                <a:path w="1480" h="2057" extrusionOk="0">
                  <a:moveTo>
                    <a:pt x="113" y="0"/>
                  </a:moveTo>
                  <a:lnTo>
                    <a:pt x="113" y="0"/>
                  </a:lnTo>
                  <a:cubicBezTo>
                    <a:pt x="1" y="525"/>
                    <a:pt x="93" y="1077"/>
                    <a:pt x="347" y="1546"/>
                  </a:cubicBezTo>
                  <a:cubicBezTo>
                    <a:pt x="447" y="1727"/>
                    <a:pt x="581" y="1903"/>
                    <a:pt x="768" y="1995"/>
                  </a:cubicBezTo>
                  <a:cubicBezTo>
                    <a:pt x="849" y="2035"/>
                    <a:pt x="939" y="2056"/>
                    <a:pt x="1027" y="2056"/>
                  </a:cubicBezTo>
                  <a:cubicBezTo>
                    <a:pt x="1081" y="2056"/>
                    <a:pt x="1134" y="2048"/>
                    <a:pt x="1184" y="2031"/>
                  </a:cubicBezTo>
                  <a:cubicBezTo>
                    <a:pt x="1245" y="2009"/>
                    <a:pt x="1304" y="1975"/>
                    <a:pt x="1351" y="1925"/>
                  </a:cubicBezTo>
                  <a:cubicBezTo>
                    <a:pt x="1446" y="1825"/>
                    <a:pt x="1480" y="1682"/>
                    <a:pt x="1471" y="1543"/>
                  </a:cubicBezTo>
                  <a:cubicBezTo>
                    <a:pt x="1460" y="1403"/>
                    <a:pt x="1407" y="1275"/>
                    <a:pt x="1346" y="1152"/>
                  </a:cubicBezTo>
                  <a:cubicBezTo>
                    <a:pt x="1083" y="642"/>
                    <a:pt x="643" y="223"/>
                    <a:pt x="1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57"/>
            <p:cNvSpPr/>
            <p:nvPr/>
          </p:nvSpPr>
          <p:spPr>
            <a:xfrm rot="-293290">
              <a:off x="1490717" y="2285677"/>
              <a:ext cx="73361" cy="95575"/>
            </a:xfrm>
            <a:custGeom>
              <a:avLst/>
              <a:gdLst/>
              <a:ahLst/>
              <a:cxnLst/>
              <a:rect l="l" t="t" r="r" b="b"/>
              <a:pathLst>
                <a:path w="1873" h="2440" extrusionOk="0">
                  <a:moveTo>
                    <a:pt x="458" y="487"/>
                  </a:moveTo>
                  <a:cubicBezTo>
                    <a:pt x="843" y="705"/>
                    <a:pt x="1161" y="1040"/>
                    <a:pt x="1362" y="1436"/>
                  </a:cubicBezTo>
                  <a:cubicBezTo>
                    <a:pt x="1426" y="1564"/>
                    <a:pt x="1463" y="1664"/>
                    <a:pt x="1468" y="1754"/>
                  </a:cubicBezTo>
                  <a:cubicBezTo>
                    <a:pt x="1476" y="1851"/>
                    <a:pt x="1451" y="1938"/>
                    <a:pt x="1404" y="1991"/>
                  </a:cubicBezTo>
                  <a:cubicBezTo>
                    <a:pt x="1382" y="2010"/>
                    <a:pt x="1351" y="2030"/>
                    <a:pt x="1315" y="2044"/>
                  </a:cubicBezTo>
                  <a:cubicBezTo>
                    <a:pt x="1285" y="2052"/>
                    <a:pt x="1252" y="2057"/>
                    <a:pt x="1217" y="2057"/>
                  </a:cubicBezTo>
                  <a:cubicBezTo>
                    <a:pt x="1159" y="2057"/>
                    <a:pt x="1099" y="2045"/>
                    <a:pt x="1047" y="2019"/>
                  </a:cubicBezTo>
                  <a:cubicBezTo>
                    <a:pt x="924" y="1960"/>
                    <a:pt x="812" y="1837"/>
                    <a:pt x="709" y="1648"/>
                  </a:cubicBezTo>
                  <a:cubicBezTo>
                    <a:pt x="514" y="1296"/>
                    <a:pt x="427" y="886"/>
                    <a:pt x="458" y="487"/>
                  </a:cubicBezTo>
                  <a:close/>
                  <a:moveTo>
                    <a:pt x="311" y="1"/>
                  </a:moveTo>
                  <a:cubicBezTo>
                    <a:pt x="279" y="1"/>
                    <a:pt x="247" y="9"/>
                    <a:pt x="221" y="24"/>
                  </a:cubicBezTo>
                  <a:cubicBezTo>
                    <a:pt x="168" y="52"/>
                    <a:pt x="135" y="102"/>
                    <a:pt x="121" y="155"/>
                  </a:cubicBezTo>
                  <a:cubicBezTo>
                    <a:pt x="1" y="719"/>
                    <a:pt x="96" y="1327"/>
                    <a:pt x="374" y="1835"/>
                  </a:cubicBezTo>
                  <a:cubicBezTo>
                    <a:pt x="517" y="2091"/>
                    <a:pt x="681" y="2267"/>
                    <a:pt x="879" y="2365"/>
                  </a:cubicBezTo>
                  <a:cubicBezTo>
                    <a:pt x="985" y="2412"/>
                    <a:pt x="1103" y="2440"/>
                    <a:pt x="1220" y="2440"/>
                  </a:cubicBezTo>
                  <a:cubicBezTo>
                    <a:pt x="1295" y="2440"/>
                    <a:pt x="1368" y="2432"/>
                    <a:pt x="1446" y="2409"/>
                  </a:cubicBezTo>
                  <a:cubicBezTo>
                    <a:pt x="1538" y="2373"/>
                    <a:pt x="1622" y="2323"/>
                    <a:pt x="1688" y="2253"/>
                  </a:cubicBezTo>
                  <a:cubicBezTo>
                    <a:pt x="1811" y="2119"/>
                    <a:pt x="1873" y="1927"/>
                    <a:pt x="1856" y="1723"/>
                  </a:cubicBezTo>
                  <a:cubicBezTo>
                    <a:pt x="1842" y="1536"/>
                    <a:pt x="1769" y="1377"/>
                    <a:pt x="1711" y="1257"/>
                  </a:cubicBezTo>
                  <a:cubicBezTo>
                    <a:pt x="1423" y="696"/>
                    <a:pt x="952" y="258"/>
                    <a:pt x="386" y="16"/>
                  </a:cubicBezTo>
                  <a:cubicBezTo>
                    <a:pt x="362" y="6"/>
                    <a:pt x="336"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57"/>
            <p:cNvSpPr/>
            <p:nvPr/>
          </p:nvSpPr>
          <p:spPr>
            <a:xfrm rot="-293290">
              <a:off x="1498216" y="2267545"/>
              <a:ext cx="90281" cy="41716"/>
            </a:xfrm>
            <a:custGeom>
              <a:avLst/>
              <a:gdLst/>
              <a:ahLst/>
              <a:cxnLst/>
              <a:rect l="l" t="t" r="r" b="b"/>
              <a:pathLst>
                <a:path w="2305" h="1065" extrusionOk="0">
                  <a:moveTo>
                    <a:pt x="1537" y="1"/>
                  </a:moveTo>
                  <a:cubicBezTo>
                    <a:pt x="985" y="1"/>
                    <a:pt x="434" y="190"/>
                    <a:pt x="0" y="535"/>
                  </a:cubicBezTo>
                  <a:cubicBezTo>
                    <a:pt x="404" y="878"/>
                    <a:pt x="930" y="1065"/>
                    <a:pt x="1458" y="1065"/>
                  </a:cubicBezTo>
                  <a:cubicBezTo>
                    <a:pt x="1462" y="1065"/>
                    <a:pt x="1466" y="1065"/>
                    <a:pt x="1470" y="1065"/>
                  </a:cubicBezTo>
                  <a:cubicBezTo>
                    <a:pt x="1679" y="1062"/>
                    <a:pt x="1897" y="1031"/>
                    <a:pt x="2067" y="908"/>
                  </a:cubicBezTo>
                  <a:cubicBezTo>
                    <a:pt x="2182" y="827"/>
                    <a:pt x="2271" y="696"/>
                    <a:pt x="2293" y="560"/>
                  </a:cubicBezTo>
                  <a:cubicBezTo>
                    <a:pt x="2304" y="493"/>
                    <a:pt x="2302" y="429"/>
                    <a:pt x="2285" y="362"/>
                  </a:cubicBezTo>
                  <a:cubicBezTo>
                    <a:pt x="2237" y="228"/>
                    <a:pt x="2126" y="130"/>
                    <a:pt x="2000" y="74"/>
                  </a:cubicBezTo>
                  <a:cubicBezTo>
                    <a:pt x="1875" y="21"/>
                    <a:pt x="1732" y="4"/>
                    <a:pt x="1596" y="2"/>
                  </a:cubicBezTo>
                  <a:cubicBezTo>
                    <a:pt x="1576" y="1"/>
                    <a:pt x="1556" y="1"/>
                    <a:pt x="15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57"/>
            <p:cNvSpPr/>
            <p:nvPr/>
          </p:nvSpPr>
          <p:spPr>
            <a:xfrm rot="-293290">
              <a:off x="1490545" y="2260138"/>
              <a:ext cx="105713" cy="56679"/>
            </a:xfrm>
            <a:custGeom>
              <a:avLst/>
              <a:gdLst/>
              <a:ahLst/>
              <a:cxnLst/>
              <a:rect l="l" t="t" r="r" b="b"/>
              <a:pathLst>
                <a:path w="2699" h="1447" extrusionOk="0">
                  <a:moveTo>
                    <a:pt x="1753" y="377"/>
                  </a:moveTo>
                  <a:cubicBezTo>
                    <a:pt x="1762" y="377"/>
                    <a:pt x="1771" y="377"/>
                    <a:pt x="1781" y="378"/>
                  </a:cubicBezTo>
                  <a:cubicBezTo>
                    <a:pt x="1928" y="383"/>
                    <a:pt x="2029" y="400"/>
                    <a:pt x="2113" y="439"/>
                  </a:cubicBezTo>
                  <a:cubicBezTo>
                    <a:pt x="2199" y="478"/>
                    <a:pt x="2266" y="542"/>
                    <a:pt x="2291" y="609"/>
                  </a:cubicBezTo>
                  <a:cubicBezTo>
                    <a:pt x="2302" y="645"/>
                    <a:pt x="2305" y="676"/>
                    <a:pt x="2297" y="715"/>
                  </a:cubicBezTo>
                  <a:cubicBezTo>
                    <a:pt x="2286" y="799"/>
                    <a:pt x="2227" y="883"/>
                    <a:pt x="2152" y="938"/>
                  </a:cubicBezTo>
                  <a:cubicBezTo>
                    <a:pt x="2040" y="1016"/>
                    <a:pt x="1878" y="1056"/>
                    <a:pt x="1663" y="1058"/>
                  </a:cubicBezTo>
                  <a:cubicBezTo>
                    <a:pt x="1643" y="1059"/>
                    <a:pt x="1623" y="1059"/>
                    <a:pt x="1603" y="1059"/>
                  </a:cubicBezTo>
                  <a:cubicBezTo>
                    <a:pt x="1219" y="1059"/>
                    <a:pt x="841" y="933"/>
                    <a:pt x="522" y="729"/>
                  </a:cubicBezTo>
                  <a:cubicBezTo>
                    <a:pt x="888" y="502"/>
                    <a:pt x="1326" y="377"/>
                    <a:pt x="1753" y="377"/>
                  </a:cubicBezTo>
                  <a:close/>
                  <a:moveTo>
                    <a:pt x="1737" y="0"/>
                  </a:moveTo>
                  <a:cubicBezTo>
                    <a:pt x="1133" y="0"/>
                    <a:pt x="543" y="203"/>
                    <a:pt x="76" y="578"/>
                  </a:cubicBezTo>
                  <a:cubicBezTo>
                    <a:pt x="31" y="612"/>
                    <a:pt x="4" y="668"/>
                    <a:pt x="4" y="724"/>
                  </a:cubicBezTo>
                  <a:cubicBezTo>
                    <a:pt x="1" y="779"/>
                    <a:pt x="23" y="835"/>
                    <a:pt x="70" y="874"/>
                  </a:cubicBezTo>
                  <a:cubicBezTo>
                    <a:pt x="503" y="1237"/>
                    <a:pt x="1078" y="1446"/>
                    <a:pt x="1649" y="1446"/>
                  </a:cubicBezTo>
                  <a:lnTo>
                    <a:pt x="1672" y="1446"/>
                  </a:lnTo>
                  <a:cubicBezTo>
                    <a:pt x="1970" y="1446"/>
                    <a:pt x="2202" y="1379"/>
                    <a:pt x="2378" y="1254"/>
                  </a:cubicBezTo>
                  <a:cubicBezTo>
                    <a:pt x="2537" y="1142"/>
                    <a:pt x="2651" y="969"/>
                    <a:pt x="2682" y="782"/>
                  </a:cubicBezTo>
                  <a:cubicBezTo>
                    <a:pt x="2698" y="684"/>
                    <a:pt x="2693" y="587"/>
                    <a:pt x="2662" y="495"/>
                  </a:cubicBezTo>
                  <a:cubicBezTo>
                    <a:pt x="2601" y="322"/>
                    <a:pt x="2461" y="174"/>
                    <a:pt x="2274" y="93"/>
                  </a:cubicBezTo>
                  <a:cubicBezTo>
                    <a:pt x="2104" y="21"/>
                    <a:pt x="1928" y="7"/>
                    <a:pt x="1797" y="1"/>
                  </a:cubicBezTo>
                  <a:cubicBezTo>
                    <a:pt x="1777" y="1"/>
                    <a:pt x="1757" y="0"/>
                    <a:pt x="1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57"/>
            <p:cNvSpPr/>
            <p:nvPr/>
          </p:nvSpPr>
          <p:spPr>
            <a:xfrm rot="-293290">
              <a:off x="1484263" y="2204403"/>
              <a:ext cx="48568" cy="88015"/>
            </a:xfrm>
            <a:custGeom>
              <a:avLst/>
              <a:gdLst/>
              <a:ahLst/>
              <a:cxnLst/>
              <a:rect l="l" t="t" r="r" b="b"/>
              <a:pathLst>
                <a:path w="1240" h="2247" extrusionOk="0">
                  <a:moveTo>
                    <a:pt x="709" y="0"/>
                  </a:moveTo>
                  <a:cubicBezTo>
                    <a:pt x="703" y="0"/>
                    <a:pt x="697" y="0"/>
                    <a:pt x="690" y="1"/>
                  </a:cubicBezTo>
                  <a:cubicBezTo>
                    <a:pt x="556" y="9"/>
                    <a:pt x="431" y="90"/>
                    <a:pt x="341" y="196"/>
                  </a:cubicBezTo>
                  <a:cubicBezTo>
                    <a:pt x="255" y="302"/>
                    <a:pt x="202" y="433"/>
                    <a:pt x="163" y="567"/>
                  </a:cubicBezTo>
                  <a:cubicBezTo>
                    <a:pt x="1" y="1114"/>
                    <a:pt x="34" y="1722"/>
                    <a:pt x="263" y="2246"/>
                  </a:cubicBezTo>
                  <a:cubicBezTo>
                    <a:pt x="701" y="1948"/>
                    <a:pt x="1022" y="1479"/>
                    <a:pt x="1159" y="969"/>
                  </a:cubicBezTo>
                  <a:cubicBezTo>
                    <a:pt x="1215" y="765"/>
                    <a:pt x="1240" y="545"/>
                    <a:pt x="1164" y="349"/>
                  </a:cubicBezTo>
                  <a:cubicBezTo>
                    <a:pt x="1117" y="218"/>
                    <a:pt x="1016" y="98"/>
                    <a:pt x="891" y="40"/>
                  </a:cubicBezTo>
                  <a:cubicBezTo>
                    <a:pt x="835" y="14"/>
                    <a:pt x="778" y="0"/>
                    <a:pt x="7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57"/>
            <p:cNvSpPr/>
            <p:nvPr/>
          </p:nvSpPr>
          <p:spPr>
            <a:xfrm rot="-293290">
              <a:off x="1476868" y="2196959"/>
              <a:ext cx="63412" cy="103095"/>
            </a:xfrm>
            <a:custGeom>
              <a:avLst/>
              <a:gdLst/>
              <a:ahLst/>
              <a:cxnLst/>
              <a:rect l="l" t="t" r="r" b="b"/>
              <a:pathLst>
                <a:path w="1619" h="2632" extrusionOk="0">
                  <a:moveTo>
                    <a:pt x="907" y="383"/>
                  </a:moveTo>
                  <a:cubicBezTo>
                    <a:pt x="940" y="383"/>
                    <a:pt x="968" y="392"/>
                    <a:pt x="1002" y="405"/>
                  </a:cubicBezTo>
                  <a:cubicBezTo>
                    <a:pt x="1080" y="442"/>
                    <a:pt x="1150" y="520"/>
                    <a:pt x="1180" y="606"/>
                  </a:cubicBezTo>
                  <a:cubicBezTo>
                    <a:pt x="1228" y="735"/>
                    <a:pt x="1225" y="899"/>
                    <a:pt x="1169" y="1108"/>
                  </a:cubicBezTo>
                  <a:cubicBezTo>
                    <a:pt x="1066" y="1496"/>
                    <a:pt x="846" y="1853"/>
                    <a:pt x="550" y="2124"/>
                  </a:cubicBezTo>
                  <a:cubicBezTo>
                    <a:pt x="419" y="1703"/>
                    <a:pt x="419" y="1237"/>
                    <a:pt x="544" y="813"/>
                  </a:cubicBezTo>
                  <a:cubicBezTo>
                    <a:pt x="586" y="673"/>
                    <a:pt x="631" y="578"/>
                    <a:pt x="689" y="509"/>
                  </a:cubicBezTo>
                  <a:cubicBezTo>
                    <a:pt x="748" y="436"/>
                    <a:pt x="823" y="386"/>
                    <a:pt x="899" y="383"/>
                  </a:cubicBezTo>
                  <a:close/>
                  <a:moveTo>
                    <a:pt x="913" y="0"/>
                  </a:moveTo>
                  <a:cubicBezTo>
                    <a:pt x="901" y="0"/>
                    <a:pt x="890" y="0"/>
                    <a:pt x="879" y="1"/>
                  </a:cubicBezTo>
                  <a:cubicBezTo>
                    <a:pt x="698" y="9"/>
                    <a:pt x="522" y="107"/>
                    <a:pt x="391" y="269"/>
                  </a:cubicBezTo>
                  <a:cubicBezTo>
                    <a:pt x="276" y="411"/>
                    <a:pt x="218" y="576"/>
                    <a:pt x="179" y="704"/>
                  </a:cubicBezTo>
                  <a:cubicBezTo>
                    <a:pt x="0" y="1307"/>
                    <a:pt x="39" y="1948"/>
                    <a:pt x="282" y="2517"/>
                  </a:cubicBezTo>
                  <a:cubicBezTo>
                    <a:pt x="304" y="2570"/>
                    <a:pt x="349" y="2609"/>
                    <a:pt x="405" y="2626"/>
                  </a:cubicBezTo>
                  <a:cubicBezTo>
                    <a:pt x="422" y="2629"/>
                    <a:pt x="441" y="2632"/>
                    <a:pt x="458" y="2632"/>
                  </a:cubicBezTo>
                  <a:cubicBezTo>
                    <a:pt x="497" y="2632"/>
                    <a:pt x="536" y="2618"/>
                    <a:pt x="569" y="2598"/>
                  </a:cubicBezTo>
                  <a:cubicBezTo>
                    <a:pt x="1041" y="2272"/>
                    <a:pt x="1395" y="1764"/>
                    <a:pt x="1543" y="1206"/>
                  </a:cubicBezTo>
                  <a:cubicBezTo>
                    <a:pt x="1618" y="919"/>
                    <a:pt x="1616" y="679"/>
                    <a:pt x="1543" y="475"/>
                  </a:cubicBezTo>
                  <a:cubicBezTo>
                    <a:pt x="1473" y="288"/>
                    <a:pt x="1334" y="132"/>
                    <a:pt x="1166" y="57"/>
                  </a:cubicBezTo>
                  <a:cubicBezTo>
                    <a:pt x="1085" y="20"/>
                    <a:pt x="1001"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57"/>
            <p:cNvSpPr/>
            <p:nvPr/>
          </p:nvSpPr>
          <p:spPr>
            <a:xfrm rot="-293290">
              <a:off x="3107651" y="2321690"/>
              <a:ext cx="82095" cy="53937"/>
            </a:xfrm>
            <a:custGeom>
              <a:avLst/>
              <a:gdLst/>
              <a:ahLst/>
              <a:cxnLst/>
              <a:rect l="l" t="t" r="r" b="b"/>
              <a:pathLst>
                <a:path w="2096" h="1377" extrusionOk="0">
                  <a:moveTo>
                    <a:pt x="548" y="1"/>
                  </a:moveTo>
                  <a:cubicBezTo>
                    <a:pt x="525" y="1"/>
                    <a:pt x="503" y="2"/>
                    <a:pt x="481" y="4"/>
                  </a:cubicBezTo>
                  <a:cubicBezTo>
                    <a:pt x="338" y="18"/>
                    <a:pt x="202" y="87"/>
                    <a:pt x="112" y="196"/>
                  </a:cubicBezTo>
                  <a:cubicBezTo>
                    <a:pt x="65" y="244"/>
                    <a:pt x="37" y="305"/>
                    <a:pt x="23" y="372"/>
                  </a:cubicBezTo>
                  <a:cubicBezTo>
                    <a:pt x="1" y="506"/>
                    <a:pt x="48" y="645"/>
                    <a:pt x="129" y="757"/>
                  </a:cubicBezTo>
                  <a:cubicBezTo>
                    <a:pt x="213" y="868"/>
                    <a:pt x="324" y="952"/>
                    <a:pt x="442" y="1022"/>
                  </a:cubicBezTo>
                  <a:cubicBezTo>
                    <a:pt x="829" y="1252"/>
                    <a:pt x="1277" y="1377"/>
                    <a:pt x="1727" y="1377"/>
                  </a:cubicBezTo>
                  <a:cubicBezTo>
                    <a:pt x="1850" y="1377"/>
                    <a:pt x="1974" y="1368"/>
                    <a:pt x="2096" y="1348"/>
                  </a:cubicBezTo>
                  <a:cubicBezTo>
                    <a:pt x="1912" y="849"/>
                    <a:pt x="1541" y="422"/>
                    <a:pt x="1078" y="163"/>
                  </a:cubicBezTo>
                  <a:cubicBezTo>
                    <a:pt x="916" y="70"/>
                    <a:pt x="734" y="1"/>
                    <a:pt x="5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57"/>
            <p:cNvSpPr/>
            <p:nvPr/>
          </p:nvSpPr>
          <p:spPr>
            <a:xfrm rot="-293290">
              <a:off x="3099693" y="2314019"/>
              <a:ext cx="97840" cy="69135"/>
            </a:xfrm>
            <a:custGeom>
              <a:avLst/>
              <a:gdLst/>
              <a:ahLst/>
              <a:cxnLst/>
              <a:rect l="l" t="t" r="r" b="b"/>
              <a:pathLst>
                <a:path w="2498" h="1765" extrusionOk="0">
                  <a:moveTo>
                    <a:pt x="751" y="389"/>
                  </a:moveTo>
                  <a:cubicBezTo>
                    <a:pt x="876" y="389"/>
                    <a:pt x="1018" y="434"/>
                    <a:pt x="1189" y="523"/>
                  </a:cubicBezTo>
                  <a:cubicBezTo>
                    <a:pt x="1537" y="724"/>
                    <a:pt x="1830" y="1023"/>
                    <a:pt x="2017" y="1380"/>
                  </a:cubicBezTo>
                  <a:cubicBezTo>
                    <a:pt x="1989" y="1381"/>
                    <a:pt x="1961" y="1381"/>
                    <a:pt x="1933" y="1381"/>
                  </a:cubicBezTo>
                  <a:cubicBezTo>
                    <a:pt x="1522" y="1381"/>
                    <a:pt x="1103" y="1267"/>
                    <a:pt x="748" y="1053"/>
                  </a:cubicBezTo>
                  <a:cubicBezTo>
                    <a:pt x="617" y="981"/>
                    <a:pt x="541" y="914"/>
                    <a:pt x="486" y="841"/>
                  </a:cubicBezTo>
                  <a:cubicBezTo>
                    <a:pt x="430" y="766"/>
                    <a:pt x="402" y="677"/>
                    <a:pt x="416" y="607"/>
                  </a:cubicBezTo>
                  <a:cubicBezTo>
                    <a:pt x="421" y="573"/>
                    <a:pt x="435" y="543"/>
                    <a:pt x="461" y="515"/>
                  </a:cubicBezTo>
                  <a:cubicBezTo>
                    <a:pt x="516" y="448"/>
                    <a:pt x="608" y="403"/>
                    <a:pt x="700" y="392"/>
                  </a:cubicBezTo>
                  <a:cubicBezTo>
                    <a:pt x="714" y="389"/>
                    <a:pt x="734" y="389"/>
                    <a:pt x="751" y="389"/>
                  </a:cubicBezTo>
                  <a:close/>
                  <a:moveTo>
                    <a:pt x="746" y="1"/>
                  </a:moveTo>
                  <a:cubicBezTo>
                    <a:pt x="719" y="1"/>
                    <a:pt x="691" y="2"/>
                    <a:pt x="664" y="4"/>
                  </a:cubicBezTo>
                  <a:cubicBezTo>
                    <a:pt x="469" y="27"/>
                    <a:pt x="282" y="124"/>
                    <a:pt x="165" y="267"/>
                  </a:cubicBezTo>
                  <a:cubicBezTo>
                    <a:pt x="98" y="345"/>
                    <a:pt x="59" y="431"/>
                    <a:pt x="39" y="529"/>
                  </a:cubicBezTo>
                  <a:cubicBezTo>
                    <a:pt x="0" y="705"/>
                    <a:pt x="53" y="905"/>
                    <a:pt x="176" y="1067"/>
                  </a:cubicBezTo>
                  <a:cubicBezTo>
                    <a:pt x="282" y="1215"/>
                    <a:pt x="430" y="1313"/>
                    <a:pt x="544" y="1383"/>
                  </a:cubicBezTo>
                  <a:cubicBezTo>
                    <a:pt x="963" y="1634"/>
                    <a:pt x="1440" y="1765"/>
                    <a:pt x="1920" y="1765"/>
                  </a:cubicBezTo>
                  <a:cubicBezTo>
                    <a:pt x="2054" y="1765"/>
                    <a:pt x="2190" y="1756"/>
                    <a:pt x="2327" y="1731"/>
                  </a:cubicBezTo>
                  <a:cubicBezTo>
                    <a:pt x="2385" y="1720"/>
                    <a:pt x="2436" y="1687"/>
                    <a:pt x="2464" y="1636"/>
                  </a:cubicBezTo>
                  <a:cubicBezTo>
                    <a:pt x="2492" y="1589"/>
                    <a:pt x="2497" y="1525"/>
                    <a:pt x="2478" y="1475"/>
                  </a:cubicBezTo>
                  <a:cubicBezTo>
                    <a:pt x="2282" y="936"/>
                    <a:pt x="1881" y="467"/>
                    <a:pt x="1376" y="186"/>
                  </a:cubicBezTo>
                  <a:cubicBezTo>
                    <a:pt x="1146" y="61"/>
                    <a:pt x="940" y="1"/>
                    <a:pt x="7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57"/>
            <p:cNvSpPr/>
            <p:nvPr/>
          </p:nvSpPr>
          <p:spPr>
            <a:xfrm rot="-293290">
              <a:off x="3127335" y="2375965"/>
              <a:ext cx="65057" cy="72739"/>
            </a:xfrm>
            <a:custGeom>
              <a:avLst/>
              <a:gdLst/>
              <a:ahLst/>
              <a:cxnLst/>
              <a:rect l="l" t="t" r="r" b="b"/>
              <a:pathLst>
                <a:path w="1661" h="1857" extrusionOk="0">
                  <a:moveTo>
                    <a:pt x="1660" y="0"/>
                  </a:moveTo>
                  <a:lnTo>
                    <a:pt x="1660" y="0"/>
                  </a:lnTo>
                  <a:cubicBezTo>
                    <a:pt x="1133" y="75"/>
                    <a:pt x="642" y="352"/>
                    <a:pt x="293" y="753"/>
                  </a:cubicBezTo>
                  <a:cubicBezTo>
                    <a:pt x="154" y="910"/>
                    <a:pt x="34" y="1094"/>
                    <a:pt x="14" y="1303"/>
                  </a:cubicBezTo>
                  <a:cubicBezTo>
                    <a:pt x="1" y="1442"/>
                    <a:pt x="37" y="1596"/>
                    <a:pt x="126" y="1705"/>
                  </a:cubicBezTo>
                  <a:cubicBezTo>
                    <a:pt x="168" y="1758"/>
                    <a:pt x="218" y="1800"/>
                    <a:pt x="282" y="1822"/>
                  </a:cubicBezTo>
                  <a:cubicBezTo>
                    <a:pt x="335" y="1845"/>
                    <a:pt x="393" y="1856"/>
                    <a:pt x="451" y="1856"/>
                  </a:cubicBezTo>
                  <a:cubicBezTo>
                    <a:pt x="531" y="1856"/>
                    <a:pt x="612" y="1836"/>
                    <a:pt x="684" y="1802"/>
                  </a:cubicBezTo>
                  <a:cubicBezTo>
                    <a:pt x="804" y="1744"/>
                    <a:pt x="910" y="1649"/>
                    <a:pt x="1005" y="1548"/>
                  </a:cubicBezTo>
                  <a:cubicBezTo>
                    <a:pt x="1390" y="1130"/>
                    <a:pt x="1633"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57"/>
            <p:cNvSpPr/>
            <p:nvPr/>
          </p:nvSpPr>
          <p:spPr>
            <a:xfrm rot="-293290">
              <a:off x="3119459" y="2368297"/>
              <a:ext cx="80567" cy="88015"/>
            </a:xfrm>
            <a:custGeom>
              <a:avLst/>
              <a:gdLst/>
              <a:ahLst/>
              <a:cxnLst/>
              <a:rect l="l" t="t" r="r" b="b"/>
              <a:pathLst>
                <a:path w="2057" h="2247" extrusionOk="0">
                  <a:moveTo>
                    <a:pt x="1641" y="439"/>
                  </a:moveTo>
                  <a:cubicBezTo>
                    <a:pt x="1569" y="871"/>
                    <a:pt x="1365" y="1290"/>
                    <a:pt x="1061" y="1619"/>
                  </a:cubicBezTo>
                  <a:cubicBezTo>
                    <a:pt x="963" y="1722"/>
                    <a:pt x="879" y="1789"/>
                    <a:pt x="801" y="1828"/>
                  </a:cubicBezTo>
                  <a:cubicBezTo>
                    <a:pt x="747" y="1852"/>
                    <a:pt x="694" y="1864"/>
                    <a:pt x="645" y="1864"/>
                  </a:cubicBezTo>
                  <a:cubicBezTo>
                    <a:pt x="612" y="1864"/>
                    <a:pt x="582" y="1859"/>
                    <a:pt x="556" y="1848"/>
                  </a:cubicBezTo>
                  <a:cubicBezTo>
                    <a:pt x="525" y="1834"/>
                    <a:pt x="500" y="1811"/>
                    <a:pt x="475" y="1786"/>
                  </a:cubicBezTo>
                  <a:cubicBezTo>
                    <a:pt x="425" y="1717"/>
                    <a:pt x="397" y="1619"/>
                    <a:pt x="405" y="1524"/>
                  </a:cubicBezTo>
                  <a:cubicBezTo>
                    <a:pt x="419" y="1385"/>
                    <a:pt x="497" y="1237"/>
                    <a:pt x="637" y="1078"/>
                  </a:cubicBezTo>
                  <a:cubicBezTo>
                    <a:pt x="902" y="771"/>
                    <a:pt x="1256" y="548"/>
                    <a:pt x="1641" y="439"/>
                  </a:cubicBezTo>
                  <a:close/>
                  <a:moveTo>
                    <a:pt x="1865" y="1"/>
                  </a:moveTo>
                  <a:cubicBezTo>
                    <a:pt x="1855" y="1"/>
                    <a:pt x="1844" y="2"/>
                    <a:pt x="1834" y="4"/>
                  </a:cubicBezTo>
                  <a:cubicBezTo>
                    <a:pt x="1267" y="87"/>
                    <a:pt x="726" y="386"/>
                    <a:pt x="347" y="824"/>
                  </a:cubicBezTo>
                  <a:cubicBezTo>
                    <a:pt x="151" y="1041"/>
                    <a:pt x="48" y="1259"/>
                    <a:pt x="23" y="1479"/>
                  </a:cubicBezTo>
                  <a:cubicBezTo>
                    <a:pt x="1" y="1669"/>
                    <a:pt x="62" y="1876"/>
                    <a:pt x="176" y="2018"/>
                  </a:cubicBezTo>
                  <a:cubicBezTo>
                    <a:pt x="238" y="2099"/>
                    <a:pt x="316" y="2157"/>
                    <a:pt x="405" y="2196"/>
                  </a:cubicBezTo>
                  <a:cubicBezTo>
                    <a:pt x="483" y="2227"/>
                    <a:pt x="564" y="2247"/>
                    <a:pt x="648" y="2247"/>
                  </a:cubicBezTo>
                  <a:cubicBezTo>
                    <a:pt x="751" y="2247"/>
                    <a:pt x="860" y="2221"/>
                    <a:pt x="960" y="2168"/>
                  </a:cubicBezTo>
                  <a:cubicBezTo>
                    <a:pt x="1128" y="2093"/>
                    <a:pt x="1253" y="1970"/>
                    <a:pt x="1345" y="1873"/>
                  </a:cubicBezTo>
                  <a:cubicBezTo>
                    <a:pt x="1769" y="1415"/>
                    <a:pt x="2020" y="818"/>
                    <a:pt x="2051" y="202"/>
                  </a:cubicBezTo>
                  <a:cubicBezTo>
                    <a:pt x="2057" y="146"/>
                    <a:pt x="2032" y="90"/>
                    <a:pt x="1990" y="51"/>
                  </a:cubicBezTo>
                  <a:cubicBezTo>
                    <a:pt x="1956" y="19"/>
                    <a:pt x="1911" y="1"/>
                    <a:pt x="1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57"/>
            <p:cNvSpPr/>
            <p:nvPr/>
          </p:nvSpPr>
          <p:spPr>
            <a:xfrm rot="-293290">
              <a:off x="3192899" y="2368042"/>
              <a:ext cx="57929" cy="80494"/>
            </a:xfrm>
            <a:custGeom>
              <a:avLst/>
              <a:gdLst/>
              <a:ahLst/>
              <a:cxnLst/>
              <a:rect l="l" t="t" r="r" b="b"/>
              <a:pathLst>
                <a:path w="1479" h="2055" extrusionOk="0">
                  <a:moveTo>
                    <a:pt x="112" y="0"/>
                  </a:moveTo>
                  <a:lnTo>
                    <a:pt x="112" y="0"/>
                  </a:lnTo>
                  <a:cubicBezTo>
                    <a:pt x="0" y="522"/>
                    <a:pt x="89" y="1077"/>
                    <a:pt x="346" y="1543"/>
                  </a:cubicBezTo>
                  <a:cubicBezTo>
                    <a:pt x="447" y="1727"/>
                    <a:pt x="578" y="1900"/>
                    <a:pt x="767" y="1995"/>
                  </a:cubicBezTo>
                  <a:cubicBezTo>
                    <a:pt x="847" y="2033"/>
                    <a:pt x="936" y="2055"/>
                    <a:pt x="1024" y="2055"/>
                  </a:cubicBezTo>
                  <a:cubicBezTo>
                    <a:pt x="1078" y="2055"/>
                    <a:pt x="1132" y="2046"/>
                    <a:pt x="1183" y="2028"/>
                  </a:cubicBezTo>
                  <a:cubicBezTo>
                    <a:pt x="1244" y="2009"/>
                    <a:pt x="1300" y="1973"/>
                    <a:pt x="1350" y="1925"/>
                  </a:cubicBezTo>
                  <a:cubicBezTo>
                    <a:pt x="1443" y="1822"/>
                    <a:pt x="1479" y="1677"/>
                    <a:pt x="1468" y="1540"/>
                  </a:cubicBezTo>
                  <a:cubicBezTo>
                    <a:pt x="1456" y="1401"/>
                    <a:pt x="1406" y="1272"/>
                    <a:pt x="1342" y="1150"/>
                  </a:cubicBezTo>
                  <a:cubicBezTo>
                    <a:pt x="1080" y="642"/>
                    <a:pt x="642" y="223"/>
                    <a:pt x="1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57"/>
            <p:cNvSpPr/>
            <p:nvPr/>
          </p:nvSpPr>
          <p:spPr>
            <a:xfrm rot="-293290">
              <a:off x="3185216" y="2360401"/>
              <a:ext cx="73361" cy="95614"/>
            </a:xfrm>
            <a:custGeom>
              <a:avLst/>
              <a:gdLst/>
              <a:ahLst/>
              <a:cxnLst/>
              <a:rect l="l" t="t" r="r" b="b"/>
              <a:pathLst>
                <a:path w="1873" h="2441" extrusionOk="0">
                  <a:moveTo>
                    <a:pt x="458" y="485"/>
                  </a:moveTo>
                  <a:lnTo>
                    <a:pt x="458" y="485"/>
                  </a:lnTo>
                  <a:cubicBezTo>
                    <a:pt x="841" y="703"/>
                    <a:pt x="1161" y="1038"/>
                    <a:pt x="1360" y="1434"/>
                  </a:cubicBezTo>
                  <a:cubicBezTo>
                    <a:pt x="1427" y="1562"/>
                    <a:pt x="1463" y="1660"/>
                    <a:pt x="1468" y="1749"/>
                  </a:cubicBezTo>
                  <a:cubicBezTo>
                    <a:pt x="1477" y="1847"/>
                    <a:pt x="1452" y="1936"/>
                    <a:pt x="1401" y="1986"/>
                  </a:cubicBezTo>
                  <a:cubicBezTo>
                    <a:pt x="1379" y="2009"/>
                    <a:pt x="1351" y="2025"/>
                    <a:pt x="1315" y="2039"/>
                  </a:cubicBezTo>
                  <a:cubicBezTo>
                    <a:pt x="1285" y="2050"/>
                    <a:pt x="1252" y="2055"/>
                    <a:pt x="1218" y="2055"/>
                  </a:cubicBezTo>
                  <a:cubicBezTo>
                    <a:pt x="1160" y="2055"/>
                    <a:pt x="1100" y="2040"/>
                    <a:pt x="1047" y="2014"/>
                  </a:cubicBezTo>
                  <a:cubicBezTo>
                    <a:pt x="924" y="1956"/>
                    <a:pt x="813" y="1833"/>
                    <a:pt x="710" y="1646"/>
                  </a:cubicBezTo>
                  <a:cubicBezTo>
                    <a:pt x="514" y="1294"/>
                    <a:pt x="425" y="881"/>
                    <a:pt x="458" y="485"/>
                  </a:cubicBezTo>
                  <a:close/>
                  <a:moveTo>
                    <a:pt x="312" y="1"/>
                  </a:moveTo>
                  <a:cubicBezTo>
                    <a:pt x="280" y="1"/>
                    <a:pt x="248" y="9"/>
                    <a:pt x="219" y="25"/>
                  </a:cubicBezTo>
                  <a:cubicBezTo>
                    <a:pt x="168" y="53"/>
                    <a:pt x="132" y="100"/>
                    <a:pt x="118" y="156"/>
                  </a:cubicBezTo>
                  <a:cubicBezTo>
                    <a:pt x="1" y="717"/>
                    <a:pt x="96" y="1328"/>
                    <a:pt x="375" y="1833"/>
                  </a:cubicBezTo>
                  <a:cubicBezTo>
                    <a:pt x="517" y="2092"/>
                    <a:pt x="682" y="2265"/>
                    <a:pt x="880" y="2363"/>
                  </a:cubicBezTo>
                  <a:cubicBezTo>
                    <a:pt x="983" y="2413"/>
                    <a:pt x="1103" y="2441"/>
                    <a:pt x="1217" y="2441"/>
                  </a:cubicBezTo>
                  <a:cubicBezTo>
                    <a:pt x="1295" y="2441"/>
                    <a:pt x="1368" y="2430"/>
                    <a:pt x="1443" y="2405"/>
                  </a:cubicBezTo>
                  <a:cubicBezTo>
                    <a:pt x="1538" y="2371"/>
                    <a:pt x="1622" y="2318"/>
                    <a:pt x="1689" y="2248"/>
                  </a:cubicBezTo>
                  <a:cubicBezTo>
                    <a:pt x="1809" y="2117"/>
                    <a:pt x="1873" y="1925"/>
                    <a:pt x="1856" y="1718"/>
                  </a:cubicBezTo>
                  <a:cubicBezTo>
                    <a:pt x="1842" y="1537"/>
                    <a:pt x="1767" y="1378"/>
                    <a:pt x="1708" y="1258"/>
                  </a:cubicBezTo>
                  <a:cubicBezTo>
                    <a:pt x="1424" y="697"/>
                    <a:pt x="952" y="257"/>
                    <a:pt x="383" y="17"/>
                  </a:cubicBezTo>
                  <a:cubicBezTo>
                    <a:pt x="360" y="6"/>
                    <a:pt x="336"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57"/>
            <p:cNvSpPr/>
            <p:nvPr/>
          </p:nvSpPr>
          <p:spPr>
            <a:xfrm rot="-293290">
              <a:off x="3192599" y="2342313"/>
              <a:ext cx="90398" cy="41716"/>
            </a:xfrm>
            <a:custGeom>
              <a:avLst/>
              <a:gdLst/>
              <a:ahLst/>
              <a:cxnLst/>
              <a:rect l="l" t="t" r="r" b="b"/>
              <a:pathLst>
                <a:path w="2308" h="1065" extrusionOk="0">
                  <a:moveTo>
                    <a:pt x="1539" y="1"/>
                  </a:moveTo>
                  <a:cubicBezTo>
                    <a:pt x="987" y="1"/>
                    <a:pt x="437" y="187"/>
                    <a:pt x="0" y="534"/>
                  </a:cubicBezTo>
                  <a:cubicBezTo>
                    <a:pt x="408" y="878"/>
                    <a:pt x="933" y="1065"/>
                    <a:pt x="1462" y="1065"/>
                  </a:cubicBezTo>
                  <a:cubicBezTo>
                    <a:pt x="1466" y="1065"/>
                    <a:pt x="1470" y="1065"/>
                    <a:pt x="1473" y="1065"/>
                  </a:cubicBezTo>
                  <a:cubicBezTo>
                    <a:pt x="1683" y="1062"/>
                    <a:pt x="1898" y="1028"/>
                    <a:pt x="2071" y="908"/>
                  </a:cubicBezTo>
                  <a:cubicBezTo>
                    <a:pt x="2185" y="827"/>
                    <a:pt x="2271" y="693"/>
                    <a:pt x="2296" y="560"/>
                  </a:cubicBezTo>
                  <a:cubicBezTo>
                    <a:pt x="2308" y="493"/>
                    <a:pt x="2302" y="426"/>
                    <a:pt x="2285" y="359"/>
                  </a:cubicBezTo>
                  <a:cubicBezTo>
                    <a:pt x="2241" y="228"/>
                    <a:pt x="2129" y="130"/>
                    <a:pt x="2004" y="74"/>
                  </a:cubicBezTo>
                  <a:cubicBezTo>
                    <a:pt x="1878" y="21"/>
                    <a:pt x="1736" y="4"/>
                    <a:pt x="1599" y="2"/>
                  </a:cubicBezTo>
                  <a:cubicBezTo>
                    <a:pt x="1579" y="1"/>
                    <a:pt x="1559" y="1"/>
                    <a:pt x="1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57"/>
            <p:cNvSpPr/>
            <p:nvPr/>
          </p:nvSpPr>
          <p:spPr>
            <a:xfrm rot="-293290">
              <a:off x="3184953" y="2334788"/>
              <a:ext cx="105791" cy="56561"/>
            </a:xfrm>
            <a:custGeom>
              <a:avLst/>
              <a:gdLst/>
              <a:ahLst/>
              <a:cxnLst/>
              <a:rect l="l" t="t" r="r" b="b"/>
              <a:pathLst>
                <a:path w="2701" h="1444" extrusionOk="0">
                  <a:moveTo>
                    <a:pt x="1740" y="383"/>
                  </a:moveTo>
                  <a:cubicBezTo>
                    <a:pt x="1754" y="383"/>
                    <a:pt x="1769" y="383"/>
                    <a:pt x="1783" y="383"/>
                  </a:cubicBezTo>
                  <a:cubicBezTo>
                    <a:pt x="1931" y="386"/>
                    <a:pt x="2031" y="406"/>
                    <a:pt x="2115" y="439"/>
                  </a:cubicBezTo>
                  <a:cubicBezTo>
                    <a:pt x="2201" y="478"/>
                    <a:pt x="2268" y="545"/>
                    <a:pt x="2293" y="609"/>
                  </a:cubicBezTo>
                  <a:cubicBezTo>
                    <a:pt x="2307" y="646"/>
                    <a:pt x="2307" y="676"/>
                    <a:pt x="2299" y="715"/>
                  </a:cubicBezTo>
                  <a:cubicBezTo>
                    <a:pt x="2285" y="799"/>
                    <a:pt x="2229" y="883"/>
                    <a:pt x="2154" y="938"/>
                  </a:cubicBezTo>
                  <a:cubicBezTo>
                    <a:pt x="2037" y="1019"/>
                    <a:pt x="1881" y="1058"/>
                    <a:pt x="1666" y="1061"/>
                  </a:cubicBezTo>
                  <a:lnTo>
                    <a:pt x="1652" y="1061"/>
                  </a:lnTo>
                  <a:cubicBezTo>
                    <a:pt x="1253" y="1061"/>
                    <a:pt x="857" y="941"/>
                    <a:pt x="525" y="729"/>
                  </a:cubicBezTo>
                  <a:cubicBezTo>
                    <a:pt x="886" y="503"/>
                    <a:pt x="1318" y="383"/>
                    <a:pt x="1740" y="383"/>
                  </a:cubicBezTo>
                  <a:close/>
                  <a:moveTo>
                    <a:pt x="1736" y="0"/>
                  </a:moveTo>
                  <a:cubicBezTo>
                    <a:pt x="1130" y="0"/>
                    <a:pt x="543" y="201"/>
                    <a:pt x="78" y="576"/>
                  </a:cubicBezTo>
                  <a:cubicBezTo>
                    <a:pt x="34" y="609"/>
                    <a:pt x="9" y="668"/>
                    <a:pt x="6" y="721"/>
                  </a:cubicBezTo>
                  <a:cubicBezTo>
                    <a:pt x="0" y="777"/>
                    <a:pt x="25" y="832"/>
                    <a:pt x="70" y="872"/>
                  </a:cubicBezTo>
                  <a:cubicBezTo>
                    <a:pt x="502" y="1234"/>
                    <a:pt x="1080" y="1443"/>
                    <a:pt x="1652" y="1443"/>
                  </a:cubicBezTo>
                  <a:lnTo>
                    <a:pt x="1671" y="1443"/>
                  </a:lnTo>
                  <a:cubicBezTo>
                    <a:pt x="1967" y="1443"/>
                    <a:pt x="2199" y="1376"/>
                    <a:pt x="2380" y="1251"/>
                  </a:cubicBezTo>
                  <a:cubicBezTo>
                    <a:pt x="2536" y="1139"/>
                    <a:pt x="2651" y="966"/>
                    <a:pt x="2684" y="782"/>
                  </a:cubicBezTo>
                  <a:cubicBezTo>
                    <a:pt x="2701" y="685"/>
                    <a:pt x="2692" y="587"/>
                    <a:pt x="2662" y="492"/>
                  </a:cubicBezTo>
                  <a:cubicBezTo>
                    <a:pt x="2603" y="322"/>
                    <a:pt x="2464" y="171"/>
                    <a:pt x="2274" y="90"/>
                  </a:cubicBezTo>
                  <a:cubicBezTo>
                    <a:pt x="2104" y="18"/>
                    <a:pt x="1931" y="4"/>
                    <a:pt x="1797" y="1"/>
                  </a:cubicBezTo>
                  <a:cubicBezTo>
                    <a:pt x="1776" y="1"/>
                    <a:pt x="1756"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57"/>
            <p:cNvSpPr/>
            <p:nvPr/>
          </p:nvSpPr>
          <p:spPr>
            <a:xfrm rot="-293290">
              <a:off x="3178685" y="2279174"/>
              <a:ext cx="48568" cy="88015"/>
            </a:xfrm>
            <a:custGeom>
              <a:avLst/>
              <a:gdLst/>
              <a:ahLst/>
              <a:cxnLst/>
              <a:rect l="l" t="t" r="r" b="b"/>
              <a:pathLst>
                <a:path w="1240" h="2247" extrusionOk="0">
                  <a:moveTo>
                    <a:pt x="710" y="0"/>
                  </a:moveTo>
                  <a:cubicBezTo>
                    <a:pt x="704" y="0"/>
                    <a:pt x="698" y="0"/>
                    <a:pt x="692" y="1"/>
                  </a:cubicBezTo>
                  <a:cubicBezTo>
                    <a:pt x="556" y="6"/>
                    <a:pt x="430" y="87"/>
                    <a:pt x="344" y="196"/>
                  </a:cubicBezTo>
                  <a:cubicBezTo>
                    <a:pt x="257" y="299"/>
                    <a:pt x="204" y="433"/>
                    <a:pt x="165" y="564"/>
                  </a:cubicBezTo>
                  <a:cubicBezTo>
                    <a:pt x="0" y="1114"/>
                    <a:pt x="37" y="1719"/>
                    <a:pt x="263" y="2246"/>
                  </a:cubicBezTo>
                  <a:cubicBezTo>
                    <a:pt x="703" y="1945"/>
                    <a:pt x="1024" y="1479"/>
                    <a:pt x="1158" y="966"/>
                  </a:cubicBezTo>
                  <a:cubicBezTo>
                    <a:pt x="1214" y="765"/>
                    <a:pt x="1239" y="545"/>
                    <a:pt x="1167" y="349"/>
                  </a:cubicBezTo>
                  <a:cubicBezTo>
                    <a:pt x="1116" y="215"/>
                    <a:pt x="1016" y="98"/>
                    <a:pt x="890" y="40"/>
                  </a:cubicBezTo>
                  <a:cubicBezTo>
                    <a:pt x="837" y="14"/>
                    <a:pt x="776" y="0"/>
                    <a:pt x="7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57"/>
            <p:cNvSpPr/>
            <p:nvPr/>
          </p:nvSpPr>
          <p:spPr>
            <a:xfrm rot="-293290">
              <a:off x="3171239" y="2271537"/>
              <a:ext cx="63412" cy="103174"/>
            </a:xfrm>
            <a:custGeom>
              <a:avLst/>
              <a:gdLst/>
              <a:ahLst/>
              <a:cxnLst/>
              <a:rect l="l" t="t" r="r" b="b"/>
              <a:pathLst>
                <a:path w="1619" h="2634" extrusionOk="0">
                  <a:moveTo>
                    <a:pt x="910" y="388"/>
                  </a:moveTo>
                  <a:cubicBezTo>
                    <a:pt x="941" y="388"/>
                    <a:pt x="969" y="394"/>
                    <a:pt x="1005" y="408"/>
                  </a:cubicBezTo>
                  <a:cubicBezTo>
                    <a:pt x="1080" y="447"/>
                    <a:pt x="1150" y="519"/>
                    <a:pt x="1181" y="611"/>
                  </a:cubicBezTo>
                  <a:cubicBezTo>
                    <a:pt x="1231" y="740"/>
                    <a:pt x="1228" y="904"/>
                    <a:pt x="1172" y="1113"/>
                  </a:cubicBezTo>
                  <a:cubicBezTo>
                    <a:pt x="1069" y="1498"/>
                    <a:pt x="846" y="1858"/>
                    <a:pt x="550" y="2126"/>
                  </a:cubicBezTo>
                  <a:cubicBezTo>
                    <a:pt x="422" y="1705"/>
                    <a:pt x="422" y="1242"/>
                    <a:pt x="548" y="815"/>
                  </a:cubicBezTo>
                  <a:cubicBezTo>
                    <a:pt x="589" y="675"/>
                    <a:pt x="634" y="583"/>
                    <a:pt x="690" y="514"/>
                  </a:cubicBezTo>
                  <a:cubicBezTo>
                    <a:pt x="748" y="438"/>
                    <a:pt x="829" y="391"/>
                    <a:pt x="899" y="388"/>
                  </a:cubicBezTo>
                  <a:close/>
                  <a:moveTo>
                    <a:pt x="900" y="0"/>
                  </a:moveTo>
                  <a:cubicBezTo>
                    <a:pt x="893" y="0"/>
                    <a:pt x="886" y="0"/>
                    <a:pt x="880" y="0"/>
                  </a:cubicBezTo>
                  <a:cubicBezTo>
                    <a:pt x="698" y="9"/>
                    <a:pt x="520" y="109"/>
                    <a:pt x="391" y="268"/>
                  </a:cubicBezTo>
                  <a:cubicBezTo>
                    <a:pt x="274" y="410"/>
                    <a:pt x="216" y="575"/>
                    <a:pt x="177" y="703"/>
                  </a:cubicBezTo>
                  <a:cubicBezTo>
                    <a:pt x="1" y="1309"/>
                    <a:pt x="37" y="1950"/>
                    <a:pt x="283" y="2517"/>
                  </a:cubicBezTo>
                  <a:cubicBezTo>
                    <a:pt x="302" y="2570"/>
                    <a:pt x="349" y="2609"/>
                    <a:pt x="405" y="2625"/>
                  </a:cubicBezTo>
                  <a:cubicBezTo>
                    <a:pt x="422" y="2628"/>
                    <a:pt x="439" y="2634"/>
                    <a:pt x="455" y="2634"/>
                  </a:cubicBezTo>
                  <a:cubicBezTo>
                    <a:pt x="497" y="2634"/>
                    <a:pt x="536" y="2623"/>
                    <a:pt x="567" y="2595"/>
                  </a:cubicBezTo>
                  <a:cubicBezTo>
                    <a:pt x="1039" y="2268"/>
                    <a:pt x="1396" y="1761"/>
                    <a:pt x="1541" y="1203"/>
                  </a:cubicBezTo>
                  <a:cubicBezTo>
                    <a:pt x="1619" y="915"/>
                    <a:pt x="1619" y="675"/>
                    <a:pt x="1541" y="472"/>
                  </a:cubicBezTo>
                  <a:cubicBezTo>
                    <a:pt x="1471" y="288"/>
                    <a:pt x="1331" y="131"/>
                    <a:pt x="1164" y="56"/>
                  </a:cubicBezTo>
                  <a:cubicBezTo>
                    <a:pt x="1081" y="17"/>
                    <a:pt x="991" y="0"/>
                    <a:pt x="9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57"/>
            <p:cNvSpPr/>
            <p:nvPr/>
          </p:nvSpPr>
          <p:spPr>
            <a:xfrm rot="-293290">
              <a:off x="3001580" y="2624261"/>
              <a:ext cx="124905" cy="81983"/>
            </a:xfrm>
            <a:custGeom>
              <a:avLst/>
              <a:gdLst/>
              <a:ahLst/>
              <a:cxnLst/>
              <a:rect l="l" t="t" r="r" b="b"/>
              <a:pathLst>
                <a:path w="3189" h="2093" extrusionOk="0">
                  <a:moveTo>
                    <a:pt x="837" y="1"/>
                  </a:moveTo>
                  <a:cubicBezTo>
                    <a:pt x="803" y="1"/>
                    <a:pt x="768" y="2"/>
                    <a:pt x="734" y="6"/>
                  </a:cubicBezTo>
                  <a:cubicBezTo>
                    <a:pt x="522" y="25"/>
                    <a:pt x="310" y="134"/>
                    <a:pt x="173" y="296"/>
                  </a:cubicBezTo>
                  <a:cubicBezTo>
                    <a:pt x="106" y="371"/>
                    <a:pt x="62" y="463"/>
                    <a:pt x="42" y="563"/>
                  </a:cubicBezTo>
                  <a:cubicBezTo>
                    <a:pt x="0" y="770"/>
                    <a:pt x="73" y="985"/>
                    <a:pt x="198" y="1152"/>
                  </a:cubicBezTo>
                  <a:cubicBezTo>
                    <a:pt x="324" y="1320"/>
                    <a:pt x="494" y="1445"/>
                    <a:pt x="675" y="1554"/>
                  </a:cubicBezTo>
                  <a:cubicBezTo>
                    <a:pt x="1260" y="1905"/>
                    <a:pt x="1937" y="2092"/>
                    <a:pt x="2618" y="2092"/>
                  </a:cubicBezTo>
                  <a:cubicBezTo>
                    <a:pt x="2809" y="2092"/>
                    <a:pt x="3000" y="2078"/>
                    <a:pt x="3189" y="2048"/>
                  </a:cubicBezTo>
                  <a:cubicBezTo>
                    <a:pt x="2910" y="1292"/>
                    <a:pt x="2349" y="639"/>
                    <a:pt x="1641" y="245"/>
                  </a:cubicBezTo>
                  <a:cubicBezTo>
                    <a:pt x="1397" y="109"/>
                    <a:pt x="1120" y="1"/>
                    <a:pt x="8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57"/>
            <p:cNvSpPr/>
            <p:nvPr/>
          </p:nvSpPr>
          <p:spPr>
            <a:xfrm rot="-293290">
              <a:off x="2993906" y="2616570"/>
              <a:ext cx="140572" cy="97416"/>
            </a:xfrm>
            <a:custGeom>
              <a:avLst/>
              <a:gdLst/>
              <a:ahLst/>
              <a:cxnLst/>
              <a:rect l="l" t="t" r="r" b="b"/>
              <a:pathLst>
                <a:path w="3589" h="2487" extrusionOk="0">
                  <a:moveTo>
                    <a:pt x="1036" y="386"/>
                  </a:moveTo>
                  <a:cubicBezTo>
                    <a:pt x="1245" y="386"/>
                    <a:pt x="1480" y="458"/>
                    <a:pt x="1745" y="606"/>
                  </a:cubicBezTo>
                  <a:cubicBezTo>
                    <a:pt x="2339" y="941"/>
                    <a:pt x="2827" y="1471"/>
                    <a:pt x="3112" y="2085"/>
                  </a:cubicBezTo>
                  <a:cubicBezTo>
                    <a:pt x="3017" y="2093"/>
                    <a:pt x="2922" y="2096"/>
                    <a:pt x="2826" y="2096"/>
                  </a:cubicBezTo>
                  <a:cubicBezTo>
                    <a:pt x="2182" y="2096"/>
                    <a:pt x="1528" y="1918"/>
                    <a:pt x="972" y="1585"/>
                  </a:cubicBezTo>
                  <a:cubicBezTo>
                    <a:pt x="771" y="1463"/>
                    <a:pt x="643" y="1354"/>
                    <a:pt x="551" y="1234"/>
                  </a:cubicBezTo>
                  <a:cubicBezTo>
                    <a:pt x="450" y="1094"/>
                    <a:pt x="400" y="930"/>
                    <a:pt x="428" y="793"/>
                  </a:cubicBezTo>
                  <a:cubicBezTo>
                    <a:pt x="442" y="729"/>
                    <a:pt x="475" y="665"/>
                    <a:pt x="520" y="609"/>
                  </a:cubicBezTo>
                  <a:cubicBezTo>
                    <a:pt x="620" y="492"/>
                    <a:pt x="785" y="408"/>
                    <a:pt x="952" y="388"/>
                  </a:cubicBezTo>
                  <a:cubicBezTo>
                    <a:pt x="980" y="388"/>
                    <a:pt x="1008" y="386"/>
                    <a:pt x="1036" y="386"/>
                  </a:cubicBezTo>
                  <a:close/>
                  <a:moveTo>
                    <a:pt x="1033" y="0"/>
                  </a:moveTo>
                  <a:cubicBezTo>
                    <a:pt x="992" y="0"/>
                    <a:pt x="951" y="2"/>
                    <a:pt x="910" y="6"/>
                  </a:cubicBezTo>
                  <a:cubicBezTo>
                    <a:pt x="643" y="34"/>
                    <a:pt x="383" y="165"/>
                    <a:pt x="219" y="366"/>
                  </a:cubicBezTo>
                  <a:cubicBezTo>
                    <a:pt x="132" y="472"/>
                    <a:pt x="74" y="592"/>
                    <a:pt x="48" y="720"/>
                  </a:cubicBezTo>
                  <a:cubicBezTo>
                    <a:pt x="1" y="966"/>
                    <a:pt x="74" y="1237"/>
                    <a:pt x="241" y="1463"/>
                  </a:cubicBezTo>
                  <a:cubicBezTo>
                    <a:pt x="397" y="1677"/>
                    <a:pt x="609" y="1817"/>
                    <a:pt x="774" y="1917"/>
                  </a:cubicBezTo>
                  <a:cubicBezTo>
                    <a:pt x="1393" y="2291"/>
                    <a:pt x="2099" y="2486"/>
                    <a:pt x="2810" y="2486"/>
                  </a:cubicBezTo>
                  <a:cubicBezTo>
                    <a:pt x="3017" y="2486"/>
                    <a:pt x="3215" y="2467"/>
                    <a:pt x="3418" y="2436"/>
                  </a:cubicBezTo>
                  <a:cubicBezTo>
                    <a:pt x="3477" y="2425"/>
                    <a:pt x="3524" y="2391"/>
                    <a:pt x="3552" y="2341"/>
                  </a:cubicBezTo>
                  <a:cubicBezTo>
                    <a:pt x="3580" y="2294"/>
                    <a:pt x="3589" y="2230"/>
                    <a:pt x="3566" y="2179"/>
                  </a:cubicBezTo>
                  <a:cubicBezTo>
                    <a:pt x="3273" y="1384"/>
                    <a:pt x="2679" y="690"/>
                    <a:pt x="1932" y="271"/>
                  </a:cubicBezTo>
                  <a:cubicBezTo>
                    <a:pt x="1604" y="89"/>
                    <a:pt x="1308" y="0"/>
                    <a:pt x="10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57"/>
            <p:cNvSpPr/>
            <p:nvPr/>
          </p:nvSpPr>
          <p:spPr>
            <a:xfrm rot="-293290">
              <a:off x="3031857" y="2706490"/>
              <a:ext cx="99015" cy="110968"/>
            </a:xfrm>
            <a:custGeom>
              <a:avLst/>
              <a:gdLst/>
              <a:ahLst/>
              <a:cxnLst/>
              <a:rect l="l" t="t" r="r" b="b"/>
              <a:pathLst>
                <a:path w="2528" h="2833" extrusionOk="0">
                  <a:moveTo>
                    <a:pt x="2528" y="1"/>
                  </a:moveTo>
                  <a:cubicBezTo>
                    <a:pt x="1727" y="121"/>
                    <a:pt x="976" y="539"/>
                    <a:pt x="446" y="1147"/>
                  </a:cubicBezTo>
                  <a:cubicBezTo>
                    <a:pt x="237" y="1390"/>
                    <a:pt x="59" y="1672"/>
                    <a:pt x="25" y="1990"/>
                  </a:cubicBezTo>
                  <a:cubicBezTo>
                    <a:pt x="0" y="2204"/>
                    <a:pt x="59" y="2436"/>
                    <a:pt x="193" y="2598"/>
                  </a:cubicBezTo>
                  <a:cubicBezTo>
                    <a:pt x="254" y="2679"/>
                    <a:pt x="332" y="2743"/>
                    <a:pt x="427" y="2785"/>
                  </a:cubicBezTo>
                  <a:cubicBezTo>
                    <a:pt x="509" y="2817"/>
                    <a:pt x="595" y="2832"/>
                    <a:pt x="682" y="2832"/>
                  </a:cubicBezTo>
                  <a:cubicBezTo>
                    <a:pt x="803" y="2832"/>
                    <a:pt x="925" y="2802"/>
                    <a:pt x="1038" y="2748"/>
                  </a:cubicBezTo>
                  <a:cubicBezTo>
                    <a:pt x="1230" y="2659"/>
                    <a:pt x="1387" y="2514"/>
                    <a:pt x="1532" y="2361"/>
                  </a:cubicBezTo>
                  <a:cubicBezTo>
                    <a:pt x="2123" y="1719"/>
                    <a:pt x="2486" y="874"/>
                    <a:pt x="2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57"/>
            <p:cNvSpPr/>
            <p:nvPr/>
          </p:nvSpPr>
          <p:spPr>
            <a:xfrm rot="-293290">
              <a:off x="3024068" y="2699096"/>
              <a:ext cx="114369" cy="125892"/>
            </a:xfrm>
            <a:custGeom>
              <a:avLst/>
              <a:gdLst/>
              <a:ahLst/>
              <a:cxnLst/>
              <a:rect l="l" t="t" r="r" b="b"/>
              <a:pathLst>
                <a:path w="2920" h="3214" extrusionOk="0">
                  <a:moveTo>
                    <a:pt x="2512" y="429"/>
                  </a:moveTo>
                  <a:cubicBezTo>
                    <a:pt x="2420" y="1163"/>
                    <a:pt x="2093" y="1875"/>
                    <a:pt x="1580" y="2421"/>
                  </a:cubicBezTo>
                  <a:cubicBezTo>
                    <a:pt x="1424" y="2597"/>
                    <a:pt x="1290" y="2700"/>
                    <a:pt x="1150" y="2765"/>
                  </a:cubicBezTo>
                  <a:cubicBezTo>
                    <a:pt x="1059" y="2807"/>
                    <a:pt x="963" y="2828"/>
                    <a:pt x="874" y="2828"/>
                  </a:cubicBezTo>
                  <a:cubicBezTo>
                    <a:pt x="811" y="2828"/>
                    <a:pt x="751" y="2817"/>
                    <a:pt x="698" y="2795"/>
                  </a:cubicBezTo>
                  <a:cubicBezTo>
                    <a:pt x="637" y="2770"/>
                    <a:pt x="581" y="2725"/>
                    <a:pt x="537" y="2670"/>
                  </a:cubicBezTo>
                  <a:cubicBezTo>
                    <a:pt x="439" y="2550"/>
                    <a:pt x="392" y="2368"/>
                    <a:pt x="408" y="2201"/>
                  </a:cubicBezTo>
                  <a:cubicBezTo>
                    <a:pt x="433" y="1972"/>
                    <a:pt x="553" y="1735"/>
                    <a:pt x="785" y="1470"/>
                  </a:cubicBezTo>
                  <a:cubicBezTo>
                    <a:pt x="1234" y="954"/>
                    <a:pt x="1851" y="583"/>
                    <a:pt x="2512" y="429"/>
                  </a:cubicBezTo>
                  <a:close/>
                  <a:moveTo>
                    <a:pt x="2724" y="1"/>
                  </a:moveTo>
                  <a:cubicBezTo>
                    <a:pt x="2715" y="1"/>
                    <a:pt x="2705" y="1"/>
                    <a:pt x="2696" y="3"/>
                  </a:cubicBezTo>
                  <a:cubicBezTo>
                    <a:pt x="1859" y="128"/>
                    <a:pt x="1055" y="569"/>
                    <a:pt x="495" y="1216"/>
                  </a:cubicBezTo>
                  <a:cubicBezTo>
                    <a:pt x="213" y="1540"/>
                    <a:pt x="60" y="1849"/>
                    <a:pt x="29" y="2159"/>
                  </a:cubicBezTo>
                  <a:cubicBezTo>
                    <a:pt x="1" y="2430"/>
                    <a:pt x="76" y="2712"/>
                    <a:pt x="238" y="2910"/>
                  </a:cubicBezTo>
                  <a:cubicBezTo>
                    <a:pt x="325" y="3018"/>
                    <a:pt x="428" y="3099"/>
                    <a:pt x="551" y="3150"/>
                  </a:cubicBezTo>
                  <a:cubicBezTo>
                    <a:pt x="651" y="3191"/>
                    <a:pt x="763" y="3214"/>
                    <a:pt x="880" y="3214"/>
                  </a:cubicBezTo>
                  <a:cubicBezTo>
                    <a:pt x="1022" y="3214"/>
                    <a:pt x="1173" y="3183"/>
                    <a:pt x="1315" y="3108"/>
                  </a:cubicBezTo>
                  <a:cubicBezTo>
                    <a:pt x="1552" y="3002"/>
                    <a:pt x="1733" y="2823"/>
                    <a:pt x="1865" y="2681"/>
                  </a:cubicBezTo>
                  <a:cubicBezTo>
                    <a:pt x="2501" y="1997"/>
                    <a:pt x="2869" y="1119"/>
                    <a:pt x="2916" y="201"/>
                  </a:cubicBezTo>
                  <a:cubicBezTo>
                    <a:pt x="2919" y="145"/>
                    <a:pt x="2894" y="89"/>
                    <a:pt x="2852" y="50"/>
                  </a:cubicBezTo>
                  <a:cubicBezTo>
                    <a:pt x="2817" y="18"/>
                    <a:pt x="2771" y="1"/>
                    <a:pt x="2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57"/>
            <p:cNvSpPr/>
            <p:nvPr/>
          </p:nvSpPr>
          <p:spPr>
            <a:xfrm rot="-293290">
              <a:off x="3131525" y="2694718"/>
              <a:ext cx="88127" cy="122484"/>
            </a:xfrm>
            <a:custGeom>
              <a:avLst/>
              <a:gdLst/>
              <a:ahLst/>
              <a:cxnLst/>
              <a:rect l="l" t="t" r="r" b="b"/>
              <a:pathLst>
                <a:path w="2250" h="3127" extrusionOk="0">
                  <a:moveTo>
                    <a:pt x="168" y="1"/>
                  </a:moveTo>
                  <a:cubicBezTo>
                    <a:pt x="1" y="793"/>
                    <a:pt x="135" y="1644"/>
                    <a:pt x="525" y="2352"/>
                  </a:cubicBezTo>
                  <a:cubicBezTo>
                    <a:pt x="679" y="2629"/>
                    <a:pt x="882" y="2896"/>
                    <a:pt x="1167" y="3036"/>
                  </a:cubicBezTo>
                  <a:cubicBezTo>
                    <a:pt x="1286" y="3096"/>
                    <a:pt x="1421" y="3126"/>
                    <a:pt x="1553" y="3126"/>
                  </a:cubicBezTo>
                  <a:cubicBezTo>
                    <a:pt x="1637" y="3126"/>
                    <a:pt x="1721" y="3114"/>
                    <a:pt x="1800" y="3089"/>
                  </a:cubicBezTo>
                  <a:cubicBezTo>
                    <a:pt x="1892" y="3056"/>
                    <a:pt x="1984" y="3005"/>
                    <a:pt x="2051" y="2927"/>
                  </a:cubicBezTo>
                  <a:cubicBezTo>
                    <a:pt x="2196" y="2774"/>
                    <a:pt x="2249" y="2553"/>
                    <a:pt x="2233" y="2344"/>
                  </a:cubicBezTo>
                  <a:cubicBezTo>
                    <a:pt x="2213" y="2135"/>
                    <a:pt x="2135" y="1940"/>
                    <a:pt x="2037" y="1753"/>
                  </a:cubicBezTo>
                  <a:cubicBezTo>
                    <a:pt x="1641" y="977"/>
                    <a:pt x="972" y="341"/>
                    <a:pt x="1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57"/>
            <p:cNvSpPr/>
            <p:nvPr/>
          </p:nvSpPr>
          <p:spPr>
            <a:xfrm rot="-293290">
              <a:off x="3124003" y="2687187"/>
              <a:ext cx="103402" cy="137487"/>
            </a:xfrm>
            <a:custGeom>
              <a:avLst/>
              <a:gdLst/>
              <a:ahLst/>
              <a:cxnLst/>
              <a:rect l="l" t="t" r="r" b="b"/>
              <a:pathLst>
                <a:path w="2640" h="3510" extrusionOk="0">
                  <a:moveTo>
                    <a:pt x="508" y="472"/>
                  </a:moveTo>
                  <a:lnTo>
                    <a:pt x="508" y="472"/>
                  </a:lnTo>
                  <a:cubicBezTo>
                    <a:pt x="1164" y="812"/>
                    <a:pt x="1722" y="1364"/>
                    <a:pt x="2059" y="2031"/>
                  </a:cubicBezTo>
                  <a:cubicBezTo>
                    <a:pt x="2168" y="2240"/>
                    <a:pt x="2221" y="2405"/>
                    <a:pt x="2235" y="2556"/>
                  </a:cubicBezTo>
                  <a:cubicBezTo>
                    <a:pt x="2249" y="2726"/>
                    <a:pt x="2199" y="2890"/>
                    <a:pt x="2107" y="2991"/>
                  </a:cubicBezTo>
                  <a:cubicBezTo>
                    <a:pt x="2059" y="3038"/>
                    <a:pt x="2001" y="3075"/>
                    <a:pt x="1931" y="3100"/>
                  </a:cubicBezTo>
                  <a:cubicBezTo>
                    <a:pt x="1875" y="3118"/>
                    <a:pt x="1813" y="3126"/>
                    <a:pt x="1750" y="3126"/>
                  </a:cubicBezTo>
                  <a:cubicBezTo>
                    <a:pt x="1647" y="3126"/>
                    <a:pt x="1540" y="3103"/>
                    <a:pt x="1448" y="3058"/>
                  </a:cubicBezTo>
                  <a:cubicBezTo>
                    <a:pt x="1242" y="2952"/>
                    <a:pt x="1058" y="2757"/>
                    <a:pt x="890" y="2450"/>
                  </a:cubicBezTo>
                  <a:cubicBezTo>
                    <a:pt x="558" y="1850"/>
                    <a:pt x="424" y="1141"/>
                    <a:pt x="508" y="472"/>
                  </a:cubicBezTo>
                  <a:close/>
                  <a:moveTo>
                    <a:pt x="358" y="1"/>
                  </a:moveTo>
                  <a:cubicBezTo>
                    <a:pt x="329" y="1"/>
                    <a:pt x="299" y="8"/>
                    <a:pt x="271" y="23"/>
                  </a:cubicBezTo>
                  <a:cubicBezTo>
                    <a:pt x="221" y="50"/>
                    <a:pt x="185" y="101"/>
                    <a:pt x="171" y="156"/>
                  </a:cubicBezTo>
                  <a:cubicBezTo>
                    <a:pt x="0" y="982"/>
                    <a:pt x="140" y="1889"/>
                    <a:pt x="550" y="2639"/>
                  </a:cubicBezTo>
                  <a:cubicBezTo>
                    <a:pt x="759" y="3016"/>
                    <a:pt x="996" y="3261"/>
                    <a:pt x="1275" y="3401"/>
                  </a:cubicBezTo>
                  <a:cubicBezTo>
                    <a:pt x="1423" y="3471"/>
                    <a:pt x="1588" y="3510"/>
                    <a:pt x="1747" y="3510"/>
                  </a:cubicBezTo>
                  <a:cubicBezTo>
                    <a:pt x="1853" y="3510"/>
                    <a:pt x="1956" y="3493"/>
                    <a:pt x="2054" y="3465"/>
                  </a:cubicBezTo>
                  <a:cubicBezTo>
                    <a:pt x="2182" y="3423"/>
                    <a:pt x="2294" y="3354"/>
                    <a:pt x="2386" y="3256"/>
                  </a:cubicBezTo>
                  <a:cubicBezTo>
                    <a:pt x="2556" y="3075"/>
                    <a:pt x="2640" y="2804"/>
                    <a:pt x="2614" y="2522"/>
                  </a:cubicBezTo>
                  <a:cubicBezTo>
                    <a:pt x="2595" y="2263"/>
                    <a:pt x="2494" y="2031"/>
                    <a:pt x="2402" y="1858"/>
                  </a:cubicBezTo>
                  <a:cubicBezTo>
                    <a:pt x="1976" y="1027"/>
                    <a:pt x="1278" y="374"/>
                    <a:pt x="436" y="17"/>
                  </a:cubicBezTo>
                  <a:cubicBezTo>
                    <a:pt x="411" y="6"/>
                    <a:pt x="384" y="1"/>
                    <a:pt x="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57"/>
            <p:cNvSpPr/>
            <p:nvPr/>
          </p:nvSpPr>
          <p:spPr>
            <a:xfrm rot="-293290">
              <a:off x="3131234" y="2655417"/>
              <a:ext cx="137399" cy="63455"/>
            </a:xfrm>
            <a:custGeom>
              <a:avLst/>
              <a:gdLst/>
              <a:ahLst/>
              <a:cxnLst/>
              <a:rect l="l" t="t" r="r" b="b"/>
              <a:pathLst>
                <a:path w="3508" h="1620" extrusionOk="0">
                  <a:moveTo>
                    <a:pt x="2336" y="1"/>
                  </a:moveTo>
                  <a:cubicBezTo>
                    <a:pt x="1494" y="1"/>
                    <a:pt x="654" y="289"/>
                    <a:pt x="0" y="814"/>
                  </a:cubicBezTo>
                  <a:cubicBezTo>
                    <a:pt x="614" y="1336"/>
                    <a:pt x="1413" y="1620"/>
                    <a:pt x="2214" y="1620"/>
                  </a:cubicBezTo>
                  <a:cubicBezTo>
                    <a:pt x="2222" y="1620"/>
                    <a:pt x="2230" y="1620"/>
                    <a:pt x="2238" y="1620"/>
                  </a:cubicBezTo>
                  <a:cubicBezTo>
                    <a:pt x="2559" y="1620"/>
                    <a:pt x="2888" y="1567"/>
                    <a:pt x="3147" y="1383"/>
                  </a:cubicBezTo>
                  <a:cubicBezTo>
                    <a:pt x="3323" y="1254"/>
                    <a:pt x="3454" y="1062"/>
                    <a:pt x="3490" y="853"/>
                  </a:cubicBezTo>
                  <a:cubicBezTo>
                    <a:pt x="3507" y="749"/>
                    <a:pt x="3504" y="649"/>
                    <a:pt x="3468" y="549"/>
                  </a:cubicBezTo>
                  <a:cubicBezTo>
                    <a:pt x="3407" y="350"/>
                    <a:pt x="3237" y="197"/>
                    <a:pt x="3044" y="113"/>
                  </a:cubicBezTo>
                  <a:cubicBezTo>
                    <a:pt x="2852" y="30"/>
                    <a:pt x="2640" y="7"/>
                    <a:pt x="2430" y="2"/>
                  </a:cubicBezTo>
                  <a:cubicBezTo>
                    <a:pt x="2399" y="1"/>
                    <a:pt x="2368" y="1"/>
                    <a:pt x="23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57"/>
            <p:cNvSpPr/>
            <p:nvPr/>
          </p:nvSpPr>
          <p:spPr>
            <a:xfrm rot="-293290">
              <a:off x="3123608" y="2648013"/>
              <a:ext cx="152675" cy="78536"/>
            </a:xfrm>
            <a:custGeom>
              <a:avLst/>
              <a:gdLst/>
              <a:ahLst/>
              <a:cxnLst/>
              <a:rect l="l" t="t" r="r" b="b"/>
              <a:pathLst>
                <a:path w="3898" h="2005" extrusionOk="0">
                  <a:moveTo>
                    <a:pt x="2520" y="387"/>
                  </a:moveTo>
                  <a:cubicBezTo>
                    <a:pt x="2554" y="387"/>
                    <a:pt x="2588" y="388"/>
                    <a:pt x="2623" y="389"/>
                  </a:cubicBezTo>
                  <a:cubicBezTo>
                    <a:pt x="2854" y="394"/>
                    <a:pt x="3021" y="428"/>
                    <a:pt x="3161" y="486"/>
                  </a:cubicBezTo>
                  <a:cubicBezTo>
                    <a:pt x="3320" y="556"/>
                    <a:pt x="3440" y="679"/>
                    <a:pt x="3482" y="807"/>
                  </a:cubicBezTo>
                  <a:cubicBezTo>
                    <a:pt x="3507" y="869"/>
                    <a:pt x="3510" y="938"/>
                    <a:pt x="3496" y="1014"/>
                  </a:cubicBezTo>
                  <a:cubicBezTo>
                    <a:pt x="3465" y="1167"/>
                    <a:pt x="3365" y="1321"/>
                    <a:pt x="3228" y="1418"/>
                  </a:cubicBezTo>
                  <a:cubicBezTo>
                    <a:pt x="3041" y="1549"/>
                    <a:pt x="2779" y="1616"/>
                    <a:pt x="2430" y="1619"/>
                  </a:cubicBezTo>
                  <a:lnTo>
                    <a:pt x="2405" y="1619"/>
                  </a:lnTo>
                  <a:cubicBezTo>
                    <a:pt x="1733" y="1619"/>
                    <a:pt x="1055" y="1399"/>
                    <a:pt x="511" y="1008"/>
                  </a:cubicBezTo>
                  <a:cubicBezTo>
                    <a:pt x="1094" y="609"/>
                    <a:pt x="1806" y="387"/>
                    <a:pt x="2520" y="387"/>
                  </a:cubicBezTo>
                  <a:close/>
                  <a:moveTo>
                    <a:pt x="2543" y="0"/>
                  </a:moveTo>
                  <a:cubicBezTo>
                    <a:pt x="1647" y="0"/>
                    <a:pt x="773" y="300"/>
                    <a:pt x="75" y="855"/>
                  </a:cubicBezTo>
                  <a:cubicBezTo>
                    <a:pt x="31" y="891"/>
                    <a:pt x="3" y="947"/>
                    <a:pt x="3" y="1003"/>
                  </a:cubicBezTo>
                  <a:cubicBezTo>
                    <a:pt x="0" y="1058"/>
                    <a:pt x="22" y="1114"/>
                    <a:pt x="70" y="1153"/>
                  </a:cubicBezTo>
                  <a:cubicBezTo>
                    <a:pt x="706" y="1689"/>
                    <a:pt x="1557" y="1999"/>
                    <a:pt x="2405" y="1999"/>
                  </a:cubicBezTo>
                  <a:cubicBezTo>
                    <a:pt x="2416" y="1999"/>
                    <a:pt x="2427" y="1999"/>
                    <a:pt x="2436" y="2004"/>
                  </a:cubicBezTo>
                  <a:cubicBezTo>
                    <a:pt x="2865" y="1999"/>
                    <a:pt x="3200" y="1909"/>
                    <a:pt x="3454" y="1728"/>
                  </a:cubicBezTo>
                  <a:cubicBezTo>
                    <a:pt x="3674" y="1572"/>
                    <a:pt x="3830" y="1326"/>
                    <a:pt x="3878" y="1075"/>
                  </a:cubicBezTo>
                  <a:cubicBezTo>
                    <a:pt x="3897" y="936"/>
                    <a:pt x="3892" y="807"/>
                    <a:pt x="3850" y="682"/>
                  </a:cubicBezTo>
                  <a:cubicBezTo>
                    <a:pt x="3772" y="445"/>
                    <a:pt x="3577" y="247"/>
                    <a:pt x="3314" y="129"/>
                  </a:cubicBezTo>
                  <a:cubicBezTo>
                    <a:pt x="3074" y="26"/>
                    <a:pt x="2823" y="9"/>
                    <a:pt x="2628" y="1"/>
                  </a:cubicBezTo>
                  <a:cubicBezTo>
                    <a:pt x="2600" y="0"/>
                    <a:pt x="2572" y="0"/>
                    <a:pt x="25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57"/>
            <p:cNvSpPr/>
            <p:nvPr/>
          </p:nvSpPr>
          <p:spPr>
            <a:xfrm rot="-293290">
              <a:off x="3110656" y="2559284"/>
              <a:ext cx="73361" cy="133922"/>
            </a:xfrm>
            <a:custGeom>
              <a:avLst/>
              <a:gdLst/>
              <a:ahLst/>
              <a:cxnLst/>
              <a:rect l="l" t="t" r="r" b="b"/>
              <a:pathLst>
                <a:path w="1873" h="3419" extrusionOk="0">
                  <a:moveTo>
                    <a:pt x="1068" y="1"/>
                  </a:moveTo>
                  <a:cubicBezTo>
                    <a:pt x="1062" y="1"/>
                    <a:pt x="1056" y="1"/>
                    <a:pt x="1050" y="1"/>
                  </a:cubicBezTo>
                  <a:cubicBezTo>
                    <a:pt x="838" y="15"/>
                    <a:pt x="648" y="138"/>
                    <a:pt x="517" y="299"/>
                  </a:cubicBezTo>
                  <a:cubicBezTo>
                    <a:pt x="388" y="461"/>
                    <a:pt x="307" y="659"/>
                    <a:pt x="249" y="863"/>
                  </a:cubicBezTo>
                  <a:cubicBezTo>
                    <a:pt x="1" y="1694"/>
                    <a:pt x="45" y="2615"/>
                    <a:pt x="394" y="3418"/>
                  </a:cubicBezTo>
                  <a:cubicBezTo>
                    <a:pt x="1061" y="2958"/>
                    <a:pt x="1549" y="2252"/>
                    <a:pt x="1755" y="1468"/>
                  </a:cubicBezTo>
                  <a:cubicBezTo>
                    <a:pt x="1833" y="1161"/>
                    <a:pt x="1873" y="830"/>
                    <a:pt x="1761" y="531"/>
                  </a:cubicBezTo>
                  <a:cubicBezTo>
                    <a:pt x="1688" y="327"/>
                    <a:pt x="1532" y="152"/>
                    <a:pt x="1340" y="60"/>
                  </a:cubicBezTo>
                  <a:cubicBezTo>
                    <a:pt x="1253" y="20"/>
                    <a:pt x="1160" y="1"/>
                    <a:pt x="1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57"/>
            <p:cNvSpPr/>
            <p:nvPr/>
          </p:nvSpPr>
          <p:spPr>
            <a:xfrm rot="-293290">
              <a:off x="3102671" y="2551766"/>
              <a:ext cx="88362" cy="149120"/>
            </a:xfrm>
            <a:custGeom>
              <a:avLst/>
              <a:gdLst/>
              <a:ahLst/>
              <a:cxnLst/>
              <a:rect l="l" t="t" r="r" b="b"/>
              <a:pathLst>
                <a:path w="2256" h="3807" extrusionOk="0">
                  <a:moveTo>
                    <a:pt x="1281" y="389"/>
                  </a:moveTo>
                  <a:cubicBezTo>
                    <a:pt x="1340" y="389"/>
                    <a:pt x="1401" y="400"/>
                    <a:pt x="1463" y="431"/>
                  </a:cubicBezTo>
                  <a:cubicBezTo>
                    <a:pt x="1602" y="498"/>
                    <a:pt x="1725" y="638"/>
                    <a:pt x="1784" y="794"/>
                  </a:cubicBezTo>
                  <a:cubicBezTo>
                    <a:pt x="1865" y="1009"/>
                    <a:pt x="1859" y="1279"/>
                    <a:pt x="1770" y="1617"/>
                  </a:cubicBezTo>
                  <a:cubicBezTo>
                    <a:pt x="1594" y="2275"/>
                    <a:pt x="1203" y="2883"/>
                    <a:pt x="682" y="3307"/>
                  </a:cubicBezTo>
                  <a:cubicBezTo>
                    <a:pt x="442" y="2613"/>
                    <a:pt x="419" y="1826"/>
                    <a:pt x="631" y="1112"/>
                  </a:cubicBezTo>
                  <a:cubicBezTo>
                    <a:pt x="698" y="889"/>
                    <a:pt x="768" y="735"/>
                    <a:pt x="866" y="615"/>
                  </a:cubicBezTo>
                  <a:cubicBezTo>
                    <a:pt x="975" y="484"/>
                    <a:pt x="1125" y="395"/>
                    <a:pt x="1259" y="389"/>
                  </a:cubicBezTo>
                  <a:close/>
                  <a:moveTo>
                    <a:pt x="1279" y="1"/>
                  </a:moveTo>
                  <a:cubicBezTo>
                    <a:pt x="1266" y="1"/>
                    <a:pt x="1253" y="1"/>
                    <a:pt x="1240" y="1"/>
                  </a:cubicBezTo>
                  <a:cubicBezTo>
                    <a:pt x="991" y="15"/>
                    <a:pt x="749" y="152"/>
                    <a:pt x="570" y="372"/>
                  </a:cubicBezTo>
                  <a:cubicBezTo>
                    <a:pt x="405" y="576"/>
                    <a:pt x="322" y="819"/>
                    <a:pt x="266" y="1003"/>
                  </a:cubicBezTo>
                  <a:cubicBezTo>
                    <a:pt x="1" y="1896"/>
                    <a:pt x="54" y="2850"/>
                    <a:pt x="419" y="3692"/>
                  </a:cubicBezTo>
                  <a:cubicBezTo>
                    <a:pt x="442" y="3743"/>
                    <a:pt x="486" y="3782"/>
                    <a:pt x="542" y="3798"/>
                  </a:cubicBezTo>
                  <a:cubicBezTo>
                    <a:pt x="559" y="3804"/>
                    <a:pt x="578" y="3807"/>
                    <a:pt x="595" y="3807"/>
                  </a:cubicBezTo>
                  <a:cubicBezTo>
                    <a:pt x="634" y="3807"/>
                    <a:pt x="670" y="3796"/>
                    <a:pt x="707" y="3768"/>
                  </a:cubicBezTo>
                  <a:cubicBezTo>
                    <a:pt x="1399" y="3291"/>
                    <a:pt x="1926" y="2537"/>
                    <a:pt x="2144" y="1712"/>
                  </a:cubicBezTo>
                  <a:cubicBezTo>
                    <a:pt x="2255" y="1296"/>
                    <a:pt x="2255" y="950"/>
                    <a:pt x="2146" y="657"/>
                  </a:cubicBezTo>
                  <a:cubicBezTo>
                    <a:pt x="2051" y="403"/>
                    <a:pt x="1862" y="186"/>
                    <a:pt x="1627" y="80"/>
                  </a:cubicBezTo>
                  <a:cubicBezTo>
                    <a:pt x="1514" y="24"/>
                    <a:pt x="1399" y="1"/>
                    <a:pt x="1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57"/>
            <p:cNvSpPr/>
            <p:nvPr/>
          </p:nvSpPr>
          <p:spPr>
            <a:xfrm rot="-293290">
              <a:off x="1857663" y="2591940"/>
              <a:ext cx="1166054" cy="702905"/>
            </a:xfrm>
            <a:custGeom>
              <a:avLst/>
              <a:gdLst/>
              <a:ahLst/>
              <a:cxnLst/>
              <a:rect l="l" t="t" r="r" b="b"/>
              <a:pathLst>
                <a:path w="29771" h="17945" extrusionOk="0">
                  <a:moveTo>
                    <a:pt x="11974" y="0"/>
                  </a:moveTo>
                  <a:cubicBezTo>
                    <a:pt x="11899" y="1169"/>
                    <a:pt x="11818" y="2344"/>
                    <a:pt x="11530" y="3479"/>
                  </a:cubicBezTo>
                  <a:cubicBezTo>
                    <a:pt x="11249" y="4615"/>
                    <a:pt x="10749" y="5719"/>
                    <a:pt x="9935" y="6556"/>
                  </a:cubicBezTo>
                  <a:cubicBezTo>
                    <a:pt x="9206" y="7307"/>
                    <a:pt x="8252" y="7809"/>
                    <a:pt x="7262" y="8152"/>
                  </a:cubicBezTo>
                  <a:cubicBezTo>
                    <a:pt x="5728" y="8682"/>
                    <a:pt x="4034" y="8872"/>
                    <a:pt x="2701" y="9801"/>
                  </a:cubicBezTo>
                  <a:cubicBezTo>
                    <a:pt x="1476" y="10652"/>
                    <a:pt x="706" y="12046"/>
                    <a:pt x="352" y="13494"/>
                  </a:cubicBezTo>
                  <a:cubicBezTo>
                    <a:pt x="0" y="14940"/>
                    <a:pt x="28" y="16457"/>
                    <a:pt x="134" y="17944"/>
                  </a:cubicBezTo>
                  <a:lnTo>
                    <a:pt x="29633" y="17944"/>
                  </a:lnTo>
                  <a:cubicBezTo>
                    <a:pt x="29742" y="16454"/>
                    <a:pt x="29770" y="14945"/>
                    <a:pt x="29419" y="13494"/>
                  </a:cubicBezTo>
                  <a:cubicBezTo>
                    <a:pt x="29064" y="12044"/>
                    <a:pt x="28291" y="10652"/>
                    <a:pt x="27067" y="9801"/>
                  </a:cubicBezTo>
                  <a:cubicBezTo>
                    <a:pt x="25736" y="8872"/>
                    <a:pt x="24040" y="8685"/>
                    <a:pt x="22505" y="8152"/>
                  </a:cubicBezTo>
                  <a:cubicBezTo>
                    <a:pt x="21515" y="7809"/>
                    <a:pt x="20564" y="7307"/>
                    <a:pt x="19836" y="6556"/>
                  </a:cubicBezTo>
                  <a:cubicBezTo>
                    <a:pt x="19018" y="5719"/>
                    <a:pt x="18516" y="4615"/>
                    <a:pt x="18237" y="3479"/>
                  </a:cubicBezTo>
                  <a:cubicBezTo>
                    <a:pt x="17955" y="2341"/>
                    <a:pt x="17874" y="1169"/>
                    <a:pt x="17793"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57"/>
            <p:cNvSpPr/>
            <p:nvPr/>
          </p:nvSpPr>
          <p:spPr>
            <a:xfrm rot="-293290">
              <a:off x="1849660" y="2584247"/>
              <a:ext cx="1182426" cy="717985"/>
            </a:xfrm>
            <a:custGeom>
              <a:avLst/>
              <a:gdLst/>
              <a:ahLst/>
              <a:cxnLst/>
              <a:rect l="l" t="t" r="r" b="b"/>
              <a:pathLst>
                <a:path w="30189" h="18330" extrusionOk="0">
                  <a:moveTo>
                    <a:pt x="17813" y="386"/>
                  </a:moveTo>
                  <a:cubicBezTo>
                    <a:pt x="17889" y="1491"/>
                    <a:pt x="17978" y="2623"/>
                    <a:pt x="18249" y="3720"/>
                  </a:cubicBezTo>
                  <a:cubicBezTo>
                    <a:pt x="18578" y="5034"/>
                    <a:pt x="19136" y="6102"/>
                    <a:pt x="19900" y="6886"/>
                  </a:cubicBezTo>
                  <a:cubicBezTo>
                    <a:pt x="20572" y="7581"/>
                    <a:pt x="21496" y="8130"/>
                    <a:pt x="22642" y="8529"/>
                  </a:cubicBezTo>
                  <a:cubicBezTo>
                    <a:pt x="23131" y="8699"/>
                    <a:pt x="23644" y="8836"/>
                    <a:pt x="24135" y="8967"/>
                  </a:cubicBezTo>
                  <a:cubicBezTo>
                    <a:pt x="25234" y="9260"/>
                    <a:pt x="26275" y="9536"/>
                    <a:pt x="27159" y="10153"/>
                  </a:cubicBezTo>
                  <a:cubicBezTo>
                    <a:pt x="28244" y="10909"/>
                    <a:pt x="29051" y="12178"/>
                    <a:pt x="29430" y="13735"/>
                  </a:cubicBezTo>
                  <a:cubicBezTo>
                    <a:pt x="29776" y="15149"/>
                    <a:pt x="29748" y="16648"/>
                    <a:pt x="29656" y="17948"/>
                  </a:cubicBezTo>
                  <a:lnTo>
                    <a:pt x="517" y="17948"/>
                  </a:lnTo>
                  <a:cubicBezTo>
                    <a:pt x="430" y="16648"/>
                    <a:pt x="399" y="15149"/>
                    <a:pt x="737" y="13735"/>
                  </a:cubicBezTo>
                  <a:cubicBezTo>
                    <a:pt x="1116" y="12178"/>
                    <a:pt x="1923" y="10906"/>
                    <a:pt x="3005" y="10153"/>
                  </a:cubicBezTo>
                  <a:cubicBezTo>
                    <a:pt x="3895" y="9539"/>
                    <a:pt x="4930" y="9260"/>
                    <a:pt x="6029" y="8967"/>
                  </a:cubicBezTo>
                  <a:cubicBezTo>
                    <a:pt x="6520" y="8836"/>
                    <a:pt x="7034" y="8697"/>
                    <a:pt x="7522" y="8529"/>
                  </a:cubicBezTo>
                  <a:cubicBezTo>
                    <a:pt x="8668" y="8130"/>
                    <a:pt x="9595" y="7581"/>
                    <a:pt x="10267" y="6886"/>
                  </a:cubicBezTo>
                  <a:cubicBezTo>
                    <a:pt x="11034" y="6102"/>
                    <a:pt x="11589" y="5036"/>
                    <a:pt x="11916" y="3720"/>
                  </a:cubicBezTo>
                  <a:cubicBezTo>
                    <a:pt x="12192" y="2621"/>
                    <a:pt x="12278" y="1488"/>
                    <a:pt x="12351" y="386"/>
                  </a:cubicBezTo>
                  <a:close/>
                  <a:moveTo>
                    <a:pt x="12186" y="1"/>
                  </a:moveTo>
                  <a:cubicBezTo>
                    <a:pt x="12083" y="1"/>
                    <a:pt x="11999" y="82"/>
                    <a:pt x="11994" y="182"/>
                  </a:cubicBezTo>
                  <a:cubicBezTo>
                    <a:pt x="11916" y="1326"/>
                    <a:pt x="11838" y="2506"/>
                    <a:pt x="11559" y="3628"/>
                  </a:cubicBezTo>
                  <a:cubicBezTo>
                    <a:pt x="11246" y="4877"/>
                    <a:pt x="10727" y="5885"/>
                    <a:pt x="10010" y="6621"/>
                  </a:cubicBezTo>
                  <a:cubicBezTo>
                    <a:pt x="9374" y="7268"/>
                    <a:pt x="8504" y="7790"/>
                    <a:pt x="7410" y="8167"/>
                  </a:cubicBezTo>
                  <a:cubicBezTo>
                    <a:pt x="6933" y="8328"/>
                    <a:pt x="6428" y="8465"/>
                    <a:pt x="5943" y="8593"/>
                  </a:cubicBezTo>
                  <a:cubicBezTo>
                    <a:pt x="4858" y="8884"/>
                    <a:pt x="3742" y="9185"/>
                    <a:pt x="2801" y="9840"/>
                  </a:cubicBezTo>
                  <a:cubicBezTo>
                    <a:pt x="1635" y="10650"/>
                    <a:pt x="773" y="11997"/>
                    <a:pt x="374" y="13643"/>
                  </a:cubicBezTo>
                  <a:cubicBezTo>
                    <a:pt x="0" y="15175"/>
                    <a:pt x="51" y="16781"/>
                    <a:pt x="151" y="18154"/>
                  </a:cubicBezTo>
                  <a:cubicBezTo>
                    <a:pt x="157" y="18254"/>
                    <a:pt x="240" y="18330"/>
                    <a:pt x="344" y="18330"/>
                  </a:cubicBezTo>
                  <a:lnTo>
                    <a:pt x="29837" y="18330"/>
                  </a:lnTo>
                  <a:cubicBezTo>
                    <a:pt x="29938" y="18330"/>
                    <a:pt x="30021" y="18254"/>
                    <a:pt x="30041" y="18154"/>
                  </a:cubicBezTo>
                  <a:cubicBezTo>
                    <a:pt x="30139" y="16781"/>
                    <a:pt x="30189" y="15175"/>
                    <a:pt x="29818" y="13643"/>
                  </a:cubicBezTo>
                  <a:cubicBezTo>
                    <a:pt x="29416" y="12003"/>
                    <a:pt x="28554" y="10650"/>
                    <a:pt x="27391" y="9840"/>
                  </a:cubicBezTo>
                  <a:cubicBezTo>
                    <a:pt x="26448" y="9185"/>
                    <a:pt x="25329" y="8884"/>
                    <a:pt x="24247" y="8593"/>
                  </a:cubicBezTo>
                  <a:cubicBezTo>
                    <a:pt x="23758" y="8465"/>
                    <a:pt x="23256" y="8328"/>
                    <a:pt x="22779" y="8167"/>
                  </a:cubicBezTo>
                  <a:cubicBezTo>
                    <a:pt x="21688" y="7790"/>
                    <a:pt x="20812" y="7268"/>
                    <a:pt x="20182" y="6621"/>
                  </a:cubicBezTo>
                  <a:cubicBezTo>
                    <a:pt x="19465" y="5885"/>
                    <a:pt x="18943" y="4877"/>
                    <a:pt x="18634" y="3628"/>
                  </a:cubicBezTo>
                  <a:cubicBezTo>
                    <a:pt x="18355" y="2506"/>
                    <a:pt x="18274" y="1323"/>
                    <a:pt x="18198" y="182"/>
                  </a:cubicBezTo>
                  <a:cubicBezTo>
                    <a:pt x="18190" y="79"/>
                    <a:pt x="18106" y="1"/>
                    <a:pt x="18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57"/>
            <p:cNvSpPr/>
            <p:nvPr/>
          </p:nvSpPr>
          <p:spPr>
            <a:xfrm rot="-293290">
              <a:off x="1551512" y="2570829"/>
              <a:ext cx="1375835" cy="921865"/>
            </a:xfrm>
            <a:custGeom>
              <a:avLst/>
              <a:gdLst/>
              <a:ahLst/>
              <a:cxnLst/>
              <a:rect l="l" t="t" r="r" b="b"/>
              <a:pathLst>
                <a:path w="35127" h="23535" extrusionOk="0">
                  <a:moveTo>
                    <a:pt x="29142" y="0"/>
                  </a:moveTo>
                  <a:lnTo>
                    <a:pt x="24603" y="1278"/>
                  </a:lnTo>
                  <a:cubicBezTo>
                    <a:pt x="25636" y="1850"/>
                    <a:pt x="26629" y="2548"/>
                    <a:pt x="27329" y="3502"/>
                  </a:cubicBezTo>
                  <a:cubicBezTo>
                    <a:pt x="28029" y="4453"/>
                    <a:pt x="28406" y="5694"/>
                    <a:pt x="28121" y="6838"/>
                  </a:cubicBezTo>
                  <a:cubicBezTo>
                    <a:pt x="27678" y="8612"/>
                    <a:pt x="25873" y="9653"/>
                    <a:pt x="24199" y="10392"/>
                  </a:cubicBezTo>
                  <a:cubicBezTo>
                    <a:pt x="16616" y="13729"/>
                    <a:pt x="8275" y="15004"/>
                    <a:pt x="0" y="15386"/>
                  </a:cubicBezTo>
                  <a:lnTo>
                    <a:pt x="3736" y="19320"/>
                  </a:lnTo>
                  <a:lnTo>
                    <a:pt x="56" y="23490"/>
                  </a:lnTo>
                  <a:cubicBezTo>
                    <a:pt x="789" y="23520"/>
                    <a:pt x="1523" y="23535"/>
                    <a:pt x="2256" y="23535"/>
                  </a:cubicBezTo>
                  <a:cubicBezTo>
                    <a:pt x="10696" y="23535"/>
                    <a:pt x="19132" y="21579"/>
                    <a:pt x="26704" y="17847"/>
                  </a:cubicBezTo>
                  <a:cubicBezTo>
                    <a:pt x="28777" y="16826"/>
                    <a:pt x="30816" y="15651"/>
                    <a:pt x="32415" y="13980"/>
                  </a:cubicBezTo>
                  <a:cubicBezTo>
                    <a:pt x="34008" y="12309"/>
                    <a:pt x="35126" y="10072"/>
                    <a:pt x="35032" y="7762"/>
                  </a:cubicBezTo>
                  <a:cubicBezTo>
                    <a:pt x="34898" y="4355"/>
                    <a:pt x="32183" y="1535"/>
                    <a:pt x="291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57"/>
            <p:cNvSpPr/>
            <p:nvPr/>
          </p:nvSpPr>
          <p:spPr>
            <a:xfrm rot="-293290">
              <a:off x="1543520" y="2563102"/>
              <a:ext cx="1391150" cy="937298"/>
            </a:xfrm>
            <a:custGeom>
              <a:avLst/>
              <a:gdLst/>
              <a:ahLst/>
              <a:cxnLst/>
              <a:rect l="l" t="t" r="r" b="b"/>
              <a:pathLst>
                <a:path w="35518" h="23929" extrusionOk="0">
                  <a:moveTo>
                    <a:pt x="29327" y="410"/>
                  </a:moveTo>
                  <a:cubicBezTo>
                    <a:pt x="32011" y="1783"/>
                    <a:pt x="34906" y="4481"/>
                    <a:pt x="35046" y="7974"/>
                  </a:cubicBezTo>
                  <a:cubicBezTo>
                    <a:pt x="35130" y="10038"/>
                    <a:pt x="34189" y="12253"/>
                    <a:pt x="32479" y="14050"/>
                  </a:cubicBezTo>
                  <a:cubicBezTo>
                    <a:pt x="30822" y="15785"/>
                    <a:pt x="28691" y="16957"/>
                    <a:pt x="26824" y="17877"/>
                  </a:cubicBezTo>
                  <a:cubicBezTo>
                    <a:pt x="19272" y="21596"/>
                    <a:pt x="10901" y="23543"/>
                    <a:pt x="2491" y="23543"/>
                  </a:cubicBezTo>
                  <a:cubicBezTo>
                    <a:pt x="1886" y="23543"/>
                    <a:pt x="1281" y="23533"/>
                    <a:pt x="676" y="23513"/>
                  </a:cubicBezTo>
                  <a:lnTo>
                    <a:pt x="4082" y="19654"/>
                  </a:lnTo>
                  <a:cubicBezTo>
                    <a:pt x="4143" y="19579"/>
                    <a:pt x="4143" y="19467"/>
                    <a:pt x="4074" y="19395"/>
                  </a:cubicBezTo>
                  <a:lnTo>
                    <a:pt x="628" y="15763"/>
                  </a:lnTo>
                  <a:cubicBezTo>
                    <a:pt x="10122" y="15288"/>
                    <a:pt x="17925" y="13659"/>
                    <a:pt x="24478" y="10774"/>
                  </a:cubicBezTo>
                  <a:cubicBezTo>
                    <a:pt x="26107" y="10058"/>
                    <a:pt x="28035" y="8992"/>
                    <a:pt x="28509" y="7092"/>
                  </a:cubicBezTo>
                  <a:cubicBezTo>
                    <a:pt x="28788" y="5979"/>
                    <a:pt x="28482" y="4670"/>
                    <a:pt x="27686" y="3594"/>
                  </a:cubicBezTo>
                  <a:cubicBezTo>
                    <a:pt x="27137" y="2843"/>
                    <a:pt x="26370" y="2185"/>
                    <a:pt x="25298" y="1546"/>
                  </a:cubicBezTo>
                  <a:lnTo>
                    <a:pt x="29327" y="410"/>
                  </a:lnTo>
                  <a:close/>
                  <a:moveTo>
                    <a:pt x="29352" y="0"/>
                  </a:moveTo>
                  <a:cubicBezTo>
                    <a:pt x="29334" y="0"/>
                    <a:pt x="29315" y="3"/>
                    <a:pt x="29296" y="9"/>
                  </a:cubicBezTo>
                  <a:lnTo>
                    <a:pt x="24757" y="1289"/>
                  </a:lnTo>
                  <a:cubicBezTo>
                    <a:pt x="24679" y="1309"/>
                    <a:pt x="24629" y="1376"/>
                    <a:pt x="24618" y="1451"/>
                  </a:cubicBezTo>
                  <a:cubicBezTo>
                    <a:pt x="24606" y="1529"/>
                    <a:pt x="24648" y="1604"/>
                    <a:pt x="24715" y="1644"/>
                  </a:cubicBezTo>
                  <a:cubicBezTo>
                    <a:pt x="25946" y="2327"/>
                    <a:pt x="26794" y="3019"/>
                    <a:pt x="27380" y="3814"/>
                  </a:cubicBezTo>
                  <a:cubicBezTo>
                    <a:pt x="28105" y="4796"/>
                    <a:pt x="28389" y="5984"/>
                    <a:pt x="28138" y="6989"/>
                  </a:cubicBezTo>
                  <a:cubicBezTo>
                    <a:pt x="27706" y="8730"/>
                    <a:pt x="25876" y="9734"/>
                    <a:pt x="24328" y="10415"/>
                  </a:cubicBezTo>
                  <a:cubicBezTo>
                    <a:pt x="17724" y="13322"/>
                    <a:pt x="9829" y="14948"/>
                    <a:pt x="196" y="15392"/>
                  </a:cubicBezTo>
                  <a:cubicBezTo>
                    <a:pt x="123" y="15394"/>
                    <a:pt x="56" y="15442"/>
                    <a:pt x="28" y="15512"/>
                  </a:cubicBezTo>
                  <a:cubicBezTo>
                    <a:pt x="1" y="15587"/>
                    <a:pt x="14" y="15662"/>
                    <a:pt x="67" y="15718"/>
                  </a:cubicBezTo>
                  <a:lnTo>
                    <a:pt x="3680" y="19526"/>
                  </a:lnTo>
                  <a:lnTo>
                    <a:pt x="115" y="23560"/>
                  </a:lnTo>
                  <a:cubicBezTo>
                    <a:pt x="67" y="23619"/>
                    <a:pt x="56" y="23697"/>
                    <a:pt x="84" y="23764"/>
                  </a:cubicBezTo>
                  <a:cubicBezTo>
                    <a:pt x="112" y="23833"/>
                    <a:pt x="179" y="23878"/>
                    <a:pt x="252" y="23884"/>
                  </a:cubicBezTo>
                  <a:cubicBezTo>
                    <a:pt x="994" y="23914"/>
                    <a:pt x="1739" y="23928"/>
                    <a:pt x="2481" y="23928"/>
                  </a:cubicBezTo>
                  <a:cubicBezTo>
                    <a:pt x="10953" y="23926"/>
                    <a:pt x="19387" y="21967"/>
                    <a:pt x="27000" y="18215"/>
                  </a:cubicBezTo>
                  <a:cubicBezTo>
                    <a:pt x="28897" y="17280"/>
                    <a:pt x="31065" y="16083"/>
                    <a:pt x="32761" y="14306"/>
                  </a:cubicBezTo>
                  <a:cubicBezTo>
                    <a:pt x="34547" y="12434"/>
                    <a:pt x="35517" y="10119"/>
                    <a:pt x="35431" y="7948"/>
                  </a:cubicBezTo>
                  <a:cubicBezTo>
                    <a:pt x="35280" y="4260"/>
                    <a:pt x="32237" y="1434"/>
                    <a:pt x="29436" y="23"/>
                  </a:cubicBezTo>
                  <a:cubicBezTo>
                    <a:pt x="29410" y="7"/>
                    <a:pt x="29382" y="0"/>
                    <a:pt x="29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57"/>
            <p:cNvSpPr/>
            <p:nvPr/>
          </p:nvSpPr>
          <p:spPr>
            <a:xfrm rot="-293290">
              <a:off x="1667039" y="3148309"/>
              <a:ext cx="500599" cy="95535"/>
            </a:xfrm>
            <a:custGeom>
              <a:avLst/>
              <a:gdLst/>
              <a:ahLst/>
              <a:cxnLst/>
              <a:rect l="l" t="t" r="r" b="b"/>
              <a:pathLst>
                <a:path w="12781" h="2439" extrusionOk="0">
                  <a:moveTo>
                    <a:pt x="12566" y="1"/>
                  </a:moveTo>
                  <a:cubicBezTo>
                    <a:pt x="12548" y="1"/>
                    <a:pt x="12530" y="3"/>
                    <a:pt x="12513" y="9"/>
                  </a:cubicBezTo>
                  <a:cubicBezTo>
                    <a:pt x="8507" y="1158"/>
                    <a:pt x="4358" y="1847"/>
                    <a:pt x="193" y="2051"/>
                  </a:cubicBezTo>
                  <a:cubicBezTo>
                    <a:pt x="84" y="2059"/>
                    <a:pt x="1" y="2146"/>
                    <a:pt x="6" y="2255"/>
                  </a:cubicBezTo>
                  <a:cubicBezTo>
                    <a:pt x="12" y="2358"/>
                    <a:pt x="98" y="2439"/>
                    <a:pt x="199" y="2439"/>
                  </a:cubicBezTo>
                  <a:cubicBezTo>
                    <a:pt x="201" y="2439"/>
                    <a:pt x="201" y="2439"/>
                    <a:pt x="210" y="2436"/>
                  </a:cubicBezTo>
                  <a:cubicBezTo>
                    <a:pt x="4406" y="2229"/>
                    <a:pt x="8579" y="1540"/>
                    <a:pt x="12616" y="377"/>
                  </a:cubicBezTo>
                  <a:cubicBezTo>
                    <a:pt x="12719" y="349"/>
                    <a:pt x="12781" y="243"/>
                    <a:pt x="12750" y="140"/>
                  </a:cubicBezTo>
                  <a:cubicBezTo>
                    <a:pt x="12727" y="57"/>
                    <a:pt x="12649" y="1"/>
                    <a:pt x="12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57"/>
            <p:cNvSpPr/>
            <p:nvPr/>
          </p:nvSpPr>
          <p:spPr>
            <a:xfrm rot="-293290">
              <a:off x="1824540" y="3237658"/>
              <a:ext cx="237707" cy="61928"/>
            </a:xfrm>
            <a:custGeom>
              <a:avLst/>
              <a:gdLst/>
              <a:ahLst/>
              <a:cxnLst/>
              <a:rect l="l" t="t" r="r" b="b"/>
              <a:pathLst>
                <a:path w="6069" h="1581" extrusionOk="0">
                  <a:moveTo>
                    <a:pt x="5860" y="0"/>
                  </a:moveTo>
                  <a:cubicBezTo>
                    <a:pt x="5847" y="0"/>
                    <a:pt x="5834" y="2"/>
                    <a:pt x="5820" y="4"/>
                  </a:cubicBezTo>
                  <a:lnTo>
                    <a:pt x="168" y="1199"/>
                  </a:lnTo>
                  <a:cubicBezTo>
                    <a:pt x="65" y="1221"/>
                    <a:pt x="1" y="1321"/>
                    <a:pt x="20" y="1427"/>
                  </a:cubicBezTo>
                  <a:cubicBezTo>
                    <a:pt x="43" y="1517"/>
                    <a:pt x="118" y="1581"/>
                    <a:pt x="210" y="1581"/>
                  </a:cubicBezTo>
                  <a:cubicBezTo>
                    <a:pt x="221" y="1581"/>
                    <a:pt x="238" y="1581"/>
                    <a:pt x="246" y="1572"/>
                  </a:cubicBezTo>
                  <a:lnTo>
                    <a:pt x="5901" y="376"/>
                  </a:lnTo>
                  <a:cubicBezTo>
                    <a:pt x="6002" y="356"/>
                    <a:pt x="6068" y="256"/>
                    <a:pt x="6046" y="150"/>
                  </a:cubicBezTo>
                  <a:cubicBezTo>
                    <a:pt x="6029" y="62"/>
                    <a:pt x="5949" y="0"/>
                    <a:pt x="58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57"/>
            <p:cNvSpPr/>
            <p:nvPr/>
          </p:nvSpPr>
          <p:spPr>
            <a:xfrm rot="-293290">
              <a:off x="1785754" y="3285223"/>
              <a:ext cx="400174" cy="88877"/>
            </a:xfrm>
            <a:custGeom>
              <a:avLst/>
              <a:gdLst/>
              <a:ahLst/>
              <a:cxnLst/>
              <a:rect l="l" t="t" r="r" b="b"/>
              <a:pathLst>
                <a:path w="10217" h="2269" extrusionOk="0">
                  <a:moveTo>
                    <a:pt x="10009" y="1"/>
                  </a:moveTo>
                  <a:cubicBezTo>
                    <a:pt x="9994" y="1"/>
                    <a:pt x="9978" y="3"/>
                    <a:pt x="9963" y="6"/>
                  </a:cubicBezTo>
                  <a:cubicBezTo>
                    <a:pt x="6744" y="768"/>
                    <a:pt x="3449" y="1401"/>
                    <a:pt x="179" y="1887"/>
                  </a:cubicBezTo>
                  <a:cubicBezTo>
                    <a:pt x="73" y="1903"/>
                    <a:pt x="1" y="2001"/>
                    <a:pt x="17" y="2107"/>
                  </a:cubicBezTo>
                  <a:cubicBezTo>
                    <a:pt x="31" y="2199"/>
                    <a:pt x="115" y="2269"/>
                    <a:pt x="210" y="2269"/>
                  </a:cubicBezTo>
                  <a:cubicBezTo>
                    <a:pt x="215" y="2269"/>
                    <a:pt x="227" y="2269"/>
                    <a:pt x="235" y="2266"/>
                  </a:cubicBezTo>
                  <a:cubicBezTo>
                    <a:pt x="3516" y="1778"/>
                    <a:pt x="6819" y="1145"/>
                    <a:pt x="10049" y="380"/>
                  </a:cubicBezTo>
                  <a:cubicBezTo>
                    <a:pt x="10155" y="355"/>
                    <a:pt x="10217" y="255"/>
                    <a:pt x="10194" y="149"/>
                  </a:cubicBezTo>
                  <a:cubicBezTo>
                    <a:pt x="10173" y="61"/>
                    <a:pt x="10097" y="1"/>
                    <a:pt x="100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57"/>
            <p:cNvSpPr/>
            <p:nvPr/>
          </p:nvSpPr>
          <p:spPr>
            <a:xfrm rot="-293290">
              <a:off x="1699302" y="3395886"/>
              <a:ext cx="468012" cy="81434"/>
            </a:xfrm>
            <a:custGeom>
              <a:avLst/>
              <a:gdLst/>
              <a:ahLst/>
              <a:cxnLst/>
              <a:rect l="l" t="t" r="r" b="b"/>
              <a:pathLst>
                <a:path w="11949" h="2079" extrusionOk="0">
                  <a:moveTo>
                    <a:pt x="11741" y="0"/>
                  </a:moveTo>
                  <a:cubicBezTo>
                    <a:pt x="11726" y="0"/>
                    <a:pt x="11710" y="2"/>
                    <a:pt x="11695" y="6"/>
                  </a:cubicBezTo>
                  <a:cubicBezTo>
                    <a:pt x="7923" y="907"/>
                    <a:pt x="4054" y="1479"/>
                    <a:pt x="190" y="1696"/>
                  </a:cubicBezTo>
                  <a:cubicBezTo>
                    <a:pt x="81" y="1699"/>
                    <a:pt x="0" y="1791"/>
                    <a:pt x="8" y="1897"/>
                  </a:cubicBezTo>
                  <a:cubicBezTo>
                    <a:pt x="11" y="2003"/>
                    <a:pt x="98" y="2079"/>
                    <a:pt x="201" y="2079"/>
                  </a:cubicBezTo>
                  <a:lnTo>
                    <a:pt x="209" y="2079"/>
                  </a:lnTo>
                  <a:cubicBezTo>
                    <a:pt x="4098" y="1861"/>
                    <a:pt x="7993" y="1286"/>
                    <a:pt x="11781" y="377"/>
                  </a:cubicBezTo>
                  <a:cubicBezTo>
                    <a:pt x="11885" y="355"/>
                    <a:pt x="11949" y="251"/>
                    <a:pt x="11924" y="148"/>
                  </a:cubicBezTo>
                  <a:cubicBezTo>
                    <a:pt x="11902" y="58"/>
                    <a:pt x="11827" y="0"/>
                    <a:pt x="11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57"/>
            <p:cNvSpPr/>
            <p:nvPr/>
          </p:nvSpPr>
          <p:spPr>
            <a:xfrm rot="-293290">
              <a:off x="1951331" y="3378177"/>
              <a:ext cx="63177" cy="26792"/>
            </a:xfrm>
            <a:custGeom>
              <a:avLst/>
              <a:gdLst/>
              <a:ahLst/>
              <a:cxnLst/>
              <a:rect l="l" t="t" r="r" b="b"/>
              <a:pathLst>
                <a:path w="1613" h="684" extrusionOk="0">
                  <a:moveTo>
                    <a:pt x="1400" y="0"/>
                  </a:moveTo>
                  <a:cubicBezTo>
                    <a:pt x="1384" y="0"/>
                    <a:pt x="1369" y="2"/>
                    <a:pt x="1353" y="5"/>
                  </a:cubicBezTo>
                  <a:lnTo>
                    <a:pt x="165" y="301"/>
                  </a:lnTo>
                  <a:cubicBezTo>
                    <a:pt x="64" y="326"/>
                    <a:pt x="0" y="432"/>
                    <a:pt x="25" y="536"/>
                  </a:cubicBezTo>
                  <a:cubicBezTo>
                    <a:pt x="50" y="625"/>
                    <a:pt x="131" y="683"/>
                    <a:pt x="215" y="683"/>
                  </a:cubicBezTo>
                  <a:cubicBezTo>
                    <a:pt x="229" y="683"/>
                    <a:pt x="246" y="683"/>
                    <a:pt x="260" y="675"/>
                  </a:cubicBezTo>
                  <a:lnTo>
                    <a:pt x="1448" y="379"/>
                  </a:lnTo>
                  <a:cubicBezTo>
                    <a:pt x="1549" y="354"/>
                    <a:pt x="1613" y="251"/>
                    <a:pt x="1588" y="145"/>
                  </a:cubicBezTo>
                  <a:cubicBezTo>
                    <a:pt x="1566" y="59"/>
                    <a:pt x="1488" y="0"/>
                    <a:pt x="1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57"/>
            <p:cNvSpPr/>
            <p:nvPr/>
          </p:nvSpPr>
          <p:spPr>
            <a:xfrm rot="-293290">
              <a:off x="2293903" y="3312642"/>
              <a:ext cx="35094" cy="19820"/>
            </a:xfrm>
            <a:custGeom>
              <a:avLst/>
              <a:gdLst/>
              <a:ahLst/>
              <a:cxnLst/>
              <a:rect l="l" t="t" r="r" b="b"/>
              <a:pathLst>
                <a:path w="896" h="506" extrusionOk="0">
                  <a:moveTo>
                    <a:pt x="684" y="1"/>
                  </a:moveTo>
                  <a:cubicBezTo>
                    <a:pt x="669" y="1"/>
                    <a:pt x="654" y="2"/>
                    <a:pt x="639" y="6"/>
                  </a:cubicBezTo>
                  <a:lnTo>
                    <a:pt x="165" y="126"/>
                  </a:lnTo>
                  <a:cubicBezTo>
                    <a:pt x="62" y="148"/>
                    <a:pt x="0" y="254"/>
                    <a:pt x="25" y="358"/>
                  </a:cubicBezTo>
                  <a:cubicBezTo>
                    <a:pt x="48" y="447"/>
                    <a:pt x="128" y="506"/>
                    <a:pt x="212" y="506"/>
                  </a:cubicBezTo>
                  <a:cubicBezTo>
                    <a:pt x="229" y="506"/>
                    <a:pt x="246" y="503"/>
                    <a:pt x="257" y="497"/>
                  </a:cubicBezTo>
                  <a:lnTo>
                    <a:pt x="731" y="380"/>
                  </a:lnTo>
                  <a:cubicBezTo>
                    <a:pt x="834" y="355"/>
                    <a:pt x="896" y="252"/>
                    <a:pt x="871" y="146"/>
                  </a:cubicBezTo>
                  <a:cubicBezTo>
                    <a:pt x="852" y="60"/>
                    <a:pt x="772" y="1"/>
                    <a:pt x="6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57"/>
            <p:cNvSpPr/>
            <p:nvPr/>
          </p:nvSpPr>
          <p:spPr>
            <a:xfrm rot="-293290">
              <a:off x="2604821" y="2607442"/>
              <a:ext cx="116171" cy="352294"/>
            </a:xfrm>
            <a:custGeom>
              <a:avLst/>
              <a:gdLst/>
              <a:ahLst/>
              <a:cxnLst/>
              <a:rect l="l" t="t" r="r" b="b"/>
              <a:pathLst>
                <a:path w="2966" h="8994" extrusionOk="0">
                  <a:moveTo>
                    <a:pt x="1056" y="1"/>
                  </a:moveTo>
                  <a:cubicBezTo>
                    <a:pt x="998" y="1"/>
                    <a:pt x="940" y="26"/>
                    <a:pt x="901" y="74"/>
                  </a:cubicBezTo>
                  <a:cubicBezTo>
                    <a:pt x="834" y="158"/>
                    <a:pt x="851" y="278"/>
                    <a:pt x="932" y="345"/>
                  </a:cubicBezTo>
                  <a:cubicBezTo>
                    <a:pt x="2045" y="1232"/>
                    <a:pt x="2561" y="2878"/>
                    <a:pt x="2252" y="4538"/>
                  </a:cubicBezTo>
                  <a:cubicBezTo>
                    <a:pt x="2003" y="5841"/>
                    <a:pt x="1311" y="7155"/>
                    <a:pt x="64" y="8675"/>
                  </a:cubicBezTo>
                  <a:cubicBezTo>
                    <a:pt x="0" y="8759"/>
                    <a:pt x="14" y="8882"/>
                    <a:pt x="92" y="8949"/>
                  </a:cubicBezTo>
                  <a:cubicBezTo>
                    <a:pt x="131" y="8979"/>
                    <a:pt x="173" y="8993"/>
                    <a:pt x="215" y="8993"/>
                  </a:cubicBezTo>
                  <a:cubicBezTo>
                    <a:pt x="268" y="8993"/>
                    <a:pt x="324" y="8965"/>
                    <a:pt x="363" y="8918"/>
                  </a:cubicBezTo>
                  <a:cubicBezTo>
                    <a:pt x="1175" y="7930"/>
                    <a:pt x="2291" y="6407"/>
                    <a:pt x="2628" y="4608"/>
                  </a:cubicBezTo>
                  <a:cubicBezTo>
                    <a:pt x="2966" y="2808"/>
                    <a:pt x="2394" y="1014"/>
                    <a:pt x="1175" y="41"/>
                  </a:cubicBezTo>
                  <a:cubicBezTo>
                    <a:pt x="1139" y="14"/>
                    <a:pt x="1097" y="1"/>
                    <a:pt x="1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57"/>
            <p:cNvSpPr/>
            <p:nvPr/>
          </p:nvSpPr>
          <p:spPr>
            <a:xfrm rot="-293290">
              <a:off x="2620322" y="2534943"/>
              <a:ext cx="181972" cy="290680"/>
            </a:xfrm>
            <a:custGeom>
              <a:avLst/>
              <a:gdLst/>
              <a:ahLst/>
              <a:cxnLst/>
              <a:rect l="l" t="t" r="r" b="b"/>
              <a:pathLst>
                <a:path w="4646" h="7421" extrusionOk="0">
                  <a:moveTo>
                    <a:pt x="218" y="0"/>
                  </a:moveTo>
                  <a:cubicBezTo>
                    <a:pt x="161" y="0"/>
                    <a:pt x="105" y="26"/>
                    <a:pt x="68" y="75"/>
                  </a:cubicBezTo>
                  <a:cubicBezTo>
                    <a:pt x="1" y="159"/>
                    <a:pt x="17" y="281"/>
                    <a:pt x="101" y="346"/>
                  </a:cubicBezTo>
                  <a:cubicBezTo>
                    <a:pt x="1211" y="1191"/>
                    <a:pt x="2358" y="2070"/>
                    <a:pt x="3122" y="3261"/>
                  </a:cubicBezTo>
                  <a:cubicBezTo>
                    <a:pt x="3770" y="4271"/>
                    <a:pt x="4227" y="5822"/>
                    <a:pt x="3560" y="7142"/>
                  </a:cubicBezTo>
                  <a:cubicBezTo>
                    <a:pt x="3513" y="7236"/>
                    <a:pt x="3549" y="7351"/>
                    <a:pt x="3644" y="7398"/>
                  </a:cubicBezTo>
                  <a:cubicBezTo>
                    <a:pt x="3672" y="7412"/>
                    <a:pt x="3703" y="7421"/>
                    <a:pt x="3731" y="7421"/>
                  </a:cubicBezTo>
                  <a:cubicBezTo>
                    <a:pt x="3800" y="7421"/>
                    <a:pt x="3867" y="7381"/>
                    <a:pt x="3906" y="7315"/>
                  </a:cubicBezTo>
                  <a:cubicBezTo>
                    <a:pt x="4646" y="5855"/>
                    <a:pt x="4155" y="4156"/>
                    <a:pt x="3446" y="3055"/>
                  </a:cubicBezTo>
                  <a:cubicBezTo>
                    <a:pt x="2648" y="1810"/>
                    <a:pt x="1421" y="870"/>
                    <a:pt x="335" y="42"/>
                  </a:cubicBezTo>
                  <a:cubicBezTo>
                    <a:pt x="301" y="14"/>
                    <a:pt x="25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57"/>
            <p:cNvSpPr/>
            <p:nvPr/>
          </p:nvSpPr>
          <p:spPr>
            <a:xfrm rot="-293290">
              <a:off x="2770320" y="2750466"/>
              <a:ext cx="95412" cy="277715"/>
            </a:xfrm>
            <a:custGeom>
              <a:avLst/>
              <a:gdLst/>
              <a:ahLst/>
              <a:cxnLst/>
              <a:rect l="l" t="t" r="r" b="b"/>
              <a:pathLst>
                <a:path w="2436" h="7090" extrusionOk="0">
                  <a:moveTo>
                    <a:pt x="2051" y="1"/>
                  </a:moveTo>
                  <a:cubicBezTo>
                    <a:pt x="2047" y="1"/>
                    <a:pt x="2043" y="1"/>
                    <a:pt x="2040" y="1"/>
                  </a:cubicBezTo>
                  <a:cubicBezTo>
                    <a:pt x="1934" y="7"/>
                    <a:pt x="1853" y="99"/>
                    <a:pt x="1864" y="205"/>
                  </a:cubicBezTo>
                  <a:cubicBezTo>
                    <a:pt x="2045" y="2501"/>
                    <a:pt x="1389" y="4900"/>
                    <a:pt x="64" y="6786"/>
                  </a:cubicBezTo>
                  <a:cubicBezTo>
                    <a:pt x="0" y="6872"/>
                    <a:pt x="23" y="6995"/>
                    <a:pt x="109" y="7054"/>
                  </a:cubicBezTo>
                  <a:cubicBezTo>
                    <a:pt x="142" y="7079"/>
                    <a:pt x="182" y="7090"/>
                    <a:pt x="221" y="7090"/>
                  </a:cubicBezTo>
                  <a:cubicBezTo>
                    <a:pt x="282" y="7090"/>
                    <a:pt x="338" y="7062"/>
                    <a:pt x="377" y="7012"/>
                  </a:cubicBezTo>
                  <a:cubicBezTo>
                    <a:pt x="1752" y="5053"/>
                    <a:pt x="2436" y="2562"/>
                    <a:pt x="2246" y="177"/>
                  </a:cubicBezTo>
                  <a:cubicBezTo>
                    <a:pt x="2241" y="74"/>
                    <a:pt x="2155"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57"/>
            <p:cNvSpPr/>
            <p:nvPr/>
          </p:nvSpPr>
          <p:spPr>
            <a:xfrm rot="-293290">
              <a:off x="2678606" y="2911237"/>
              <a:ext cx="66036" cy="85155"/>
            </a:xfrm>
            <a:custGeom>
              <a:avLst/>
              <a:gdLst/>
              <a:ahLst/>
              <a:cxnLst/>
              <a:rect l="l" t="t" r="r" b="b"/>
              <a:pathLst>
                <a:path w="1686" h="2174" extrusionOk="0">
                  <a:moveTo>
                    <a:pt x="1467" y="1"/>
                  </a:moveTo>
                  <a:cubicBezTo>
                    <a:pt x="1406" y="1"/>
                    <a:pt x="1345" y="29"/>
                    <a:pt x="1309" y="84"/>
                  </a:cubicBezTo>
                  <a:lnTo>
                    <a:pt x="59" y="1870"/>
                  </a:lnTo>
                  <a:cubicBezTo>
                    <a:pt x="0" y="1956"/>
                    <a:pt x="20" y="2079"/>
                    <a:pt x="109" y="2138"/>
                  </a:cubicBezTo>
                  <a:cubicBezTo>
                    <a:pt x="143" y="2163"/>
                    <a:pt x="182" y="2174"/>
                    <a:pt x="221" y="2174"/>
                  </a:cubicBezTo>
                  <a:cubicBezTo>
                    <a:pt x="282" y="2174"/>
                    <a:pt x="341" y="2140"/>
                    <a:pt x="377" y="2087"/>
                  </a:cubicBezTo>
                  <a:lnTo>
                    <a:pt x="1624" y="302"/>
                  </a:lnTo>
                  <a:cubicBezTo>
                    <a:pt x="1685" y="215"/>
                    <a:pt x="1663" y="93"/>
                    <a:pt x="1577" y="34"/>
                  </a:cubicBezTo>
                  <a:cubicBezTo>
                    <a:pt x="1544" y="12"/>
                    <a:pt x="1505" y="1"/>
                    <a:pt x="1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57"/>
            <p:cNvSpPr/>
            <p:nvPr/>
          </p:nvSpPr>
          <p:spPr>
            <a:xfrm rot="-293290">
              <a:off x="1959422" y="2535703"/>
              <a:ext cx="1375953" cy="921904"/>
            </a:xfrm>
            <a:custGeom>
              <a:avLst/>
              <a:gdLst/>
              <a:ahLst/>
              <a:cxnLst/>
              <a:rect l="l" t="t" r="r" b="b"/>
              <a:pathLst>
                <a:path w="35130" h="23536" extrusionOk="0">
                  <a:moveTo>
                    <a:pt x="5985" y="1"/>
                  </a:moveTo>
                  <a:cubicBezTo>
                    <a:pt x="2944" y="1535"/>
                    <a:pt x="232" y="4358"/>
                    <a:pt x="95" y="7765"/>
                  </a:cubicBezTo>
                  <a:cubicBezTo>
                    <a:pt x="1" y="10072"/>
                    <a:pt x="1122" y="12312"/>
                    <a:pt x="2715" y="13983"/>
                  </a:cubicBezTo>
                  <a:cubicBezTo>
                    <a:pt x="4311" y="15652"/>
                    <a:pt x="6353" y="16829"/>
                    <a:pt x="8423" y="17850"/>
                  </a:cubicBezTo>
                  <a:cubicBezTo>
                    <a:pt x="15991" y="21580"/>
                    <a:pt x="24422" y="23536"/>
                    <a:pt x="32859" y="23536"/>
                  </a:cubicBezTo>
                  <a:cubicBezTo>
                    <a:pt x="33597" y="23536"/>
                    <a:pt x="34336" y="23521"/>
                    <a:pt x="35074" y="23491"/>
                  </a:cubicBezTo>
                  <a:lnTo>
                    <a:pt x="31394" y="19326"/>
                  </a:lnTo>
                  <a:lnTo>
                    <a:pt x="35130" y="15392"/>
                  </a:lnTo>
                  <a:cubicBezTo>
                    <a:pt x="26852" y="15010"/>
                    <a:pt x="18511" y="13735"/>
                    <a:pt x="10931" y="10398"/>
                  </a:cubicBezTo>
                  <a:cubicBezTo>
                    <a:pt x="9257" y="9659"/>
                    <a:pt x="7449" y="8618"/>
                    <a:pt x="7008" y="6844"/>
                  </a:cubicBezTo>
                  <a:cubicBezTo>
                    <a:pt x="6721" y="5700"/>
                    <a:pt x="7098" y="4459"/>
                    <a:pt x="7798" y="3508"/>
                  </a:cubicBezTo>
                  <a:cubicBezTo>
                    <a:pt x="8498" y="2554"/>
                    <a:pt x="9494" y="1856"/>
                    <a:pt x="10526" y="1284"/>
                  </a:cubicBezTo>
                  <a:lnTo>
                    <a:pt x="59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57"/>
            <p:cNvSpPr/>
            <p:nvPr/>
          </p:nvSpPr>
          <p:spPr>
            <a:xfrm rot="-293290">
              <a:off x="1952353" y="2528291"/>
              <a:ext cx="1391228" cy="937141"/>
            </a:xfrm>
            <a:custGeom>
              <a:avLst/>
              <a:gdLst/>
              <a:ahLst/>
              <a:cxnLst/>
              <a:rect l="l" t="t" r="r" b="b"/>
              <a:pathLst>
                <a:path w="35520" h="23925" extrusionOk="0">
                  <a:moveTo>
                    <a:pt x="6188" y="404"/>
                  </a:moveTo>
                  <a:lnTo>
                    <a:pt x="10211" y="1534"/>
                  </a:lnTo>
                  <a:cubicBezTo>
                    <a:pt x="9142" y="2170"/>
                    <a:pt x="8378" y="2831"/>
                    <a:pt x="7823" y="3578"/>
                  </a:cubicBezTo>
                  <a:cubicBezTo>
                    <a:pt x="7030" y="4653"/>
                    <a:pt x="6721" y="5964"/>
                    <a:pt x="7000" y="7077"/>
                  </a:cubicBezTo>
                  <a:cubicBezTo>
                    <a:pt x="7474" y="8977"/>
                    <a:pt x="9402" y="10042"/>
                    <a:pt x="11031" y="10759"/>
                  </a:cubicBezTo>
                  <a:cubicBezTo>
                    <a:pt x="17587" y="13644"/>
                    <a:pt x="25387" y="15279"/>
                    <a:pt x="34881" y="15750"/>
                  </a:cubicBezTo>
                  <a:lnTo>
                    <a:pt x="31436" y="19380"/>
                  </a:lnTo>
                  <a:cubicBezTo>
                    <a:pt x="31366" y="19452"/>
                    <a:pt x="31363" y="19569"/>
                    <a:pt x="31427" y="19642"/>
                  </a:cubicBezTo>
                  <a:lnTo>
                    <a:pt x="34839" y="23506"/>
                  </a:lnTo>
                  <a:cubicBezTo>
                    <a:pt x="34237" y="23526"/>
                    <a:pt x="33635" y="23536"/>
                    <a:pt x="33033" y="23536"/>
                  </a:cubicBezTo>
                  <a:cubicBezTo>
                    <a:pt x="24616" y="23536"/>
                    <a:pt x="16246" y="21594"/>
                    <a:pt x="8688" y="17870"/>
                  </a:cubicBezTo>
                  <a:cubicBezTo>
                    <a:pt x="6818" y="16950"/>
                    <a:pt x="4693" y="15778"/>
                    <a:pt x="3035" y="14040"/>
                  </a:cubicBezTo>
                  <a:cubicBezTo>
                    <a:pt x="1320" y="12246"/>
                    <a:pt x="385" y="10031"/>
                    <a:pt x="469" y="7967"/>
                  </a:cubicBezTo>
                  <a:cubicBezTo>
                    <a:pt x="611" y="4477"/>
                    <a:pt x="3501" y="1776"/>
                    <a:pt x="6188" y="404"/>
                  </a:cubicBezTo>
                  <a:close/>
                  <a:moveTo>
                    <a:pt x="6174" y="1"/>
                  </a:moveTo>
                  <a:cubicBezTo>
                    <a:pt x="6142" y="1"/>
                    <a:pt x="6109" y="9"/>
                    <a:pt x="6082" y="21"/>
                  </a:cubicBezTo>
                  <a:cubicBezTo>
                    <a:pt x="3284" y="1436"/>
                    <a:pt x="237" y="4259"/>
                    <a:pt x="89" y="7950"/>
                  </a:cubicBezTo>
                  <a:cubicBezTo>
                    <a:pt x="0" y="10118"/>
                    <a:pt x="974" y="12433"/>
                    <a:pt x="2759" y="14305"/>
                  </a:cubicBezTo>
                  <a:cubicBezTo>
                    <a:pt x="4453" y="16085"/>
                    <a:pt x="6623" y="17282"/>
                    <a:pt x="8520" y="18216"/>
                  </a:cubicBezTo>
                  <a:cubicBezTo>
                    <a:pt x="16134" y="21969"/>
                    <a:pt x="24562" y="23924"/>
                    <a:pt x="33037" y="23924"/>
                  </a:cubicBezTo>
                  <a:cubicBezTo>
                    <a:pt x="33776" y="23924"/>
                    <a:pt x="34518" y="23908"/>
                    <a:pt x="35266" y="23882"/>
                  </a:cubicBezTo>
                  <a:cubicBezTo>
                    <a:pt x="35341" y="23880"/>
                    <a:pt x="35405" y="23829"/>
                    <a:pt x="35433" y="23763"/>
                  </a:cubicBezTo>
                  <a:cubicBezTo>
                    <a:pt x="35467" y="23698"/>
                    <a:pt x="35453" y="23617"/>
                    <a:pt x="35403" y="23562"/>
                  </a:cubicBezTo>
                  <a:lnTo>
                    <a:pt x="31840" y="19528"/>
                  </a:lnTo>
                  <a:lnTo>
                    <a:pt x="35453" y="15720"/>
                  </a:lnTo>
                  <a:cubicBezTo>
                    <a:pt x="35503" y="15664"/>
                    <a:pt x="35520" y="15583"/>
                    <a:pt x="35492" y="15513"/>
                  </a:cubicBezTo>
                  <a:cubicBezTo>
                    <a:pt x="35467" y="15441"/>
                    <a:pt x="35397" y="15393"/>
                    <a:pt x="35325" y="15390"/>
                  </a:cubicBezTo>
                  <a:cubicBezTo>
                    <a:pt x="25691" y="14947"/>
                    <a:pt x="17796" y="13320"/>
                    <a:pt x="11190" y="10413"/>
                  </a:cubicBezTo>
                  <a:cubicBezTo>
                    <a:pt x="9647" y="9730"/>
                    <a:pt x="7812" y="8731"/>
                    <a:pt x="7379" y="6990"/>
                  </a:cubicBezTo>
                  <a:cubicBezTo>
                    <a:pt x="7128" y="5989"/>
                    <a:pt x="7415" y="4800"/>
                    <a:pt x="8141" y="3813"/>
                  </a:cubicBezTo>
                  <a:cubicBezTo>
                    <a:pt x="8721" y="3015"/>
                    <a:pt x="9569" y="2329"/>
                    <a:pt x="10805" y="1645"/>
                  </a:cubicBezTo>
                  <a:cubicBezTo>
                    <a:pt x="10869" y="1606"/>
                    <a:pt x="10911" y="1528"/>
                    <a:pt x="10903" y="1453"/>
                  </a:cubicBezTo>
                  <a:cubicBezTo>
                    <a:pt x="10892" y="1372"/>
                    <a:pt x="10836" y="1310"/>
                    <a:pt x="10763" y="1288"/>
                  </a:cubicBezTo>
                  <a:lnTo>
                    <a:pt x="6221" y="8"/>
                  </a:lnTo>
                  <a:cubicBezTo>
                    <a:pt x="6206" y="3"/>
                    <a:pt x="6190" y="1"/>
                    <a:pt x="6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57"/>
            <p:cNvSpPr/>
            <p:nvPr/>
          </p:nvSpPr>
          <p:spPr>
            <a:xfrm rot="-293290">
              <a:off x="2283184" y="3036495"/>
              <a:ext cx="146878" cy="147475"/>
            </a:xfrm>
            <a:custGeom>
              <a:avLst/>
              <a:gdLst/>
              <a:ahLst/>
              <a:cxnLst/>
              <a:rect l="l" t="t" r="r" b="b"/>
              <a:pathLst>
                <a:path w="3750" h="3765" extrusionOk="0">
                  <a:moveTo>
                    <a:pt x="597" y="1"/>
                  </a:moveTo>
                  <a:cubicBezTo>
                    <a:pt x="585" y="1"/>
                    <a:pt x="576" y="7"/>
                    <a:pt x="569" y="20"/>
                  </a:cubicBezTo>
                  <a:cubicBezTo>
                    <a:pt x="569" y="22"/>
                    <a:pt x="567" y="31"/>
                    <a:pt x="567" y="33"/>
                  </a:cubicBezTo>
                  <a:cubicBezTo>
                    <a:pt x="380" y="996"/>
                    <a:pt x="196" y="1956"/>
                    <a:pt x="9" y="2918"/>
                  </a:cubicBezTo>
                  <a:cubicBezTo>
                    <a:pt x="0" y="2943"/>
                    <a:pt x="11" y="2960"/>
                    <a:pt x="45" y="2971"/>
                  </a:cubicBezTo>
                  <a:cubicBezTo>
                    <a:pt x="140" y="3016"/>
                    <a:pt x="237" y="3060"/>
                    <a:pt x="335" y="3105"/>
                  </a:cubicBezTo>
                  <a:cubicBezTo>
                    <a:pt x="344" y="3109"/>
                    <a:pt x="353" y="3111"/>
                    <a:pt x="361" y="3111"/>
                  </a:cubicBezTo>
                  <a:cubicBezTo>
                    <a:pt x="374" y="3111"/>
                    <a:pt x="385" y="3105"/>
                    <a:pt x="394" y="3091"/>
                  </a:cubicBezTo>
                  <a:cubicBezTo>
                    <a:pt x="887" y="2530"/>
                    <a:pt x="1367" y="1961"/>
                    <a:pt x="1839" y="1387"/>
                  </a:cubicBezTo>
                  <a:cubicBezTo>
                    <a:pt x="1844" y="1384"/>
                    <a:pt x="1846" y="1378"/>
                    <a:pt x="1851" y="1378"/>
                  </a:cubicBezTo>
                  <a:cubicBezTo>
                    <a:pt x="1851" y="1378"/>
                    <a:pt x="1852" y="1378"/>
                    <a:pt x="1853" y="1378"/>
                  </a:cubicBezTo>
                  <a:cubicBezTo>
                    <a:pt x="1856" y="1378"/>
                    <a:pt x="1856" y="1384"/>
                    <a:pt x="1856" y="1395"/>
                  </a:cubicBezTo>
                  <a:cubicBezTo>
                    <a:pt x="1719" y="2123"/>
                    <a:pt x="1585" y="2846"/>
                    <a:pt x="1448" y="3571"/>
                  </a:cubicBezTo>
                  <a:cubicBezTo>
                    <a:pt x="1440" y="3593"/>
                    <a:pt x="1451" y="3613"/>
                    <a:pt x="1476" y="3621"/>
                  </a:cubicBezTo>
                  <a:lnTo>
                    <a:pt x="1789" y="3758"/>
                  </a:lnTo>
                  <a:cubicBezTo>
                    <a:pt x="1798" y="3762"/>
                    <a:pt x="1806" y="3764"/>
                    <a:pt x="1814" y="3764"/>
                  </a:cubicBezTo>
                  <a:cubicBezTo>
                    <a:pt x="1827" y="3764"/>
                    <a:pt x="1838" y="3758"/>
                    <a:pt x="1850" y="3744"/>
                  </a:cubicBezTo>
                  <a:cubicBezTo>
                    <a:pt x="2500" y="2993"/>
                    <a:pt x="3133" y="2235"/>
                    <a:pt x="3739" y="1465"/>
                  </a:cubicBezTo>
                  <a:cubicBezTo>
                    <a:pt x="3747" y="1448"/>
                    <a:pt x="3750" y="1440"/>
                    <a:pt x="3747" y="1428"/>
                  </a:cubicBezTo>
                  <a:cubicBezTo>
                    <a:pt x="3741" y="1417"/>
                    <a:pt x="3736" y="1412"/>
                    <a:pt x="3722" y="1403"/>
                  </a:cubicBezTo>
                  <a:cubicBezTo>
                    <a:pt x="3624" y="1361"/>
                    <a:pt x="3527" y="1320"/>
                    <a:pt x="3426" y="1278"/>
                  </a:cubicBezTo>
                  <a:cubicBezTo>
                    <a:pt x="3419" y="1275"/>
                    <a:pt x="3412" y="1274"/>
                    <a:pt x="3406" y="1274"/>
                  </a:cubicBezTo>
                  <a:cubicBezTo>
                    <a:pt x="3391" y="1274"/>
                    <a:pt x="3379" y="1281"/>
                    <a:pt x="3365" y="1297"/>
                  </a:cubicBezTo>
                  <a:cubicBezTo>
                    <a:pt x="2916" y="1858"/>
                    <a:pt x="2458" y="2416"/>
                    <a:pt x="1984" y="2966"/>
                  </a:cubicBezTo>
                  <a:cubicBezTo>
                    <a:pt x="1982" y="2970"/>
                    <a:pt x="1980" y="2972"/>
                    <a:pt x="1978" y="2972"/>
                  </a:cubicBezTo>
                  <a:cubicBezTo>
                    <a:pt x="1977" y="2972"/>
                    <a:pt x="1976" y="2972"/>
                    <a:pt x="1975" y="2971"/>
                  </a:cubicBezTo>
                  <a:cubicBezTo>
                    <a:pt x="1970" y="2971"/>
                    <a:pt x="1967" y="2966"/>
                    <a:pt x="1967" y="2960"/>
                  </a:cubicBezTo>
                  <a:cubicBezTo>
                    <a:pt x="2090" y="2254"/>
                    <a:pt x="2213" y="1551"/>
                    <a:pt x="2330" y="845"/>
                  </a:cubicBezTo>
                  <a:cubicBezTo>
                    <a:pt x="2333" y="823"/>
                    <a:pt x="2327" y="803"/>
                    <a:pt x="2302" y="795"/>
                  </a:cubicBezTo>
                  <a:lnTo>
                    <a:pt x="1998" y="658"/>
                  </a:lnTo>
                  <a:cubicBezTo>
                    <a:pt x="1989" y="654"/>
                    <a:pt x="1982" y="652"/>
                    <a:pt x="1974" y="652"/>
                  </a:cubicBezTo>
                  <a:cubicBezTo>
                    <a:pt x="1961" y="652"/>
                    <a:pt x="1950" y="658"/>
                    <a:pt x="1939" y="672"/>
                  </a:cubicBezTo>
                  <a:cubicBezTo>
                    <a:pt x="1490" y="1227"/>
                    <a:pt x="1030" y="1774"/>
                    <a:pt x="555" y="2318"/>
                  </a:cubicBezTo>
                  <a:cubicBezTo>
                    <a:pt x="553" y="2320"/>
                    <a:pt x="549" y="2322"/>
                    <a:pt x="545" y="2322"/>
                  </a:cubicBezTo>
                  <a:cubicBezTo>
                    <a:pt x="544" y="2322"/>
                    <a:pt x="542" y="2322"/>
                    <a:pt x="542" y="2321"/>
                  </a:cubicBezTo>
                  <a:cubicBezTo>
                    <a:pt x="539" y="2318"/>
                    <a:pt x="533" y="2315"/>
                    <a:pt x="533" y="2307"/>
                  </a:cubicBezTo>
                  <a:cubicBezTo>
                    <a:pt x="673" y="1610"/>
                    <a:pt x="812" y="909"/>
                    <a:pt x="949" y="209"/>
                  </a:cubicBezTo>
                  <a:cubicBezTo>
                    <a:pt x="957" y="184"/>
                    <a:pt x="949" y="165"/>
                    <a:pt x="924" y="156"/>
                  </a:cubicBezTo>
                  <a:cubicBezTo>
                    <a:pt x="823" y="112"/>
                    <a:pt x="723" y="59"/>
                    <a:pt x="622" y="8"/>
                  </a:cubicBezTo>
                  <a:cubicBezTo>
                    <a:pt x="613" y="3"/>
                    <a:pt x="605" y="1"/>
                    <a:pt x="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57"/>
            <p:cNvSpPr/>
            <p:nvPr/>
          </p:nvSpPr>
          <p:spPr>
            <a:xfrm rot="-293290">
              <a:off x="2398911" y="3102605"/>
              <a:ext cx="98702" cy="125736"/>
            </a:xfrm>
            <a:custGeom>
              <a:avLst/>
              <a:gdLst/>
              <a:ahLst/>
              <a:cxnLst/>
              <a:rect l="l" t="t" r="r" b="b"/>
              <a:pathLst>
                <a:path w="2520" h="3210" extrusionOk="0">
                  <a:moveTo>
                    <a:pt x="2101" y="535"/>
                  </a:moveTo>
                  <a:cubicBezTo>
                    <a:pt x="2103" y="535"/>
                    <a:pt x="2106" y="536"/>
                    <a:pt x="2109" y="537"/>
                  </a:cubicBezTo>
                  <a:cubicBezTo>
                    <a:pt x="2115" y="540"/>
                    <a:pt x="2118" y="542"/>
                    <a:pt x="2118" y="551"/>
                  </a:cubicBezTo>
                  <a:cubicBezTo>
                    <a:pt x="2082" y="1089"/>
                    <a:pt x="2045" y="1625"/>
                    <a:pt x="2006" y="2163"/>
                  </a:cubicBezTo>
                  <a:cubicBezTo>
                    <a:pt x="2012" y="2169"/>
                    <a:pt x="2006" y="2172"/>
                    <a:pt x="2001" y="2177"/>
                  </a:cubicBezTo>
                  <a:cubicBezTo>
                    <a:pt x="1996" y="2179"/>
                    <a:pt x="1994" y="2179"/>
                    <a:pt x="1991" y="2179"/>
                  </a:cubicBezTo>
                  <a:cubicBezTo>
                    <a:pt x="1989" y="2179"/>
                    <a:pt x="1987" y="2179"/>
                    <a:pt x="1984" y="2177"/>
                  </a:cubicBezTo>
                  <a:cubicBezTo>
                    <a:pt x="1666" y="2057"/>
                    <a:pt x="1348" y="1934"/>
                    <a:pt x="1035" y="1814"/>
                  </a:cubicBezTo>
                  <a:cubicBezTo>
                    <a:pt x="1027" y="1814"/>
                    <a:pt x="1024" y="1809"/>
                    <a:pt x="1021" y="1803"/>
                  </a:cubicBezTo>
                  <a:cubicBezTo>
                    <a:pt x="1019" y="1795"/>
                    <a:pt x="1021" y="1792"/>
                    <a:pt x="1021" y="1784"/>
                  </a:cubicBezTo>
                  <a:cubicBezTo>
                    <a:pt x="1387" y="1374"/>
                    <a:pt x="1741" y="958"/>
                    <a:pt x="2090" y="540"/>
                  </a:cubicBezTo>
                  <a:cubicBezTo>
                    <a:pt x="2095" y="536"/>
                    <a:pt x="2098" y="535"/>
                    <a:pt x="2101" y="535"/>
                  </a:cubicBezTo>
                  <a:close/>
                  <a:moveTo>
                    <a:pt x="2067" y="0"/>
                  </a:moveTo>
                  <a:cubicBezTo>
                    <a:pt x="2053" y="0"/>
                    <a:pt x="2040" y="6"/>
                    <a:pt x="2029" y="18"/>
                  </a:cubicBezTo>
                  <a:cubicBezTo>
                    <a:pt x="1384" y="782"/>
                    <a:pt x="715" y="1538"/>
                    <a:pt x="20" y="2278"/>
                  </a:cubicBezTo>
                  <a:cubicBezTo>
                    <a:pt x="0" y="2303"/>
                    <a:pt x="3" y="2319"/>
                    <a:pt x="34" y="2333"/>
                  </a:cubicBezTo>
                  <a:lnTo>
                    <a:pt x="369" y="2470"/>
                  </a:lnTo>
                  <a:cubicBezTo>
                    <a:pt x="378" y="2473"/>
                    <a:pt x="386" y="2475"/>
                    <a:pt x="394" y="2475"/>
                  </a:cubicBezTo>
                  <a:cubicBezTo>
                    <a:pt x="408" y="2475"/>
                    <a:pt x="420" y="2470"/>
                    <a:pt x="433" y="2459"/>
                  </a:cubicBezTo>
                  <a:cubicBezTo>
                    <a:pt x="550" y="2333"/>
                    <a:pt x="664" y="2199"/>
                    <a:pt x="781" y="2071"/>
                  </a:cubicBezTo>
                  <a:cubicBezTo>
                    <a:pt x="783" y="2065"/>
                    <a:pt x="786" y="2062"/>
                    <a:pt x="790" y="2062"/>
                  </a:cubicBezTo>
                  <a:cubicBezTo>
                    <a:pt x="793" y="2062"/>
                    <a:pt x="796" y="2063"/>
                    <a:pt x="801" y="2066"/>
                  </a:cubicBezTo>
                  <a:cubicBezTo>
                    <a:pt x="1186" y="2219"/>
                    <a:pt x="1577" y="2367"/>
                    <a:pt x="1967" y="2512"/>
                  </a:cubicBezTo>
                  <a:cubicBezTo>
                    <a:pt x="1976" y="2515"/>
                    <a:pt x="1981" y="2517"/>
                    <a:pt x="1981" y="2529"/>
                  </a:cubicBezTo>
                  <a:cubicBezTo>
                    <a:pt x="1967" y="2696"/>
                    <a:pt x="1956" y="2866"/>
                    <a:pt x="1942" y="3034"/>
                  </a:cubicBezTo>
                  <a:cubicBezTo>
                    <a:pt x="1942" y="3059"/>
                    <a:pt x="1956" y="3075"/>
                    <a:pt x="1970" y="3078"/>
                  </a:cubicBezTo>
                  <a:cubicBezTo>
                    <a:pt x="2087" y="3120"/>
                    <a:pt x="2204" y="3162"/>
                    <a:pt x="2319" y="3204"/>
                  </a:cubicBezTo>
                  <a:cubicBezTo>
                    <a:pt x="2327" y="3208"/>
                    <a:pt x="2335" y="3209"/>
                    <a:pt x="2341" y="3209"/>
                  </a:cubicBezTo>
                  <a:cubicBezTo>
                    <a:pt x="2354" y="3209"/>
                    <a:pt x="2362" y="3203"/>
                    <a:pt x="2366" y="3190"/>
                  </a:cubicBezTo>
                  <a:cubicBezTo>
                    <a:pt x="2366" y="3184"/>
                    <a:pt x="2372" y="3181"/>
                    <a:pt x="2372" y="3173"/>
                  </a:cubicBezTo>
                  <a:cubicBezTo>
                    <a:pt x="2419" y="2183"/>
                    <a:pt x="2469" y="1192"/>
                    <a:pt x="2520" y="202"/>
                  </a:cubicBezTo>
                  <a:cubicBezTo>
                    <a:pt x="2520" y="177"/>
                    <a:pt x="2511" y="163"/>
                    <a:pt x="2486" y="155"/>
                  </a:cubicBezTo>
                  <a:cubicBezTo>
                    <a:pt x="2352" y="104"/>
                    <a:pt x="2221" y="57"/>
                    <a:pt x="2087" y="4"/>
                  </a:cubicBezTo>
                  <a:cubicBezTo>
                    <a:pt x="2080" y="1"/>
                    <a:pt x="2074" y="0"/>
                    <a:pt x="20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57"/>
            <p:cNvSpPr/>
            <p:nvPr/>
          </p:nvSpPr>
          <p:spPr>
            <a:xfrm rot="-293290">
              <a:off x="2529575" y="3122795"/>
              <a:ext cx="110178" cy="132590"/>
            </a:xfrm>
            <a:custGeom>
              <a:avLst/>
              <a:gdLst/>
              <a:ahLst/>
              <a:cxnLst/>
              <a:rect l="l" t="t" r="r" b="b"/>
              <a:pathLst>
                <a:path w="2813" h="3385" extrusionOk="0">
                  <a:moveTo>
                    <a:pt x="1320" y="451"/>
                  </a:moveTo>
                  <a:cubicBezTo>
                    <a:pt x="1322" y="451"/>
                    <a:pt x="1324" y="451"/>
                    <a:pt x="1326" y="452"/>
                  </a:cubicBezTo>
                  <a:cubicBezTo>
                    <a:pt x="1557" y="525"/>
                    <a:pt x="1789" y="600"/>
                    <a:pt x="2021" y="672"/>
                  </a:cubicBezTo>
                  <a:cubicBezTo>
                    <a:pt x="2166" y="714"/>
                    <a:pt x="2272" y="795"/>
                    <a:pt x="2330" y="907"/>
                  </a:cubicBezTo>
                  <a:cubicBezTo>
                    <a:pt x="2392" y="1018"/>
                    <a:pt x="2400" y="1144"/>
                    <a:pt x="2353" y="1283"/>
                  </a:cubicBezTo>
                  <a:cubicBezTo>
                    <a:pt x="2305" y="1423"/>
                    <a:pt x="2221" y="1515"/>
                    <a:pt x="2104" y="1571"/>
                  </a:cubicBezTo>
                  <a:cubicBezTo>
                    <a:pt x="2039" y="1601"/>
                    <a:pt x="1970" y="1617"/>
                    <a:pt x="1896" y="1617"/>
                  </a:cubicBezTo>
                  <a:cubicBezTo>
                    <a:pt x="1835" y="1617"/>
                    <a:pt x="1771" y="1606"/>
                    <a:pt x="1703" y="1585"/>
                  </a:cubicBezTo>
                  <a:cubicBezTo>
                    <a:pt x="1465" y="1512"/>
                    <a:pt x="1231" y="1440"/>
                    <a:pt x="1000" y="1362"/>
                  </a:cubicBezTo>
                  <a:cubicBezTo>
                    <a:pt x="988" y="1359"/>
                    <a:pt x="986" y="1353"/>
                    <a:pt x="988" y="1342"/>
                  </a:cubicBezTo>
                  <a:cubicBezTo>
                    <a:pt x="1097" y="1049"/>
                    <a:pt x="1200" y="756"/>
                    <a:pt x="1306" y="463"/>
                  </a:cubicBezTo>
                  <a:cubicBezTo>
                    <a:pt x="1309" y="455"/>
                    <a:pt x="1314" y="451"/>
                    <a:pt x="1320" y="451"/>
                  </a:cubicBezTo>
                  <a:close/>
                  <a:moveTo>
                    <a:pt x="1048" y="1"/>
                  </a:moveTo>
                  <a:cubicBezTo>
                    <a:pt x="1032" y="1"/>
                    <a:pt x="1021" y="11"/>
                    <a:pt x="1013" y="31"/>
                  </a:cubicBezTo>
                  <a:cubicBezTo>
                    <a:pt x="693" y="921"/>
                    <a:pt x="361" y="1805"/>
                    <a:pt x="12" y="2692"/>
                  </a:cubicBezTo>
                  <a:cubicBezTo>
                    <a:pt x="1" y="2715"/>
                    <a:pt x="12" y="2734"/>
                    <a:pt x="40" y="2742"/>
                  </a:cubicBezTo>
                  <a:cubicBezTo>
                    <a:pt x="149" y="2779"/>
                    <a:pt x="257" y="2818"/>
                    <a:pt x="363" y="2851"/>
                  </a:cubicBezTo>
                  <a:cubicBezTo>
                    <a:pt x="373" y="2854"/>
                    <a:pt x="381" y="2856"/>
                    <a:pt x="388" y="2856"/>
                  </a:cubicBezTo>
                  <a:cubicBezTo>
                    <a:pt x="406" y="2856"/>
                    <a:pt x="417" y="2846"/>
                    <a:pt x="425" y="2826"/>
                  </a:cubicBezTo>
                  <a:cubicBezTo>
                    <a:pt x="570" y="2444"/>
                    <a:pt x="718" y="2059"/>
                    <a:pt x="860" y="1674"/>
                  </a:cubicBezTo>
                  <a:cubicBezTo>
                    <a:pt x="862" y="1665"/>
                    <a:pt x="869" y="1662"/>
                    <a:pt x="877" y="1662"/>
                  </a:cubicBezTo>
                  <a:cubicBezTo>
                    <a:pt x="880" y="1662"/>
                    <a:pt x="883" y="1662"/>
                    <a:pt x="885" y="1663"/>
                  </a:cubicBezTo>
                  <a:cubicBezTo>
                    <a:pt x="1089" y="1730"/>
                    <a:pt x="1292" y="1794"/>
                    <a:pt x="1493" y="1858"/>
                  </a:cubicBezTo>
                  <a:cubicBezTo>
                    <a:pt x="1504" y="1861"/>
                    <a:pt x="1507" y="1864"/>
                    <a:pt x="1507" y="1875"/>
                  </a:cubicBezTo>
                  <a:cubicBezTo>
                    <a:pt x="1569" y="2330"/>
                    <a:pt x="1627" y="2784"/>
                    <a:pt x="1686" y="3239"/>
                  </a:cubicBezTo>
                  <a:cubicBezTo>
                    <a:pt x="1686" y="3259"/>
                    <a:pt x="1700" y="3273"/>
                    <a:pt x="1708" y="3278"/>
                  </a:cubicBezTo>
                  <a:cubicBezTo>
                    <a:pt x="1823" y="3314"/>
                    <a:pt x="1937" y="3348"/>
                    <a:pt x="2051" y="3381"/>
                  </a:cubicBezTo>
                  <a:cubicBezTo>
                    <a:pt x="2058" y="3384"/>
                    <a:pt x="2064" y="3385"/>
                    <a:pt x="2069" y="3385"/>
                  </a:cubicBezTo>
                  <a:cubicBezTo>
                    <a:pt x="2083" y="3385"/>
                    <a:pt x="2093" y="3377"/>
                    <a:pt x="2099" y="3365"/>
                  </a:cubicBezTo>
                  <a:cubicBezTo>
                    <a:pt x="2101" y="3356"/>
                    <a:pt x="2101" y="3351"/>
                    <a:pt x="2101" y="3342"/>
                  </a:cubicBezTo>
                  <a:cubicBezTo>
                    <a:pt x="2032" y="2888"/>
                    <a:pt x="1962" y="2430"/>
                    <a:pt x="1895" y="1972"/>
                  </a:cubicBezTo>
                  <a:cubicBezTo>
                    <a:pt x="1895" y="1961"/>
                    <a:pt x="1898" y="1959"/>
                    <a:pt x="1912" y="1956"/>
                  </a:cubicBezTo>
                  <a:cubicBezTo>
                    <a:pt x="1933" y="1957"/>
                    <a:pt x="1954" y="1958"/>
                    <a:pt x="1975" y="1958"/>
                  </a:cubicBezTo>
                  <a:cubicBezTo>
                    <a:pt x="2151" y="1958"/>
                    <a:pt x="2301" y="1915"/>
                    <a:pt x="2436" y="1827"/>
                  </a:cubicBezTo>
                  <a:cubicBezTo>
                    <a:pt x="2587" y="1730"/>
                    <a:pt x="2687" y="1590"/>
                    <a:pt x="2749" y="1403"/>
                  </a:cubicBezTo>
                  <a:cubicBezTo>
                    <a:pt x="2802" y="1250"/>
                    <a:pt x="2813" y="1102"/>
                    <a:pt x="2782" y="963"/>
                  </a:cubicBezTo>
                  <a:cubicBezTo>
                    <a:pt x="2754" y="823"/>
                    <a:pt x="2685" y="700"/>
                    <a:pt x="2579" y="594"/>
                  </a:cubicBezTo>
                  <a:cubicBezTo>
                    <a:pt x="2475" y="491"/>
                    <a:pt x="2339" y="413"/>
                    <a:pt x="2174" y="363"/>
                  </a:cubicBezTo>
                  <a:cubicBezTo>
                    <a:pt x="1806" y="246"/>
                    <a:pt x="1435" y="128"/>
                    <a:pt x="1069" y="6"/>
                  </a:cubicBezTo>
                  <a:cubicBezTo>
                    <a:pt x="1061" y="3"/>
                    <a:pt x="1054" y="1"/>
                    <a:pt x="1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57"/>
            <p:cNvSpPr/>
            <p:nvPr/>
          </p:nvSpPr>
          <p:spPr>
            <a:xfrm rot="-293290">
              <a:off x="2653764" y="3147483"/>
              <a:ext cx="108102" cy="130358"/>
            </a:xfrm>
            <a:custGeom>
              <a:avLst/>
              <a:gdLst/>
              <a:ahLst/>
              <a:cxnLst/>
              <a:rect l="l" t="t" r="r" b="b"/>
              <a:pathLst>
                <a:path w="2760" h="3328" extrusionOk="0">
                  <a:moveTo>
                    <a:pt x="1211" y="435"/>
                  </a:moveTo>
                  <a:cubicBezTo>
                    <a:pt x="1449" y="499"/>
                    <a:pt x="1688" y="560"/>
                    <a:pt x="1926" y="619"/>
                  </a:cubicBezTo>
                  <a:cubicBezTo>
                    <a:pt x="2076" y="658"/>
                    <a:pt x="2188" y="731"/>
                    <a:pt x="2255" y="839"/>
                  </a:cubicBezTo>
                  <a:cubicBezTo>
                    <a:pt x="2325" y="948"/>
                    <a:pt x="2338" y="1074"/>
                    <a:pt x="2297" y="1216"/>
                  </a:cubicBezTo>
                  <a:cubicBezTo>
                    <a:pt x="2255" y="1358"/>
                    <a:pt x="2177" y="1456"/>
                    <a:pt x="2059" y="1520"/>
                  </a:cubicBezTo>
                  <a:cubicBezTo>
                    <a:pt x="1986" y="1558"/>
                    <a:pt x="1907" y="1576"/>
                    <a:pt x="1821" y="1576"/>
                  </a:cubicBezTo>
                  <a:cubicBezTo>
                    <a:pt x="1766" y="1576"/>
                    <a:pt x="1709" y="1569"/>
                    <a:pt x="1649" y="1554"/>
                  </a:cubicBezTo>
                  <a:cubicBezTo>
                    <a:pt x="1407" y="1492"/>
                    <a:pt x="1167" y="1428"/>
                    <a:pt x="924" y="1367"/>
                  </a:cubicBezTo>
                  <a:cubicBezTo>
                    <a:pt x="910" y="1364"/>
                    <a:pt x="907" y="1355"/>
                    <a:pt x="910" y="1344"/>
                  </a:cubicBezTo>
                  <a:cubicBezTo>
                    <a:pt x="1005" y="1046"/>
                    <a:pt x="1097" y="750"/>
                    <a:pt x="1186" y="449"/>
                  </a:cubicBezTo>
                  <a:cubicBezTo>
                    <a:pt x="1189" y="438"/>
                    <a:pt x="1197" y="435"/>
                    <a:pt x="1211" y="435"/>
                  </a:cubicBezTo>
                  <a:close/>
                  <a:moveTo>
                    <a:pt x="915" y="0"/>
                  </a:moveTo>
                  <a:cubicBezTo>
                    <a:pt x="897" y="0"/>
                    <a:pt x="885" y="9"/>
                    <a:pt x="877" y="30"/>
                  </a:cubicBezTo>
                  <a:cubicBezTo>
                    <a:pt x="600" y="937"/>
                    <a:pt x="310" y="1841"/>
                    <a:pt x="9" y="2739"/>
                  </a:cubicBezTo>
                  <a:cubicBezTo>
                    <a:pt x="1" y="2767"/>
                    <a:pt x="9" y="2781"/>
                    <a:pt x="40" y="2792"/>
                  </a:cubicBezTo>
                  <a:cubicBezTo>
                    <a:pt x="151" y="2823"/>
                    <a:pt x="263" y="2851"/>
                    <a:pt x="374" y="2884"/>
                  </a:cubicBezTo>
                  <a:cubicBezTo>
                    <a:pt x="381" y="2886"/>
                    <a:pt x="386" y="2886"/>
                    <a:pt x="392" y="2886"/>
                  </a:cubicBezTo>
                  <a:cubicBezTo>
                    <a:pt x="410" y="2886"/>
                    <a:pt x="422" y="2878"/>
                    <a:pt x="430" y="2856"/>
                  </a:cubicBezTo>
                  <a:cubicBezTo>
                    <a:pt x="559" y="2466"/>
                    <a:pt x="684" y="2075"/>
                    <a:pt x="810" y="1679"/>
                  </a:cubicBezTo>
                  <a:cubicBezTo>
                    <a:pt x="810" y="1673"/>
                    <a:pt x="815" y="1668"/>
                    <a:pt x="823" y="1668"/>
                  </a:cubicBezTo>
                  <a:cubicBezTo>
                    <a:pt x="826" y="1668"/>
                    <a:pt x="829" y="1669"/>
                    <a:pt x="832" y="1671"/>
                  </a:cubicBezTo>
                  <a:cubicBezTo>
                    <a:pt x="1041" y="1721"/>
                    <a:pt x="1250" y="1777"/>
                    <a:pt x="1460" y="1830"/>
                  </a:cubicBezTo>
                  <a:cubicBezTo>
                    <a:pt x="1465" y="1833"/>
                    <a:pt x="1474" y="1838"/>
                    <a:pt x="1474" y="1846"/>
                  </a:cubicBezTo>
                  <a:cubicBezTo>
                    <a:pt x="1557" y="2301"/>
                    <a:pt x="1641" y="2750"/>
                    <a:pt x="1725" y="3200"/>
                  </a:cubicBezTo>
                  <a:cubicBezTo>
                    <a:pt x="1727" y="3222"/>
                    <a:pt x="1741" y="3236"/>
                    <a:pt x="1761" y="3241"/>
                  </a:cubicBezTo>
                  <a:lnTo>
                    <a:pt x="2118" y="3325"/>
                  </a:lnTo>
                  <a:cubicBezTo>
                    <a:pt x="2124" y="3326"/>
                    <a:pt x="2130" y="3327"/>
                    <a:pt x="2134" y="3327"/>
                  </a:cubicBezTo>
                  <a:cubicBezTo>
                    <a:pt x="2149" y="3327"/>
                    <a:pt x="2158" y="3320"/>
                    <a:pt x="2163" y="3306"/>
                  </a:cubicBezTo>
                  <a:cubicBezTo>
                    <a:pt x="2165" y="3297"/>
                    <a:pt x="2171" y="3292"/>
                    <a:pt x="2165" y="3283"/>
                  </a:cubicBezTo>
                  <a:lnTo>
                    <a:pt x="1884" y="1925"/>
                  </a:lnTo>
                  <a:cubicBezTo>
                    <a:pt x="1881" y="1916"/>
                    <a:pt x="1884" y="1911"/>
                    <a:pt x="1898" y="1908"/>
                  </a:cubicBezTo>
                  <a:cubicBezTo>
                    <a:pt x="2104" y="1908"/>
                    <a:pt x="2277" y="1855"/>
                    <a:pt x="2422" y="1749"/>
                  </a:cubicBezTo>
                  <a:cubicBezTo>
                    <a:pt x="2564" y="1646"/>
                    <a:pt x="2662" y="1498"/>
                    <a:pt x="2715" y="1311"/>
                  </a:cubicBezTo>
                  <a:cubicBezTo>
                    <a:pt x="2760" y="1149"/>
                    <a:pt x="2760" y="1004"/>
                    <a:pt x="2721" y="864"/>
                  </a:cubicBezTo>
                  <a:cubicBezTo>
                    <a:pt x="2682" y="725"/>
                    <a:pt x="2606" y="605"/>
                    <a:pt x="2495" y="507"/>
                  </a:cubicBezTo>
                  <a:cubicBezTo>
                    <a:pt x="2383" y="410"/>
                    <a:pt x="2244" y="340"/>
                    <a:pt x="2073" y="298"/>
                  </a:cubicBezTo>
                  <a:cubicBezTo>
                    <a:pt x="1688" y="206"/>
                    <a:pt x="1312" y="108"/>
                    <a:pt x="932" y="2"/>
                  </a:cubicBezTo>
                  <a:cubicBezTo>
                    <a:pt x="926" y="1"/>
                    <a:pt x="920" y="0"/>
                    <a:pt x="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57"/>
            <p:cNvSpPr/>
            <p:nvPr/>
          </p:nvSpPr>
          <p:spPr>
            <a:xfrm rot="-293290">
              <a:off x="2779747" y="3168437"/>
              <a:ext cx="45748" cy="113945"/>
            </a:xfrm>
            <a:custGeom>
              <a:avLst/>
              <a:gdLst/>
              <a:ahLst/>
              <a:cxnLst/>
              <a:rect l="l" t="t" r="r" b="b"/>
              <a:pathLst>
                <a:path w="1168" h="2909" extrusionOk="0">
                  <a:moveTo>
                    <a:pt x="781" y="0"/>
                  </a:moveTo>
                  <a:cubicBezTo>
                    <a:pt x="762" y="0"/>
                    <a:pt x="750" y="10"/>
                    <a:pt x="743" y="32"/>
                  </a:cubicBezTo>
                  <a:cubicBezTo>
                    <a:pt x="514" y="950"/>
                    <a:pt x="269" y="1868"/>
                    <a:pt x="9" y="2786"/>
                  </a:cubicBezTo>
                  <a:cubicBezTo>
                    <a:pt x="1" y="2808"/>
                    <a:pt x="12" y="2828"/>
                    <a:pt x="40" y="2833"/>
                  </a:cubicBezTo>
                  <a:lnTo>
                    <a:pt x="383" y="2906"/>
                  </a:lnTo>
                  <a:cubicBezTo>
                    <a:pt x="390" y="2908"/>
                    <a:pt x="396" y="2909"/>
                    <a:pt x="402" y="2909"/>
                  </a:cubicBezTo>
                  <a:cubicBezTo>
                    <a:pt x="422" y="2909"/>
                    <a:pt x="435" y="2897"/>
                    <a:pt x="442" y="2875"/>
                  </a:cubicBezTo>
                  <a:cubicBezTo>
                    <a:pt x="693" y="1963"/>
                    <a:pt x="933" y="1042"/>
                    <a:pt x="1159" y="122"/>
                  </a:cubicBezTo>
                  <a:cubicBezTo>
                    <a:pt x="1167" y="97"/>
                    <a:pt x="1156" y="80"/>
                    <a:pt x="1125" y="71"/>
                  </a:cubicBezTo>
                  <a:cubicBezTo>
                    <a:pt x="1016" y="46"/>
                    <a:pt x="908" y="27"/>
                    <a:pt x="796" y="2"/>
                  </a:cubicBezTo>
                  <a:cubicBezTo>
                    <a:pt x="791" y="1"/>
                    <a:pt x="786" y="0"/>
                    <a:pt x="7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57"/>
            <p:cNvSpPr/>
            <p:nvPr/>
          </p:nvSpPr>
          <p:spPr>
            <a:xfrm rot="-293290">
              <a:off x="2849226" y="3176714"/>
              <a:ext cx="99485" cy="116648"/>
            </a:xfrm>
            <a:custGeom>
              <a:avLst/>
              <a:gdLst/>
              <a:ahLst/>
              <a:cxnLst/>
              <a:rect l="l" t="t" r="r" b="b"/>
              <a:pathLst>
                <a:path w="2540" h="2978" extrusionOk="0">
                  <a:moveTo>
                    <a:pt x="1375" y="351"/>
                  </a:moveTo>
                  <a:cubicBezTo>
                    <a:pt x="1423" y="351"/>
                    <a:pt x="1472" y="355"/>
                    <a:pt x="1524" y="363"/>
                  </a:cubicBezTo>
                  <a:cubicBezTo>
                    <a:pt x="1727" y="394"/>
                    <a:pt x="1878" y="477"/>
                    <a:pt x="1979" y="614"/>
                  </a:cubicBezTo>
                  <a:cubicBezTo>
                    <a:pt x="2082" y="751"/>
                    <a:pt x="2110" y="915"/>
                    <a:pt x="2073" y="1105"/>
                  </a:cubicBezTo>
                  <a:cubicBezTo>
                    <a:pt x="2004" y="1437"/>
                    <a:pt x="1934" y="1772"/>
                    <a:pt x="1859" y="2104"/>
                  </a:cubicBezTo>
                  <a:cubicBezTo>
                    <a:pt x="1814" y="2291"/>
                    <a:pt x="1716" y="2436"/>
                    <a:pt x="1563" y="2528"/>
                  </a:cubicBezTo>
                  <a:cubicBezTo>
                    <a:pt x="1449" y="2597"/>
                    <a:pt x="1321" y="2631"/>
                    <a:pt x="1179" y="2631"/>
                  </a:cubicBezTo>
                  <a:cubicBezTo>
                    <a:pt x="1127" y="2631"/>
                    <a:pt x="1072" y="2626"/>
                    <a:pt x="1016" y="2617"/>
                  </a:cubicBezTo>
                  <a:cubicBezTo>
                    <a:pt x="807" y="2581"/>
                    <a:pt x="653" y="2494"/>
                    <a:pt x="556" y="2358"/>
                  </a:cubicBezTo>
                  <a:cubicBezTo>
                    <a:pt x="455" y="2226"/>
                    <a:pt x="430" y="2062"/>
                    <a:pt x="475" y="1872"/>
                  </a:cubicBezTo>
                  <a:cubicBezTo>
                    <a:pt x="556" y="1546"/>
                    <a:pt x="631" y="1214"/>
                    <a:pt x="709" y="882"/>
                  </a:cubicBezTo>
                  <a:cubicBezTo>
                    <a:pt x="754" y="695"/>
                    <a:pt x="851" y="553"/>
                    <a:pt x="999" y="458"/>
                  </a:cubicBezTo>
                  <a:cubicBezTo>
                    <a:pt x="1109" y="385"/>
                    <a:pt x="1235" y="351"/>
                    <a:pt x="1375" y="351"/>
                  </a:cubicBezTo>
                  <a:close/>
                  <a:moveTo>
                    <a:pt x="1351" y="1"/>
                  </a:moveTo>
                  <a:cubicBezTo>
                    <a:pt x="1227" y="1"/>
                    <a:pt x="1109" y="17"/>
                    <a:pt x="994" y="48"/>
                  </a:cubicBezTo>
                  <a:cubicBezTo>
                    <a:pt x="812" y="106"/>
                    <a:pt x="656" y="195"/>
                    <a:pt x="533" y="324"/>
                  </a:cubicBezTo>
                  <a:cubicBezTo>
                    <a:pt x="413" y="455"/>
                    <a:pt x="324" y="617"/>
                    <a:pt x="280" y="809"/>
                  </a:cubicBezTo>
                  <a:cubicBezTo>
                    <a:pt x="204" y="1133"/>
                    <a:pt x="126" y="1454"/>
                    <a:pt x="45" y="1780"/>
                  </a:cubicBezTo>
                  <a:cubicBezTo>
                    <a:pt x="1" y="1970"/>
                    <a:pt x="3" y="2151"/>
                    <a:pt x="59" y="2316"/>
                  </a:cubicBezTo>
                  <a:cubicBezTo>
                    <a:pt x="115" y="2480"/>
                    <a:pt x="221" y="2620"/>
                    <a:pt x="372" y="2731"/>
                  </a:cubicBezTo>
                  <a:cubicBezTo>
                    <a:pt x="519" y="2843"/>
                    <a:pt x="709" y="2918"/>
                    <a:pt x="932" y="2955"/>
                  </a:cubicBezTo>
                  <a:cubicBezTo>
                    <a:pt x="1028" y="2970"/>
                    <a:pt x="1119" y="2977"/>
                    <a:pt x="1208" y="2977"/>
                  </a:cubicBezTo>
                  <a:cubicBezTo>
                    <a:pt x="1332" y="2977"/>
                    <a:pt x="1450" y="2962"/>
                    <a:pt x="1563" y="2929"/>
                  </a:cubicBezTo>
                  <a:cubicBezTo>
                    <a:pt x="1755" y="2874"/>
                    <a:pt x="1914" y="2779"/>
                    <a:pt x="2046" y="2642"/>
                  </a:cubicBezTo>
                  <a:cubicBezTo>
                    <a:pt x="2174" y="2508"/>
                    <a:pt x="2258" y="2344"/>
                    <a:pt x="2299" y="2148"/>
                  </a:cubicBezTo>
                  <a:cubicBezTo>
                    <a:pt x="2369" y="1819"/>
                    <a:pt x="2436" y="1493"/>
                    <a:pt x="2500" y="1169"/>
                  </a:cubicBezTo>
                  <a:cubicBezTo>
                    <a:pt x="2539" y="974"/>
                    <a:pt x="2525" y="795"/>
                    <a:pt x="2464" y="633"/>
                  </a:cubicBezTo>
                  <a:cubicBezTo>
                    <a:pt x="2397" y="474"/>
                    <a:pt x="2291" y="341"/>
                    <a:pt x="2143" y="235"/>
                  </a:cubicBezTo>
                  <a:cubicBezTo>
                    <a:pt x="1992" y="129"/>
                    <a:pt x="1811" y="56"/>
                    <a:pt x="1591" y="20"/>
                  </a:cubicBezTo>
                  <a:cubicBezTo>
                    <a:pt x="1508" y="7"/>
                    <a:pt x="1429"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57"/>
            <p:cNvSpPr/>
            <p:nvPr/>
          </p:nvSpPr>
          <p:spPr>
            <a:xfrm rot="-293290">
              <a:off x="2977245" y="3180403"/>
              <a:ext cx="103089" cy="122563"/>
            </a:xfrm>
            <a:custGeom>
              <a:avLst/>
              <a:gdLst/>
              <a:ahLst/>
              <a:cxnLst/>
              <a:rect l="l" t="t" r="r" b="b"/>
              <a:pathLst>
                <a:path w="2632" h="3129" extrusionOk="0">
                  <a:moveTo>
                    <a:pt x="940" y="389"/>
                  </a:moveTo>
                  <a:cubicBezTo>
                    <a:pt x="1194" y="416"/>
                    <a:pt x="1445" y="444"/>
                    <a:pt x="1699" y="469"/>
                  </a:cubicBezTo>
                  <a:cubicBezTo>
                    <a:pt x="1861" y="486"/>
                    <a:pt x="1984" y="542"/>
                    <a:pt x="2068" y="640"/>
                  </a:cubicBezTo>
                  <a:cubicBezTo>
                    <a:pt x="2151" y="737"/>
                    <a:pt x="2185" y="860"/>
                    <a:pt x="2160" y="1005"/>
                  </a:cubicBezTo>
                  <a:cubicBezTo>
                    <a:pt x="2140" y="1147"/>
                    <a:pt x="2070" y="1259"/>
                    <a:pt x="1959" y="1337"/>
                  </a:cubicBezTo>
                  <a:cubicBezTo>
                    <a:pt x="1866" y="1398"/>
                    <a:pt x="1758" y="1432"/>
                    <a:pt x="1633" y="1432"/>
                  </a:cubicBezTo>
                  <a:cubicBezTo>
                    <a:pt x="1604" y="1432"/>
                    <a:pt x="1574" y="1430"/>
                    <a:pt x="1543" y="1426"/>
                  </a:cubicBezTo>
                  <a:cubicBezTo>
                    <a:pt x="1286" y="1404"/>
                    <a:pt x="1027" y="1376"/>
                    <a:pt x="773" y="1343"/>
                  </a:cubicBezTo>
                  <a:cubicBezTo>
                    <a:pt x="762" y="1343"/>
                    <a:pt x="756" y="1337"/>
                    <a:pt x="759" y="1326"/>
                  </a:cubicBezTo>
                  <a:cubicBezTo>
                    <a:pt x="815" y="1019"/>
                    <a:pt x="871" y="709"/>
                    <a:pt x="924" y="403"/>
                  </a:cubicBezTo>
                  <a:cubicBezTo>
                    <a:pt x="924" y="391"/>
                    <a:pt x="929" y="389"/>
                    <a:pt x="940" y="389"/>
                  </a:cubicBezTo>
                  <a:close/>
                  <a:moveTo>
                    <a:pt x="586" y="0"/>
                  </a:moveTo>
                  <a:cubicBezTo>
                    <a:pt x="561" y="0"/>
                    <a:pt x="549" y="12"/>
                    <a:pt x="542" y="37"/>
                  </a:cubicBezTo>
                  <a:cubicBezTo>
                    <a:pt x="377" y="972"/>
                    <a:pt x="201" y="1906"/>
                    <a:pt x="9" y="2841"/>
                  </a:cubicBezTo>
                  <a:cubicBezTo>
                    <a:pt x="0" y="2869"/>
                    <a:pt x="14" y="2885"/>
                    <a:pt x="48" y="2888"/>
                  </a:cubicBezTo>
                  <a:cubicBezTo>
                    <a:pt x="168" y="2905"/>
                    <a:pt x="288" y="2919"/>
                    <a:pt x="405" y="2933"/>
                  </a:cubicBezTo>
                  <a:cubicBezTo>
                    <a:pt x="410" y="2934"/>
                    <a:pt x="416" y="2934"/>
                    <a:pt x="420" y="2934"/>
                  </a:cubicBezTo>
                  <a:cubicBezTo>
                    <a:pt x="444" y="2934"/>
                    <a:pt x="456" y="2923"/>
                    <a:pt x="461" y="2899"/>
                  </a:cubicBezTo>
                  <a:cubicBezTo>
                    <a:pt x="542" y="2492"/>
                    <a:pt x="622" y="2082"/>
                    <a:pt x="695" y="1677"/>
                  </a:cubicBezTo>
                  <a:cubicBezTo>
                    <a:pt x="695" y="1668"/>
                    <a:pt x="701" y="1663"/>
                    <a:pt x="711" y="1663"/>
                  </a:cubicBezTo>
                  <a:cubicBezTo>
                    <a:pt x="713" y="1663"/>
                    <a:pt x="715" y="1663"/>
                    <a:pt x="717" y="1664"/>
                  </a:cubicBezTo>
                  <a:cubicBezTo>
                    <a:pt x="938" y="1689"/>
                    <a:pt x="1161" y="1714"/>
                    <a:pt x="1384" y="1736"/>
                  </a:cubicBezTo>
                  <a:cubicBezTo>
                    <a:pt x="1392" y="1736"/>
                    <a:pt x="1395" y="1742"/>
                    <a:pt x="1401" y="1753"/>
                  </a:cubicBezTo>
                  <a:cubicBezTo>
                    <a:pt x="1543" y="2185"/>
                    <a:pt x="1694" y="2620"/>
                    <a:pt x="1839" y="3056"/>
                  </a:cubicBezTo>
                  <a:cubicBezTo>
                    <a:pt x="1847" y="3078"/>
                    <a:pt x="1861" y="3086"/>
                    <a:pt x="1889" y="3095"/>
                  </a:cubicBezTo>
                  <a:cubicBezTo>
                    <a:pt x="2015" y="3103"/>
                    <a:pt x="2140" y="3117"/>
                    <a:pt x="2266" y="3128"/>
                  </a:cubicBezTo>
                  <a:cubicBezTo>
                    <a:pt x="2288" y="3128"/>
                    <a:pt x="2302" y="3123"/>
                    <a:pt x="2307" y="3100"/>
                  </a:cubicBezTo>
                  <a:cubicBezTo>
                    <a:pt x="2307" y="3095"/>
                    <a:pt x="2307" y="3086"/>
                    <a:pt x="2302" y="3081"/>
                  </a:cubicBezTo>
                  <a:cubicBezTo>
                    <a:pt x="2146" y="2643"/>
                    <a:pt x="1987" y="2208"/>
                    <a:pt x="1833" y="1772"/>
                  </a:cubicBezTo>
                  <a:cubicBezTo>
                    <a:pt x="1828" y="1761"/>
                    <a:pt x="1833" y="1756"/>
                    <a:pt x="1847" y="1753"/>
                  </a:cubicBezTo>
                  <a:cubicBezTo>
                    <a:pt x="2056" y="1728"/>
                    <a:pt x="2229" y="1650"/>
                    <a:pt x="2363" y="1524"/>
                  </a:cubicBezTo>
                  <a:cubicBezTo>
                    <a:pt x="2494" y="1404"/>
                    <a:pt x="2578" y="1242"/>
                    <a:pt x="2606" y="1047"/>
                  </a:cubicBezTo>
                  <a:cubicBezTo>
                    <a:pt x="2631" y="882"/>
                    <a:pt x="2614" y="737"/>
                    <a:pt x="2553" y="603"/>
                  </a:cubicBezTo>
                  <a:cubicBezTo>
                    <a:pt x="2494" y="475"/>
                    <a:pt x="2405" y="366"/>
                    <a:pt x="2274" y="288"/>
                  </a:cubicBezTo>
                  <a:cubicBezTo>
                    <a:pt x="2146" y="204"/>
                    <a:pt x="1992" y="154"/>
                    <a:pt x="1811" y="138"/>
                  </a:cubicBezTo>
                  <a:cubicBezTo>
                    <a:pt x="1404" y="96"/>
                    <a:pt x="999" y="51"/>
                    <a:pt x="595" y="1"/>
                  </a:cubicBezTo>
                  <a:cubicBezTo>
                    <a:pt x="592" y="1"/>
                    <a:pt x="589"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57"/>
            <p:cNvSpPr/>
            <p:nvPr/>
          </p:nvSpPr>
          <p:spPr>
            <a:xfrm rot="-293290">
              <a:off x="2153532" y="2616617"/>
              <a:ext cx="109081" cy="372741"/>
            </a:xfrm>
            <a:custGeom>
              <a:avLst/>
              <a:gdLst/>
              <a:ahLst/>
              <a:cxnLst/>
              <a:rect l="l" t="t" r="r" b="b"/>
              <a:pathLst>
                <a:path w="2785" h="9516" extrusionOk="0">
                  <a:moveTo>
                    <a:pt x="2210" y="0"/>
                  </a:moveTo>
                  <a:cubicBezTo>
                    <a:pt x="2163" y="0"/>
                    <a:pt x="2117" y="17"/>
                    <a:pt x="2081" y="50"/>
                  </a:cubicBezTo>
                  <a:cubicBezTo>
                    <a:pt x="748" y="1255"/>
                    <a:pt x="0" y="3052"/>
                    <a:pt x="70" y="4849"/>
                  </a:cubicBezTo>
                  <a:cubicBezTo>
                    <a:pt x="140" y="6642"/>
                    <a:pt x="1027" y="8372"/>
                    <a:pt x="2450" y="9474"/>
                  </a:cubicBezTo>
                  <a:cubicBezTo>
                    <a:pt x="2489" y="9502"/>
                    <a:pt x="2528" y="9516"/>
                    <a:pt x="2570" y="9516"/>
                  </a:cubicBezTo>
                  <a:cubicBezTo>
                    <a:pt x="2628" y="9516"/>
                    <a:pt x="2684" y="9494"/>
                    <a:pt x="2720" y="9446"/>
                  </a:cubicBezTo>
                  <a:cubicBezTo>
                    <a:pt x="2785" y="9360"/>
                    <a:pt x="2768" y="9242"/>
                    <a:pt x="2684" y="9176"/>
                  </a:cubicBezTo>
                  <a:cubicBezTo>
                    <a:pt x="1353" y="8143"/>
                    <a:pt x="519" y="6522"/>
                    <a:pt x="452" y="4837"/>
                  </a:cubicBezTo>
                  <a:cubicBezTo>
                    <a:pt x="385" y="3152"/>
                    <a:pt x="1091" y="1467"/>
                    <a:pt x="2338" y="335"/>
                  </a:cubicBezTo>
                  <a:cubicBezTo>
                    <a:pt x="2419" y="262"/>
                    <a:pt x="2422" y="139"/>
                    <a:pt x="2352" y="64"/>
                  </a:cubicBezTo>
                  <a:cubicBezTo>
                    <a:pt x="2314" y="21"/>
                    <a:pt x="2262" y="0"/>
                    <a:pt x="2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57"/>
            <p:cNvSpPr/>
            <p:nvPr/>
          </p:nvSpPr>
          <p:spPr>
            <a:xfrm rot="-293290">
              <a:off x="2022133" y="2599255"/>
              <a:ext cx="198383" cy="580538"/>
            </a:xfrm>
            <a:custGeom>
              <a:avLst/>
              <a:gdLst/>
              <a:ahLst/>
              <a:cxnLst/>
              <a:rect l="l" t="t" r="r" b="b"/>
              <a:pathLst>
                <a:path w="5065" h="14821" extrusionOk="0">
                  <a:moveTo>
                    <a:pt x="3948" y="0"/>
                  </a:moveTo>
                  <a:cubicBezTo>
                    <a:pt x="3909" y="0"/>
                    <a:pt x="3870" y="12"/>
                    <a:pt x="3837" y="37"/>
                  </a:cubicBezTo>
                  <a:cubicBezTo>
                    <a:pt x="1437" y="1739"/>
                    <a:pt x="1" y="4735"/>
                    <a:pt x="188" y="7670"/>
                  </a:cubicBezTo>
                  <a:cubicBezTo>
                    <a:pt x="366" y="10611"/>
                    <a:pt x="2160" y="13403"/>
                    <a:pt x="4754" y="14795"/>
                  </a:cubicBezTo>
                  <a:cubicBezTo>
                    <a:pt x="4782" y="14812"/>
                    <a:pt x="4813" y="14820"/>
                    <a:pt x="4847" y="14820"/>
                  </a:cubicBezTo>
                  <a:cubicBezTo>
                    <a:pt x="4911" y="14820"/>
                    <a:pt x="4978" y="14784"/>
                    <a:pt x="5011" y="14714"/>
                  </a:cubicBezTo>
                  <a:cubicBezTo>
                    <a:pt x="5064" y="14620"/>
                    <a:pt x="5031" y="14502"/>
                    <a:pt x="4936" y="14452"/>
                  </a:cubicBezTo>
                  <a:cubicBezTo>
                    <a:pt x="2456" y="13124"/>
                    <a:pt x="743" y="10454"/>
                    <a:pt x="570" y="7645"/>
                  </a:cubicBezTo>
                  <a:cubicBezTo>
                    <a:pt x="394" y="4841"/>
                    <a:pt x="1767" y="1976"/>
                    <a:pt x="4060" y="350"/>
                  </a:cubicBezTo>
                  <a:cubicBezTo>
                    <a:pt x="4146" y="288"/>
                    <a:pt x="4169" y="168"/>
                    <a:pt x="4104" y="82"/>
                  </a:cubicBezTo>
                  <a:cubicBezTo>
                    <a:pt x="4067" y="29"/>
                    <a:pt x="4008" y="0"/>
                    <a:pt x="39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57"/>
            <p:cNvSpPr/>
            <p:nvPr/>
          </p:nvSpPr>
          <p:spPr>
            <a:xfrm rot="-293290">
              <a:off x="2090661" y="2814730"/>
              <a:ext cx="118364" cy="236900"/>
            </a:xfrm>
            <a:custGeom>
              <a:avLst/>
              <a:gdLst/>
              <a:ahLst/>
              <a:cxnLst/>
              <a:rect l="l" t="t" r="r" b="b"/>
              <a:pathLst>
                <a:path w="3022" h="6048" extrusionOk="0">
                  <a:moveTo>
                    <a:pt x="404" y="1"/>
                  </a:moveTo>
                  <a:cubicBezTo>
                    <a:pt x="312" y="1"/>
                    <a:pt x="228" y="77"/>
                    <a:pt x="218" y="172"/>
                  </a:cubicBezTo>
                  <a:cubicBezTo>
                    <a:pt x="0" y="2354"/>
                    <a:pt x="968" y="4644"/>
                    <a:pt x="2684" y="6006"/>
                  </a:cubicBezTo>
                  <a:cubicBezTo>
                    <a:pt x="2720" y="6034"/>
                    <a:pt x="2762" y="6048"/>
                    <a:pt x="2804" y="6048"/>
                  </a:cubicBezTo>
                  <a:cubicBezTo>
                    <a:pt x="2863" y="6048"/>
                    <a:pt x="2918" y="6020"/>
                    <a:pt x="2957" y="5975"/>
                  </a:cubicBezTo>
                  <a:cubicBezTo>
                    <a:pt x="3022" y="5891"/>
                    <a:pt x="3008" y="5769"/>
                    <a:pt x="2924" y="5702"/>
                  </a:cubicBezTo>
                  <a:cubicBezTo>
                    <a:pt x="1306" y="4421"/>
                    <a:pt x="396" y="2265"/>
                    <a:pt x="603" y="211"/>
                  </a:cubicBezTo>
                  <a:cubicBezTo>
                    <a:pt x="614" y="105"/>
                    <a:pt x="533" y="10"/>
                    <a:pt x="427" y="2"/>
                  </a:cubicBezTo>
                  <a:cubicBezTo>
                    <a:pt x="419" y="1"/>
                    <a:pt x="412" y="1"/>
                    <a:pt x="4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57"/>
            <p:cNvSpPr/>
            <p:nvPr/>
          </p:nvSpPr>
          <p:spPr>
            <a:xfrm rot="-293290">
              <a:off x="1977935" y="2851617"/>
              <a:ext cx="21346" cy="54564"/>
            </a:xfrm>
            <a:custGeom>
              <a:avLst/>
              <a:gdLst/>
              <a:ahLst/>
              <a:cxnLst/>
              <a:rect l="l" t="t" r="r" b="b"/>
              <a:pathLst>
                <a:path w="545" h="1393" extrusionOk="0">
                  <a:moveTo>
                    <a:pt x="333" y="0"/>
                  </a:moveTo>
                  <a:cubicBezTo>
                    <a:pt x="251" y="0"/>
                    <a:pt x="174" y="50"/>
                    <a:pt x="145" y="131"/>
                  </a:cubicBezTo>
                  <a:cubicBezTo>
                    <a:pt x="28" y="486"/>
                    <a:pt x="0" y="868"/>
                    <a:pt x="67" y="1236"/>
                  </a:cubicBezTo>
                  <a:cubicBezTo>
                    <a:pt x="84" y="1328"/>
                    <a:pt x="165" y="1392"/>
                    <a:pt x="254" y="1392"/>
                  </a:cubicBezTo>
                  <a:cubicBezTo>
                    <a:pt x="261" y="1392"/>
                    <a:pt x="268" y="1391"/>
                    <a:pt x="276" y="1391"/>
                  </a:cubicBezTo>
                  <a:cubicBezTo>
                    <a:pt x="280" y="1391"/>
                    <a:pt x="285" y="1391"/>
                    <a:pt x="290" y="1392"/>
                  </a:cubicBezTo>
                  <a:cubicBezTo>
                    <a:pt x="393" y="1376"/>
                    <a:pt x="463" y="1275"/>
                    <a:pt x="446" y="1169"/>
                  </a:cubicBezTo>
                  <a:cubicBezTo>
                    <a:pt x="391" y="868"/>
                    <a:pt x="416" y="550"/>
                    <a:pt x="513" y="254"/>
                  </a:cubicBezTo>
                  <a:cubicBezTo>
                    <a:pt x="544" y="151"/>
                    <a:pt x="491" y="45"/>
                    <a:pt x="391" y="9"/>
                  </a:cubicBezTo>
                  <a:cubicBezTo>
                    <a:pt x="371" y="3"/>
                    <a:pt x="352"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57"/>
            <p:cNvSpPr/>
            <p:nvPr/>
          </p:nvSpPr>
          <p:spPr>
            <a:xfrm rot="-293290">
              <a:off x="2433796" y="3015226"/>
              <a:ext cx="456458" cy="133922"/>
            </a:xfrm>
            <a:custGeom>
              <a:avLst/>
              <a:gdLst/>
              <a:ahLst/>
              <a:cxnLst/>
              <a:rect l="l" t="t" r="r" b="b"/>
              <a:pathLst>
                <a:path w="11654" h="3419" extrusionOk="0">
                  <a:moveTo>
                    <a:pt x="216" y="0"/>
                  </a:moveTo>
                  <a:cubicBezTo>
                    <a:pt x="142" y="0"/>
                    <a:pt x="71" y="45"/>
                    <a:pt x="39" y="119"/>
                  </a:cubicBezTo>
                  <a:cubicBezTo>
                    <a:pt x="0" y="216"/>
                    <a:pt x="45" y="328"/>
                    <a:pt x="142" y="370"/>
                  </a:cubicBezTo>
                  <a:cubicBezTo>
                    <a:pt x="3755" y="1865"/>
                    <a:pt x="7552" y="2889"/>
                    <a:pt x="11424" y="3413"/>
                  </a:cubicBezTo>
                  <a:cubicBezTo>
                    <a:pt x="11435" y="3419"/>
                    <a:pt x="11441" y="3419"/>
                    <a:pt x="11452" y="3419"/>
                  </a:cubicBezTo>
                  <a:cubicBezTo>
                    <a:pt x="11547" y="3419"/>
                    <a:pt x="11628" y="3352"/>
                    <a:pt x="11636" y="3246"/>
                  </a:cubicBezTo>
                  <a:cubicBezTo>
                    <a:pt x="11653" y="3143"/>
                    <a:pt x="11578" y="3045"/>
                    <a:pt x="11472" y="3031"/>
                  </a:cubicBezTo>
                  <a:cubicBezTo>
                    <a:pt x="7633" y="2507"/>
                    <a:pt x="3870" y="1497"/>
                    <a:pt x="290" y="15"/>
                  </a:cubicBezTo>
                  <a:cubicBezTo>
                    <a:pt x="266" y="5"/>
                    <a:pt x="241"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57"/>
            <p:cNvSpPr/>
            <p:nvPr/>
          </p:nvSpPr>
          <p:spPr>
            <a:xfrm rot="-293290">
              <a:off x="2490695" y="3251486"/>
              <a:ext cx="219220" cy="79202"/>
            </a:xfrm>
            <a:custGeom>
              <a:avLst/>
              <a:gdLst/>
              <a:ahLst/>
              <a:cxnLst/>
              <a:rect l="l" t="t" r="r" b="b"/>
              <a:pathLst>
                <a:path w="5597" h="2022" extrusionOk="0">
                  <a:moveTo>
                    <a:pt x="212" y="0"/>
                  </a:moveTo>
                  <a:cubicBezTo>
                    <a:pt x="131" y="0"/>
                    <a:pt x="56" y="53"/>
                    <a:pt x="31" y="135"/>
                  </a:cubicBezTo>
                  <a:cubicBezTo>
                    <a:pt x="0" y="236"/>
                    <a:pt x="56" y="345"/>
                    <a:pt x="157" y="375"/>
                  </a:cubicBezTo>
                  <a:lnTo>
                    <a:pt x="5326" y="2010"/>
                  </a:lnTo>
                  <a:cubicBezTo>
                    <a:pt x="5346" y="2019"/>
                    <a:pt x="5362" y="2021"/>
                    <a:pt x="5385" y="2021"/>
                  </a:cubicBezTo>
                  <a:cubicBezTo>
                    <a:pt x="5468" y="2021"/>
                    <a:pt x="5547" y="1971"/>
                    <a:pt x="5566" y="1885"/>
                  </a:cubicBezTo>
                  <a:cubicBezTo>
                    <a:pt x="5597" y="1784"/>
                    <a:pt x="5541" y="1675"/>
                    <a:pt x="5441" y="1645"/>
                  </a:cubicBezTo>
                  <a:lnTo>
                    <a:pt x="271" y="10"/>
                  </a:lnTo>
                  <a:cubicBezTo>
                    <a:pt x="251" y="3"/>
                    <a:pt x="231"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57"/>
            <p:cNvSpPr/>
            <p:nvPr/>
          </p:nvSpPr>
          <p:spPr>
            <a:xfrm rot="-293290">
              <a:off x="2921922" y="3330595"/>
              <a:ext cx="316591" cy="42578"/>
            </a:xfrm>
            <a:custGeom>
              <a:avLst/>
              <a:gdLst/>
              <a:ahLst/>
              <a:cxnLst/>
              <a:rect l="l" t="t" r="r" b="b"/>
              <a:pathLst>
                <a:path w="8083" h="1087" extrusionOk="0">
                  <a:moveTo>
                    <a:pt x="203" y="1"/>
                  </a:moveTo>
                  <a:cubicBezTo>
                    <a:pt x="108" y="1"/>
                    <a:pt x="19" y="74"/>
                    <a:pt x="9" y="177"/>
                  </a:cubicBezTo>
                  <a:cubicBezTo>
                    <a:pt x="0" y="280"/>
                    <a:pt x="78" y="375"/>
                    <a:pt x="184" y="386"/>
                  </a:cubicBezTo>
                  <a:lnTo>
                    <a:pt x="7862" y="1084"/>
                  </a:lnTo>
                  <a:cubicBezTo>
                    <a:pt x="7867" y="1086"/>
                    <a:pt x="7873" y="1086"/>
                    <a:pt x="7881" y="1086"/>
                  </a:cubicBezTo>
                  <a:cubicBezTo>
                    <a:pt x="7979" y="1086"/>
                    <a:pt x="8063" y="1011"/>
                    <a:pt x="8071" y="908"/>
                  </a:cubicBezTo>
                  <a:cubicBezTo>
                    <a:pt x="8082" y="805"/>
                    <a:pt x="8001" y="710"/>
                    <a:pt x="7898" y="699"/>
                  </a:cubicBezTo>
                  <a:lnTo>
                    <a:pt x="218" y="1"/>
                  </a:lnTo>
                  <a:cubicBezTo>
                    <a:pt x="213" y="1"/>
                    <a:pt x="20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57"/>
            <p:cNvSpPr/>
            <p:nvPr/>
          </p:nvSpPr>
          <p:spPr>
            <a:xfrm rot="-293290">
              <a:off x="3137577" y="3272786"/>
              <a:ext cx="46570" cy="19820"/>
            </a:xfrm>
            <a:custGeom>
              <a:avLst/>
              <a:gdLst/>
              <a:ahLst/>
              <a:cxnLst/>
              <a:rect l="l" t="t" r="r" b="b"/>
              <a:pathLst>
                <a:path w="1189" h="506" extrusionOk="0">
                  <a:moveTo>
                    <a:pt x="204" y="0"/>
                  </a:moveTo>
                  <a:cubicBezTo>
                    <a:pt x="112" y="0"/>
                    <a:pt x="32" y="70"/>
                    <a:pt x="17" y="163"/>
                  </a:cubicBezTo>
                  <a:cubicBezTo>
                    <a:pt x="1" y="269"/>
                    <a:pt x="73" y="366"/>
                    <a:pt x="176" y="383"/>
                  </a:cubicBezTo>
                  <a:lnTo>
                    <a:pt x="952" y="500"/>
                  </a:lnTo>
                  <a:cubicBezTo>
                    <a:pt x="960" y="506"/>
                    <a:pt x="971" y="506"/>
                    <a:pt x="983" y="506"/>
                  </a:cubicBezTo>
                  <a:cubicBezTo>
                    <a:pt x="1077" y="506"/>
                    <a:pt x="1158" y="436"/>
                    <a:pt x="1172" y="341"/>
                  </a:cubicBezTo>
                  <a:cubicBezTo>
                    <a:pt x="1189" y="235"/>
                    <a:pt x="1116" y="137"/>
                    <a:pt x="1010" y="121"/>
                  </a:cubicBezTo>
                  <a:lnTo>
                    <a:pt x="238" y="4"/>
                  </a:lnTo>
                  <a:cubicBezTo>
                    <a:pt x="226" y="1"/>
                    <a:pt x="215"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57"/>
            <p:cNvSpPr/>
            <p:nvPr/>
          </p:nvSpPr>
          <p:spPr>
            <a:xfrm rot="-293290">
              <a:off x="3115678" y="3118196"/>
              <a:ext cx="97057" cy="19702"/>
            </a:xfrm>
            <a:custGeom>
              <a:avLst/>
              <a:gdLst/>
              <a:ahLst/>
              <a:cxnLst/>
              <a:rect l="l" t="t" r="r" b="b"/>
              <a:pathLst>
                <a:path w="2478" h="503" extrusionOk="0">
                  <a:moveTo>
                    <a:pt x="204" y="0"/>
                  </a:moveTo>
                  <a:cubicBezTo>
                    <a:pt x="101" y="0"/>
                    <a:pt x="14" y="80"/>
                    <a:pt x="6" y="182"/>
                  </a:cubicBezTo>
                  <a:cubicBezTo>
                    <a:pt x="0" y="288"/>
                    <a:pt x="78" y="377"/>
                    <a:pt x="187" y="385"/>
                  </a:cubicBezTo>
                  <a:lnTo>
                    <a:pt x="2268" y="503"/>
                  </a:lnTo>
                  <a:lnTo>
                    <a:pt x="2280" y="503"/>
                  </a:lnTo>
                  <a:cubicBezTo>
                    <a:pt x="2377" y="503"/>
                    <a:pt x="2464" y="422"/>
                    <a:pt x="2472" y="321"/>
                  </a:cubicBezTo>
                  <a:cubicBezTo>
                    <a:pt x="2478" y="218"/>
                    <a:pt x="2400" y="126"/>
                    <a:pt x="2291" y="120"/>
                  </a:cubicBezTo>
                  <a:lnTo>
                    <a:pt x="210" y="1"/>
                  </a:lnTo>
                  <a:cubicBezTo>
                    <a:pt x="208" y="0"/>
                    <a:pt x="206"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57"/>
            <p:cNvSpPr/>
            <p:nvPr/>
          </p:nvSpPr>
          <p:spPr>
            <a:xfrm rot="-293290">
              <a:off x="1665432" y="2160044"/>
              <a:ext cx="253531" cy="275247"/>
            </a:xfrm>
            <a:custGeom>
              <a:avLst/>
              <a:gdLst/>
              <a:ahLst/>
              <a:cxnLst/>
              <a:rect l="l" t="t" r="r" b="b"/>
              <a:pathLst>
                <a:path w="6473" h="7027" extrusionOk="0">
                  <a:moveTo>
                    <a:pt x="2785" y="0"/>
                  </a:moveTo>
                  <a:cubicBezTo>
                    <a:pt x="1616" y="0"/>
                    <a:pt x="496" y="861"/>
                    <a:pt x="201" y="1996"/>
                  </a:cubicBezTo>
                  <a:cubicBezTo>
                    <a:pt x="1" y="2772"/>
                    <a:pt x="165" y="3612"/>
                    <a:pt x="514" y="4334"/>
                  </a:cubicBezTo>
                  <a:cubicBezTo>
                    <a:pt x="1024" y="5389"/>
                    <a:pt x="1939" y="6245"/>
                    <a:pt x="3030" y="6683"/>
                  </a:cubicBezTo>
                  <a:cubicBezTo>
                    <a:pt x="3596" y="6912"/>
                    <a:pt x="4206" y="7027"/>
                    <a:pt x="4817" y="7027"/>
                  </a:cubicBezTo>
                  <a:cubicBezTo>
                    <a:pt x="5381" y="7027"/>
                    <a:pt x="5945" y="6929"/>
                    <a:pt x="6473" y="6733"/>
                  </a:cubicBezTo>
                  <a:lnTo>
                    <a:pt x="5390" y="2161"/>
                  </a:lnTo>
                  <a:cubicBezTo>
                    <a:pt x="5164" y="987"/>
                    <a:pt x="4060" y="41"/>
                    <a:pt x="2863" y="2"/>
                  </a:cubicBezTo>
                  <a:cubicBezTo>
                    <a:pt x="2837" y="1"/>
                    <a:pt x="2811" y="0"/>
                    <a:pt x="2785"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57"/>
            <p:cNvSpPr/>
            <p:nvPr/>
          </p:nvSpPr>
          <p:spPr>
            <a:xfrm rot="-293290">
              <a:off x="1658405" y="2152351"/>
              <a:ext cx="268845" cy="290210"/>
            </a:xfrm>
            <a:custGeom>
              <a:avLst/>
              <a:gdLst/>
              <a:ahLst/>
              <a:cxnLst/>
              <a:rect l="l" t="t" r="r" b="b"/>
              <a:pathLst>
                <a:path w="6864" h="7409" extrusionOk="0">
                  <a:moveTo>
                    <a:pt x="3034" y="386"/>
                  </a:moveTo>
                  <a:cubicBezTo>
                    <a:pt x="4144" y="420"/>
                    <a:pt x="5173" y="1299"/>
                    <a:pt x="5383" y="2387"/>
                  </a:cubicBezTo>
                  <a:cubicBezTo>
                    <a:pt x="5383" y="2390"/>
                    <a:pt x="5385" y="2395"/>
                    <a:pt x="5385" y="2398"/>
                  </a:cubicBezTo>
                  <a:lnTo>
                    <a:pt x="6429" y="6803"/>
                  </a:lnTo>
                  <a:cubicBezTo>
                    <a:pt x="5969" y="6951"/>
                    <a:pt x="5485" y="7026"/>
                    <a:pt x="5002" y="7026"/>
                  </a:cubicBezTo>
                  <a:cubicBezTo>
                    <a:pt x="4413" y="7026"/>
                    <a:pt x="3825" y="6916"/>
                    <a:pt x="3282" y="6697"/>
                  </a:cubicBezTo>
                  <a:cubicBezTo>
                    <a:pt x="2241" y="6276"/>
                    <a:pt x="1362" y="5453"/>
                    <a:pt x="869" y="4440"/>
                  </a:cubicBezTo>
                  <a:cubicBezTo>
                    <a:pt x="503" y="3687"/>
                    <a:pt x="394" y="2903"/>
                    <a:pt x="570" y="2236"/>
                  </a:cubicBezTo>
                  <a:cubicBezTo>
                    <a:pt x="841" y="1190"/>
                    <a:pt x="1887" y="389"/>
                    <a:pt x="2969" y="389"/>
                  </a:cubicBezTo>
                  <a:cubicBezTo>
                    <a:pt x="2989" y="389"/>
                    <a:pt x="3014" y="389"/>
                    <a:pt x="3034" y="386"/>
                  </a:cubicBezTo>
                  <a:close/>
                  <a:moveTo>
                    <a:pt x="2966" y="0"/>
                  </a:moveTo>
                  <a:cubicBezTo>
                    <a:pt x="1719" y="0"/>
                    <a:pt x="510" y="929"/>
                    <a:pt x="196" y="2138"/>
                  </a:cubicBezTo>
                  <a:cubicBezTo>
                    <a:pt x="1" y="2897"/>
                    <a:pt x="115" y="3770"/>
                    <a:pt x="520" y="4607"/>
                  </a:cubicBezTo>
                  <a:cubicBezTo>
                    <a:pt x="1053" y="5707"/>
                    <a:pt x="2007" y="6597"/>
                    <a:pt x="3140" y="7051"/>
                  </a:cubicBezTo>
                  <a:cubicBezTo>
                    <a:pt x="3728" y="7288"/>
                    <a:pt x="4364" y="7408"/>
                    <a:pt x="4998" y="7408"/>
                  </a:cubicBezTo>
                  <a:cubicBezTo>
                    <a:pt x="5583" y="7408"/>
                    <a:pt x="6169" y="7308"/>
                    <a:pt x="6716" y="7099"/>
                  </a:cubicBezTo>
                  <a:cubicBezTo>
                    <a:pt x="6811" y="7068"/>
                    <a:pt x="6864" y="6970"/>
                    <a:pt x="6839" y="6875"/>
                  </a:cubicBezTo>
                  <a:lnTo>
                    <a:pt x="5759" y="2311"/>
                  </a:lnTo>
                  <a:cubicBezTo>
                    <a:pt x="5514" y="1059"/>
                    <a:pt x="4325" y="43"/>
                    <a:pt x="3047" y="1"/>
                  </a:cubicBezTo>
                  <a:cubicBezTo>
                    <a:pt x="3020" y="1"/>
                    <a:pt x="2993" y="0"/>
                    <a:pt x="2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57"/>
            <p:cNvSpPr/>
            <p:nvPr/>
          </p:nvSpPr>
          <p:spPr>
            <a:xfrm rot="-293290">
              <a:off x="1708142" y="2189167"/>
              <a:ext cx="110413" cy="104035"/>
            </a:xfrm>
            <a:custGeom>
              <a:avLst/>
              <a:gdLst/>
              <a:ahLst/>
              <a:cxnLst/>
              <a:rect l="l" t="t" r="r" b="b"/>
              <a:pathLst>
                <a:path w="2819" h="2656" extrusionOk="0">
                  <a:moveTo>
                    <a:pt x="2167" y="0"/>
                  </a:moveTo>
                  <a:cubicBezTo>
                    <a:pt x="1633" y="0"/>
                    <a:pt x="1097" y="209"/>
                    <a:pt x="715" y="582"/>
                  </a:cubicBezTo>
                  <a:cubicBezTo>
                    <a:pt x="218" y="1073"/>
                    <a:pt x="1" y="1829"/>
                    <a:pt x="163" y="2510"/>
                  </a:cubicBezTo>
                  <a:cubicBezTo>
                    <a:pt x="185" y="2597"/>
                    <a:pt x="263" y="2655"/>
                    <a:pt x="350" y="2655"/>
                  </a:cubicBezTo>
                  <a:cubicBezTo>
                    <a:pt x="364" y="2655"/>
                    <a:pt x="380" y="2655"/>
                    <a:pt x="394" y="2650"/>
                  </a:cubicBezTo>
                  <a:cubicBezTo>
                    <a:pt x="500" y="2624"/>
                    <a:pt x="562" y="2524"/>
                    <a:pt x="539" y="2421"/>
                  </a:cubicBezTo>
                  <a:cubicBezTo>
                    <a:pt x="405" y="1866"/>
                    <a:pt x="584" y="1252"/>
                    <a:pt x="988" y="853"/>
                  </a:cubicBezTo>
                  <a:cubicBezTo>
                    <a:pt x="1297" y="553"/>
                    <a:pt x="1729" y="384"/>
                    <a:pt x="2161" y="384"/>
                  </a:cubicBezTo>
                  <a:cubicBezTo>
                    <a:pt x="2296" y="384"/>
                    <a:pt x="2431" y="401"/>
                    <a:pt x="2562" y="434"/>
                  </a:cubicBezTo>
                  <a:cubicBezTo>
                    <a:pt x="2578" y="438"/>
                    <a:pt x="2593" y="440"/>
                    <a:pt x="2609" y="440"/>
                  </a:cubicBezTo>
                  <a:cubicBezTo>
                    <a:pt x="2693" y="440"/>
                    <a:pt x="2770" y="385"/>
                    <a:pt x="2793" y="295"/>
                  </a:cubicBezTo>
                  <a:cubicBezTo>
                    <a:pt x="2819" y="195"/>
                    <a:pt x="2760" y="89"/>
                    <a:pt x="2654" y="61"/>
                  </a:cubicBezTo>
                  <a:cubicBezTo>
                    <a:pt x="2495" y="20"/>
                    <a:pt x="2331" y="0"/>
                    <a:pt x="2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57"/>
            <p:cNvSpPr/>
            <p:nvPr/>
          </p:nvSpPr>
          <p:spPr>
            <a:xfrm rot="-293290">
              <a:off x="1751349" y="2201474"/>
              <a:ext cx="65488" cy="129261"/>
            </a:xfrm>
            <a:custGeom>
              <a:avLst/>
              <a:gdLst/>
              <a:ahLst/>
              <a:cxnLst/>
              <a:rect l="l" t="t" r="r" b="b"/>
              <a:pathLst>
                <a:path w="1672" h="3300" extrusionOk="0">
                  <a:moveTo>
                    <a:pt x="409" y="1"/>
                  </a:moveTo>
                  <a:cubicBezTo>
                    <a:pt x="321" y="1"/>
                    <a:pt x="243" y="63"/>
                    <a:pt x="223" y="156"/>
                  </a:cubicBezTo>
                  <a:cubicBezTo>
                    <a:pt x="0" y="1283"/>
                    <a:pt x="446" y="2527"/>
                    <a:pt x="1334" y="3255"/>
                  </a:cubicBezTo>
                  <a:cubicBezTo>
                    <a:pt x="1370" y="3286"/>
                    <a:pt x="1412" y="3300"/>
                    <a:pt x="1454" y="3300"/>
                  </a:cubicBezTo>
                  <a:cubicBezTo>
                    <a:pt x="1509" y="3300"/>
                    <a:pt x="1565" y="3275"/>
                    <a:pt x="1604" y="3230"/>
                  </a:cubicBezTo>
                  <a:cubicBezTo>
                    <a:pt x="1671" y="3146"/>
                    <a:pt x="1657" y="3026"/>
                    <a:pt x="1576" y="2959"/>
                  </a:cubicBezTo>
                  <a:cubicBezTo>
                    <a:pt x="795" y="2320"/>
                    <a:pt x="405" y="1221"/>
                    <a:pt x="600" y="231"/>
                  </a:cubicBezTo>
                  <a:cubicBezTo>
                    <a:pt x="625" y="128"/>
                    <a:pt x="555" y="24"/>
                    <a:pt x="449" y="5"/>
                  </a:cubicBezTo>
                  <a:cubicBezTo>
                    <a:pt x="436" y="2"/>
                    <a:pt x="422" y="1"/>
                    <a:pt x="4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57"/>
            <p:cNvSpPr/>
            <p:nvPr/>
          </p:nvSpPr>
          <p:spPr>
            <a:xfrm rot="-293290">
              <a:off x="1757411" y="2334028"/>
              <a:ext cx="75006" cy="49667"/>
            </a:xfrm>
            <a:custGeom>
              <a:avLst/>
              <a:gdLst/>
              <a:ahLst/>
              <a:cxnLst/>
              <a:rect l="l" t="t" r="r" b="b"/>
              <a:pathLst>
                <a:path w="1915" h="1268" extrusionOk="0">
                  <a:moveTo>
                    <a:pt x="220" y="1"/>
                  </a:moveTo>
                  <a:cubicBezTo>
                    <a:pt x="182" y="1"/>
                    <a:pt x="145" y="12"/>
                    <a:pt x="112" y="35"/>
                  </a:cubicBezTo>
                  <a:cubicBezTo>
                    <a:pt x="23" y="93"/>
                    <a:pt x="1" y="213"/>
                    <a:pt x="59" y="302"/>
                  </a:cubicBezTo>
                  <a:cubicBezTo>
                    <a:pt x="425" y="849"/>
                    <a:pt x="1038" y="1212"/>
                    <a:pt x="1694" y="1268"/>
                  </a:cubicBezTo>
                  <a:lnTo>
                    <a:pt x="1711" y="1268"/>
                  </a:lnTo>
                  <a:cubicBezTo>
                    <a:pt x="1808" y="1268"/>
                    <a:pt x="1892" y="1195"/>
                    <a:pt x="1903" y="1095"/>
                  </a:cubicBezTo>
                  <a:cubicBezTo>
                    <a:pt x="1914" y="989"/>
                    <a:pt x="1836" y="897"/>
                    <a:pt x="1730" y="885"/>
                  </a:cubicBezTo>
                  <a:cubicBezTo>
                    <a:pt x="1195" y="835"/>
                    <a:pt x="679" y="531"/>
                    <a:pt x="380" y="85"/>
                  </a:cubicBezTo>
                  <a:cubicBezTo>
                    <a:pt x="343" y="31"/>
                    <a:pt x="282"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57"/>
            <p:cNvSpPr/>
            <p:nvPr/>
          </p:nvSpPr>
          <p:spPr>
            <a:xfrm rot="-293290">
              <a:off x="2799966" y="2063015"/>
              <a:ext cx="253570" cy="275247"/>
            </a:xfrm>
            <a:custGeom>
              <a:avLst/>
              <a:gdLst/>
              <a:ahLst/>
              <a:cxnLst/>
              <a:rect l="l" t="t" r="r" b="b"/>
              <a:pathLst>
                <a:path w="6474" h="7027" extrusionOk="0">
                  <a:moveTo>
                    <a:pt x="3688" y="0"/>
                  </a:moveTo>
                  <a:cubicBezTo>
                    <a:pt x="3663" y="0"/>
                    <a:pt x="3637" y="1"/>
                    <a:pt x="3611" y="2"/>
                  </a:cubicBezTo>
                  <a:cubicBezTo>
                    <a:pt x="2414" y="41"/>
                    <a:pt x="1309" y="987"/>
                    <a:pt x="1083" y="2161"/>
                  </a:cubicBezTo>
                  <a:lnTo>
                    <a:pt x="1" y="6733"/>
                  </a:lnTo>
                  <a:cubicBezTo>
                    <a:pt x="529" y="6929"/>
                    <a:pt x="1093" y="7027"/>
                    <a:pt x="1657" y="7027"/>
                  </a:cubicBezTo>
                  <a:cubicBezTo>
                    <a:pt x="2267" y="7027"/>
                    <a:pt x="2878" y="6912"/>
                    <a:pt x="3444" y="6683"/>
                  </a:cubicBezTo>
                  <a:cubicBezTo>
                    <a:pt x="4534" y="6245"/>
                    <a:pt x="5449" y="5389"/>
                    <a:pt x="5960" y="4334"/>
                  </a:cubicBezTo>
                  <a:cubicBezTo>
                    <a:pt x="6309" y="3612"/>
                    <a:pt x="6473" y="2772"/>
                    <a:pt x="6272" y="1996"/>
                  </a:cubicBezTo>
                  <a:cubicBezTo>
                    <a:pt x="5978" y="861"/>
                    <a:pt x="4858" y="0"/>
                    <a:pt x="3688"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57"/>
            <p:cNvSpPr/>
            <p:nvPr/>
          </p:nvSpPr>
          <p:spPr>
            <a:xfrm rot="-293290">
              <a:off x="2791583" y="2055646"/>
              <a:ext cx="268610" cy="290014"/>
            </a:xfrm>
            <a:custGeom>
              <a:avLst/>
              <a:gdLst/>
              <a:ahLst/>
              <a:cxnLst/>
              <a:rect l="l" t="t" r="r" b="b"/>
              <a:pathLst>
                <a:path w="6858" h="7404" extrusionOk="0">
                  <a:moveTo>
                    <a:pt x="3891" y="383"/>
                  </a:moveTo>
                  <a:cubicBezTo>
                    <a:pt x="4975" y="383"/>
                    <a:pt x="6021" y="1181"/>
                    <a:pt x="6294" y="2231"/>
                  </a:cubicBezTo>
                  <a:cubicBezTo>
                    <a:pt x="6464" y="2898"/>
                    <a:pt x="6361" y="3682"/>
                    <a:pt x="5993" y="4435"/>
                  </a:cubicBezTo>
                  <a:cubicBezTo>
                    <a:pt x="5504" y="5450"/>
                    <a:pt x="4626" y="6273"/>
                    <a:pt x="3579" y="6692"/>
                  </a:cubicBezTo>
                  <a:cubicBezTo>
                    <a:pt x="3037" y="6912"/>
                    <a:pt x="2451" y="7022"/>
                    <a:pt x="1865" y="7022"/>
                  </a:cubicBezTo>
                  <a:cubicBezTo>
                    <a:pt x="1381" y="7022"/>
                    <a:pt x="897" y="6947"/>
                    <a:pt x="438" y="6798"/>
                  </a:cubicBezTo>
                  <a:lnTo>
                    <a:pt x="1473" y="2396"/>
                  </a:lnTo>
                  <a:cubicBezTo>
                    <a:pt x="1473" y="2393"/>
                    <a:pt x="1479" y="2390"/>
                    <a:pt x="1479" y="2385"/>
                  </a:cubicBezTo>
                  <a:cubicBezTo>
                    <a:pt x="1688" y="1297"/>
                    <a:pt x="2720" y="418"/>
                    <a:pt x="3825" y="384"/>
                  </a:cubicBezTo>
                  <a:cubicBezTo>
                    <a:pt x="3847" y="384"/>
                    <a:pt x="3869" y="383"/>
                    <a:pt x="3891" y="383"/>
                  </a:cubicBezTo>
                  <a:close/>
                  <a:moveTo>
                    <a:pt x="3898" y="1"/>
                  </a:moveTo>
                  <a:cubicBezTo>
                    <a:pt x="3869" y="1"/>
                    <a:pt x="3840" y="1"/>
                    <a:pt x="3811" y="2"/>
                  </a:cubicBezTo>
                  <a:cubicBezTo>
                    <a:pt x="2533" y="41"/>
                    <a:pt x="1342" y="1057"/>
                    <a:pt x="1102" y="2312"/>
                  </a:cubicBezTo>
                  <a:lnTo>
                    <a:pt x="20" y="6876"/>
                  </a:lnTo>
                  <a:cubicBezTo>
                    <a:pt x="0" y="6971"/>
                    <a:pt x="50" y="7066"/>
                    <a:pt x="142" y="7099"/>
                  </a:cubicBezTo>
                  <a:cubicBezTo>
                    <a:pt x="692" y="7303"/>
                    <a:pt x="1278" y="7403"/>
                    <a:pt x="1864" y="7403"/>
                  </a:cubicBezTo>
                  <a:cubicBezTo>
                    <a:pt x="2503" y="7403"/>
                    <a:pt x="3139" y="7286"/>
                    <a:pt x="3719" y="7055"/>
                  </a:cubicBezTo>
                  <a:cubicBezTo>
                    <a:pt x="4854" y="6600"/>
                    <a:pt x="5806" y="5707"/>
                    <a:pt x="6339" y="4611"/>
                  </a:cubicBezTo>
                  <a:cubicBezTo>
                    <a:pt x="6743" y="3774"/>
                    <a:pt x="6857" y="2898"/>
                    <a:pt x="6662" y="2142"/>
                  </a:cubicBezTo>
                  <a:cubicBezTo>
                    <a:pt x="6349" y="929"/>
                    <a:pt x="5148" y="1"/>
                    <a:pt x="38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57"/>
            <p:cNvSpPr/>
            <p:nvPr/>
          </p:nvSpPr>
          <p:spPr>
            <a:xfrm rot="-293290">
              <a:off x="2890166" y="2087986"/>
              <a:ext cx="110726" cy="104114"/>
            </a:xfrm>
            <a:custGeom>
              <a:avLst/>
              <a:gdLst/>
              <a:ahLst/>
              <a:cxnLst/>
              <a:rect l="l" t="t" r="r" b="b"/>
              <a:pathLst>
                <a:path w="2827" h="2658" extrusionOk="0">
                  <a:moveTo>
                    <a:pt x="662" y="0"/>
                  </a:moveTo>
                  <a:cubicBezTo>
                    <a:pt x="496" y="0"/>
                    <a:pt x="330" y="21"/>
                    <a:pt x="168" y="63"/>
                  </a:cubicBezTo>
                  <a:cubicBezTo>
                    <a:pt x="65" y="88"/>
                    <a:pt x="1" y="194"/>
                    <a:pt x="29" y="297"/>
                  </a:cubicBezTo>
                  <a:cubicBezTo>
                    <a:pt x="50" y="386"/>
                    <a:pt x="129" y="443"/>
                    <a:pt x="214" y="443"/>
                  </a:cubicBezTo>
                  <a:cubicBezTo>
                    <a:pt x="230" y="443"/>
                    <a:pt x="247" y="441"/>
                    <a:pt x="263" y="436"/>
                  </a:cubicBezTo>
                  <a:cubicBezTo>
                    <a:pt x="395" y="402"/>
                    <a:pt x="530" y="386"/>
                    <a:pt x="666" y="386"/>
                  </a:cubicBezTo>
                  <a:cubicBezTo>
                    <a:pt x="1098" y="386"/>
                    <a:pt x="1528" y="553"/>
                    <a:pt x="1836" y="855"/>
                  </a:cubicBezTo>
                  <a:cubicBezTo>
                    <a:pt x="2241" y="1257"/>
                    <a:pt x="2419" y="1870"/>
                    <a:pt x="2286" y="2423"/>
                  </a:cubicBezTo>
                  <a:cubicBezTo>
                    <a:pt x="2260" y="2523"/>
                    <a:pt x="2325" y="2626"/>
                    <a:pt x="2431" y="2652"/>
                  </a:cubicBezTo>
                  <a:cubicBezTo>
                    <a:pt x="2445" y="2654"/>
                    <a:pt x="2461" y="2657"/>
                    <a:pt x="2475" y="2657"/>
                  </a:cubicBezTo>
                  <a:cubicBezTo>
                    <a:pt x="2562" y="2657"/>
                    <a:pt x="2640" y="2599"/>
                    <a:pt x="2662" y="2512"/>
                  </a:cubicBezTo>
                  <a:cubicBezTo>
                    <a:pt x="2827" y="1829"/>
                    <a:pt x="2606" y="1073"/>
                    <a:pt x="2110" y="584"/>
                  </a:cubicBezTo>
                  <a:cubicBezTo>
                    <a:pt x="1725" y="208"/>
                    <a:pt x="1193" y="0"/>
                    <a:pt x="6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57"/>
            <p:cNvSpPr/>
            <p:nvPr/>
          </p:nvSpPr>
          <p:spPr>
            <a:xfrm rot="-293290">
              <a:off x="2896656" y="2103564"/>
              <a:ext cx="65488" cy="129222"/>
            </a:xfrm>
            <a:custGeom>
              <a:avLst/>
              <a:gdLst/>
              <a:ahLst/>
              <a:cxnLst/>
              <a:rect l="l" t="t" r="r" b="b"/>
              <a:pathLst>
                <a:path w="1672" h="3299" extrusionOk="0">
                  <a:moveTo>
                    <a:pt x="1260" y="0"/>
                  </a:moveTo>
                  <a:cubicBezTo>
                    <a:pt x="1247" y="0"/>
                    <a:pt x="1235" y="2"/>
                    <a:pt x="1223" y="4"/>
                  </a:cubicBezTo>
                  <a:cubicBezTo>
                    <a:pt x="1117" y="23"/>
                    <a:pt x="1050" y="127"/>
                    <a:pt x="1072" y="230"/>
                  </a:cubicBezTo>
                  <a:cubicBezTo>
                    <a:pt x="1267" y="1220"/>
                    <a:pt x="877" y="2317"/>
                    <a:pt x="96" y="2958"/>
                  </a:cubicBezTo>
                  <a:cubicBezTo>
                    <a:pt x="12" y="3028"/>
                    <a:pt x="1" y="3151"/>
                    <a:pt x="68" y="3229"/>
                  </a:cubicBezTo>
                  <a:cubicBezTo>
                    <a:pt x="107" y="3274"/>
                    <a:pt x="162" y="3299"/>
                    <a:pt x="218" y="3299"/>
                  </a:cubicBezTo>
                  <a:cubicBezTo>
                    <a:pt x="260" y="3299"/>
                    <a:pt x="302" y="3285"/>
                    <a:pt x="338" y="3254"/>
                  </a:cubicBezTo>
                  <a:cubicBezTo>
                    <a:pt x="1225" y="2526"/>
                    <a:pt x="1672" y="1279"/>
                    <a:pt x="1449" y="155"/>
                  </a:cubicBezTo>
                  <a:cubicBezTo>
                    <a:pt x="1429" y="61"/>
                    <a:pt x="1349" y="0"/>
                    <a:pt x="1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57"/>
            <p:cNvSpPr/>
            <p:nvPr/>
          </p:nvSpPr>
          <p:spPr>
            <a:xfrm rot="-293290">
              <a:off x="2896975" y="2236452"/>
              <a:ext cx="75006" cy="49785"/>
            </a:xfrm>
            <a:custGeom>
              <a:avLst/>
              <a:gdLst/>
              <a:ahLst/>
              <a:cxnLst/>
              <a:rect l="l" t="t" r="r" b="b"/>
              <a:pathLst>
                <a:path w="1915" h="1271" extrusionOk="0">
                  <a:moveTo>
                    <a:pt x="1692" y="0"/>
                  </a:moveTo>
                  <a:cubicBezTo>
                    <a:pt x="1631" y="0"/>
                    <a:pt x="1571" y="30"/>
                    <a:pt x="1535" y="85"/>
                  </a:cubicBezTo>
                  <a:cubicBezTo>
                    <a:pt x="1239" y="531"/>
                    <a:pt x="720" y="838"/>
                    <a:pt x="185" y="886"/>
                  </a:cubicBezTo>
                  <a:cubicBezTo>
                    <a:pt x="81" y="894"/>
                    <a:pt x="0" y="989"/>
                    <a:pt x="12" y="1095"/>
                  </a:cubicBezTo>
                  <a:cubicBezTo>
                    <a:pt x="17" y="1198"/>
                    <a:pt x="106" y="1271"/>
                    <a:pt x="204" y="1271"/>
                  </a:cubicBezTo>
                  <a:cubicBezTo>
                    <a:pt x="210" y="1271"/>
                    <a:pt x="212" y="1271"/>
                    <a:pt x="221" y="1268"/>
                  </a:cubicBezTo>
                  <a:cubicBezTo>
                    <a:pt x="876" y="1212"/>
                    <a:pt x="1485" y="849"/>
                    <a:pt x="1856" y="303"/>
                  </a:cubicBezTo>
                  <a:cubicBezTo>
                    <a:pt x="1914" y="211"/>
                    <a:pt x="1895" y="93"/>
                    <a:pt x="1803" y="35"/>
                  </a:cubicBezTo>
                  <a:cubicBezTo>
                    <a:pt x="1769" y="11"/>
                    <a:pt x="1730" y="0"/>
                    <a:pt x="16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57"/>
            <p:cNvSpPr/>
            <p:nvPr/>
          </p:nvSpPr>
          <p:spPr>
            <a:xfrm rot="-293290">
              <a:off x="1792090" y="1697538"/>
              <a:ext cx="1107381" cy="933067"/>
            </a:xfrm>
            <a:custGeom>
              <a:avLst/>
              <a:gdLst/>
              <a:ahLst/>
              <a:cxnLst/>
              <a:rect l="l" t="t" r="r" b="b"/>
              <a:pathLst>
                <a:path w="28273" h="23821" extrusionOk="0">
                  <a:moveTo>
                    <a:pt x="21744" y="0"/>
                  </a:moveTo>
                  <a:cubicBezTo>
                    <a:pt x="21053" y="0"/>
                    <a:pt x="20592" y="61"/>
                    <a:pt x="20592" y="61"/>
                  </a:cubicBezTo>
                  <a:cubicBezTo>
                    <a:pt x="20592" y="61"/>
                    <a:pt x="11972" y="519"/>
                    <a:pt x="5985" y="519"/>
                  </a:cubicBezTo>
                  <a:cubicBezTo>
                    <a:pt x="1" y="519"/>
                    <a:pt x="333" y="4974"/>
                    <a:pt x="333" y="4974"/>
                  </a:cubicBezTo>
                  <a:cubicBezTo>
                    <a:pt x="196" y="8263"/>
                    <a:pt x="59" y="11605"/>
                    <a:pt x="855" y="14794"/>
                  </a:cubicBezTo>
                  <a:cubicBezTo>
                    <a:pt x="1650" y="17986"/>
                    <a:pt x="3513" y="21068"/>
                    <a:pt x="6442" y="22564"/>
                  </a:cubicBezTo>
                  <a:cubicBezTo>
                    <a:pt x="8379" y="23554"/>
                    <a:pt x="10580" y="23769"/>
                    <a:pt x="12778" y="23811"/>
                  </a:cubicBezTo>
                  <a:cubicBezTo>
                    <a:pt x="13144" y="23816"/>
                    <a:pt x="13506" y="23816"/>
                    <a:pt x="13869" y="23819"/>
                  </a:cubicBezTo>
                  <a:cubicBezTo>
                    <a:pt x="14072" y="23820"/>
                    <a:pt x="14276" y="23821"/>
                    <a:pt x="14481" y="23821"/>
                  </a:cubicBezTo>
                  <a:cubicBezTo>
                    <a:pt x="17025" y="23821"/>
                    <a:pt x="19638" y="23718"/>
                    <a:pt x="21892" y="22569"/>
                  </a:cubicBezTo>
                  <a:cubicBezTo>
                    <a:pt x="24827" y="21071"/>
                    <a:pt x="26685" y="17994"/>
                    <a:pt x="27480" y="14800"/>
                  </a:cubicBezTo>
                  <a:cubicBezTo>
                    <a:pt x="28273" y="11605"/>
                    <a:pt x="28002" y="8272"/>
                    <a:pt x="28002" y="4980"/>
                  </a:cubicBezTo>
                  <a:cubicBezTo>
                    <a:pt x="28002" y="552"/>
                    <a:pt x="23826" y="0"/>
                    <a:pt x="21744"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57"/>
            <p:cNvSpPr/>
            <p:nvPr/>
          </p:nvSpPr>
          <p:spPr>
            <a:xfrm rot="-293290">
              <a:off x="1786766" y="1690002"/>
              <a:ext cx="1113805" cy="948383"/>
            </a:xfrm>
            <a:custGeom>
              <a:avLst/>
              <a:gdLst/>
              <a:ahLst/>
              <a:cxnLst/>
              <a:rect l="l" t="t" r="r" b="b"/>
              <a:pathLst>
                <a:path w="28437" h="24212" extrusionOk="0">
                  <a:moveTo>
                    <a:pt x="21883" y="395"/>
                  </a:moveTo>
                  <a:cubicBezTo>
                    <a:pt x="23153" y="395"/>
                    <a:pt x="25214" y="601"/>
                    <a:pt x="26570" y="1793"/>
                  </a:cubicBezTo>
                  <a:cubicBezTo>
                    <a:pt x="27482" y="2596"/>
                    <a:pt x="27948" y="3732"/>
                    <a:pt x="27948" y="5180"/>
                  </a:cubicBezTo>
                  <a:cubicBezTo>
                    <a:pt x="27948" y="5849"/>
                    <a:pt x="27957" y="6516"/>
                    <a:pt x="27968" y="7185"/>
                  </a:cubicBezTo>
                  <a:cubicBezTo>
                    <a:pt x="28010" y="9766"/>
                    <a:pt x="28054" y="12430"/>
                    <a:pt x="27427" y="14955"/>
                  </a:cubicBezTo>
                  <a:cubicBezTo>
                    <a:pt x="26553" y="18484"/>
                    <a:pt x="24553" y="21265"/>
                    <a:pt x="21942" y="22599"/>
                  </a:cubicBezTo>
                  <a:cubicBezTo>
                    <a:pt x="19666" y="23757"/>
                    <a:pt x="16989" y="23830"/>
                    <a:pt x="14558" y="23830"/>
                  </a:cubicBezTo>
                  <a:cubicBezTo>
                    <a:pt x="14372" y="23830"/>
                    <a:pt x="14188" y="23830"/>
                    <a:pt x="14005" y="23829"/>
                  </a:cubicBezTo>
                  <a:cubicBezTo>
                    <a:pt x="13645" y="23829"/>
                    <a:pt x="13282" y="23826"/>
                    <a:pt x="12917" y="23818"/>
                  </a:cubicBezTo>
                  <a:cubicBezTo>
                    <a:pt x="10936" y="23779"/>
                    <a:pt x="8646" y="23606"/>
                    <a:pt x="6665" y="22593"/>
                  </a:cubicBezTo>
                  <a:cubicBezTo>
                    <a:pt x="4056" y="21265"/>
                    <a:pt x="2056" y="18476"/>
                    <a:pt x="1177" y="14949"/>
                  </a:cubicBezTo>
                  <a:cubicBezTo>
                    <a:pt x="385" y="11761"/>
                    <a:pt x="525" y="8416"/>
                    <a:pt x="659" y="5163"/>
                  </a:cubicBezTo>
                  <a:cubicBezTo>
                    <a:pt x="659" y="5149"/>
                    <a:pt x="561" y="3634"/>
                    <a:pt x="1680" y="2423"/>
                  </a:cubicBezTo>
                  <a:cubicBezTo>
                    <a:pt x="2614" y="1419"/>
                    <a:pt x="4107" y="911"/>
                    <a:pt x="6124" y="911"/>
                  </a:cubicBezTo>
                  <a:cubicBezTo>
                    <a:pt x="12044" y="911"/>
                    <a:pt x="20656" y="462"/>
                    <a:pt x="20756" y="454"/>
                  </a:cubicBezTo>
                  <a:cubicBezTo>
                    <a:pt x="20770" y="451"/>
                    <a:pt x="21217" y="395"/>
                    <a:pt x="21883" y="395"/>
                  </a:cubicBezTo>
                  <a:close/>
                  <a:moveTo>
                    <a:pt x="21909" y="0"/>
                  </a:moveTo>
                  <a:cubicBezTo>
                    <a:pt x="21231" y="0"/>
                    <a:pt x="20766" y="59"/>
                    <a:pt x="20717" y="66"/>
                  </a:cubicBezTo>
                  <a:cubicBezTo>
                    <a:pt x="20633" y="71"/>
                    <a:pt x="12033" y="521"/>
                    <a:pt x="6121" y="521"/>
                  </a:cubicBezTo>
                  <a:cubicBezTo>
                    <a:pt x="3998" y="521"/>
                    <a:pt x="2408" y="1070"/>
                    <a:pt x="1398" y="2155"/>
                  </a:cubicBezTo>
                  <a:cubicBezTo>
                    <a:pt x="165" y="3483"/>
                    <a:pt x="268" y="5115"/>
                    <a:pt x="276" y="5163"/>
                  </a:cubicBezTo>
                  <a:cubicBezTo>
                    <a:pt x="140" y="8421"/>
                    <a:pt x="0" y="11794"/>
                    <a:pt x="806" y="15039"/>
                  </a:cubicBezTo>
                  <a:cubicBezTo>
                    <a:pt x="1710" y="18674"/>
                    <a:pt x="3780" y="21553"/>
                    <a:pt x="6489" y="22934"/>
                  </a:cubicBezTo>
                  <a:cubicBezTo>
                    <a:pt x="8545" y="23980"/>
                    <a:pt x="10889" y="24161"/>
                    <a:pt x="12911" y="24197"/>
                  </a:cubicBezTo>
                  <a:cubicBezTo>
                    <a:pt x="13277" y="24206"/>
                    <a:pt x="13642" y="24206"/>
                    <a:pt x="14005" y="24209"/>
                  </a:cubicBezTo>
                  <a:cubicBezTo>
                    <a:pt x="14203" y="24211"/>
                    <a:pt x="14407" y="24211"/>
                    <a:pt x="14607" y="24211"/>
                  </a:cubicBezTo>
                  <a:cubicBezTo>
                    <a:pt x="17071" y="24211"/>
                    <a:pt x="19780" y="24128"/>
                    <a:pt x="22112" y="22936"/>
                  </a:cubicBezTo>
                  <a:cubicBezTo>
                    <a:pt x="24824" y="21556"/>
                    <a:pt x="26894" y="18679"/>
                    <a:pt x="27798" y="15041"/>
                  </a:cubicBezTo>
                  <a:cubicBezTo>
                    <a:pt x="28436" y="12466"/>
                    <a:pt x="28389" y="9774"/>
                    <a:pt x="28347" y="7171"/>
                  </a:cubicBezTo>
                  <a:cubicBezTo>
                    <a:pt x="28339" y="6505"/>
                    <a:pt x="28328" y="5835"/>
                    <a:pt x="28328" y="5171"/>
                  </a:cubicBezTo>
                  <a:cubicBezTo>
                    <a:pt x="28328" y="3609"/>
                    <a:pt x="27817" y="2376"/>
                    <a:pt x="26818" y="1497"/>
                  </a:cubicBezTo>
                  <a:cubicBezTo>
                    <a:pt x="25367" y="224"/>
                    <a:pt x="23231" y="0"/>
                    <a:pt x="219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57"/>
            <p:cNvSpPr/>
            <p:nvPr/>
          </p:nvSpPr>
          <p:spPr>
            <a:xfrm rot="-293290">
              <a:off x="1922291" y="2178958"/>
              <a:ext cx="263049" cy="129574"/>
            </a:xfrm>
            <a:custGeom>
              <a:avLst/>
              <a:gdLst/>
              <a:ahLst/>
              <a:cxnLst/>
              <a:rect l="l" t="t" r="r" b="b"/>
              <a:pathLst>
                <a:path w="6716" h="3308" extrusionOk="0">
                  <a:moveTo>
                    <a:pt x="6509" y="0"/>
                  </a:moveTo>
                  <a:cubicBezTo>
                    <a:pt x="6414" y="0"/>
                    <a:pt x="6335" y="72"/>
                    <a:pt x="6322" y="169"/>
                  </a:cubicBezTo>
                  <a:cubicBezTo>
                    <a:pt x="6171" y="1523"/>
                    <a:pt x="5042" y="2694"/>
                    <a:pt x="3694" y="2892"/>
                  </a:cubicBezTo>
                  <a:cubicBezTo>
                    <a:pt x="3553" y="2914"/>
                    <a:pt x="3411" y="2924"/>
                    <a:pt x="3269" y="2924"/>
                  </a:cubicBezTo>
                  <a:cubicBezTo>
                    <a:pt x="2061" y="2924"/>
                    <a:pt x="873" y="2169"/>
                    <a:pt x="394" y="1048"/>
                  </a:cubicBezTo>
                  <a:cubicBezTo>
                    <a:pt x="363" y="975"/>
                    <a:pt x="293" y="932"/>
                    <a:pt x="219" y="932"/>
                  </a:cubicBezTo>
                  <a:cubicBezTo>
                    <a:pt x="193" y="932"/>
                    <a:pt x="168" y="937"/>
                    <a:pt x="143" y="948"/>
                  </a:cubicBezTo>
                  <a:cubicBezTo>
                    <a:pt x="45" y="990"/>
                    <a:pt x="0" y="1101"/>
                    <a:pt x="39" y="1199"/>
                  </a:cubicBezTo>
                  <a:cubicBezTo>
                    <a:pt x="581" y="2460"/>
                    <a:pt x="1920" y="3308"/>
                    <a:pt x="3284" y="3308"/>
                  </a:cubicBezTo>
                  <a:cubicBezTo>
                    <a:pt x="3440" y="3308"/>
                    <a:pt x="3596" y="3297"/>
                    <a:pt x="3747" y="3277"/>
                  </a:cubicBezTo>
                  <a:cubicBezTo>
                    <a:pt x="5262" y="3049"/>
                    <a:pt x="6534" y="1735"/>
                    <a:pt x="6701" y="214"/>
                  </a:cubicBezTo>
                  <a:cubicBezTo>
                    <a:pt x="6715" y="111"/>
                    <a:pt x="6637" y="16"/>
                    <a:pt x="6534" y="2"/>
                  </a:cubicBezTo>
                  <a:cubicBezTo>
                    <a:pt x="6526" y="1"/>
                    <a:pt x="6517" y="0"/>
                    <a:pt x="6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57"/>
            <p:cNvSpPr/>
            <p:nvPr/>
          </p:nvSpPr>
          <p:spPr>
            <a:xfrm rot="-293290">
              <a:off x="1940798" y="2281456"/>
              <a:ext cx="38384" cy="46142"/>
            </a:xfrm>
            <a:custGeom>
              <a:avLst/>
              <a:gdLst/>
              <a:ahLst/>
              <a:cxnLst/>
              <a:rect l="l" t="t" r="r" b="b"/>
              <a:pathLst>
                <a:path w="980" h="1178" extrusionOk="0">
                  <a:moveTo>
                    <a:pt x="757" y="0"/>
                  </a:moveTo>
                  <a:cubicBezTo>
                    <a:pt x="695" y="0"/>
                    <a:pt x="635" y="30"/>
                    <a:pt x="597" y="84"/>
                  </a:cubicBezTo>
                  <a:lnTo>
                    <a:pt x="62" y="873"/>
                  </a:lnTo>
                  <a:cubicBezTo>
                    <a:pt x="0" y="960"/>
                    <a:pt x="22" y="1082"/>
                    <a:pt x="109" y="1141"/>
                  </a:cubicBezTo>
                  <a:cubicBezTo>
                    <a:pt x="145" y="1166"/>
                    <a:pt x="179" y="1177"/>
                    <a:pt x="218" y="1177"/>
                  </a:cubicBezTo>
                  <a:cubicBezTo>
                    <a:pt x="279" y="1177"/>
                    <a:pt x="338" y="1149"/>
                    <a:pt x="374" y="1091"/>
                  </a:cubicBezTo>
                  <a:lnTo>
                    <a:pt x="915" y="304"/>
                  </a:lnTo>
                  <a:cubicBezTo>
                    <a:pt x="979" y="217"/>
                    <a:pt x="954" y="95"/>
                    <a:pt x="868" y="36"/>
                  </a:cubicBezTo>
                  <a:cubicBezTo>
                    <a:pt x="834" y="12"/>
                    <a:pt x="795" y="0"/>
                    <a:pt x="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57"/>
            <p:cNvSpPr/>
            <p:nvPr/>
          </p:nvSpPr>
          <p:spPr>
            <a:xfrm rot="-293290">
              <a:off x="1986710" y="2291877"/>
              <a:ext cx="34115" cy="52997"/>
            </a:xfrm>
            <a:custGeom>
              <a:avLst/>
              <a:gdLst/>
              <a:ahLst/>
              <a:cxnLst/>
              <a:rect l="l" t="t" r="r" b="b"/>
              <a:pathLst>
                <a:path w="871" h="1353" extrusionOk="0">
                  <a:moveTo>
                    <a:pt x="652" y="0"/>
                  </a:moveTo>
                  <a:cubicBezTo>
                    <a:pt x="578" y="0"/>
                    <a:pt x="506" y="42"/>
                    <a:pt x="475" y="114"/>
                  </a:cubicBezTo>
                  <a:lnTo>
                    <a:pt x="42" y="1082"/>
                  </a:lnTo>
                  <a:cubicBezTo>
                    <a:pt x="0" y="1180"/>
                    <a:pt x="42" y="1294"/>
                    <a:pt x="140" y="1336"/>
                  </a:cubicBezTo>
                  <a:cubicBezTo>
                    <a:pt x="165" y="1347"/>
                    <a:pt x="190" y="1353"/>
                    <a:pt x="218" y="1353"/>
                  </a:cubicBezTo>
                  <a:cubicBezTo>
                    <a:pt x="291" y="1353"/>
                    <a:pt x="360" y="1308"/>
                    <a:pt x="397" y="1238"/>
                  </a:cubicBezTo>
                  <a:lnTo>
                    <a:pt x="829" y="273"/>
                  </a:lnTo>
                  <a:cubicBezTo>
                    <a:pt x="871" y="176"/>
                    <a:pt x="829" y="58"/>
                    <a:pt x="731" y="16"/>
                  </a:cubicBezTo>
                  <a:cubicBezTo>
                    <a:pt x="706" y="6"/>
                    <a:pt x="679" y="0"/>
                    <a:pt x="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57"/>
            <p:cNvSpPr/>
            <p:nvPr/>
          </p:nvSpPr>
          <p:spPr>
            <a:xfrm rot="-293290">
              <a:off x="2042131" y="2297628"/>
              <a:ext cx="17821" cy="55817"/>
            </a:xfrm>
            <a:custGeom>
              <a:avLst/>
              <a:gdLst/>
              <a:ahLst/>
              <a:cxnLst/>
              <a:rect l="l" t="t" r="r" b="b"/>
              <a:pathLst>
                <a:path w="455" h="1425" extrusionOk="0">
                  <a:moveTo>
                    <a:pt x="247" y="1"/>
                  </a:moveTo>
                  <a:cubicBezTo>
                    <a:pt x="151" y="1"/>
                    <a:pt x="70" y="81"/>
                    <a:pt x="64" y="183"/>
                  </a:cubicBezTo>
                  <a:lnTo>
                    <a:pt x="9" y="1224"/>
                  </a:lnTo>
                  <a:cubicBezTo>
                    <a:pt x="0" y="1327"/>
                    <a:pt x="81" y="1419"/>
                    <a:pt x="190" y="1425"/>
                  </a:cubicBezTo>
                  <a:lnTo>
                    <a:pt x="201" y="1425"/>
                  </a:lnTo>
                  <a:cubicBezTo>
                    <a:pt x="304" y="1425"/>
                    <a:pt x="388" y="1344"/>
                    <a:pt x="391" y="1243"/>
                  </a:cubicBezTo>
                  <a:lnTo>
                    <a:pt x="447" y="205"/>
                  </a:lnTo>
                  <a:cubicBezTo>
                    <a:pt x="455" y="99"/>
                    <a:pt x="374" y="10"/>
                    <a:pt x="265" y="2"/>
                  </a:cubicBezTo>
                  <a:cubicBezTo>
                    <a:pt x="259" y="1"/>
                    <a:pt x="253" y="1"/>
                    <a:pt x="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57"/>
            <p:cNvSpPr/>
            <p:nvPr/>
          </p:nvSpPr>
          <p:spPr>
            <a:xfrm rot="-293290">
              <a:off x="2088455" y="2283707"/>
              <a:ext cx="27143" cy="51469"/>
            </a:xfrm>
            <a:custGeom>
              <a:avLst/>
              <a:gdLst/>
              <a:ahLst/>
              <a:cxnLst/>
              <a:rect l="l" t="t" r="r" b="b"/>
              <a:pathLst>
                <a:path w="693" h="1314" extrusionOk="0">
                  <a:moveTo>
                    <a:pt x="214" y="1"/>
                  </a:moveTo>
                  <a:cubicBezTo>
                    <a:pt x="197" y="1"/>
                    <a:pt x="180" y="3"/>
                    <a:pt x="163" y="8"/>
                  </a:cubicBezTo>
                  <a:cubicBezTo>
                    <a:pt x="59" y="36"/>
                    <a:pt x="1" y="144"/>
                    <a:pt x="29" y="245"/>
                  </a:cubicBezTo>
                  <a:lnTo>
                    <a:pt x="294" y="1174"/>
                  </a:lnTo>
                  <a:cubicBezTo>
                    <a:pt x="319" y="1258"/>
                    <a:pt x="397" y="1313"/>
                    <a:pt x="478" y="1313"/>
                  </a:cubicBezTo>
                  <a:cubicBezTo>
                    <a:pt x="497" y="1313"/>
                    <a:pt x="514" y="1308"/>
                    <a:pt x="531" y="1305"/>
                  </a:cubicBezTo>
                  <a:cubicBezTo>
                    <a:pt x="634" y="1277"/>
                    <a:pt x="693" y="1168"/>
                    <a:pt x="665" y="1068"/>
                  </a:cubicBezTo>
                  <a:lnTo>
                    <a:pt x="400" y="142"/>
                  </a:lnTo>
                  <a:cubicBezTo>
                    <a:pt x="377" y="56"/>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57"/>
            <p:cNvSpPr/>
            <p:nvPr/>
          </p:nvSpPr>
          <p:spPr>
            <a:xfrm rot="-293290">
              <a:off x="2130364" y="2258270"/>
              <a:ext cx="43515" cy="50255"/>
            </a:xfrm>
            <a:custGeom>
              <a:avLst/>
              <a:gdLst/>
              <a:ahLst/>
              <a:cxnLst/>
              <a:rect l="l" t="t" r="r" b="b"/>
              <a:pathLst>
                <a:path w="1111" h="1283" extrusionOk="0">
                  <a:moveTo>
                    <a:pt x="219" y="1"/>
                  </a:moveTo>
                  <a:cubicBezTo>
                    <a:pt x="177" y="1"/>
                    <a:pt x="136" y="14"/>
                    <a:pt x="101" y="41"/>
                  </a:cubicBezTo>
                  <a:cubicBezTo>
                    <a:pt x="14" y="102"/>
                    <a:pt x="0" y="225"/>
                    <a:pt x="62" y="309"/>
                  </a:cubicBezTo>
                  <a:lnTo>
                    <a:pt x="742" y="1204"/>
                  </a:lnTo>
                  <a:cubicBezTo>
                    <a:pt x="781" y="1254"/>
                    <a:pt x="837" y="1282"/>
                    <a:pt x="896" y="1282"/>
                  </a:cubicBezTo>
                  <a:cubicBezTo>
                    <a:pt x="938" y="1282"/>
                    <a:pt x="980" y="1268"/>
                    <a:pt x="1010" y="1243"/>
                  </a:cubicBezTo>
                  <a:cubicBezTo>
                    <a:pt x="1097" y="1182"/>
                    <a:pt x="1111" y="1059"/>
                    <a:pt x="1049" y="975"/>
                  </a:cubicBezTo>
                  <a:lnTo>
                    <a:pt x="369" y="77"/>
                  </a:lnTo>
                  <a:cubicBezTo>
                    <a:pt x="333" y="27"/>
                    <a:pt x="276" y="1"/>
                    <a:pt x="2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57"/>
            <p:cNvSpPr/>
            <p:nvPr/>
          </p:nvSpPr>
          <p:spPr>
            <a:xfrm rot="-293290">
              <a:off x="2497360" y="2129695"/>
              <a:ext cx="263127" cy="129653"/>
            </a:xfrm>
            <a:custGeom>
              <a:avLst/>
              <a:gdLst/>
              <a:ahLst/>
              <a:cxnLst/>
              <a:rect l="l" t="t" r="r" b="b"/>
              <a:pathLst>
                <a:path w="6718" h="3310" extrusionOk="0">
                  <a:moveTo>
                    <a:pt x="203" y="0"/>
                  </a:moveTo>
                  <a:cubicBezTo>
                    <a:pt x="196" y="0"/>
                    <a:pt x="189" y="1"/>
                    <a:pt x="181" y="1"/>
                  </a:cubicBezTo>
                  <a:cubicBezTo>
                    <a:pt x="78" y="10"/>
                    <a:pt x="0" y="107"/>
                    <a:pt x="14" y="213"/>
                  </a:cubicBezTo>
                  <a:cubicBezTo>
                    <a:pt x="184" y="1737"/>
                    <a:pt x="1454" y="3051"/>
                    <a:pt x="2968" y="3274"/>
                  </a:cubicBezTo>
                  <a:cubicBezTo>
                    <a:pt x="3125" y="3299"/>
                    <a:pt x="3281" y="3310"/>
                    <a:pt x="3437" y="3310"/>
                  </a:cubicBezTo>
                  <a:cubicBezTo>
                    <a:pt x="4801" y="3310"/>
                    <a:pt x="6140" y="2462"/>
                    <a:pt x="6676" y="1195"/>
                  </a:cubicBezTo>
                  <a:cubicBezTo>
                    <a:pt x="6718" y="1098"/>
                    <a:pt x="6670" y="986"/>
                    <a:pt x="6573" y="944"/>
                  </a:cubicBezTo>
                  <a:cubicBezTo>
                    <a:pt x="6549" y="934"/>
                    <a:pt x="6524" y="929"/>
                    <a:pt x="6499" y="929"/>
                  </a:cubicBezTo>
                  <a:cubicBezTo>
                    <a:pt x="6424" y="929"/>
                    <a:pt x="6353" y="974"/>
                    <a:pt x="6322" y="1047"/>
                  </a:cubicBezTo>
                  <a:cubicBezTo>
                    <a:pt x="5844" y="2169"/>
                    <a:pt x="4652" y="2922"/>
                    <a:pt x="3438" y="2922"/>
                  </a:cubicBezTo>
                  <a:cubicBezTo>
                    <a:pt x="3299" y="2922"/>
                    <a:pt x="3160" y="2912"/>
                    <a:pt x="3021" y="2892"/>
                  </a:cubicBezTo>
                  <a:cubicBezTo>
                    <a:pt x="1674" y="2693"/>
                    <a:pt x="544" y="1522"/>
                    <a:pt x="393" y="169"/>
                  </a:cubicBezTo>
                  <a:cubicBezTo>
                    <a:pt x="386" y="70"/>
                    <a:pt x="300"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57"/>
            <p:cNvSpPr/>
            <p:nvPr/>
          </p:nvSpPr>
          <p:spPr>
            <a:xfrm rot="-293290">
              <a:off x="2713027" y="2215463"/>
              <a:ext cx="38149" cy="46103"/>
            </a:xfrm>
            <a:custGeom>
              <a:avLst/>
              <a:gdLst/>
              <a:ahLst/>
              <a:cxnLst/>
              <a:rect l="l" t="t" r="r" b="b"/>
              <a:pathLst>
                <a:path w="974" h="1177" extrusionOk="0">
                  <a:moveTo>
                    <a:pt x="219" y="0"/>
                  </a:moveTo>
                  <a:cubicBezTo>
                    <a:pt x="181" y="0"/>
                    <a:pt x="142" y="12"/>
                    <a:pt x="109" y="35"/>
                  </a:cubicBezTo>
                  <a:cubicBezTo>
                    <a:pt x="22" y="94"/>
                    <a:pt x="0" y="216"/>
                    <a:pt x="62" y="303"/>
                  </a:cubicBezTo>
                  <a:lnTo>
                    <a:pt x="600" y="1090"/>
                  </a:lnTo>
                  <a:cubicBezTo>
                    <a:pt x="636" y="1148"/>
                    <a:pt x="698" y="1176"/>
                    <a:pt x="759" y="1176"/>
                  </a:cubicBezTo>
                  <a:cubicBezTo>
                    <a:pt x="795" y="1176"/>
                    <a:pt x="831" y="1165"/>
                    <a:pt x="865" y="1140"/>
                  </a:cubicBezTo>
                  <a:cubicBezTo>
                    <a:pt x="951" y="1079"/>
                    <a:pt x="974" y="959"/>
                    <a:pt x="915" y="872"/>
                  </a:cubicBezTo>
                  <a:lnTo>
                    <a:pt x="377" y="83"/>
                  </a:lnTo>
                  <a:cubicBezTo>
                    <a:pt x="341" y="29"/>
                    <a:pt x="280"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57"/>
            <p:cNvSpPr/>
            <p:nvPr/>
          </p:nvSpPr>
          <p:spPr>
            <a:xfrm rot="-293290">
              <a:off x="2674212" y="2233040"/>
              <a:ext cx="34154" cy="53036"/>
            </a:xfrm>
            <a:custGeom>
              <a:avLst/>
              <a:gdLst/>
              <a:ahLst/>
              <a:cxnLst/>
              <a:rect l="l" t="t" r="r" b="b"/>
              <a:pathLst>
                <a:path w="872" h="1354" extrusionOk="0">
                  <a:moveTo>
                    <a:pt x="219" y="0"/>
                  </a:moveTo>
                  <a:cubicBezTo>
                    <a:pt x="193" y="0"/>
                    <a:pt x="166" y="6"/>
                    <a:pt x="140" y="17"/>
                  </a:cubicBezTo>
                  <a:cubicBezTo>
                    <a:pt x="43" y="65"/>
                    <a:pt x="1" y="177"/>
                    <a:pt x="43" y="274"/>
                  </a:cubicBezTo>
                  <a:lnTo>
                    <a:pt x="475" y="1239"/>
                  </a:lnTo>
                  <a:cubicBezTo>
                    <a:pt x="511" y="1312"/>
                    <a:pt x="581" y="1354"/>
                    <a:pt x="654" y="1354"/>
                  </a:cubicBezTo>
                  <a:cubicBezTo>
                    <a:pt x="679" y="1354"/>
                    <a:pt x="707" y="1348"/>
                    <a:pt x="732" y="1337"/>
                  </a:cubicBezTo>
                  <a:cubicBezTo>
                    <a:pt x="829" y="1292"/>
                    <a:pt x="871" y="1181"/>
                    <a:pt x="829" y="1083"/>
                  </a:cubicBezTo>
                  <a:lnTo>
                    <a:pt x="397" y="115"/>
                  </a:lnTo>
                  <a:cubicBezTo>
                    <a:pt x="362" y="43"/>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57"/>
            <p:cNvSpPr/>
            <p:nvPr/>
          </p:nvSpPr>
          <p:spPr>
            <a:xfrm rot="-293290">
              <a:off x="2636872" y="2246768"/>
              <a:ext cx="17743" cy="55817"/>
            </a:xfrm>
            <a:custGeom>
              <a:avLst/>
              <a:gdLst/>
              <a:ahLst/>
              <a:cxnLst/>
              <a:rect l="l" t="t" r="r" b="b"/>
              <a:pathLst>
                <a:path w="453" h="1425" extrusionOk="0">
                  <a:moveTo>
                    <a:pt x="206" y="1"/>
                  </a:moveTo>
                  <a:cubicBezTo>
                    <a:pt x="200" y="1"/>
                    <a:pt x="194" y="1"/>
                    <a:pt x="188" y="2"/>
                  </a:cubicBezTo>
                  <a:cubicBezTo>
                    <a:pt x="85" y="10"/>
                    <a:pt x="1" y="97"/>
                    <a:pt x="6" y="205"/>
                  </a:cubicBezTo>
                  <a:lnTo>
                    <a:pt x="62" y="1243"/>
                  </a:lnTo>
                  <a:cubicBezTo>
                    <a:pt x="68" y="1344"/>
                    <a:pt x="154" y="1425"/>
                    <a:pt x="255" y="1425"/>
                  </a:cubicBezTo>
                  <a:lnTo>
                    <a:pt x="266" y="1425"/>
                  </a:lnTo>
                  <a:cubicBezTo>
                    <a:pt x="369" y="1419"/>
                    <a:pt x="453" y="1330"/>
                    <a:pt x="447" y="1224"/>
                  </a:cubicBezTo>
                  <a:lnTo>
                    <a:pt x="391" y="183"/>
                  </a:lnTo>
                  <a:cubicBezTo>
                    <a:pt x="384" y="86"/>
                    <a:pt x="304"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57"/>
            <p:cNvSpPr/>
            <p:nvPr/>
          </p:nvSpPr>
          <p:spPr>
            <a:xfrm rot="-293290">
              <a:off x="2579273" y="2241736"/>
              <a:ext cx="27026" cy="51469"/>
            </a:xfrm>
            <a:custGeom>
              <a:avLst/>
              <a:gdLst/>
              <a:ahLst/>
              <a:cxnLst/>
              <a:rect l="l" t="t" r="r" b="b"/>
              <a:pathLst>
                <a:path w="690" h="1314" extrusionOk="0">
                  <a:moveTo>
                    <a:pt x="478" y="1"/>
                  </a:moveTo>
                  <a:cubicBezTo>
                    <a:pt x="394" y="1"/>
                    <a:pt x="316" y="56"/>
                    <a:pt x="293" y="142"/>
                  </a:cubicBezTo>
                  <a:lnTo>
                    <a:pt x="28" y="1068"/>
                  </a:lnTo>
                  <a:cubicBezTo>
                    <a:pt x="0" y="1168"/>
                    <a:pt x="59" y="1277"/>
                    <a:pt x="159" y="1305"/>
                  </a:cubicBezTo>
                  <a:cubicBezTo>
                    <a:pt x="176" y="1308"/>
                    <a:pt x="195" y="1313"/>
                    <a:pt x="212" y="1313"/>
                  </a:cubicBezTo>
                  <a:cubicBezTo>
                    <a:pt x="296" y="1313"/>
                    <a:pt x="377" y="1260"/>
                    <a:pt x="396" y="1174"/>
                  </a:cubicBezTo>
                  <a:lnTo>
                    <a:pt x="661" y="245"/>
                  </a:lnTo>
                  <a:cubicBezTo>
                    <a:pt x="689" y="144"/>
                    <a:pt x="631" y="36"/>
                    <a:pt x="530" y="8"/>
                  </a:cubicBezTo>
                  <a:cubicBezTo>
                    <a:pt x="513" y="3"/>
                    <a:pt x="495" y="1"/>
                    <a:pt x="4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57"/>
            <p:cNvSpPr/>
            <p:nvPr/>
          </p:nvSpPr>
          <p:spPr>
            <a:xfrm rot="-293290">
              <a:off x="2517183" y="2225257"/>
              <a:ext cx="43750" cy="50177"/>
            </a:xfrm>
            <a:custGeom>
              <a:avLst/>
              <a:gdLst/>
              <a:ahLst/>
              <a:cxnLst/>
              <a:rect l="l" t="t" r="r" b="b"/>
              <a:pathLst>
                <a:path w="1117" h="1281" extrusionOk="0">
                  <a:moveTo>
                    <a:pt x="903" y="1"/>
                  </a:moveTo>
                  <a:cubicBezTo>
                    <a:pt x="843" y="1"/>
                    <a:pt x="785" y="28"/>
                    <a:pt x="748" y="78"/>
                  </a:cubicBezTo>
                  <a:lnTo>
                    <a:pt x="67" y="973"/>
                  </a:lnTo>
                  <a:cubicBezTo>
                    <a:pt x="0" y="1057"/>
                    <a:pt x="20" y="1180"/>
                    <a:pt x="104" y="1241"/>
                  </a:cubicBezTo>
                  <a:cubicBezTo>
                    <a:pt x="137" y="1266"/>
                    <a:pt x="176" y="1280"/>
                    <a:pt x="218" y="1280"/>
                  </a:cubicBezTo>
                  <a:cubicBezTo>
                    <a:pt x="277" y="1280"/>
                    <a:pt x="335" y="1252"/>
                    <a:pt x="374" y="1202"/>
                  </a:cubicBezTo>
                  <a:lnTo>
                    <a:pt x="1055" y="307"/>
                  </a:lnTo>
                  <a:cubicBezTo>
                    <a:pt x="1116" y="223"/>
                    <a:pt x="1100" y="100"/>
                    <a:pt x="1016" y="39"/>
                  </a:cubicBezTo>
                  <a:cubicBezTo>
                    <a:pt x="982" y="13"/>
                    <a:pt x="942" y="1"/>
                    <a:pt x="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57"/>
            <p:cNvSpPr/>
            <p:nvPr/>
          </p:nvSpPr>
          <p:spPr>
            <a:xfrm rot="-293290">
              <a:off x="2311001" y="2265038"/>
              <a:ext cx="99289" cy="45515"/>
            </a:xfrm>
            <a:custGeom>
              <a:avLst/>
              <a:gdLst/>
              <a:ahLst/>
              <a:cxnLst/>
              <a:rect l="l" t="t" r="r" b="b"/>
              <a:pathLst>
                <a:path w="2535" h="1162" extrusionOk="0">
                  <a:moveTo>
                    <a:pt x="1251" y="1"/>
                  </a:moveTo>
                  <a:cubicBezTo>
                    <a:pt x="707" y="12"/>
                    <a:pt x="193" y="391"/>
                    <a:pt x="32" y="910"/>
                  </a:cubicBezTo>
                  <a:cubicBezTo>
                    <a:pt x="1" y="1011"/>
                    <a:pt x="57" y="1119"/>
                    <a:pt x="157" y="1150"/>
                  </a:cubicBezTo>
                  <a:cubicBezTo>
                    <a:pt x="177" y="1158"/>
                    <a:pt x="193" y="1161"/>
                    <a:pt x="213" y="1161"/>
                  </a:cubicBezTo>
                  <a:cubicBezTo>
                    <a:pt x="299" y="1161"/>
                    <a:pt x="372" y="1108"/>
                    <a:pt x="403" y="1022"/>
                  </a:cubicBezTo>
                  <a:cubicBezTo>
                    <a:pt x="514" y="662"/>
                    <a:pt x="880" y="388"/>
                    <a:pt x="1256" y="380"/>
                  </a:cubicBezTo>
                  <a:lnTo>
                    <a:pt x="1270" y="380"/>
                  </a:lnTo>
                  <a:cubicBezTo>
                    <a:pt x="1644" y="380"/>
                    <a:pt x="2012" y="642"/>
                    <a:pt x="2135" y="991"/>
                  </a:cubicBezTo>
                  <a:cubicBezTo>
                    <a:pt x="2164" y="1070"/>
                    <a:pt x="2235" y="1120"/>
                    <a:pt x="2315" y="1120"/>
                  </a:cubicBezTo>
                  <a:cubicBezTo>
                    <a:pt x="2336" y="1120"/>
                    <a:pt x="2359" y="1116"/>
                    <a:pt x="2381" y="1108"/>
                  </a:cubicBezTo>
                  <a:cubicBezTo>
                    <a:pt x="2481" y="1075"/>
                    <a:pt x="2534" y="966"/>
                    <a:pt x="2498" y="865"/>
                  </a:cubicBezTo>
                  <a:cubicBezTo>
                    <a:pt x="2319" y="363"/>
                    <a:pt x="1803" y="1"/>
                    <a:pt x="1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57"/>
            <p:cNvSpPr/>
            <p:nvPr/>
          </p:nvSpPr>
          <p:spPr>
            <a:xfrm rot="-293290">
              <a:off x="2242525" y="2372949"/>
              <a:ext cx="265125" cy="95731"/>
            </a:xfrm>
            <a:custGeom>
              <a:avLst/>
              <a:gdLst/>
              <a:ahLst/>
              <a:cxnLst/>
              <a:rect l="l" t="t" r="r" b="b"/>
              <a:pathLst>
                <a:path w="6769" h="2444" extrusionOk="0">
                  <a:moveTo>
                    <a:pt x="6553" y="1"/>
                  </a:moveTo>
                  <a:cubicBezTo>
                    <a:pt x="6481" y="1"/>
                    <a:pt x="6412" y="41"/>
                    <a:pt x="6378" y="111"/>
                  </a:cubicBezTo>
                  <a:cubicBezTo>
                    <a:pt x="5856" y="1202"/>
                    <a:pt x="4699" y="1983"/>
                    <a:pt x="3488" y="2056"/>
                  </a:cubicBezTo>
                  <a:cubicBezTo>
                    <a:pt x="3425" y="2059"/>
                    <a:pt x="3363" y="2061"/>
                    <a:pt x="3300" y="2061"/>
                  </a:cubicBezTo>
                  <a:cubicBezTo>
                    <a:pt x="2155" y="2061"/>
                    <a:pt x="999" y="1439"/>
                    <a:pt x="380" y="474"/>
                  </a:cubicBezTo>
                  <a:cubicBezTo>
                    <a:pt x="344" y="415"/>
                    <a:pt x="283" y="383"/>
                    <a:pt x="219" y="383"/>
                  </a:cubicBezTo>
                  <a:cubicBezTo>
                    <a:pt x="184" y="383"/>
                    <a:pt x="148" y="393"/>
                    <a:pt x="115" y="413"/>
                  </a:cubicBezTo>
                  <a:cubicBezTo>
                    <a:pt x="26" y="468"/>
                    <a:pt x="1" y="588"/>
                    <a:pt x="56" y="678"/>
                  </a:cubicBezTo>
                  <a:cubicBezTo>
                    <a:pt x="754" y="1766"/>
                    <a:pt x="2004" y="2443"/>
                    <a:pt x="3290" y="2443"/>
                  </a:cubicBezTo>
                  <a:cubicBezTo>
                    <a:pt x="3362" y="2443"/>
                    <a:pt x="3435" y="2441"/>
                    <a:pt x="3510" y="2441"/>
                  </a:cubicBezTo>
                  <a:cubicBezTo>
                    <a:pt x="4872" y="2357"/>
                    <a:pt x="6135" y="1506"/>
                    <a:pt x="6724" y="273"/>
                  </a:cubicBezTo>
                  <a:cubicBezTo>
                    <a:pt x="6769" y="181"/>
                    <a:pt x="6727" y="64"/>
                    <a:pt x="6635" y="19"/>
                  </a:cubicBezTo>
                  <a:cubicBezTo>
                    <a:pt x="6608" y="7"/>
                    <a:pt x="6580" y="1"/>
                    <a:pt x="6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57"/>
            <p:cNvSpPr/>
            <p:nvPr/>
          </p:nvSpPr>
          <p:spPr>
            <a:xfrm rot="-293290">
              <a:off x="2010225" y="2404117"/>
              <a:ext cx="145037" cy="135606"/>
            </a:xfrm>
            <a:custGeom>
              <a:avLst/>
              <a:gdLst/>
              <a:ahLst/>
              <a:cxnLst/>
              <a:rect l="l" t="t" r="r" b="b"/>
              <a:pathLst>
                <a:path w="3703" h="3462" extrusionOk="0">
                  <a:moveTo>
                    <a:pt x="1894" y="1"/>
                  </a:moveTo>
                  <a:cubicBezTo>
                    <a:pt x="1160" y="1"/>
                    <a:pt x="450" y="513"/>
                    <a:pt x="227" y="1214"/>
                  </a:cubicBezTo>
                  <a:cubicBezTo>
                    <a:pt x="1" y="1923"/>
                    <a:pt x="285" y="2763"/>
                    <a:pt x="905" y="3178"/>
                  </a:cubicBezTo>
                  <a:cubicBezTo>
                    <a:pt x="1164" y="3360"/>
                    <a:pt x="1477" y="3449"/>
                    <a:pt x="1789" y="3460"/>
                  </a:cubicBezTo>
                  <a:cubicBezTo>
                    <a:pt x="1809" y="3461"/>
                    <a:pt x="1829" y="3461"/>
                    <a:pt x="1848" y="3461"/>
                  </a:cubicBezTo>
                  <a:cubicBezTo>
                    <a:pt x="2256" y="3461"/>
                    <a:pt x="2663" y="3324"/>
                    <a:pt x="2972" y="3056"/>
                  </a:cubicBezTo>
                  <a:cubicBezTo>
                    <a:pt x="3533" y="2567"/>
                    <a:pt x="3703" y="1686"/>
                    <a:pt x="3363" y="1022"/>
                  </a:cubicBezTo>
                  <a:cubicBezTo>
                    <a:pt x="3097" y="509"/>
                    <a:pt x="2827" y="40"/>
                    <a:pt x="1917" y="1"/>
                  </a:cubicBezTo>
                  <a:cubicBezTo>
                    <a:pt x="1910" y="1"/>
                    <a:pt x="1902" y="1"/>
                    <a:pt x="18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57"/>
            <p:cNvSpPr/>
            <p:nvPr/>
          </p:nvSpPr>
          <p:spPr>
            <a:xfrm rot="-293290">
              <a:off x="2002154" y="239658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33" y="3461"/>
                    <a:pt x="2060" y="3461"/>
                  </a:cubicBezTo>
                  <a:cubicBezTo>
                    <a:pt x="2041" y="3461"/>
                    <a:pt x="2022" y="3460"/>
                    <a:pt x="2003" y="3460"/>
                  </a:cubicBezTo>
                  <a:cubicBezTo>
                    <a:pt x="1713" y="3449"/>
                    <a:pt x="1440" y="3365"/>
                    <a:pt x="1217" y="3211"/>
                  </a:cubicBezTo>
                  <a:cubicBezTo>
                    <a:pt x="673" y="2843"/>
                    <a:pt x="416" y="2093"/>
                    <a:pt x="617" y="1465"/>
                  </a:cubicBezTo>
                  <a:cubicBezTo>
                    <a:pt x="818" y="848"/>
                    <a:pt x="1454" y="385"/>
                    <a:pt x="2104" y="385"/>
                  </a:cubicBezTo>
                  <a:close/>
                  <a:moveTo>
                    <a:pt x="2102" y="0"/>
                  </a:moveTo>
                  <a:cubicBezTo>
                    <a:pt x="1280" y="0"/>
                    <a:pt x="503" y="563"/>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0"/>
                  </a:cubicBezTo>
                  <a:cubicBezTo>
                    <a:pt x="3934" y="2840"/>
                    <a:pt x="4121" y="1867"/>
                    <a:pt x="3739" y="1127"/>
                  </a:cubicBezTo>
                  <a:cubicBezTo>
                    <a:pt x="3490" y="642"/>
                    <a:pt x="3181" y="42"/>
                    <a:pt x="2126" y="0"/>
                  </a:cubicBezTo>
                  <a:cubicBezTo>
                    <a:pt x="2118" y="0"/>
                    <a:pt x="2110" y="0"/>
                    <a:pt x="2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57"/>
            <p:cNvSpPr/>
            <p:nvPr/>
          </p:nvSpPr>
          <p:spPr>
            <a:xfrm rot="-293290">
              <a:off x="2575931" y="2355731"/>
              <a:ext cx="145155" cy="135606"/>
            </a:xfrm>
            <a:custGeom>
              <a:avLst/>
              <a:gdLst/>
              <a:ahLst/>
              <a:cxnLst/>
              <a:rect l="l" t="t" r="r" b="b"/>
              <a:pathLst>
                <a:path w="3706" h="3462" extrusionOk="0">
                  <a:moveTo>
                    <a:pt x="1896" y="1"/>
                  </a:moveTo>
                  <a:cubicBezTo>
                    <a:pt x="1160" y="1"/>
                    <a:pt x="453" y="513"/>
                    <a:pt x="227" y="1214"/>
                  </a:cubicBezTo>
                  <a:cubicBezTo>
                    <a:pt x="1" y="1923"/>
                    <a:pt x="288" y="2763"/>
                    <a:pt x="904" y="3178"/>
                  </a:cubicBezTo>
                  <a:cubicBezTo>
                    <a:pt x="1161" y="3360"/>
                    <a:pt x="1476" y="3449"/>
                    <a:pt x="1789" y="3460"/>
                  </a:cubicBezTo>
                  <a:cubicBezTo>
                    <a:pt x="1809" y="3461"/>
                    <a:pt x="1828" y="3461"/>
                    <a:pt x="1848" y="3461"/>
                  </a:cubicBezTo>
                  <a:cubicBezTo>
                    <a:pt x="2256" y="3461"/>
                    <a:pt x="2663" y="3324"/>
                    <a:pt x="2972" y="3056"/>
                  </a:cubicBezTo>
                  <a:cubicBezTo>
                    <a:pt x="3532" y="2567"/>
                    <a:pt x="3705" y="1686"/>
                    <a:pt x="3362" y="1022"/>
                  </a:cubicBezTo>
                  <a:cubicBezTo>
                    <a:pt x="3097" y="509"/>
                    <a:pt x="2829" y="40"/>
                    <a:pt x="1920" y="1"/>
                  </a:cubicBezTo>
                  <a:cubicBezTo>
                    <a:pt x="1912" y="1"/>
                    <a:pt x="1904" y="1"/>
                    <a:pt x="18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57"/>
            <p:cNvSpPr/>
            <p:nvPr/>
          </p:nvSpPr>
          <p:spPr>
            <a:xfrm rot="-293290">
              <a:off x="2567743" y="234821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28" y="3461"/>
                    <a:pt x="2057" y="3461"/>
                  </a:cubicBezTo>
                  <a:cubicBezTo>
                    <a:pt x="2038" y="3461"/>
                    <a:pt x="2020" y="3460"/>
                    <a:pt x="2001" y="3460"/>
                  </a:cubicBezTo>
                  <a:cubicBezTo>
                    <a:pt x="1716" y="3449"/>
                    <a:pt x="1443" y="3365"/>
                    <a:pt x="1217" y="3211"/>
                  </a:cubicBezTo>
                  <a:cubicBezTo>
                    <a:pt x="673" y="2843"/>
                    <a:pt x="416" y="2093"/>
                    <a:pt x="617" y="1465"/>
                  </a:cubicBezTo>
                  <a:cubicBezTo>
                    <a:pt x="818" y="848"/>
                    <a:pt x="1454" y="385"/>
                    <a:pt x="2104" y="385"/>
                  </a:cubicBezTo>
                  <a:close/>
                  <a:moveTo>
                    <a:pt x="2114" y="0"/>
                  </a:moveTo>
                  <a:cubicBezTo>
                    <a:pt x="1279" y="0"/>
                    <a:pt x="504" y="559"/>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3"/>
                  </a:cubicBezTo>
                  <a:cubicBezTo>
                    <a:pt x="3934" y="2840"/>
                    <a:pt x="4121" y="1867"/>
                    <a:pt x="3739" y="1127"/>
                  </a:cubicBezTo>
                  <a:cubicBezTo>
                    <a:pt x="3490" y="642"/>
                    <a:pt x="3181" y="42"/>
                    <a:pt x="2126" y="0"/>
                  </a:cubicBezTo>
                  <a:cubicBezTo>
                    <a:pt x="2122" y="0"/>
                    <a:pt x="2118" y="0"/>
                    <a:pt x="2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57"/>
            <p:cNvSpPr/>
            <p:nvPr/>
          </p:nvSpPr>
          <p:spPr>
            <a:xfrm rot="-293290">
              <a:off x="1678920" y="1593458"/>
              <a:ext cx="1259038" cy="573135"/>
            </a:xfrm>
            <a:custGeom>
              <a:avLst/>
              <a:gdLst/>
              <a:ahLst/>
              <a:cxnLst/>
              <a:rect l="l" t="t" r="r" b="b"/>
              <a:pathLst>
                <a:path w="32145" h="14632" extrusionOk="0">
                  <a:moveTo>
                    <a:pt x="29065" y="0"/>
                  </a:moveTo>
                  <a:lnTo>
                    <a:pt x="1700" y="2229"/>
                  </a:lnTo>
                  <a:cubicBezTo>
                    <a:pt x="400" y="5181"/>
                    <a:pt x="1" y="8520"/>
                    <a:pt x="573" y="11695"/>
                  </a:cubicBezTo>
                  <a:cubicBezTo>
                    <a:pt x="804" y="12967"/>
                    <a:pt x="1432" y="14437"/>
                    <a:pt x="2715" y="14616"/>
                  </a:cubicBezTo>
                  <a:cubicBezTo>
                    <a:pt x="2791" y="14626"/>
                    <a:pt x="2866" y="14631"/>
                    <a:pt x="2941" y="14631"/>
                  </a:cubicBezTo>
                  <a:cubicBezTo>
                    <a:pt x="3894" y="14631"/>
                    <a:pt x="4751" y="13818"/>
                    <a:pt x="5061" y="12889"/>
                  </a:cubicBezTo>
                  <a:cubicBezTo>
                    <a:pt x="5396" y="11893"/>
                    <a:pt x="5257" y="10802"/>
                    <a:pt x="5109" y="9759"/>
                  </a:cubicBezTo>
                  <a:lnTo>
                    <a:pt x="5109" y="9759"/>
                  </a:lnTo>
                  <a:cubicBezTo>
                    <a:pt x="5292" y="11032"/>
                    <a:pt x="5676" y="12333"/>
                    <a:pt x="6811" y="12333"/>
                  </a:cubicBezTo>
                  <a:cubicBezTo>
                    <a:pt x="6868" y="12333"/>
                    <a:pt x="6926" y="12329"/>
                    <a:pt x="6986" y="12323"/>
                  </a:cubicBezTo>
                  <a:cubicBezTo>
                    <a:pt x="8253" y="12184"/>
                    <a:pt x="8566" y="10830"/>
                    <a:pt x="8268" y="9430"/>
                  </a:cubicBezTo>
                  <a:lnTo>
                    <a:pt x="8268" y="9430"/>
                  </a:lnTo>
                  <a:cubicBezTo>
                    <a:pt x="8493" y="10477"/>
                    <a:pt x="8798" y="11137"/>
                    <a:pt x="9506" y="11171"/>
                  </a:cubicBezTo>
                  <a:cubicBezTo>
                    <a:pt x="9550" y="11173"/>
                    <a:pt x="9593" y="11174"/>
                    <a:pt x="9635" y="11174"/>
                  </a:cubicBezTo>
                  <a:cubicBezTo>
                    <a:pt x="10311" y="11174"/>
                    <a:pt x="10561" y="10875"/>
                    <a:pt x="10948" y="10328"/>
                  </a:cubicBezTo>
                  <a:cubicBezTo>
                    <a:pt x="11205" y="9961"/>
                    <a:pt x="11342" y="9526"/>
                    <a:pt x="11393" y="9078"/>
                  </a:cubicBezTo>
                  <a:lnTo>
                    <a:pt x="11393" y="9078"/>
                  </a:lnTo>
                  <a:cubicBezTo>
                    <a:pt x="11406" y="9774"/>
                    <a:pt x="11515" y="10241"/>
                    <a:pt x="11997" y="10677"/>
                  </a:cubicBezTo>
                  <a:cubicBezTo>
                    <a:pt x="12331" y="10976"/>
                    <a:pt x="12697" y="11124"/>
                    <a:pt x="13068" y="11124"/>
                  </a:cubicBezTo>
                  <a:cubicBezTo>
                    <a:pt x="13416" y="11124"/>
                    <a:pt x="13767" y="10995"/>
                    <a:pt x="14100" y="10738"/>
                  </a:cubicBezTo>
                  <a:cubicBezTo>
                    <a:pt x="14647" y="10322"/>
                    <a:pt x="14816" y="9763"/>
                    <a:pt x="14882" y="8932"/>
                  </a:cubicBezTo>
                  <a:lnTo>
                    <a:pt x="14882" y="8932"/>
                  </a:lnTo>
                  <a:cubicBezTo>
                    <a:pt x="14987" y="10097"/>
                    <a:pt x="15831" y="11280"/>
                    <a:pt x="16956" y="11280"/>
                  </a:cubicBezTo>
                  <a:cubicBezTo>
                    <a:pt x="16965" y="11280"/>
                    <a:pt x="16975" y="11280"/>
                    <a:pt x="16985" y="11279"/>
                  </a:cubicBezTo>
                  <a:cubicBezTo>
                    <a:pt x="18232" y="11259"/>
                    <a:pt x="19072" y="10216"/>
                    <a:pt x="19183" y="8855"/>
                  </a:cubicBezTo>
                  <a:lnTo>
                    <a:pt x="19183" y="8855"/>
                  </a:lnTo>
                  <a:cubicBezTo>
                    <a:pt x="19247" y="10086"/>
                    <a:pt x="20154" y="11140"/>
                    <a:pt x="21354" y="11140"/>
                  </a:cubicBezTo>
                  <a:cubicBezTo>
                    <a:pt x="21359" y="11140"/>
                    <a:pt x="21365" y="11140"/>
                    <a:pt x="21371" y="11140"/>
                  </a:cubicBezTo>
                  <a:cubicBezTo>
                    <a:pt x="22664" y="11129"/>
                    <a:pt x="23389" y="10261"/>
                    <a:pt x="23820" y="8690"/>
                  </a:cubicBezTo>
                  <a:lnTo>
                    <a:pt x="23820" y="8690"/>
                  </a:lnTo>
                  <a:cubicBezTo>
                    <a:pt x="23574" y="9884"/>
                    <a:pt x="24603" y="11212"/>
                    <a:pt x="25842" y="11212"/>
                  </a:cubicBezTo>
                  <a:cubicBezTo>
                    <a:pt x="25847" y="11212"/>
                    <a:pt x="25852" y="11212"/>
                    <a:pt x="25857" y="11212"/>
                  </a:cubicBezTo>
                  <a:cubicBezTo>
                    <a:pt x="27159" y="11201"/>
                    <a:pt x="27611" y="9918"/>
                    <a:pt x="27801" y="8478"/>
                  </a:cubicBezTo>
                  <a:lnTo>
                    <a:pt x="27801" y="8478"/>
                  </a:lnTo>
                  <a:cubicBezTo>
                    <a:pt x="27634" y="9756"/>
                    <a:pt x="27480" y="11126"/>
                    <a:pt x="28066" y="12273"/>
                  </a:cubicBezTo>
                  <a:cubicBezTo>
                    <a:pt x="28471" y="13066"/>
                    <a:pt x="29382" y="13640"/>
                    <a:pt x="30229" y="13640"/>
                  </a:cubicBezTo>
                  <a:cubicBezTo>
                    <a:pt x="30607" y="13640"/>
                    <a:pt x="30972" y="13526"/>
                    <a:pt x="31274" y="13266"/>
                  </a:cubicBezTo>
                  <a:cubicBezTo>
                    <a:pt x="31899" y="12730"/>
                    <a:pt x="32014" y="11821"/>
                    <a:pt x="32039" y="10992"/>
                  </a:cubicBezTo>
                  <a:cubicBezTo>
                    <a:pt x="32145" y="7142"/>
                    <a:pt x="31093" y="3273"/>
                    <a:pt x="290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57"/>
            <p:cNvSpPr/>
            <p:nvPr/>
          </p:nvSpPr>
          <p:spPr>
            <a:xfrm rot="-293290">
              <a:off x="1671315" y="1586545"/>
              <a:ext cx="1273804" cy="587745"/>
            </a:xfrm>
            <a:custGeom>
              <a:avLst/>
              <a:gdLst/>
              <a:ahLst/>
              <a:cxnLst/>
              <a:rect l="l" t="t" r="r" b="b"/>
              <a:pathLst>
                <a:path w="32522" h="15005" extrusionOk="0">
                  <a:moveTo>
                    <a:pt x="29249" y="1"/>
                  </a:moveTo>
                  <a:cubicBezTo>
                    <a:pt x="29214" y="1"/>
                    <a:pt x="29179" y="10"/>
                    <a:pt x="29148" y="29"/>
                  </a:cubicBezTo>
                  <a:cubicBezTo>
                    <a:pt x="29056" y="85"/>
                    <a:pt x="29028" y="202"/>
                    <a:pt x="29084" y="294"/>
                  </a:cubicBezTo>
                  <a:cubicBezTo>
                    <a:pt x="31090" y="3522"/>
                    <a:pt x="32133" y="7386"/>
                    <a:pt x="32030" y="11180"/>
                  </a:cubicBezTo>
                  <a:cubicBezTo>
                    <a:pt x="32011" y="11908"/>
                    <a:pt x="31913" y="12812"/>
                    <a:pt x="31333" y="13312"/>
                  </a:cubicBezTo>
                  <a:cubicBezTo>
                    <a:pt x="31041" y="13565"/>
                    <a:pt x="30710" y="13640"/>
                    <a:pt x="30419" y="13640"/>
                  </a:cubicBezTo>
                  <a:cubicBezTo>
                    <a:pt x="30289" y="13640"/>
                    <a:pt x="30168" y="13625"/>
                    <a:pt x="30060" y="13605"/>
                  </a:cubicBezTo>
                  <a:cubicBezTo>
                    <a:pt x="29380" y="13468"/>
                    <a:pt x="28735" y="12988"/>
                    <a:pt x="28426" y="12377"/>
                  </a:cubicBezTo>
                  <a:cubicBezTo>
                    <a:pt x="27890" y="11328"/>
                    <a:pt x="27996" y="10089"/>
                    <a:pt x="28183" y="8694"/>
                  </a:cubicBezTo>
                  <a:cubicBezTo>
                    <a:pt x="28200" y="8588"/>
                    <a:pt x="28122" y="8491"/>
                    <a:pt x="28018" y="8477"/>
                  </a:cubicBezTo>
                  <a:cubicBezTo>
                    <a:pt x="28009" y="8475"/>
                    <a:pt x="27999" y="8475"/>
                    <a:pt x="27990" y="8475"/>
                  </a:cubicBezTo>
                  <a:cubicBezTo>
                    <a:pt x="27895" y="8475"/>
                    <a:pt x="27813" y="8548"/>
                    <a:pt x="27801" y="8641"/>
                  </a:cubicBezTo>
                  <a:cubicBezTo>
                    <a:pt x="27569" y="10410"/>
                    <a:pt x="27028" y="11203"/>
                    <a:pt x="26049" y="11208"/>
                  </a:cubicBezTo>
                  <a:lnTo>
                    <a:pt x="26038" y="11208"/>
                  </a:lnTo>
                  <a:cubicBezTo>
                    <a:pt x="25491" y="11208"/>
                    <a:pt x="24941" y="10904"/>
                    <a:pt x="24573" y="10402"/>
                  </a:cubicBezTo>
                  <a:cubicBezTo>
                    <a:pt x="24233" y="9947"/>
                    <a:pt x="24101" y="9398"/>
                    <a:pt x="24202" y="8915"/>
                  </a:cubicBezTo>
                  <a:cubicBezTo>
                    <a:pt x="24216" y="8859"/>
                    <a:pt x="24233" y="8803"/>
                    <a:pt x="24247" y="8742"/>
                  </a:cubicBezTo>
                  <a:cubicBezTo>
                    <a:pt x="24272" y="8644"/>
                    <a:pt x="24216" y="8541"/>
                    <a:pt x="24115" y="8513"/>
                  </a:cubicBezTo>
                  <a:cubicBezTo>
                    <a:pt x="24097" y="8508"/>
                    <a:pt x="24079" y="8506"/>
                    <a:pt x="24061" y="8506"/>
                  </a:cubicBezTo>
                  <a:cubicBezTo>
                    <a:pt x="23979" y="8506"/>
                    <a:pt x="23903" y="8556"/>
                    <a:pt x="23878" y="8639"/>
                  </a:cubicBezTo>
                  <a:cubicBezTo>
                    <a:pt x="23862" y="8700"/>
                    <a:pt x="23842" y="8764"/>
                    <a:pt x="23828" y="8826"/>
                  </a:cubicBezTo>
                  <a:cubicBezTo>
                    <a:pt x="23393" y="10413"/>
                    <a:pt x="22690" y="11124"/>
                    <a:pt x="21563" y="11136"/>
                  </a:cubicBezTo>
                  <a:cubicBezTo>
                    <a:pt x="21550" y="11136"/>
                    <a:pt x="21538" y="11136"/>
                    <a:pt x="21526" y="11136"/>
                  </a:cubicBezTo>
                  <a:cubicBezTo>
                    <a:pt x="21007" y="11136"/>
                    <a:pt x="20525" y="10906"/>
                    <a:pt x="20159" y="10499"/>
                  </a:cubicBezTo>
                  <a:cubicBezTo>
                    <a:pt x="19808" y="10114"/>
                    <a:pt x="19599" y="9590"/>
                    <a:pt x="19568" y="9049"/>
                  </a:cubicBezTo>
                  <a:cubicBezTo>
                    <a:pt x="19579" y="8909"/>
                    <a:pt x="19582" y="8767"/>
                    <a:pt x="19579" y="8625"/>
                  </a:cubicBezTo>
                  <a:cubicBezTo>
                    <a:pt x="19574" y="8519"/>
                    <a:pt x="19496" y="8441"/>
                    <a:pt x="19392" y="8435"/>
                  </a:cubicBezTo>
                  <a:cubicBezTo>
                    <a:pt x="19390" y="8435"/>
                    <a:pt x="19389" y="8435"/>
                    <a:pt x="19387" y="8435"/>
                  </a:cubicBezTo>
                  <a:cubicBezTo>
                    <a:pt x="19289" y="8435"/>
                    <a:pt x="19205" y="8507"/>
                    <a:pt x="19194" y="8608"/>
                  </a:cubicBezTo>
                  <a:cubicBezTo>
                    <a:pt x="19177" y="8756"/>
                    <a:pt x="19175" y="8907"/>
                    <a:pt x="19180" y="9054"/>
                  </a:cubicBezTo>
                  <a:cubicBezTo>
                    <a:pt x="19124" y="9713"/>
                    <a:pt x="18885" y="10301"/>
                    <a:pt x="18497" y="10703"/>
                  </a:cubicBezTo>
                  <a:cubicBezTo>
                    <a:pt x="18145" y="11069"/>
                    <a:pt x="17685" y="11267"/>
                    <a:pt x="17172" y="11278"/>
                  </a:cubicBezTo>
                  <a:cubicBezTo>
                    <a:pt x="17169" y="11278"/>
                    <a:pt x="17166" y="11278"/>
                    <a:pt x="17163" y="11278"/>
                  </a:cubicBezTo>
                  <a:cubicBezTo>
                    <a:pt x="16703" y="11278"/>
                    <a:pt x="16243" y="11049"/>
                    <a:pt x="15883" y="10617"/>
                  </a:cubicBezTo>
                  <a:cubicBezTo>
                    <a:pt x="15537" y="10201"/>
                    <a:pt x="15319" y="9646"/>
                    <a:pt x="15269" y="9110"/>
                  </a:cubicBezTo>
                  <a:cubicBezTo>
                    <a:pt x="15286" y="8890"/>
                    <a:pt x="15297" y="8655"/>
                    <a:pt x="15302" y="8404"/>
                  </a:cubicBezTo>
                  <a:cubicBezTo>
                    <a:pt x="15311" y="8304"/>
                    <a:pt x="15236" y="8220"/>
                    <a:pt x="15135" y="8206"/>
                  </a:cubicBezTo>
                  <a:cubicBezTo>
                    <a:pt x="15129" y="8206"/>
                    <a:pt x="15124" y="8206"/>
                    <a:pt x="15118" y="8206"/>
                  </a:cubicBezTo>
                  <a:cubicBezTo>
                    <a:pt x="15027" y="8206"/>
                    <a:pt x="14947" y="8268"/>
                    <a:pt x="14926" y="8360"/>
                  </a:cubicBezTo>
                  <a:cubicBezTo>
                    <a:pt x="14873" y="8602"/>
                    <a:pt x="14864" y="8859"/>
                    <a:pt x="14884" y="9113"/>
                  </a:cubicBezTo>
                  <a:cubicBezTo>
                    <a:pt x="14814" y="9950"/>
                    <a:pt x="14650" y="10416"/>
                    <a:pt x="14181" y="10776"/>
                  </a:cubicBezTo>
                  <a:cubicBezTo>
                    <a:pt x="13880" y="11005"/>
                    <a:pt x="13572" y="11120"/>
                    <a:pt x="13269" y="11120"/>
                  </a:cubicBezTo>
                  <a:cubicBezTo>
                    <a:pt x="12943" y="11120"/>
                    <a:pt x="12623" y="10986"/>
                    <a:pt x="12326" y="10720"/>
                  </a:cubicBezTo>
                  <a:cubicBezTo>
                    <a:pt x="11902" y="10338"/>
                    <a:pt x="11798" y="9928"/>
                    <a:pt x="11785" y="9286"/>
                  </a:cubicBezTo>
                  <a:cubicBezTo>
                    <a:pt x="11824" y="8985"/>
                    <a:pt x="11815" y="8697"/>
                    <a:pt x="11796" y="8455"/>
                  </a:cubicBezTo>
                  <a:cubicBezTo>
                    <a:pt x="11785" y="8350"/>
                    <a:pt x="11693" y="8276"/>
                    <a:pt x="11603" y="8276"/>
                  </a:cubicBezTo>
                  <a:cubicBezTo>
                    <a:pt x="11601" y="8276"/>
                    <a:pt x="11599" y="8276"/>
                    <a:pt x="11598" y="8276"/>
                  </a:cubicBezTo>
                  <a:cubicBezTo>
                    <a:pt x="11492" y="8279"/>
                    <a:pt x="11411" y="8363"/>
                    <a:pt x="11408" y="8463"/>
                  </a:cubicBezTo>
                  <a:lnTo>
                    <a:pt x="11405" y="8499"/>
                  </a:lnTo>
                  <a:cubicBezTo>
                    <a:pt x="11397" y="8778"/>
                    <a:pt x="11391" y="9032"/>
                    <a:pt x="11394" y="9264"/>
                  </a:cubicBezTo>
                  <a:cubicBezTo>
                    <a:pt x="11349" y="9646"/>
                    <a:pt x="11235" y="10048"/>
                    <a:pt x="10987" y="10399"/>
                  </a:cubicBezTo>
                  <a:cubicBezTo>
                    <a:pt x="10622" y="10918"/>
                    <a:pt x="10425" y="11164"/>
                    <a:pt x="9829" y="11164"/>
                  </a:cubicBezTo>
                  <a:cubicBezTo>
                    <a:pt x="9791" y="11164"/>
                    <a:pt x="9751" y="11163"/>
                    <a:pt x="9709" y="11161"/>
                  </a:cubicBezTo>
                  <a:cubicBezTo>
                    <a:pt x="9184" y="11133"/>
                    <a:pt x="8897" y="10700"/>
                    <a:pt x="8649" y="9562"/>
                  </a:cubicBezTo>
                  <a:cubicBezTo>
                    <a:pt x="8649" y="9559"/>
                    <a:pt x="8646" y="9557"/>
                    <a:pt x="8646" y="9551"/>
                  </a:cubicBezTo>
                  <a:cubicBezTo>
                    <a:pt x="8627" y="9462"/>
                    <a:pt x="8549" y="9401"/>
                    <a:pt x="8461" y="9401"/>
                  </a:cubicBezTo>
                  <a:cubicBezTo>
                    <a:pt x="8448" y="9401"/>
                    <a:pt x="8434" y="9403"/>
                    <a:pt x="8420" y="9406"/>
                  </a:cubicBezTo>
                  <a:cubicBezTo>
                    <a:pt x="8314" y="9425"/>
                    <a:pt x="8250" y="9529"/>
                    <a:pt x="8272" y="9632"/>
                  </a:cubicBezTo>
                  <a:cubicBezTo>
                    <a:pt x="8272" y="9635"/>
                    <a:pt x="8278" y="9640"/>
                    <a:pt x="8278" y="9643"/>
                  </a:cubicBezTo>
                  <a:cubicBezTo>
                    <a:pt x="8470" y="10552"/>
                    <a:pt x="8389" y="11345"/>
                    <a:pt x="8046" y="11819"/>
                  </a:cubicBezTo>
                  <a:cubicBezTo>
                    <a:pt x="7840" y="12101"/>
                    <a:pt x="7544" y="12268"/>
                    <a:pt x="7165" y="12310"/>
                  </a:cubicBezTo>
                  <a:cubicBezTo>
                    <a:pt x="7111" y="12316"/>
                    <a:pt x="7059" y="12319"/>
                    <a:pt x="7009" y="12319"/>
                  </a:cubicBezTo>
                  <a:cubicBezTo>
                    <a:pt x="6203" y="12319"/>
                    <a:pt x="5733" y="11564"/>
                    <a:pt x="5496" y="9911"/>
                  </a:cubicBezTo>
                  <a:cubicBezTo>
                    <a:pt x="5484" y="9817"/>
                    <a:pt x="5402" y="9744"/>
                    <a:pt x="5310" y="9744"/>
                  </a:cubicBezTo>
                  <a:cubicBezTo>
                    <a:pt x="5300" y="9744"/>
                    <a:pt x="5291" y="9745"/>
                    <a:pt x="5282" y="9746"/>
                  </a:cubicBezTo>
                  <a:cubicBezTo>
                    <a:pt x="5176" y="9760"/>
                    <a:pt x="5103" y="9858"/>
                    <a:pt x="5117" y="9964"/>
                  </a:cubicBezTo>
                  <a:cubicBezTo>
                    <a:pt x="5254" y="10932"/>
                    <a:pt x="5401" y="12031"/>
                    <a:pt x="5075" y="13007"/>
                  </a:cubicBezTo>
                  <a:cubicBezTo>
                    <a:pt x="4795" y="13835"/>
                    <a:pt x="4013" y="14620"/>
                    <a:pt x="3137" y="14620"/>
                  </a:cubicBezTo>
                  <a:cubicBezTo>
                    <a:pt x="3071" y="14620"/>
                    <a:pt x="3005" y="14615"/>
                    <a:pt x="2938" y="14606"/>
                  </a:cubicBezTo>
                  <a:cubicBezTo>
                    <a:pt x="1571" y="14414"/>
                    <a:pt x="1100" y="12603"/>
                    <a:pt x="960" y="11836"/>
                  </a:cubicBezTo>
                  <a:cubicBezTo>
                    <a:pt x="391" y="8711"/>
                    <a:pt x="790" y="5389"/>
                    <a:pt x="2070" y="2484"/>
                  </a:cubicBezTo>
                  <a:cubicBezTo>
                    <a:pt x="2112" y="2390"/>
                    <a:pt x="2070" y="2275"/>
                    <a:pt x="1973" y="2233"/>
                  </a:cubicBezTo>
                  <a:cubicBezTo>
                    <a:pt x="1947" y="2222"/>
                    <a:pt x="1920" y="2217"/>
                    <a:pt x="1894" y="2217"/>
                  </a:cubicBezTo>
                  <a:cubicBezTo>
                    <a:pt x="1819" y="2217"/>
                    <a:pt x="1747" y="2259"/>
                    <a:pt x="1716" y="2331"/>
                  </a:cubicBezTo>
                  <a:cubicBezTo>
                    <a:pt x="405" y="5308"/>
                    <a:pt x="0" y="8708"/>
                    <a:pt x="581" y="11908"/>
                  </a:cubicBezTo>
                  <a:cubicBezTo>
                    <a:pt x="734" y="12759"/>
                    <a:pt x="1267" y="14765"/>
                    <a:pt x="2885" y="14988"/>
                  </a:cubicBezTo>
                  <a:cubicBezTo>
                    <a:pt x="2977" y="14999"/>
                    <a:pt x="3064" y="15005"/>
                    <a:pt x="3150" y="15005"/>
                  </a:cubicBezTo>
                  <a:cubicBezTo>
                    <a:pt x="4233" y="15005"/>
                    <a:pt x="5123" y="14082"/>
                    <a:pt x="5429" y="13144"/>
                  </a:cubicBezTo>
                  <a:cubicBezTo>
                    <a:pt x="5574" y="12726"/>
                    <a:pt x="5633" y="12291"/>
                    <a:pt x="5647" y="11853"/>
                  </a:cubicBezTo>
                  <a:cubicBezTo>
                    <a:pt x="5929" y="12361"/>
                    <a:pt x="6355" y="12719"/>
                    <a:pt x="7002" y="12719"/>
                  </a:cubicBezTo>
                  <a:cubicBezTo>
                    <a:pt x="7064" y="12719"/>
                    <a:pt x="7129" y="12716"/>
                    <a:pt x="7195" y="12709"/>
                  </a:cubicBezTo>
                  <a:cubicBezTo>
                    <a:pt x="7689" y="12653"/>
                    <a:pt x="8077" y="12433"/>
                    <a:pt x="8350" y="12056"/>
                  </a:cubicBezTo>
                  <a:cubicBezTo>
                    <a:pt x="8554" y="11774"/>
                    <a:pt x="8685" y="11401"/>
                    <a:pt x="8732" y="10971"/>
                  </a:cubicBezTo>
                  <a:cubicBezTo>
                    <a:pt x="8950" y="11309"/>
                    <a:pt x="9246" y="11537"/>
                    <a:pt x="9684" y="11557"/>
                  </a:cubicBezTo>
                  <a:cubicBezTo>
                    <a:pt x="9730" y="11559"/>
                    <a:pt x="9774" y="11560"/>
                    <a:pt x="9817" y="11560"/>
                  </a:cubicBezTo>
                  <a:cubicBezTo>
                    <a:pt x="10600" y="11560"/>
                    <a:pt x="10897" y="11202"/>
                    <a:pt x="11296" y="10633"/>
                  </a:cubicBezTo>
                  <a:cubicBezTo>
                    <a:pt x="11386" y="10505"/>
                    <a:pt x="11464" y="10368"/>
                    <a:pt x="11525" y="10229"/>
                  </a:cubicBezTo>
                  <a:cubicBezTo>
                    <a:pt x="11623" y="10513"/>
                    <a:pt x="11787" y="10770"/>
                    <a:pt x="12061" y="11013"/>
                  </a:cubicBezTo>
                  <a:cubicBezTo>
                    <a:pt x="12425" y="11341"/>
                    <a:pt x="12838" y="11506"/>
                    <a:pt x="13259" y="11506"/>
                  </a:cubicBezTo>
                  <a:cubicBezTo>
                    <a:pt x="13646" y="11506"/>
                    <a:pt x="14039" y="11366"/>
                    <a:pt x="14407" y="11085"/>
                  </a:cubicBezTo>
                  <a:cubicBezTo>
                    <a:pt x="14772" y="10806"/>
                    <a:pt x="14982" y="10472"/>
                    <a:pt x="15107" y="10064"/>
                  </a:cubicBezTo>
                  <a:cubicBezTo>
                    <a:pt x="15227" y="10354"/>
                    <a:pt x="15386" y="10631"/>
                    <a:pt x="15584" y="10868"/>
                  </a:cubicBezTo>
                  <a:cubicBezTo>
                    <a:pt x="16016" y="11385"/>
                    <a:pt x="16567" y="11669"/>
                    <a:pt x="17154" y="11669"/>
                  </a:cubicBezTo>
                  <a:cubicBezTo>
                    <a:pt x="17163" y="11669"/>
                    <a:pt x="17171" y="11669"/>
                    <a:pt x="17180" y="11668"/>
                  </a:cubicBezTo>
                  <a:cubicBezTo>
                    <a:pt x="17799" y="11654"/>
                    <a:pt x="18352" y="11417"/>
                    <a:pt x="18776" y="10971"/>
                  </a:cubicBezTo>
                  <a:cubicBezTo>
                    <a:pt x="19038" y="10695"/>
                    <a:pt x="19244" y="10352"/>
                    <a:pt x="19381" y="9964"/>
                  </a:cubicBezTo>
                  <a:cubicBezTo>
                    <a:pt x="19496" y="10257"/>
                    <a:pt x="19663" y="10527"/>
                    <a:pt x="19875" y="10762"/>
                  </a:cubicBezTo>
                  <a:cubicBezTo>
                    <a:pt x="20319" y="11256"/>
                    <a:pt x="20918" y="11523"/>
                    <a:pt x="21553" y="11523"/>
                  </a:cubicBezTo>
                  <a:cubicBezTo>
                    <a:pt x="21556" y="11523"/>
                    <a:pt x="21559" y="11523"/>
                    <a:pt x="21563" y="11523"/>
                  </a:cubicBezTo>
                  <a:cubicBezTo>
                    <a:pt x="22615" y="11512"/>
                    <a:pt x="23365" y="10979"/>
                    <a:pt x="23870" y="9852"/>
                  </a:cubicBezTo>
                  <a:cubicBezTo>
                    <a:pt x="23948" y="10123"/>
                    <a:pt x="24079" y="10388"/>
                    <a:pt x="24258" y="10633"/>
                  </a:cubicBezTo>
                  <a:cubicBezTo>
                    <a:pt x="24701" y="11236"/>
                    <a:pt x="25362" y="11596"/>
                    <a:pt x="26032" y="11596"/>
                  </a:cubicBezTo>
                  <a:lnTo>
                    <a:pt x="26046" y="11596"/>
                  </a:lnTo>
                  <a:cubicBezTo>
                    <a:pt x="26835" y="11587"/>
                    <a:pt x="27326" y="11166"/>
                    <a:pt x="27644" y="10594"/>
                  </a:cubicBezTo>
                  <a:cubicBezTo>
                    <a:pt x="27658" y="11264"/>
                    <a:pt x="27770" y="11933"/>
                    <a:pt x="28082" y="12550"/>
                  </a:cubicBezTo>
                  <a:cubicBezTo>
                    <a:pt x="28448" y="13261"/>
                    <a:pt x="29193" y="13825"/>
                    <a:pt x="29988" y="13981"/>
                  </a:cubicBezTo>
                  <a:cubicBezTo>
                    <a:pt x="30133" y="14009"/>
                    <a:pt x="30275" y="14023"/>
                    <a:pt x="30413" y="14023"/>
                  </a:cubicBezTo>
                  <a:cubicBezTo>
                    <a:pt x="30857" y="14023"/>
                    <a:pt x="31263" y="13881"/>
                    <a:pt x="31586" y="13605"/>
                  </a:cubicBezTo>
                  <a:cubicBezTo>
                    <a:pt x="32278" y="13007"/>
                    <a:pt x="32396" y="12000"/>
                    <a:pt x="32415" y="11191"/>
                  </a:cubicBezTo>
                  <a:cubicBezTo>
                    <a:pt x="32521" y="7319"/>
                    <a:pt x="31453" y="3380"/>
                    <a:pt x="29413" y="91"/>
                  </a:cubicBezTo>
                  <a:cubicBezTo>
                    <a:pt x="29377" y="33"/>
                    <a:pt x="29314" y="1"/>
                    <a:pt x="29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57"/>
            <p:cNvSpPr/>
            <p:nvPr/>
          </p:nvSpPr>
          <p:spPr>
            <a:xfrm rot="-293290">
              <a:off x="1753955" y="1775824"/>
              <a:ext cx="53229" cy="347007"/>
            </a:xfrm>
            <a:custGeom>
              <a:avLst/>
              <a:gdLst/>
              <a:ahLst/>
              <a:cxnLst/>
              <a:rect l="l" t="t" r="r" b="b"/>
              <a:pathLst>
                <a:path w="1359" h="8859" extrusionOk="0">
                  <a:moveTo>
                    <a:pt x="1143" y="0"/>
                  </a:moveTo>
                  <a:cubicBezTo>
                    <a:pt x="1062" y="0"/>
                    <a:pt x="985" y="53"/>
                    <a:pt x="960" y="134"/>
                  </a:cubicBezTo>
                  <a:cubicBezTo>
                    <a:pt x="95" y="2916"/>
                    <a:pt x="0" y="5884"/>
                    <a:pt x="689" y="8713"/>
                  </a:cubicBezTo>
                  <a:cubicBezTo>
                    <a:pt x="711" y="8799"/>
                    <a:pt x="790" y="8858"/>
                    <a:pt x="876" y="8858"/>
                  </a:cubicBezTo>
                  <a:cubicBezTo>
                    <a:pt x="893" y="8858"/>
                    <a:pt x="907" y="8855"/>
                    <a:pt x="921" y="8855"/>
                  </a:cubicBezTo>
                  <a:cubicBezTo>
                    <a:pt x="1021" y="8827"/>
                    <a:pt x="1085" y="8727"/>
                    <a:pt x="1060" y="8621"/>
                  </a:cubicBezTo>
                  <a:cubicBezTo>
                    <a:pt x="391" y="5859"/>
                    <a:pt x="483" y="2966"/>
                    <a:pt x="1325" y="249"/>
                  </a:cubicBezTo>
                  <a:cubicBezTo>
                    <a:pt x="1359" y="148"/>
                    <a:pt x="1300" y="40"/>
                    <a:pt x="1200" y="9"/>
                  </a:cubicBezTo>
                  <a:cubicBezTo>
                    <a:pt x="1181" y="3"/>
                    <a:pt x="1162" y="0"/>
                    <a:pt x="1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57"/>
            <p:cNvSpPr/>
            <p:nvPr/>
          </p:nvSpPr>
          <p:spPr>
            <a:xfrm rot="-293290">
              <a:off x="1816229" y="1936303"/>
              <a:ext cx="18526" cy="127890"/>
            </a:xfrm>
            <a:custGeom>
              <a:avLst/>
              <a:gdLst/>
              <a:ahLst/>
              <a:cxnLst/>
              <a:rect l="l" t="t" r="r" b="b"/>
              <a:pathLst>
                <a:path w="473" h="3265" extrusionOk="0">
                  <a:moveTo>
                    <a:pt x="266" y="0"/>
                  </a:moveTo>
                  <a:cubicBezTo>
                    <a:pt x="171" y="0"/>
                    <a:pt x="84" y="84"/>
                    <a:pt x="82" y="188"/>
                  </a:cubicBezTo>
                  <a:lnTo>
                    <a:pt x="4" y="3064"/>
                  </a:lnTo>
                  <a:cubicBezTo>
                    <a:pt x="1" y="3173"/>
                    <a:pt x="85" y="3259"/>
                    <a:pt x="193" y="3265"/>
                  </a:cubicBezTo>
                  <a:lnTo>
                    <a:pt x="199" y="3265"/>
                  </a:lnTo>
                  <a:cubicBezTo>
                    <a:pt x="305" y="3265"/>
                    <a:pt x="389" y="3181"/>
                    <a:pt x="391" y="3075"/>
                  </a:cubicBezTo>
                  <a:lnTo>
                    <a:pt x="470" y="199"/>
                  </a:lnTo>
                  <a:cubicBezTo>
                    <a:pt x="472" y="90"/>
                    <a:pt x="389" y="4"/>
                    <a:pt x="280" y="1"/>
                  </a:cubicBezTo>
                  <a:cubicBezTo>
                    <a:pt x="275" y="0"/>
                    <a:pt x="271" y="0"/>
                    <a:pt x="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57"/>
            <p:cNvSpPr/>
            <p:nvPr/>
          </p:nvSpPr>
          <p:spPr>
            <a:xfrm rot="-293290">
              <a:off x="1726423" y="1919288"/>
              <a:ext cx="18722" cy="63965"/>
            </a:xfrm>
            <a:custGeom>
              <a:avLst/>
              <a:gdLst/>
              <a:ahLst/>
              <a:cxnLst/>
              <a:rect l="l" t="t" r="r" b="b"/>
              <a:pathLst>
                <a:path w="478" h="1633" extrusionOk="0">
                  <a:moveTo>
                    <a:pt x="275" y="0"/>
                  </a:moveTo>
                  <a:cubicBezTo>
                    <a:pt x="173" y="0"/>
                    <a:pt x="89" y="79"/>
                    <a:pt x="84" y="182"/>
                  </a:cubicBezTo>
                  <a:lnTo>
                    <a:pt x="6" y="1426"/>
                  </a:lnTo>
                  <a:cubicBezTo>
                    <a:pt x="0" y="1535"/>
                    <a:pt x="81" y="1624"/>
                    <a:pt x="187" y="1633"/>
                  </a:cubicBezTo>
                  <a:lnTo>
                    <a:pt x="201" y="1633"/>
                  </a:lnTo>
                  <a:cubicBezTo>
                    <a:pt x="304" y="1633"/>
                    <a:pt x="388" y="1555"/>
                    <a:pt x="393" y="1451"/>
                  </a:cubicBezTo>
                  <a:lnTo>
                    <a:pt x="469" y="207"/>
                  </a:lnTo>
                  <a:cubicBezTo>
                    <a:pt x="477" y="98"/>
                    <a:pt x="396" y="6"/>
                    <a:pt x="290" y="1"/>
                  </a:cubicBezTo>
                  <a:cubicBezTo>
                    <a:pt x="285" y="0"/>
                    <a:pt x="280"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57"/>
            <p:cNvSpPr/>
            <p:nvPr/>
          </p:nvSpPr>
          <p:spPr>
            <a:xfrm rot="-293290">
              <a:off x="1905931" y="1799248"/>
              <a:ext cx="43437" cy="213280"/>
            </a:xfrm>
            <a:custGeom>
              <a:avLst/>
              <a:gdLst/>
              <a:ahLst/>
              <a:cxnLst/>
              <a:rect l="l" t="t" r="r" b="b"/>
              <a:pathLst>
                <a:path w="1109" h="5445" extrusionOk="0">
                  <a:moveTo>
                    <a:pt x="890" y="1"/>
                  </a:moveTo>
                  <a:cubicBezTo>
                    <a:pt x="813" y="1"/>
                    <a:pt x="739" y="47"/>
                    <a:pt x="709" y="125"/>
                  </a:cubicBezTo>
                  <a:cubicBezTo>
                    <a:pt x="82" y="1771"/>
                    <a:pt x="1" y="3609"/>
                    <a:pt x="478" y="5305"/>
                  </a:cubicBezTo>
                  <a:cubicBezTo>
                    <a:pt x="503" y="5389"/>
                    <a:pt x="581" y="5445"/>
                    <a:pt x="665" y="5445"/>
                  </a:cubicBezTo>
                  <a:cubicBezTo>
                    <a:pt x="681" y="5445"/>
                    <a:pt x="698" y="5445"/>
                    <a:pt x="718" y="5436"/>
                  </a:cubicBezTo>
                  <a:cubicBezTo>
                    <a:pt x="818" y="5408"/>
                    <a:pt x="877" y="5300"/>
                    <a:pt x="849" y="5199"/>
                  </a:cubicBezTo>
                  <a:cubicBezTo>
                    <a:pt x="391" y="3584"/>
                    <a:pt x="469" y="1832"/>
                    <a:pt x="1069" y="261"/>
                  </a:cubicBezTo>
                  <a:cubicBezTo>
                    <a:pt x="1108" y="164"/>
                    <a:pt x="1058" y="52"/>
                    <a:pt x="958" y="13"/>
                  </a:cubicBezTo>
                  <a:cubicBezTo>
                    <a:pt x="935" y="5"/>
                    <a:pt x="913"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57"/>
            <p:cNvSpPr/>
            <p:nvPr/>
          </p:nvSpPr>
          <p:spPr>
            <a:xfrm rot="-293290">
              <a:off x="1973730" y="1839944"/>
              <a:ext cx="25146" cy="79084"/>
            </a:xfrm>
            <a:custGeom>
              <a:avLst/>
              <a:gdLst/>
              <a:ahLst/>
              <a:cxnLst/>
              <a:rect l="l" t="t" r="r" b="b"/>
              <a:pathLst>
                <a:path w="642" h="2019" extrusionOk="0">
                  <a:moveTo>
                    <a:pt x="439" y="0"/>
                  </a:moveTo>
                  <a:cubicBezTo>
                    <a:pt x="345" y="0"/>
                    <a:pt x="264" y="71"/>
                    <a:pt x="249" y="166"/>
                  </a:cubicBezTo>
                  <a:lnTo>
                    <a:pt x="14" y="1798"/>
                  </a:lnTo>
                  <a:cubicBezTo>
                    <a:pt x="0" y="1904"/>
                    <a:pt x="73" y="1996"/>
                    <a:pt x="179" y="2016"/>
                  </a:cubicBezTo>
                  <a:cubicBezTo>
                    <a:pt x="190" y="2019"/>
                    <a:pt x="196" y="2019"/>
                    <a:pt x="207" y="2019"/>
                  </a:cubicBezTo>
                  <a:cubicBezTo>
                    <a:pt x="299" y="2019"/>
                    <a:pt x="385" y="1952"/>
                    <a:pt x="394" y="1851"/>
                  </a:cubicBezTo>
                  <a:lnTo>
                    <a:pt x="628" y="219"/>
                  </a:lnTo>
                  <a:cubicBezTo>
                    <a:pt x="642" y="113"/>
                    <a:pt x="569" y="21"/>
                    <a:pt x="463" y="2"/>
                  </a:cubicBezTo>
                  <a:cubicBezTo>
                    <a:pt x="455" y="1"/>
                    <a:pt x="447" y="0"/>
                    <a:pt x="4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57"/>
            <p:cNvSpPr/>
            <p:nvPr/>
          </p:nvSpPr>
          <p:spPr>
            <a:xfrm rot="-293290">
              <a:off x="2036797" y="1576501"/>
              <a:ext cx="139906" cy="399103"/>
            </a:xfrm>
            <a:custGeom>
              <a:avLst/>
              <a:gdLst/>
              <a:ahLst/>
              <a:cxnLst/>
              <a:rect l="l" t="t" r="r" b="b"/>
              <a:pathLst>
                <a:path w="3572" h="10189" extrusionOk="0">
                  <a:moveTo>
                    <a:pt x="3354" y="0"/>
                  </a:moveTo>
                  <a:cubicBezTo>
                    <a:pt x="3297" y="0"/>
                    <a:pt x="3238" y="26"/>
                    <a:pt x="3201" y="76"/>
                  </a:cubicBezTo>
                  <a:cubicBezTo>
                    <a:pt x="1050" y="2877"/>
                    <a:pt x="1" y="6498"/>
                    <a:pt x="324" y="10013"/>
                  </a:cubicBezTo>
                  <a:cubicBezTo>
                    <a:pt x="336" y="10116"/>
                    <a:pt x="419" y="10189"/>
                    <a:pt x="517" y="10189"/>
                  </a:cubicBezTo>
                  <a:cubicBezTo>
                    <a:pt x="522" y="10189"/>
                    <a:pt x="531" y="10189"/>
                    <a:pt x="531" y="10186"/>
                  </a:cubicBezTo>
                  <a:cubicBezTo>
                    <a:pt x="637" y="10175"/>
                    <a:pt x="715" y="10080"/>
                    <a:pt x="704" y="9977"/>
                  </a:cubicBezTo>
                  <a:cubicBezTo>
                    <a:pt x="391" y="6553"/>
                    <a:pt x="1410" y="3033"/>
                    <a:pt x="3505" y="310"/>
                  </a:cubicBezTo>
                  <a:cubicBezTo>
                    <a:pt x="3572" y="226"/>
                    <a:pt x="3552" y="103"/>
                    <a:pt x="3469" y="39"/>
                  </a:cubicBezTo>
                  <a:cubicBezTo>
                    <a:pt x="3435" y="13"/>
                    <a:pt x="3395" y="0"/>
                    <a:pt x="33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57"/>
            <p:cNvSpPr/>
            <p:nvPr/>
          </p:nvSpPr>
          <p:spPr>
            <a:xfrm rot="-293290">
              <a:off x="2112331" y="1710327"/>
              <a:ext cx="62511" cy="146221"/>
            </a:xfrm>
            <a:custGeom>
              <a:avLst/>
              <a:gdLst/>
              <a:ahLst/>
              <a:cxnLst/>
              <a:rect l="l" t="t" r="r" b="b"/>
              <a:pathLst>
                <a:path w="1596" h="3733" extrusionOk="0">
                  <a:moveTo>
                    <a:pt x="1378" y="0"/>
                  </a:moveTo>
                  <a:cubicBezTo>
                    <a:pt x="1305" y="0"/>
                    <a:pt x="1235" y="42"/>
                    <a:pt x="1202" y="114"/>
                  </a:cubicBezTo>
                  <a:cubicBezTo>
                    <a:pt x="711" y="1199"/>
                    <a:pt x="312" y="2335"/>
                    <a:pt x="22" y="3490"/>
                  </a:cubicBezTo>
                  <a:cubicBezTo>
                    <a:pt x="0" y="3596"/>
                    <a:pt x="59" y="3696"/>
                    <a:pt x="162" y="3724"/>
                  </a:cubicBezTo>
                  <a:cubicBezTo>
                    <a:pt x="176" y="3727"/>
                    <a:pt x="190" y="3733"/>
                    <a:pt x="209" y="3733"/>
                  </a:cubicBezTo>
                  <a:cubicBezTo>
                    <a:pt x="293" y="3733"/>
                    <a:pt x="368" y="3677"/>
                    <a:pt x="399" y="3582"/>
                  </a:cubicBezTo>
                  <a:cubicBezTo>
                    <a:pt x="684" y="2452"/>
                    <a:pt x="1074" y="1336"/>
                    <a:pt x="1554" y="270"/>
                  </a:cubicBezTo>
                  <a:cubicBezTo>
                    <a:pt x="1596" y="176"/>
                    <a:pt x="1554" y="61"/>
                    <a:pt x="1456" y="17"/>
                  </a:cubicBezTo>
                  <a:cubicBezTo>
                    <a:pt x="1431" y="6"/>
                    <a:pt x="1404" y="0"/>
                    <a:pt x="13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57"/>
            <p:cNvSpPr/>
            <p:nvPr/>
          </p:nvSpPr>
          <p:spPr>
            <a:xfrm rot="-293290">
              <a:off x="2185033" y="1568371"/>
              <a:ext cx="94002" cy="393345"/>
            </a:xfrm>
            <a:custGeom>
              <a:avLst/>
              <a:gdLst/>
              <a:ahLst/>
              <a:cxnLst/>
              <a:rect l="l" t="t" r="r" b="b"/>
              <a:pathLst>
                <a:path w="2400" h="10042" extrusionOk="0">
                  <a:moveTo>
                    <a:pt x="2180" y="0"/>
                  </a:moveTo>
                  <a:cubicBezTo>
                    <a:pt x="2107" y="0"/>
                    <a:pt x="2039" y="42"/>
                    <a:pt x="2007" y="113"/>
                  </a:cubicBezTo>
                  <a:cubicBezTo>
                    <a:pt x="598" y="3154"/>
                    <a:pt x="1" y="6526"/>
                    <a:pt x="274" y="9863"/>
                  </a:cubicBezTo>
                  <a:cubicBezTo>
                    <a:pt x="280" y="9966"/>
                    <a:pt x="363" y="10042"/>
                    <a:pt x="464" y="10042"/>
                  </a:cubicBezTo>
                  <a:cubicBezTo>
                    <a:pt x="472" y="10042"/>
                    <a:pt x="475" y="10042"/>
                    <a:pt x="478" y="10039"/>
                  </a:cubicBezTo>
                  <a:cubicBezTo>
                    <a:pt x="587" y="10030"/>
                    <a:pt x="667" y="9936"/>
                    <a:pt x="656" y="9832"/>
                  </a:cubicBezTo>
                  <a:cubicBezTo>
                    <a:pt x="391" y="6557"/>
                    <a:pt x="977" y="3254"/>
                    <a:pt x="2355" y="275"/>
                  </a:cubicBezTo>
                  <a:cubicBezTo>
                    <a:pt x="2400" y="177"/>
                    <a:pt x="2358" y="65"/>
                    <a:pt x="2260" y="18"/>
                  </a:cubicBezTo>
                  <a:cubicBezTo>
                    <a:pt x="2234" y="6"/>
                    <a:pt x="2206" y="0"/>
                    <a:pt x="2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57"/>
            <p:cNvSpPr/>
            <p:nvPr/>
          </p:nvSpPr>
          <p:spPr>
            <a:xfrm rot="-293290">
              <a:off x="2261784" y="1738624"/>
              <a:ext cx="31491" cy="85312"/>
            </a:xfrm>
            <a:custGeom>
              <a:avLst/>
              <a:gdLst/>
              <a:ahLst/>
              <a:cxnLst/>
              <a:rect l="l" t="t" r="r" b="b"/>
              <a:pathLst>
                <a:path w="804" h="2178" extrusionOk="0">
                  <a:moveTo>
                    <a:pt x="598" y="1"/>
                  </a:moveTo>
                  <a:cubicBezTo>
                    <a:pt x="509" y="1"/>
                    <a:pt x="429" y="59"/>
                    <a:pt x="407" y="152"/>
                  </a:cubicBezTo>
                  <a:lnTo>
                    <a:pt x="20" y="1940"/>
                  </a:lnTo>
                  <a:cubicBezTo>
                    <a:pt x="0" y="2043"/>
                    <a:pt x="61" y="2144"/>
                    <a:pt x="167" y="2169"/>
                  </a:cubicBezTo>
                  <a:cubicBezTo>
                    <a:pt x="181" y="2175"/>
                    <a:pt x="195" y="2177"/>
                    <a:pt x="209" y="2177"/>
                  </a:cubicBezTo>
                  <a:cubicBezTo>
                    <a:pt x="296" y="2177"/>
                    <a:pt x="377" y="2113"/>
                    <a:pt x="396" y="2024"/>
                  </a:cubicBezTo>
                  <a:lnTo>
                    <a:pt x="784" y="233"/>
                  </a:lnTo>
                  <a:cubicBezTo>
                    <a:pt x="804" y="130"/>
                    <a:pt x="742" y="29"/>
                    <a:pt x="636" y="4"/>
                  </a:cubicBezTo>
                  <a:cubicBezTo>
                    <a:pt x="623" y="2"/>
                    <a:pt x="611" y="1"/>
                    <a:pt x="5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57"/>
            <p:cNvSpPr/>
            <p:nvPr/>
          </p:nvSpPr>
          <p:spPr>
            <a:xfrm rot="-293290">
              <a:off x="2359889" y="1551283"/>
              <a:ext cx="68543" cy="393736"/>
            </a:xfrm>
            <a:custGeom>
              <a:avLst/>
              <a:gdLst/>
              <a:ahLst/>
              <a:cxnLst/>
              <a:rect l="l" t="t" r="r" b="b"/>
              <a:pathLst>
                <a:path w="1750" h="10052" extrusionOk="0">
                  <a:moveTo>
                    <a:pt x="1533" y="1"/>
                  </a:moveTo>
                  <a:cubicBezTo>
                    <a:pt x="1451" y="1"/>
                    <a:pt x="1378" y="53"/>
                    <a:pt x="1351" y="133"/>
                  </a:cubicBezTo>
                  <a:cubicBezTo>
                    <a:pt x="341" y="3250"/>
                    <a:pt x="1" y="6622"/>
                    <a:pt x="363" y="9881"/>
                  </a:cubicBezTo>
                  <a:cubicBezTo>
                    <a:pt x="372" y="9979"/>
                    <a:pt x="455" y="10051"/>
                    <a:pt x="553" y="10051"/>
                  </a:cubicBezTo>
                  <a:cubicBezTo>
                    <a:pt x="561" y="10051"/>
                    <a:pt x="567" y="10050"/>
                    <a:pt x="571" y="10050"/>
                  </a:cubicBezTo>
                  <a:cubicBezTo>
                    <a:pt x="573" y="10050"/>
                    <a:pt x="574" y="10050"/>
                    <a:pt x="575" y="10051"/>
                  </a:cubicBezTo>
                  <a:cubicBezTo>
                    <a:pt x="679" y="10040"/>
                    <a:pt x="757" y="9942"/>
                    <a:pt x="743" y="9839"/>
                  </a:cubicBezTo>
                  <a:cubicBezTo>
                    <a:pt x="383" y="6634"/>
                    <a:pt x="720" y="3317"/>
                    <a:pt x="1714" y="251"/>
                  </a:cubicBezTo>
                  <a:cubicBezTo>
                    <a:pt x="1750" y="150"/>
                    <a:pt x="1694" y="41"/>
                    <a:pt x="1594" y="11"/>
                  </a:cubicBezTo>
                  <a:cubicBezTo>
                    <a:pt x="1573" y="4"/>
                    <a:pt x="1553" y="1"/>
                    <a:pt x="1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57"/>
            <p:cNvSpPr/>
            <p:nvPr/>
          </p:nvSpPr>
          <p:spPr>
            <a:xfrm rot="-293290">
              <a:off x="2324908" y="1662876"/>
              <a:ext cx="34232" cy="225462"/>
            </a:xfrm>
            <a:custGeom>
              <a:avLst/>
              <a:gdLst/>
              <a:ahLst/>
              <a:cxnLst/>
              <a:rect l="l" t="t" r="r" b="b"/>
              <a:pathLst>
                <a:path w="874" h="5756" extrusionOk="0">
                  <a:moveTo>
                    <a:pt x="659" y="1"/>
                  </a:moveTo>
                  <a:cubicBezTo>
                    <a:pt x="569" y="1"/>
                    <a:pt x="494" y="65"/>
                    <a:pt x="477" y="154"/>
                  </a:cubicBezTo>
                  <a:cubicBezTo>
                    <a:pt x="120" y="1937"/>
                    <a:pt x="0" y="3761"/>
                    <a:pt x="117" y="5574"/>
                  </a:cubicBezTo>
                  <a:cubicBezTo>
                    <a:pt x="126" y="5678"/>
                    <a:pt x="209" y="5756"/>
                    <a:pt x="310" y="5756"/>
                  </a:cubicBezTo>
                  <a:lnTo>
                    <a:pt x="321" y="5756"/>
                  </a:lnTo>
                  <a:cubicBezTo>
                    <a:pt x="427" y="5747"/>
                    <a:pt x="508" y="5658"/>
                    <a:pt x="502" y="5549"/>
                  </a:cubicBezTo>
                  <a:cubicBezTo>
                    <a:pt x="385" y="3772"/>
                    <a:pt x="505" y="1981"/>
                    <a:pt x="854" y="232"/>
                  </a:cubicBezTo>
                  <a:cubicBezTo>
                    <a:pt x="873" y="126"/>
                    <a:pt x="809" y="26"/>
                    <a:pt x="703" y="6"/>
                  </a:cubicBezTo>
                  <a:cubicBezTo>
                    <a:pt x="688" y="3"/>
                    <a:pt x="673" y="1"/>
                    <a:pt x="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57"/>
            <p:cNvSpPr/>
            <p:nvPr/>
          </p:nvSpPr>
          <p:spPr>
            <a:xfrm rot="-293290">
              <a:off x="2429549" y="1718614"/>
              <a:ext cx="21660" cy="112614"/>
            </a:xfrm>
            <a:custGeom>
              <a:avLst/>
              <a:gdLst/>
              <a:ahLst/>
              <a:cxnLst/>
              <a:rect l="l" t="t" r="r" b="b"/>
              <a:pathLst>
                <a:path w="553" h="2875" extrusionOk="0">
                  <a:moveTo>
                    <a:pt x="350" y="0"/>
                  </a:moveTo>
                  <a:cubicBezTo>
                    <a:pt x="249" y="0"/>
                    <a:pt x="167" y="79"/>
                    <a:pt x="159" y="182"/>
                  </a:cubicBezTo>
                  <a:lnTo>
                    <a:pt x="6" y="2668"/>
                  </a:lnTo>
                  <a:cubicBezTo>
                    <a:pt x="0" y="2777"/>
                    <a:pt x="79" y="2866"/>
                    <a:pt x="187" y="2875"/>
                  </a:cubicBezTo>
                  <a:lnTo>
                    <a:pt x="201" y="2875"/>
                  </a:lnTo>
                  <a:cubicBezTo>
                    <a:pt x="302" y="2875"/>
                    <a:pt x="385" y="2796"/>
                    <a:pt x="394" y="2690"/>
                  </a:cubicBezTo>
                  <a:lnTo>
                    <a:pt x="547" y="205"/>
                  </a:lnTo>
                  <a:cubicBezTo>
                    <a:pt x="553" y="99"/>
                    <a:pt x="475" y="7"/>
                    <a:pt x="366" y="1"/>
                  </a:cubicBezTo>
                  <a:cubicBezTo>
                    <a:pt x="361" y="1"/>
                    <a:pt x="356" y="0"/>
                    <a:pt x="3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57"/>
            <p:cNvSpPr/>
            <p:nvPr/>
          </p:nvSpPr>
          <p:spPr>
            <a:xfrm rot="-293290">
              <a:off x="2501221" y="1795389"/>
              <a:ext cx="15119" cy="127812"/>
            </a:xfrm>
            <a:custGeom>
              <a:avLst/>
              <a:gdLst/>
              <a:ahLst/>
              <a:cxnLst/>
              <a:rect l="l" t="t" r="r" b="b"/>
              <a:pathLst>
                <a:path w="386" h="3263" extrusionOk="0">
                  <a:moveTo>
                    <a:pt x="193" y="1"/>
                  </a:moveTo>
                  <a:cubicBezTo>
                    <a:pt x="85" y="1"/>
                    <a:pt x="1" y="84"/>
                    <a:pt x="1" y="193"/>
                  </a:cubicBezTo>
                  <a:lnTo>
                    <a:pt x="1" y="3070"/>
                  </a:lnTo>
                  <a:cubicBezTo>
                    <a:pt x="1" y="3178"/>
                    <a:pt x="85" y="3262"/>
                    <a:pt x="193" y="3262"/>
                  </a:cubicBezTo>
                  <a:cubicBezTo>
                    <a:pt x="297" y="3262"/>
                    <a:pt x="386" y="3176"/>
                    <a:pt x="386" y="3070"/>
                  </a:cubicBezTo>
                  <a:lnTo>
                    <a:pt x="386" y="193"/>
                  </a:lnTo>
                  <a:cubicBezTo>
                    <a:pt x="386" y="84"/>
                    <a:pt x="302"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57"/>
            <p:cNvSpPr/>
            <p:nvPr/>
          </p:nvSpPr>
          <p:spPr>
            <a:xfrm rot="-293290">
              <a:off x="2486747" y="1597557"/>
              <a:ext cx="18840" cy="48727"/>
            </a:xfrm>
            <a:custGeom>
              <a:avLst/>
              <a:gdLst/>
              <a:ahLst/>
              <a:cxnLst/>
              <a:rect l="l" t="t" r="r" b="b"/>
              <a:pathLst>
                <a:path w="481" h="1244" extrusionOk="0">
                  <a:moveTo>
                    <a:pt x="277" y="1"/>
                  </a:moveTo>
                  <a:cubicBezTo>
                    <a:pt x="179" y="1"/>
                    <a:pt x="98" y="78"/>
                    <a:pt x="87" y="175"/>
                  </a:cubicBezTo>
                  <a:lnTo>
                    <a:pt x="9" y="1031"/>
                  </a:lnTo>
                  <a:cubicBezTo>
                    <a:pt x="1" y="1134"/>
                    <a:pt x="79" y="1229"/>
                    <a:pt x="185" y="1240"/>
                  </a:cubicBezTo>
                  <a:cubicBezTo>
                    <a:pt x="188" y="1243"/>
                    <a:pt x="196" y="1243"/>
                    <a:pt x="202" y="1243"/>
                  </a:cubicBezTo>
                  <a:cubicBezTo>
                    <a:pt x="299" y="1243"/>
                    <a:pt x="383" y="1171"/>
                    <a:pt x="394" y="1065"/>
                  </a:cubicBezTo>
                  <a:lnTo>
                    <a:pt x="469" y="211"/>
                  </a:lnTo>
                  <a:cubicBezTo>
                    <a:pt x="481" y="105"/>
                    <a:pt x="400" y="10"/>
                    <a:pt x="296" y="2"/>
                  </a:cubicBezTo>
                  <a:cubicBezTo>
                    <a:pt x="290" y="1"/>
                    <a:pt x="283" y="1"/>
                    <a:pt x="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57"/>
            <p:cNvSpPr/>
            <p:nvPr/>
          </p:nvSpPr>
          <p:spPr>
            <a:xfrm rot="-293290">
              <a:off x="2679971" y="1855441"/>
              <a:ext cx="31843" cy="76068"/>
            </a:xfrm>
            <a:custGeom>
              <a:avLst/>
              <a:gdLst/>
              <a:ahLst/>
              <a:cxnLst/>
              <a:rect l="l" t="t" r="r" b="b"/>
              <a:pathLst>
                <a:path w="813" h="1942" extrusionOk="0">
                  <a:moveTo>
                    <a:pt x="605" y="1"/>
                  </a:moveTo>
                  <a:cubicBezTo>
                    <a:pt x="518" y="1"/>
                    <a:pt x="436" y="56"/>
                    <a:pt x="417" y="145"/>
                  </a:cubicBezTo>
                  <a:lnTo>
                    <a:pt x="26" y="1702"/>
                  </a:lnTo>
                  <a:cubicBezTo>
                    <a:pt x="1" y="1805"/>
                    <a:pt x="59" y="1908"/>
                    <a:pt x="165" y="1936"/>
                  </a:cubicBezTo>
                  <a:cubicBezTo>
                    <a:pt x="179" y="1939"/>
                    <a:pt x="193" y="1942"/>
                    <a:pt x="210" y="1942"/>
                  </a:cubicBezTo>
                  <a:cubicBezTo>
                    <a:pt x="297" y="1942"/>
                    <a:pt x="375" y="1883"/>
                    <a:pt x="397" y="1797"/>
                  </a:cubicBezTo>
                  <a:lnTo>
                    <a:pt x="788" y="240"/>
                  </a:lnTo>
                  <a:cubicBezTo>
                    <a:pt x="813" y="137"/>
                    <a:pt x="754" y="33"/>
                    <a:pt x="648" y="5"/>
                  </a:cubicBezTo>
                  <a:cubicBezTo>
                    <a:pt x="634" y="2"/>
                    <a:pt x="619" y="1"/>
                    <a:pt x="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57"/>
            <p:cNvSpPr/>
            <p:nvPr/>
          </p:nvSpPr>
          <p:spPr>
            <a:xfrm rot="-293290">
              <a:off x="2787096" y="1590253"/>
              <a:ext cx="87774" cy="405566"/>
            </a:xfrm>
            <a:custGeom>
              <a:avLst/>
              <a:gdLst/>
              <a:ahLst/>
              <a:cxnLst/>
              <a:rect l="l" t="t" r="r" b="b"/>
              <a:pathLst>
                <a:path w="2241" h="10354" extrusionOk="0">
                  <a:moveTo>
                    <a:pt x="219" y="0"/>
                  </a:moveTo>
                  <a:cubicBezTo>
                    <a:pt x="194" y="0"/>
                    <a:pt x="168" y="5"/>
                    <a:pt x="143" y="17"/>
                  </a:cubicBezTo>
                  <a:cubicBezTo>
                    <a:pt x="45" y="59"/>
                    <a:pt x="0" y="170"/>
                    <a:pt x="42" y="268"/>
                  </a:cubicBezTo>
                  <a:cubicBezTo>
                    <a:pt x="1359" y="3370"/>
                    <a:pt x="1856" y="6785"/>
                    <a:pt x="1471" y="10135"/>
                  </a:cubicBezTo>
                  <a:cubicBezTo>
                    <a:pt x="1457" y="10241"/>
                    <a:pt x="1535" y="10334"/>
                    <a:pt x="1638" y="10347"/>
                  </a:cubicBezTo>
                  <a:cubicBezTo>
                    <a:pt x="1646" y="10353"/>
                    <a:pt x="1652" y="10353"/>
                    <a:pt x="1660" y="10353"/>
                  </a:cubicBezTo>
                  <a:cubicBezTo>
                    <a:pt x="1758" y="10353"/>
                    <a:pt x="1842" y="10278"/>
                    <a:pt x="1850" y="10180"/>
                  </a:cubicBezTo>
                  <a:cubicBezTo>
                    <a:pt x="2240" y="6763"/>
                    <a:pt x="1736" y="3284"/>
                    <a:pt x="394" y="117"/>
                  </a:cubicBezTo>
                  <a:cubicBezTo>
                    <a:pt x="363" y="45"/>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57"/>
            <p:cNvSpPr/>
            <p:nvPr/>
          </p:nvSpPr>
          <p:spPr>
            <a:xfrm rot="-293290">
              <a:off x="2774759" y="1799107"/>
              <a:ext cx="25185" cy="97337"/>
            </a:xfrm>
            <a:custGeom>
              <a:avLst/>
              <a:gdLst/>
              <a:ahLst/>
              <a:cxnLst/>
              <a:rect l="l" t="t" r="r" b="b"/>
              <a:pathLst>
                <a:path w="643" h="2485" extrusionOk="0">
                  <a:moveTo>
                    <a:pt x="204" y="1"/>
                  </a:moveTo>
                  <a:cubicBezTo>
                    <a:pt x="197" y="1"/>
                    <a:pt x="189" y="1"/>
                    <a:pt x="182" y="2"/>
                  </a:cubicBezTo>
                  <a:cubicBezTo>
                    <a:pt x="76" y="10"/>
                    <a:pt x="1" y="108"/>
                    <a:pt x="15" y="214"/>
                  </a:cubicBezTo>
                  <a:lnTo>
                    <a:pt x="249" y="2312"/>
                  </a:lnTo>
                  <a:cubicBezTo>
                    <a:pt x="257" y="2409"/>
                    <a:pt x="341" y="2485"/>
                    <a:pt x="439" y="2485"/>
                  </a:cubicBezTo>
                  <a:cubicBezTo>
                    <a:pt x="447" y="2485"/>
                    <a:pt x="453" y="2479"/>
                    <a:pt x="461" y="2479"/>
                  </a:cubicBezTo>
                  <a:cubicBezTo>
                    <a:pt x="564" y="2468"/>
                    <a:pt x="642" y="2373"/>
                    <a:pt x="628" y="2267"/>
                  </a:cubicBezTo>
                  <a:lnTo>
                    <a:pt x="394" y="166"/>
                  </a:lnTo>
                  <a:cubicBezTo>
                    <a:pt x="384" y="70"/>
                    <a:pt x="303"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57"/>
            <p:cNvSpPr/>
            <p:nvPr/>
          </p:nvSpPr>
          <p:spPr>
            <a:xfrm rot="-293290">
              <a:off x="2665266" y="1547805"/>
              <a:ext cx="32391" cy="39405"/>
            </a:xfrm>
            <a:custGeom>
              <a:avLst/>
              <a:gdLst/>
              <a:ahLst/>
              <a:cxnLst/>
              <a:rect l="l" t="t" r="r" b="b"/>
              <a:pathLst>
                <a:path w="827" h="1006" extrusionOk="0">
                  <a:moveTo>
                    <a:pt x="218" y="1"/>
                  </a:moveTo>
                  <a:cubicBezTo>
                    <a:pt x="183" y="1"/>
                    <a:pt x="147" y="10"/>
                    <a:pt x="115" y="30"/>
                  </a:cubicBezTo>
                  <a:cubicBezTo>
                    <a:pt x="29" y="85"/>
                    <a:pt x="1" y="205"/>
                    <a:pt x="56" y="295"/>
                  </a:cubicBezTo>
                  <a:lnTo>
                    <a:pt x="447" y="917"/>
                  </a:lnTo>
                  <a:cubicBezTo>
                    <a:pt x="486" y="975"/>
                    <a:pt x="547" y="1006"/>
                    <a:pt x="612" y="1006"/>
                  </a:cubicBezTo>
                  <a:cubicBezTo>
                    <a:pt x="645" y="1006"/>
                    <a:pt x="681" y="1000"/>
                    <a:pt x="712" y="975"/>
                  </a:cubicBezTo>
                  <a:cubicBezTo>
                    <a:pt x="799" y="920"/>
                    <a:pt x="826" y="800"/>
                    <a:pt x="771" y="710"/>
                  </a:cubicBezTo>
                  <a:lnTo>
                    <a:pt x="380" y="88"/>
                  </a:lnTo>
                  <a:cubicBezTo>
                    <a:pt x="344" y="32"/>
                    <a:pt x="282" y="1"/>
                    <a:pt x="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57"/>
            <p:cNvSpPr/>
            <p:nvPr/>
          </p:nvSpPr>
          <p:spPr>
            <a:xfrm rot="-293290">
              <a:off x="2597631" y="1610923"/>
              <a:ext cx="82643" cy="83393"/>
            </a:xfrm>
            <a:custGeom>
              <a:avLst/>
              <a:gdLst/>
              <a:ahLst/>
              <a:cxnLst/>
              <a:rect l="l" t="t" r="r" b="b"/>
              <a:pathLst>
                <a:path w="2110" h="2129" extrusionOk="0">
                  <a:moveTo>
                    <a:pt x="1111" y="1"/>
                  </a:moveTo>
                  <a:cubicBezTo>
                    <a:pt x="1043" y="1"/>
                    <a:pt x="976" y="8"/>
                    <a:pt x="910" y="22"/>
                  </a:cubicBezTo>
                  <a:cubicBezTo>
                    <a:pt x="530" y="106"/>
                    <a:pt x="218" y="424"/>
                    <a:pt x="109" y="795"/>
                  </a:cubicBezTo>
                  <a:cubicBezTo>
                    <a:pt x="0" y="1172"/>
                    <a:pt x="95" y="1590"/>
                    <a:pt x="327" y="1905"/>
                  </a:cubicBezTo>
                  <a:lnTo>
                    <a:pt x="1733" y="2129"/>
                  </a:lnTo>
                  <a:cubicBezTo>
                    <a:pt x="1867" y="1858"/>
                    <a:pt x="1998" y="1587"/>
                    <a:pt x="2054" y="1294"/>
                  </a:cubicBezTo>
                  <a:cubicBezTo>
                    <a:pt x="2109" y="1001"/>
                    <a:pt x="2090" y="681"/>
                    <a:pt x="1928" y="430"/>
                  </a:cubicBezTo>
                  <a:cubicBezTo>
                    <a:pt x="1755" y="160"/>
                    <a:pt x="1432" y="1"/>
                    <a:pt x="11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57"/>
            <p:cNvSpPr/>
            <p:nvPr/>
          </p:nvSpPr>
          <p:spPr>
            <a:xfrm rot="-293290">
              <a:off x="2589878" y="1603397"/>
              <a:ext cx="98271" cy="98473"/>
            </a:xfrm>
            <a:custGeom>
              <a:avLst/>
              <a:gdLst/>
              <a:ahLst/>
              <a:cxnLst/>
              <a:rect l="l" t="t" r="r" b="b"/>
              <a:pathLst>
                <a:path w="2509" h="2514" extrusionOk="0">
                  <a:moveTo>
                    <a:pt x="1310" y="380"/>
                  </a:moveTo>
                  <a:cubicBezTo>
                    <a:pt x="1571" y="380"/>
                    <a:pt x="1831" y="512"/>
                    <a:pt x="1964" y="722"/>
                  </a:cubicBezTo>
                  <a:cubicBezTo>
                    <a:pt x="2084" y="912"/>
                    <a:pt x="2121" y="1168"/>
                    <a:pt x="2065" y="1447"/>
                  </a:cubicBezTo>
                  <a:cubicBezTo>
                    <a:pt x="2023" y="1668"/>
                    <a:pt x="1931" y="1880"/>
                    <a:pt x="1825" y="2103"/>
                  </a:cubicBezTo>
                  <a:lnTo>
                    <a:pt x="639" y="1919"/>
                  </a:lnTo>
                  <a:cubicBezTo>
                    <a:pt x="466" y="1657"/>
                    <a:pt x="410" y="1327"/>
                    <a:pt x="489" y="1040"/>
                  </a:cubicBezTo>
                  <a:cubicBezTo>
                    <a:pt x="578" y="722"/>
                    <a:pt x="843" y="465"/>
                    <a:pt x="1147" y="398"/>
                  </a:cubicBezTo>
                  <a:cubicBezTo>
                    <a:pt x="1201" y="386"/>
                    <a:pt x="1255" y="380"/>
                    <a:pt x="1310" y="380"/>
                  </a:cubicBezTo>
                  <a:close/>
                  <a:moveTo>
                    <a:pt x="1310" y="1"/>
                  </a:moveTo>
                  <a:cubicBezTo>
                    <a:pt x="1227" y="1"/>
                    <a:pt x="1143" y="9"/>
                    <a:pt x="1060" y="27"/>
                  </a:cubicBezTo>
                  <a:cubicBezTo>
                    <a:pt x="617" y="128"/>
                    <a:pt x="246" y="485"/>
                    <a:pt x="118" y="940"/>
                  </a:cubicBezTo>
                  <a:cubicBezTo>
                    <a:pt x="0" y="1361"/>
                    <a:pt x="95" y="1849"/>
                    <a:pt x="369" y="2215"/>
                  </a:cubicBezTo>
                  <a:cubicBezTo>
                    <a:pt x="402" y="2254"/>
                    <a:pt x="447" y="2281"/>
                    <a:pt x="494" y="2290"/>
                  </a:cubicBezTo>
                  <a:lnTo>
                    <a:pt x="1900" y="2507"/>
                  </a:lnTo>
                  <a:cubicBezTo>
                    <a:pt x="1911" y="2513"/>
                    <a:pt x="1923" y="2513"/>
                    <a:pt x="1931" y="2513"/>
                  </a:cubicBezTo>
                  <a:cubicBezTo>
                    <a:pt x="2001" y="2513"/>
                    <a:pt x="2070" y="2471"/>
                    <a:pt x="2095" y="2407"/>
                  </a:cubicBezTo>
                  <a:cubicBezTo>
                    <a:pt x="2238" y="2117"/>
                    <a:pt x="2374" y="1835"/>
                    <a:pt x="2433" y="1525"/>
                  </a:cubicBezTo>
                  <a:cubicBezTo>
                    <a:pt x="2508" y="1149"/>
                    <a:pt x="2455" y="792"/>
                    <a:pt x="2285" y="521"/>
                  </a:cubicBezTo>
                  <a:cubicBezTo>
                    <a:pt x="2080" y="194"/>
                    <a:pt x="1701" y="1"/>
                    <a:pt x="1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57"/>
            <p:cNvSpPr/>
            <p:nvPr/>
          </p:nvSpPr>
          <p:spPr>
            <a:xfrm rot="-293290">
              <a:off x="2527944" y="1658477"/>
              <a:ext cx="90829" cy="81944"/>
            </a:xfrm>
            <a:custGeom>
              <a:avLst/>
              <a:gdLst/>
              <a:ahLst/>
              <a:cxnLst/>
              <a:rect l="l" t="t" r="r" b="b"/>
              <a:pathLst>
                <a:path w="2319" h="2092" extrusionOk="0">
                  <a:moveTo>
                    <a:pt x="980" y="1"/>
                  </a:moveTo>
                  <a:cubicBezTo>
                    <a:pt x="924" y="1"/>
                    <a:pt x="868" y="5"/>
                    <a:pt x="812" y="15"/>
                  </a:cubicBezTo>
                  <a:cubicBezTo>
                    <a:pt x="428" y="88"/>
                    <a:pt x="118" y="425"/>
                    <a:pt x="59" y="813"/>
                  </a:cubicBezTo>
                  <a:cubicBezTo>
                    <a:pt x="1" y="1201"/>
                    <a:pt x="176" y="1608"/>
                    <a:pt x="483" y="1843"/>
                  </a:cubicBezTo>
                  <a:cubicBezTo>
                    <a:pt x="699" y="2008"/>
                    <a:pt x="971" y="2092"/>
                    <a:pt x="1244" y="2092"/>
                  </a:cubicBezTo>
                  <a:cubicBezTo>
                    <a:pt x="1363" y="2092"/>
                    <a:pt x="1482" y="2076"/>
                    <a:pt x="1596" y="2044"/>
                  </a:cubicBezTo>
                  <a:lnTo>
                    <a:pt x="2319" y="824"/>
                  </a:lnTo>
                  <a:cubicBezTo>
                    <a:pt x="2121" y="601"/>
                    <a:pt x="1914" y="381"/>
                    <a:pt x="1663" y="216"/>
                  </a:cubicBezTo>
                  <a:cubicBezTo>
                    <a:pt x="1460" y="87"/>
                    <a:pt x="1220" y="1"/>
                    <a:pt x="9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57"/>
            <p:cNvSpPr/>
            <p:nvPr/>
          </p:nvSpPr>
          <p:spPr>
            <a:xfrm rot="-293290">
              <a:off x="2519883" y="1650907"/>
              <a:ext cx="107201" cy="97259"/>
            </a:xfrm>
            <a:custGeom>
              <a:avLst/>
              <a:gdLst/>
              <a:ahLst/>
              <a:cxnLst/>
              <a:rect l="l" t="t" r="r" b="b"/>
              <a:pathLst>
                <a:path w="2737" h="2483" extrusionOk="0">
                  <a:moveTo>
                    <a:pt x="1189" y="387"/>
                  </a:moveTo>
                  <a:cubicBezTo>
                    <a:pt x="1373" y="387"/>
                    <a:pt x="1571" y="448"/>
                    <a:pt x="1769" y="574"/>
                  </a:cubicBezTo>
                  <a:cubicBezTo>
                    <a:pt x="1959" y="697"/>
                    <a:pt x="2123" y="856"/>
                    <a:pt x="2291" y="1040"/>
                  </a:cubicBezTo>
                  <a:lnTo>
                    <a:pt x="1680" y="2072"/>
                  </a:lnTo>
                  <a:cubicBezTo>
                    <a:pt x="1605" y="2087"/>
                    <a:pt x="1529" y="2094"/>
                    <a:pt x="1453" y="2094"/>
                  </a:cubicBezTo>
                  <a:cubicBezTo>
                    <a:pt x="1217" y="2094"/>
                    <a:pt x="987" y="2022"/>
                    <a:pt x="809" y="1885"/>
                  </a:cubicBezTo>
                  <a:cubicBezTo>
                    <a:pt x="547" y="1687"/>
                    <a:pt x="405" y="1344"/>
                    <a:pt x="452" y="1037"/>
                  </a:cubicBezTo>
                  <a:cubicBezTo>
                    <a:pt x="502" y="724"/>
                    <a:pt x="753" y="457"/>
                    <a:pt x="1052" y="401"/>
                  </a:cubicBezTo>
                  <a:cubicBezTo>
                    <a:pt x="1094" y="390"/>
                    <a:pt x="1144" y="387"/>
                    <a:pt x="1189" y="387"/>
                  </a:cubicBezTo>
                  <a:close/>
                  <a:moveTo>
                    <a:pt x="1187" y="0"/>
                  </a:moveTo>
                  <a:cubicBezTo>
                    <a:pt x="1118" y="0"/>
                    <a:pt x="1049" y="6"/>
                    <a:pt x="982" y="19"/>
                  </a:cubicBezTo>
                  <a:cubicBezTo>
                    <a:pt x="522" y="108"/>
                    <a:pt x="145" y="501"/>
                    <a:pt x="73" y="978"/>
                  </a:cubicBezTo>
                  <a:cubicBezTo>
                    <a:pt x="0" y="1428"/>
                    <a:pt x="196" y="1907"/>
                    <a:pt x="572" y="2192"/>
                  </a:cubicBezTo>
                  <a:cubicBezTo>
                    <a:pt x="820" y="2382"/>
                    <a:pt x="1136" y="2482"/>
                    <a:pt x="1456" y="2482"/>
                  </a:cubicBezTo>
                  <a:cubicBezTo>
                    <a:pt x="1590" y="2482"/>
                    <a:pt x="1722" y="2465"/>
                    <a:pt x="1858" y="2426"/>
                  </a:cubicBezTo>
                  <a:cubicBezTo>
                    <a:pt x="1908" y="2412"/>
                    <a:pt x="1950" y="2382"/>
                    <a:pt x="1973" y="2340"/>
                  </a:cubicBezTo>
                  <a:lnTo>
                    <a:pt x="2695" y="1112"/>
                  </a:lnTo>
                  <a:cubicBezTo>
                    <a:pt x="2737" y="1037"/>
                    <a:pt x="2726" y="948"/>
                    <a:pt x="2670" y="884"/>
                  </a:cubicBezTo>
                  <a:cubicBezTo>
                    <a:pt x="2455" y="644"/>
                    <a:pt x="2238" y="418"/>
                    <a:pt x="1973" y="247"/>
                  </a:cubicBezTo>
                  <a:cubicBezTo>
                    <a:pt x="1718" y="85"/>
                    <a:pt x="1445" y="0"/>
                    <a:pt x="1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57"/>
            <p:cNvSpPr/>
            <p:nvPr/>
          </p:nvSpPr>
          <p:spPr>
            <a:xfrm rot="-293290">
              <a:off x="2549071" y="1738078"/>
              <a:ext cx="85816" cy="88837"/>
            </a:xfrm>
            <a:custGeom>
              <a:avLst/>
              <a:gdLst/>
              <a:ahLst/>
              <a:cxnLst/>
              <a:rect l="l" t="t" r="r" b="b"/>
              <a:pathLst>
                <a:path w="2191" h="2268" extrusionOk="0">
                  <a:moveTo>
                    <a:pt x="1178" y="1"/>
                  </a:moveTo>
                  <a:cubicBezTo>
                    <a:pt x="910" y="140"/>
                    <a:pt x="648" y="283"/>
                    <a:pt x="430" y="486"/>
                  </a:cubicBezTo>
                  <a:cubicBezTo>
                    <a:pt x="216" y="687"/>
                    <a:pt x="43" y="963"/>
                    <a:pt x="26" y="1259"/>
                  </a:cubicBezTo>
                  <a:cubicBezTo>
                    <a:pt x="1" y="1650"/>
                    <a:pt x="252" y="2035"/>
                    <a:pt x="612" y="2188"/>
                  </a:cubicBezTo>
                  <a:cubicBezTo>
                    <a:pt x="739" y="2242"/>
                    <a:pt x="876" y="2268"/>
                    <a:pt x="1014" y="2268"/>
                  </a:cubicBezTo>
                  <a:cubicBezTo>
                    <a:pt x="1265" y="2268"/>
                    <a:pt x="1517" y="2182"/>
                    <a:pt x="1714" y="2029"/>
                  </a:cubicBezTo>
                  <a:cubicBezTo>
                    <a:pt x="2021" y="1789"/>
                    <a:pt x="2191" y="1396"/>
                    <a:pt x="2188" y="1005"/>
                  </a:cubicBezTo>
                  <a:lnTo>
                    <a:pt x="117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57"/>
            <p:cNvSpPr/>
            <p:nvPr/>
          </p:nvSpPr>
          <p:spPr>
            <a:xfrm rot="-293290">
              <a:off x="2541217" y="1730688"/>
              <a:ext cx="101248" cy="104075"/>
            </a:xfrm>
            <a:custGeom>
              <a:avLst/>
              <a:gdLst/>
              <a:ahLst/>
              <a:cxnLst/>
              <a:rect l="l" t="t" r="r" b="b"/>
              <a:pathLst>
                <a:path w="2585" h="2657" extrusionOk="0">
                  <a:moveTo>
                    <a:pt x="1343" y="427"/>
                  </a:moveTo>
                  <a:lnTo>
                    <a:pt x="2194" y="1270"/>
                  </a:lnTo>
                  <a:cubicBezTo>
                    <a:pt x="2177" y="1585"/>
                    <a:pt x="2029" y="1883"/>
                    <a:pt x="1798" y="2070"/>
                  </a:cubicBezTo>
                  <a:cubicBezTo>
                    <a:pt x="1631" y="2199"/>
                    <a:pt x="1422" y="2267"/>
                    <a:pt x="1217" y="2267"/>
                  </a:cubicBezTo>
                  <a:cubicBezTo>
                    <a:pt x="1102" y="2267"/>
                    <a:pt x="989" y="2245"/>
                    <a:pt x="885" y="2201"/>
                  </a:cubicBezTo>
                  <a:cubicBezTo>
                    <a:pt x="592" y="2076"/>
                    <a:pt x="394" y="1766"/>
                    <a:pt x="417" y="1462"/>
                  </a:cubicBezTo>
                  <a:cubicBezTo>
                    <a:pt x="431" y="1239"/>
                    <a:pt x="550" y="1013"/>
                    <a:pt x="760" y="818"/>
                  </a:cubicBezTo>
                  <a:cubicBezTo>
                    <a:pt x="927" y="664"/>
                    <a:pt x="1122" y="544"/>
                    <a:pt x="1343" y="427"/>
                  </a:cubicBezTo>
                  <a:close/>
                  <a:moveTo>
                    <a:pt x="1375" y="0"/>
                  </a:moveTo>
                  <a:cubicBezTo>
                    <a:pt x="1345" y="0"/>
                    <a:pt x="1315" y="8"/>
                    <a:pt x="1287" y="22"/>
                  </a:cubicBezTo>
                  <a:cubicBezTo>
                    <a:pt x="1002" y="173"/>
                    <a:pt x="726" y="321"/>
                    <a:pt x="495" y="539"/>
                  </a:cubicBezTo>
                  <a:cubicBezTo>
                    <a:pt x="216" y="801"/>
                    <a:pt x="48" y="1122"/>
                    <a:pt x="29" y="1442"/>
                  </a:cubicBezTo>
                  <a:cubicBezTo>
                    <a:pt x="1" y="1906"/>
                    <a:pt x="291" y="2366"/>
                    <a:pt x="732" y="2558"/>
                  </a:cubicBezTo>
                  <a:cubicBezTo>
                    <a:pt x="885" y="2623"/>
                    <a:pt x="1053" y="2656"/>
                    <a:pt x="1217" y="2656"/>
                  </a:cubicBezTo>
                  <a:cubicBezTo>
                    <a:pt x="1507" y="2656"/>
                    <a:pt x="1798" y="2558"/>
                    <a:pt x="2029" y="2369"/>
                  </a:cubicBezTo>
                  <a:cubicBezTo>
                    <a:pt x="2375" y="2101"/>
                    <a:pt x="2584" y="1646"/>
                    <a:pt x="2579" y="1191"/>
                  </a:cubicBezTo>
                  <a:cubicBezTo>
                    <a:pt x="2579" y="1141"/>
                    <a:pt x="2556" y="1094"/>
                    <a:pt x="2523" y="1057"/>
                  </a:cubicBezTo>
                  <a:lnTo>
                    <a:pt x="1510" y="56"/>
                  </a:lnTo>
                  <a:cubicBezTo>
                    <a:pt x="1474" y="20"/>
                    <a:pt x="1425" y="0"/>
                    <a:pt x="1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57"/>
            <p:cNvSpPr/>
            <p:nvPr/>
          </p:nvSpPr>
          <p:spPr>
            <a:xfrm rot="-293290">
              <a:off x="2634461" y="1744143"/>
              <a:ext cx="86599" cy="86056"/>
            </a:xfrm>
            <a:custGeom>
              <a:avLst/>
              <a:gdLst/>
              <a:ahLst/>
              <a:cxnLst/>
              <a:rect l="l" t="t" r="r" b="b"/>
              <a:pathLst>
                <a:path w="2211" h="2197" extrusionOk="0">
                  <a:moveTo>
                    <a:pt x="1293" y="0"/>
                  </a:moveTo>
                  <a:lnTo>
                    <a:pt x="1" y="600"/>
                  </a:lnTo>
                  <a:cubicBezTo>
                    <a:pt x="40" y="899"/>
                    <a:pt x="82" y="1197"/>
                    <a:pt x="196" y="1473"/>
                  </a:cubicBezTo>
                  <a:cubicBezTo>
                    <a:pt x="313" y="1749"/>
                    <a:pt x="509" y="2003"/>
                    <a:pt x="779" y="2120"/>
                  </a:cubicBezTo>
                  <a:cubicBezTo>
                    <a:pt x="893" y="2172"/>
                    <a:pt x="1017" y="2197"/>
                    <a:pt x="1141" y="2197"/>
                  </a:cubicBezTo>
                  <a:cubicBezTo>
                    <a:pt x="1405" y="2197"/>
                    <a:pt x="1671" y="2086"/>
                    <a:pt x="1853" y="1894"/>
                  </a:cubicBezTo>
                  <a:cubicBezTo>
                    <a:pt x="2127" y="1613"/>
                    <a:pt x="2210" y="1178"/>
                    <a:pt x="2090" y="804"/>
                  </a:cubicBezTo>
                  <a:cubicBezTo>
                    <a:pt x="1973" y="430"/>
                    <a:pt x="1661" y="134"/>
                    <a:pt x="12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57"/>
            <p:cNvSpPr/>
            <p:nvPr/>
          </p:nvSpPr>
          <p:spPr>
            <a:xfrm rot="-293290">
              <a:off x="2626401" y="1736708"/>
              <a:ext cx="102540" cy="101137"/>
            </a:xfrm>
            <a:custGeom>
              <a:avLst/>
              <a:gdLst/>
              <a:ahLst/>
              <a:cxnLst/>
              <a:rect l="l" t="t" r="r" b="b"/>
              <a:pathLst>
                <a:path w="2618" h="2582" extrusionOk="0">
                  <a:moveTo>
                    <a:pt x="1501" y="399"/>
                  </a:moveTo>
                  <a:cubicBezTo>
                    <a:pt x="1791" y="525"/>
                    <a:pt x="2020" y="770"/>
                    <a:pt x="2112" y="1052"/>
                  </a:cubicBezTo>
                  <a:cubicBezTo>
                    <a:pt x="2213" y="1368"/>
                    <a:pt x="2135" y="1730"/>
                    <a:pt x="1920" y="1953"/>
                  </a:cubicBezTo>
                  <a:cubicBezTo>
                    <a:pt x="1770" y="2109"/>
                    <a:pt x="1555" y="2197"/>
                    <a:pt x="1345" y="2197"/>
                  </a:cubicBezTo>
                  <a:cubicBezTo>
                    <a:pt x="1246" y="2197"/>
                    <a:pt x="1149" y="2177"/>
                    <a:pt x="1061" y="2137"/>
                  </a:cubicBezTo>
                  <a:cubicBezTo>
                    <a:pt x="860" y="2045"/>
                    <a:pt x="689" y="1856"/>
                    <a:pt x="578" y="1591"/>
                  </a:cubicBezTo>
                  <a:cubicBezTo>
                    <a:pt x="491" y="1384"/>
                    <a:pt x="450" y="1158"/>
                    <a:pt x="413" y="910"/>
                  </a:cubicBezTo>
                  <a:lnTo>
                    <a:pt x="1501" y="399"/>
                  </a:lnTo>
                  <a:close/>
                  <a:moveTo>
                    <a:pt x="1496" y="1"/>
                  </a:moveTo>
                  <a:cubicBezTo>
                    <a:pt x="1469" y="1"/>
                    <a:pt x="1440" y="7"/>
                    <a:pt x="1415" y="20"/>
                  </a:cubicBezTo>
                  <a:lnTo>
                    <a:pt x="123" y="617"/>
                  </a:lnTo>
                  <a:cubicBezTo>
                    <a:pt x="48" y="651"/>
                    <a:pt x="0" y="731"/>
                    <a:pt x="12" y="815"/>
                  </a:cubicBezTo>
                  <a:cubicBezTo>
                    <a:pt x="53" y="1136"/>
                    <a:pt x="98" y="1443"/>
                    <a:pt x="221" y="1736"/>
                  </a:cubicBezTo>
                  <a:cubicBezTo>
                    <a:pt x="369" y="2087"/>
                    <a:pt x="611" y="2352"/>
                    <a:pt x="904" y="2486"/>
                  </a:cubicBezTo>
                  <a:cubicBezTo>
                    <a:pt x="1044" y="2548"/>
                    <a:pt x="1197" y="2581"/>
                    <a:pt x="1348" y="2581"/>
                  </a:cubicBezTo>
                  <a:cubicBezTo>
                    <a:pt x="1663" y="2581"/>
                    <a:pt x="1973" y="2456"/>
                    <a:pt x="2193" y="2216"/>
                  </a:cubicBezTo>
                  <a:cubicBezTo>
                    <a:pt x="2508" y="1889"/>
                    <a:pt x="2617" y="1387"/>
                    <a:pt x="2475" y="938"/>
                  </a:cubicBezTo>
                  <a:cubicBezTo>
                    <a:pt x="2338" y="519"/>
                    <a:pt x="1987" y="165"/>
                    <a:pt x="1557" y="12"/>
                  </a:cubicBezTo>
                  <a:cubicBezTo>
                    <a:pt x="1538" y="5"/>
                    <a:pt x="1517" y="1"/>
                    <a:pt x="1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57"/>
            <p:cNvSpPr/>
            <p:nvPr/>
          </p:nvSpPr>
          <p:spPr>
            <a:xfrm rot="-293290">
              <a:off x="2663157" y="1661416"/>
              <a:ext cx="88127" cy="81356"/>
            </a:xfrm>
            <a:custGeom>
              <a:avLst/>
              <a:gdLst/>
              <a:ahLst/>
              <a:cxnLst/>
              <a:rect l="l" t="t" r="r" b="b"/>
              <a:pathLst>
                <a:path w="2250" h="2077" extrusionOk="0">
                  <a:moveTo>
                    <a:pt x="1107" y="1"/>
                  </a:moveTo>
                  <a:cubicBezTo>
                    <a:pt x="1032" y="1"/>
                    <a:pt x="956" y="8"/>
                    <a:pt x="882" y="23"/>
                  </a:cubicBezTo>
                  <a:cubicBezTo>
                    <a:pt x="500" y="99"/>
                    <a:pt x="171" y="378"/>
                    <a:pt x="1" y="729"/>
                  </a:cubicBezTo>
                  <a:lnTo>
                    <a:pt x="461" y="2076"/>
                  </a:lnTo>
                  <a:cubicBezTo>
                    <a:pt x="760" y="2068"/>
                    <a:pt x="1061" y="2060"/>
                    <a:pt x="1346" y="1976"/>
                  </a:cubicBezTo>
                  <a:cubicBezTo>
                    <a:pt x="1633" y="1892"/>
                    <a:pt x="1904" y="1725"/>
                    <a:pt x="2054" y="1466"/>
                  </a:cubicBezTo>
                  <a:cubicBezTo>
                    <a:pt x="2249" y="1131"/>
                    <a:pt x="2196" y="670"/>
                    <a:pt x="1943" y="375"/>
                  </a:cubicBezTo>
                  <a:cubicBezTo>
                    <a:pt x="1740" y="131"/>
                    <a:pt x="1424" y="1"/>
                    <a:pt x="1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57"/>
            <p:cNvSpPr/>
            <p:nvPr/>
          </p:nvSpPr>
          <p:spPr>
            <a:xfrm rot="-293290">
              <a:off x="2655510" y="1653677"/>
              <a:ext cx="103950" cy="96593"/>
            </a:xfrm>
            <a:custGeom>
              <a:avLst/>
              <a:gdLst/>
              <a:ahLst/>
              <a:cxnLst/>
              <a:rect l="l" t="t" r="r" b="b"/>
              <a:pathLst>
                <a:path w="2654" h="2466" extrusionOk="0">
                  <a:moveTo>
                    <a:pt x="1304" y="385"/>
                  </a:moveTo>
                  <a:cubicBezTo>
                    <a:pt x="1568" y="385"/>
                    <a:pt x="1828" y="497"/>
                    <a:pt x="1993" y="689"/>
                  </a:cubicBezTo>
                  <a:cubicBezTo>
                    <a:pt x="2196" y="932"/>
                    <a:pt x="2235" y="1300"/>
                    <a:pt x="2082" y="1562"/>
                  </a:cubicBezTo>
                  <a:cubicBezTo>
                    <a:pt x="1970" y="1755"/>
                    <a:pt x="1758" y="1902"/>
                    <a:pt x="1485" y="1983"/>
                  </a:cubicBezTo>
                  <a:cubicBezTo>
                    <a:pt x="1270" y="2050"/>
                    <a:pt x="1038" y="2067"/>
                    <a:pt x="793" y="2075"/>
                  </a:cubicBezTo>
                  <a:lnTo>
                    <a:pt x="408" y="937"/>
                  </a:lnTo>
                  <a:cubicBezTo>
                    <a:pt x="564" y="667"/>
                    <a:pt x="829" y="463"/>
                    <a:pt x="1119" y="404"/>
                  </a:cubicBezTo>
                  <a:cubicBezTo>
                    <a:pt x="1180" y="392"/>
                    <a:pt x="1243" y="385"/>
                    <a:pt x="1304" y="385"/>
                  </a:cubicBezTo>
                  <a:close/>
                  <a:moveTo>
                    <a:pt x="1309" y="1"/>
                  </a:moveTo>
                  <a:cubicBezTo>
                    <a:pt x="1221" y="1"/>
                    <a:pt x="1132" y="10"/>
                    <a:pt x="1044" y="28"/>
                  </a:cubicBezTo>
                  <a:cubicBezTo>
                    <a:pt x="614" y="114"/>
                    <a:pt x="227" y="429"/>
                    <a:pt x="29" y="840"/>
                  </a:cubicBezTo>
                  <a:cubicBezTo>
                    <a:pt x="3" y="881"/>
                    <a:pt x="1" y="934"/>
                    <a:pt x="17" y="982"/>
                  </a:cubicBezTo>
                  <a:lnTo>
                    <a:pt x="475" y="2332"/>
                  </a:lnTo>
                  <a:cubicBezTo>
                    <a:pt x="500" y="2413"/>
                    <a:pt x="575" y="2466"/>
                    <a:pt x="656" y="2466"/>
                  </a:cubicBezTo>
                  <a:cubicBezTo>
                    <a:pt x="980" y="2458"/>
                    <a:pt x="1295" y="2444"/>
                    <a:pt x="1596" y="2354"/>
                  </a:cubicBezTo>
                  <a:cubicBezTo>
                    <a:pt x="1965" y="2246"/>
                    <a:pt x="2255" y="2036"/>
                    <a:pt x="2417" y="1757"/>
                  </a:cubicBezTo>
                  <a:cubicBezTo>
                    <a:pt x="2654" y="1353"/>
                    <a:pt x="2598" y="812"/>
                    <a:pt x="2288" y="443"/>
                  </a:cubicBezTo>
                  <a:cubicBezTo>
                    <a:pt x="2051" y="161"/>
                    <a:pt x="1685" y="1"/>
                    <a:pt x="1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57"/>
            <p:cNvSpPr/>
            <p:nvPr/>
          </p:nvSpPr>
          <p:spPr>
            <a:xfrm rot="-293290">
              <a:off x="2587354" y="1676445"/>
              <a:ext cx="105047" cy="98082"/>
            </a:xfrm>
            <a:custGeom>
              <a:avLst/>
              <a:gdLst/>
              <a:ahLst/>
              <a:cxnLst/>
              <a:rect l="l" t="t" r="r" b="b"/>
              <a:pathLst>
                <a:path w="2682" h="2504" extrusionOk="0">
                  <a:moveTo>
                    <a:pt x="1369" y="0"/>
                  </a:moveTo>
                  <a:cubicBezTo>
                    <a:pt x="840" y="0"/>
                    <a:pt x="325" y="371"/>
                    <a:pt x="165" y="879"/>
                  </a:cubicBezTo>
                  <a:cubicBezTo>
                    <a:pt x="0" y="1392"/>
                    <a:pt x="207" y="2001"/>
                    <a:pt x="653" y="2302"/>
                  </a:cubicBezTo>
                  <a:cubicBezTo>
                    <a:pt x="840" y="2433"/>
                    <a:pt x="1066" y="2497"/>
                    <a:pt x="1297" y="2503"/>
                  </a:cubicBezTo>
                  <a:cubicBezTo>
                    <a:pt x="1313" y="2503"/>
                    <a:pt x="1328" y="2504"/>
                    <a:pt x="1344" y="2504"/>
                  </a:cubicBezTo>
                  <a:cubicBezTo>
                    <a:pt x="1638" y="2504"/>
                    <a:pt x="1934" y="2403"/>
                    <a:pt x="2151" y="2210"/>
                  </a:cubicBezTo>
                  <a:cubicBezTo>
                    <a:pt x="2556" y="1855"/>
                    <a:pt x="2681" y="1217"/>
                    <a:pt x="2433" y="740"/>
                  </a:cubicBezTo>
                  <a:cubicBezTo>
                    <a:pt x="2243" y="368"/>
                    <a:pt x="2048" y="28"/>
                    <a:pt x="1387" y="0"/>
                  </a:cubicBezTo>
                  <a:cubicBezTo>
                    <a:pt x="1381" y="0"/>
                    <a:pt x="1375" y="0"/>
                    <a:pt x="13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57"/>
            <p:cNvSpPr/>
            <p:nvPr/>
          </p:nvSpPr>
          <p:spPr>
            <a:xfrm rot="-293290">
              <a:off x="2579135" y="1668990"/>
              <a:ext cx="121772" cy="113123"/>
            </a:xfrm>
            <a:custGeom>
              <a:avLst/>
              <a:gdLst/>
              <a:ahLst/>
              <a:cxnLst/>
              <a:rect l="l" t="t" r="r" b="b"/>
              <a:pathLst>
                <a:path w="3109" h="2888" extrusionOk="0">
                  <a:moveTo>
                    <a:pt x="1591" y="386"/>
                  </a:moveTo>
                  <a:cubicBezTo>
                    <a:pt x="2132" y="405"/>
                    <a:pt x="2277" y="639"/>
                    <a:pt x="2473" y="1019"/>
                  </a:cubicBezTo>
                  <a:cubicBezTo>
                    <a:pt x="2679" y="1418"/>
                    <a:pt x="2573" y="1962"/>
                    <a:pt x="2236" y="2257"/>
                  </a:cubicBezTo>
                  <a:cubicBezTo>
                    <a:pt x="2051" y="2415"/>
                    <a:pt x="1801" y="2504"/>
                    <a:pt x="1545" y="2504"/>
                  </a:cubicBezTo>
                  <a:cubicBezTo>
                    <a:pt x="1533" y="2504"/>
                    <a:pt x="1522" y="2503"/>
                    <a:pt x="1510" y="2503"/>
                  </a:cubicBezTo>
                  <a:cubicBezTo>
                    <a:pt x="1312" y="2495"/>
                    <a:pt x="1122" y="2439"/>
                    <a:pt x="969" y="2336"/>
                  </a:cubicBezTo>
                  <a:cubicBezTo>
                    <a:pt x="592" y="2084"/>
                    <a:pt x="417" y="1568"/>
                    <a:pt x="556" y="1130"/>
                  </a:cubicBezTo>
                  <a:cubicBezTo>
                    <a:pt x="696" y="704"/>
                    <a:pt x="1134" y="386"/>
                    <a:pt x="1580" y="386"/>
                  </a:cubicBezTo>
                  <a:close/>
                  <a:moveTo>
                    <a:pt x="1573" y="0"/>
                  </a:moveTo>
                  <a:cubicBezTo>
                    <a:pt x="961" y="0"/>
                    <a:pt x="380" y="428"/>
                    <a:pt x="193" y="1013"/>
                  </a:cubicBezTo>
                  <a:cubicBezTo>
                    <a:pt x="1" y="1605"/>
                    <a:pt x="244" y="2310"/>
                    <a:pt x="757" y="2656"/>
                  </a:cubicBezTo>
                  <a:cubicBezTo>
                    <a:pt x="969" y="2799"/>
                    <a:pt x="1228" y="2880"/>
                    <a:pt x="1499" y="2888"/>
                  </a:cubicBezTo>
                  <a:lnTo>
                    <a:pt x="1549" y="2888"/>
                  </a:lnTo>
                  <a:cubicBezTo>
                    <a:pt x="1898" y="2888"/>
                    <a:pt x="2238" y="2768"/>
                    <a:pt x="2489" y="2550"/>
                  </a:cubicBezTo>
                  <a:cubicBezTo>
                    <a:pt x="2964" y="2135"/>
                    <a:pt x="3109" y="1404"/>
                    <a:pt x="2819" y="846"/>
                  </a:cubicBezTo>
                  <a:cubicBezTo>
                    <a:pt x="2629" y="483"/>
                    <a:pt x="2397" y="37"/>
                    <a:pt x="1602" y="1"/>
                  </a:cubicBezTo>
                  <a:cubicBezTo>
                    <a:pt x="1592" y="0"/>
                    <a:pt x="1583" y="0"/>
                    <a:pt x="15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57"/>
            <p:cNvSpPr/>
            <p:nvPr/>
          </p:nvSpPr>
          <p:spPr>
            <a:xfrm rot="-293290">
              <a:off x="1784299" y="1557816"/>
              <a:ext cx="125062" cy="82061"/>
            </a:xfrm>
            <a:custGeom>
              <a:avLst/>
              <a:gdLst/>
              <a:ahLst/>
              <a:cxnLst/>
              <a:rect l="l" t="t" r="r" b="b"/>
              <a:pathLst>
                <a:path w="3193" h="2095" extrusionOk="0">
                  <a:moveTo>
                    <a:pt x="838" y="0"/>
                  </a:moveTo>
                  <a:cubicBezTo>
                    <a:pt x="805" y="0"/>
                    <a:pt x="771" y="2"/>
                    <a:pt x="737" y="5"/>
                  </a:cubicBezTo>
                  <a:cubicBezTo>
                    <a:pt x="525" y="28"/>
                    <a:pt x="310" y="136"/>
                    <a:pt x="176" y="295"/>
                  </a:cubicBezTo>
                  <a:cubicBezTo>
                    <a:pt x="112" y="371"/>
                    <a:pt x="68" y="463"/>
                    <a:pt x="43" y="563"/>
                  </a:cubicBezTo>
                  <a:cubicBezTo>
                    <a:pt x="1" y="770"/>
                    <a:pt x="73" y="987"/>
                    <a:pt x="199" y="1155"/>
                  </a:cubicBezTo>
                  <a:cubicBezTo>
                    <a:pt x="324" y="1322"/>
                    <a:pt x="497" y="1448"/>
                    <a:pt x="676" y="1554"/>
                  </a:cubicBezTo>
                  <a:cubicBezTo>
                    <a:pt x="1260" y="1907"/>
                    <a:pt x="1940" y="2095"/>
                    <a:pt x="2622" y="2095"/>
                  </a:cubicBezTo>
                  <a:cubicBezTo>
                    <a:pt x="2812" y="2095"/>
                    <a:pt x="3003" y="2080"/>
                    <a:pt x="3192" y="2050"/>
                  </a:cubicBezTo>
                  <a:cubicBezTo>
                    <a:pt x="2913" y="1294"/>
                    <a:pt x="2352" y="641"/>
                    <a:pt x="1644" y="248"/>
                  </a:cubicBezTo>
                  <a:cubicBezTo>
                    <a:pt x="1397" y="111"/>
                    <a:pt x="1121"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57"/>
            <p:cNvSpPr/>
            <p:nvPr/>
          </p:nvSpPr>
          <p:spPr>
            <a:xfrm rot="-293290">
              <a:off x="1776776" y="1550077"/>
              <a:ext cx="140650" cy="97455"/>
            </a:xfrm>
            <a:custGeom>
              <a:avLst/>
              <a:gdLst/>
              <a:ahLst/>
              <a:cxnLst/>
              <a:rect l="l" t="t" r="r" b="b"/>
              <a:pathLst>
                <a:path w="3591" h="2488" extrusionOk="0">
                  <a:moveTo>
                    <a:pt x="1032" y="389"/>
                  </a:moveTo>
                  <a:cubicBezTo>
                    <a:pt x="1242" y="389"/>
                    <a:pt x="1476" y="462"/>
                    <a:pt x="1741" y="607"/>
                  </a:cubicBezTo>
                  <a:cubicBezTo>
                    <a:pt x="2338" y="941"/>
                    <a:pt x="2826" y="1472"/>
                    <a:pt x="3108" y="2085"/>
                  </a:cubicBezTo>
                  <a:cubicBezTo>
                    <a:pt x="3010" y="2094"/>
                    <a:pt x="2912" y="2098"/>
                    <a:pt x="2813" y="2098"/>
                  </a:cubicBezTo>
                  <a:cubicBezTo>
                    <a:pt x="2174" y="2098"/>
                    <a:pt x="1525" y="1920"/>
                    <a:pt x="971" y="1589"/>
                  </a:cubicBezTo>
                  <a:cubicBezTo>
                    <a:pt x="767" y="1466"/>
                    <a:pt x="639" y="1357"/>
                    <a:pt x="550" y="1234"/>
                  </a:cubicBezTo>
                  <a:cubicBezTo>
                    <a:pt x="447" y="1095"/>
                    <a:pt x="399" y="930"/>
                    <a:pt x="427" y="796"/>
                  </a:cubicBezTo>
                  <a:cubicBezTo>
                    <a:pt x="441" y="729"/>
                    <a:pt x="472" y="668"/>
                    <a:pt x="516" y="612"/>
                  </a:cubicBezTo>
                  <a:cubicBezTo>
                    <a:pt x="620" y="492"/>
                    <a:pt x="781" y="409"/>
                    <a:pt x="949" y="392"/>
                  </a:cubicBezTo>
                  <a:cubicBezTo>
                    <a:pt x="977" y="392"/>
                    <a:pt x="1005" y="389"/>
                    <a:pt x="1032" y="389"/>
                  </a:cubicBezTo>
                  <a:close/>
                  <a:moveTo>
                    <a:pt x="1036" y="1"/>
                  </a:moveTo>
                  <a:cubicBezTo>
                    <a:pt x="994" y="1"/>
                    <a:pt x="953" y="3"/>
                    <a:pt x="912" y="7"/>
                  </a:cubicBezTo>
                  <a:cubicBezTo>
                    <a:pt x="642" y="35"/>
                    <a:pt x="385" y="169"/>
                    <a:pt x="221" y="367"/>
                  </a:cubicBezTo>
                  <a:cubicBezTo>
                    <a:pt x="134" y="476"/>
                    <a:pt x="76" y="593"/>
                    <a:pt x="50" y="724"/>
                  </a:cubicBezTo>
                  <a:cubicBezTo>
                    <a:pt x="0" y="967"/>
                    <a:pt x="76" y="1240"/>
                    <a:pt x="243" y="1466"/>
                  </a:cubicBezTo>
                  <a:cubicBezTo>
                    <a:pt x="399" y="1678"/>
                    <a:pt x="611" y="1817"/>
                    <a:pt x="776" y="1918"/>
                  </a:cubicBezTo>
                  <a:cubicBezTo>
                    <a:pt x="1395" y="2292"/>
                    <a:pt x="2101" y="2487"/>
                    <a:pt x="2812" y="2487"/>
                  </a:cubicBezTo>
                  <a:cubicBezTo>
                    <a:pt x="3013" y="2487"/>
                    <a:pt x="3217" y="2470"/>
                    <a:pt x="3418" y="2440"/>
                  </a:cubicBezTo>
                  <a:cubicBezTo>
                    <a:pt x="3479" y="2428"/>
                    <a:pt x="3526" y="2392"/>
                    <a:pt x="3554" y="2345"/>
                  </a:cubicBezTo>
                  <a:cubicBezTo>
                    <a:pt x="3582" y="2295"/>
                    <a:pt x="3591" y="2233"/>
                    <a:pt x="3568" y="2180"/>
                  </a:cubicBezTo>
                  <a:cubicBezTo>
                    <a:pt x="3275" y="1385"/>
                    <a:pt x="2678" y="690"/>
                    <a:pt x="1934" y="272"/>
                  </a:cubicBezTo>
                  <a:cubicBezTo>
                    <a:pt x="1606" y="90"/>
                    <a:pt x="1312" y="1"/>
                    <a:pt x="1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57"/>
            <p:cNvSpPr/>
            <p:nvPr/>
          </p:nvSpPr>
          <p:spPr>
            <a:xfrm rot="-293290">
              <a:off x="1814578" y="1640125"/>
              <a:ext cx="99133" cy="110929"/>
            </a:xfrm>
            <a:custGeom>
              <a:avLst/>
              <a:gdLst/>
              <a:ahLst/>
              <a:cxnLst/>
              <a:rect l="l" t="t" r="r" b="b"/>
              <a:pathLst>
                <a:path w="2531" h="2832" extrusionOk="0">
                  <a:moveTo>
                    <a:pt x="2531" y="1"/>
                  </a:moveTo>
                  <a:lnTo>
                    <a:pt x="2531" y="1"/>
                  </a:lnTo>
                  <a:cubicBezTo>
                    <a:pt x="1727" y="118"/>
                    <a:pt x="977" y="537"/>
                    <a:pt x="447" y="1148"/>
                  </a:cubicBezTo>
                  <a:cubicBezTo>
                    <a:pt x="238" y="1388"/>
                    <a:pt x="62" y="1669"/>
                    <a:pt x="26" y="1987"/>
                  </a:cubicBezTo>
                  <a:cubicBezTo>
                    <a:pt x="0" y="2205"/>
                    <a:pt x="62" y="2434"/>
                    <a:pt x="193" y="2598"/>
                  </a:cubicBezTo>
                  <a:cubicBezTo>
                    <a:pt x="252" y="2679"/>
                    <a:pt x="332" y="2743"/>
                    <a:pt x="430" y="2782"/>
                  </a:cubicBezTo>
                  <a:cubicBezTo>
                    <a:pt x="511" y="2816"/>
                    <a:pt x="597" y="2831"/>
                    <a:pt x="684" y="2831"/>
                  </a:cubicBezTo>
                  <a:cubicBezTo>
                    <a:pt x="806" y="2831"/>
                    <a:pt x="929" y="2801"/>
                    <a:pt x="1041" y="2749"/>
                  </a:cubicBezTo>
                  <a:cubicBezTo>
                    <a:pt x="1231" y="2657"/>
                    <a:pt x="1390" y="2515"/>
                    <a:pt x="1532" y="2361"/>
                  </a:cubicBezTo>
                  <a:cubicBezTo>
                    <a:pt x="2126" y="1720"/>
                    <a:pt x="2489" y="871"/>
                    <a:pt x="25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57"/>
            <p:cNvSpPr/>
            <p:nvPr/>
          </p:nvSpPr>
          <p:spPr>
            <a:xfrm rot="-293290">
              <a:off x="1806821" y="1632618"/>
              <a:ext cx="114330" cy="125931"/>
            </a:xfrm>
            <a:custGeom>
              <a:avLst/>
              <a:gdLst/>
              <a:ahLst/>
              <a:cxnLst/>
              <a:rect l="l" t="t" r="r" b="b"/>
              <a:pathLst>
                <a:path w="2919" h="3215" extrusionOk="0">
                  <a:moveTo>
                    <a:pt x="2506" y="430"/>
                  </a:moveTo>
                  <a:cubicBezTo>
                    <a:pt x="2416" y="1161"/>
                    <a:pt x="2087" y="1875"/>
                    <a:pt x="1579" y="2425"/>
                  </a:cubicBezTo>
                  <a:cubicBezTo>
                    <a:pt x="1423" y="2598"/>
                    <a:pt x="1286" y="2704"/>
                    <a:pt x="1153" y="2765"/>
                  </a:cubicBezTo>
                  <a:cubicBezTo>
                    <a:pt x="1060" y="2807"/>
                    <a:pt x="963" y="2829"/>
                    <a:pt x="874" y="2829"/>
                  </a:cubicBezTo>
                  <a:cubicBezTo>
                    <a:pt x="810" y="2829"/>
                    <a:pt x="750" y="2818"/>
                    <a:pt x="698" y="2796"/>
                  </a:cubicBezTo>
                  <a:cubicBezTo>
                    <a:pt x="639" y="2774"/>
                    <a:pt x="583" y="2726"/>
                    <a:pt x="539" y="2670"/>
                  </a:cubicBezTo>
                  <a:cubicBezTo>
                    <a:pt x="444" y="2550"/>
                    <a:pt x="394" y="2372"/>
                    <a:pt x="402" y="2202"/>
                  </a:cubicBezTo>
                  <a:cubicBezTo>
                    <a:pt x="427" y="1970"/>
                    <a:pt x="553" y="1733"/>
                    <a:pt x="779" y="1468"/>
                  </a:cubicBezTo>
                  <a:cubicBezTo>
                    <a:pt x="1228" y="952"/>
                    <a:pt x="1844" y="584"/>
                    <a:pt x="2506" y="430"/>
                  </a:cubicBezTo>
                  <a:close/>
                  <a:moveTo>
                    <a:pt x="2725" y="0"/>
                  </a:moveTo>
                  <a:cubicBezTo>
                    <a:pt x="2715" y="0"/>
                    <a:pt x="2705" y="1"/>
                    <a:pt x="2695" y="3"/>
                  </a:cubicBezTo>
                  <a:cubicBezTo>
                    <a:pt x="1858" y="129"/>
                    <a:pt x="1058" y="572"/>
                    <a:pt x="497" y="1217"/>
                  </a:cubicBezTo>
                  <a:cubicBezTo>
                    <a:pt x="212" y="1540"/>
                    <a:pt x="59" y="1853"/>
                    <a:pt x="28" y="2163"/>
                  </a:cubicBezTo>
                  <a:cubicBezTo>
                    <a:pt x="0" y="2430"/>
                    <a:pt x="78" y="2709"/>
                    <a:pt x="238" y="2913"/>
                  </a:cubicBezTo>
                  <a:cubicBezTo>
                    <a:pt x="324" y="3019"/>
                    <a:pt x="430" y="3100"/>
                    <a:pt x="553" y="3153"/>
                  </a:cubicBezTo>
                  <a:cubicBezTo>
                    <a:pt x="653" y="3195"/>
                    <a:pt x="765" y="3214"/>
                    <a:pt x="879" y="3214"/>
                  </a:cubicBezTo>
                  <a:cubicBezTo>
                    <a:pt x="1021" y="3214"/>
                    <a:pt x="1175" y="3184"/>
                    <a:pt x="1314" y="3111"/>
                  </a:cubicBezTo>
                  <a:cubicBezTo>
                    <a:pt x="1551" y="3002"/>
                    <a:pt x="1733" y="2824"/>
                    <a:pt x="1867" y="2681"/>
                  </a:cubicBezTo>
                  <a:cubicBezTo>
                    <a:pt x="2500" y="1998"/>
                    <a:pt x="2871" y="1119"/>
                    <a:pt x="2916" y="201"/>
                  </a:cubicBezTo>
                  <a:cubicBezTo>
                    <a:pt x="2918" y="146"/>
                    <a:pt x="2896" y="90"/>
                    <a:pt x="2854" y="54"/>
                  </a:cubicBezTo>
                  <a:cubicBezTo>
                    <a:pt x="2820" y="21"/>
                    <a:pt x="2772" y="0"/>
                    <a:pt x="2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57"/>
            <p:cNvSpPr/>
            <p:nvPr/>
          </p:nvSpPr>
          <p:spPr>
            <a:xfrm rot="-293290">
              <a:off x="1914287" y="1628395"/>
              <a:ext cx="88088" cy="122406"/>
            </a:xfrm>
            <a:custGeom>
              <a:avLst/>
              <a:gdLst/>
              <a:ahLst/>
              <a:cxnLst/>
              <a:rect l="l" t="t" r="r" b="b"/>
              <a:pathLst>
                <a:path w="2249" h="3125" extrusionOk="0">
                  <a:moveTo>
                    <a:pt x="168" y="0"/>
                  </a:moveTo>
                  <a:lnTo>
                    <a:pt x="168" y="0"/>
                  </a:lnTo>
                  <a:cubicBezTo>
                    <a:pt x="0" y="792"/>
                    <a:pt x="137" y="1643"/>
                    <a:pt x="528" y="2349"/>
                  </a:cubicBezTo>
                  <a:cubicBezTo>
                    <a:pt x="681" y="2625"/>
                    <a:pt x="882" y="2893"/>
                    <a:pt x="1169" y="3033"/>
                  </a:cubicBezTo>
                  <a:cubicBezTo>
                    <a:pt x="1289" y="3093"/>
                    <a:pt x="1423" y="3124"/>
                    <a:pt x="1556" y="3124"/>
                  </a:cubicBezTo>
                  <a:cubicBezTo>
                    <a:pt x="1639" y="3124"/>
                    <a:pt x="1722" y="3112"/>
                    <a:pt x="1800" y="3086"/>
                  </a:cubicBezTo>
                  <a:cubicBezTo>
                    <a:pt x="1897" y="3055"/>
                    <a:pt x="1984" y="3002"/>
                    <a:pt x="2051" y="2927"/>
                  </a:cubicBezTo>
                  <a:cubicBezTo>
                    <a:pt x="2199" y="2773"/>
                    <a:pt x="2249" y="2553"/>
                    <a:pt x="2232" y="2344"/>
                  </a:cubicBezTo>
                  <a:cubicBezTo>
                    <a:pt x="2215" y="2134"/>
                    <a:pt x="2135" y="1939"/>
                    <a:pt x="2037" y="1749"/>
                  </a:cubicBezTo>
                  <a:cubicBezTo>
                    <a:pt x="1644" y="977"/>
                    <a:pt x="974" y="338"/>
                    <a:pt x="1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57"/>
            <p:cNvSpPr/>
            <p:nvPr/>
          </p:nvSpPr>
          <p:spPr>
            <a:xfrm rot="-293290">
              <a:off x="1906723" y="1620739"/>
              <a:ext cx="103637" cy="137604"/>
            </a:xfrm>
            <a:custGeom>
              <a:avLst/>
              <a:gdLst/>
              <a:ahLst/>
              <a:cxnLst/>
              <a:rect l="l" t="t" r="r" b="b"/>
              <a:pathLst>
                <a:path w="2646" h="3513" extrusionOk="0">
                  <a:moveTo>
                    <a:pt x="511" y="474"/>
                  </a:moveTo>
                  <a:cubicBezTo>
                    <a:pt x="1167" y="812"/>
                    <a:pt x="1725" y="1367"/>
                    <a:pt x="2062" y="2034"/>
                  </a:cubicBezTo>
                  <a:cubicBezTo>
                    <a:pt x="2171" y="2243"/>
                    <a:pt x="2221" y="2405"/>
                    <a:pt x="2235" y="2555"/>
                  </a:cubicBezTo>
                  <a:cubicBezTo>
                    <a:pt x="2252" y="2725"/>
                    <a:pt x="2202" y="2890"/>
                    <a:pt x="2107" y="2991"/>
                  </a:cubicBezTo>
                  <a:cubicBezTo>
                    <a:pt x="2062" y="3041"/>
                    <a:pt x="2004" y="3074"/>
                    <a:pt x="1934" y="3099"/>
                  </a:cubicBezTo>
                  <a:cubicBezTo>
                    <a:pt x="1877" y="3118"/>
                    <a:pt x="1816" y="3127"/>
                    <a:pt x="1753" y="3127"/>
                  </a:cubicBezTo>
                  <a:cubicBezTo>
                    <a:pt x="1649" y="3127"/>
                    <a:pt x="1543" y="3103"/>
                    <a:pt x="1449" y="3057"/>
                  </a:cubicBezTo>
                  <a:cubicBezTo>
                    <a:pt x="1242" y="2954"/>
                    <a:pt x="1058" y="2759"/>
                    <a:pt x="891" y="2452"/>
                  </a:cubicBezTo>
                  <a:cubicBezTo>
                    <a:pt x="559" y="1852"/>
                    <a:pt x="428" y="1144"/>
                    <a:pt x="511" y="474"/>
                  </a:cubicBezTo>
                  <a:close/>
                  <a:moveTo>
                    <a:pt x="370" y="1"/>
                  </a:moveTo>
                  <a:cubicBezTo>
                    <a:pt x="339" y="1"/>
                    <a:pt x="307" y="9"/>
                    <a:pt x="277" y="25"/>
                  </a:cubicBezTo>
                  <a:cubicBezTo>
                    <a:pt x="224" y="53"/>
                    <a:pt x="191" y="100"/>
                    <a:pt x="177" y="156"/>
                  </a:cubicBezTo>
                  <a:cubicBezTo>
                    <a:pt x="1" y="982"/>
                    <a:pt x="140" y="1889"/>
                    <a:pt x="553" y="2639"/>
                  </a:cubicBezTo>
                  <a:cubicBezTo>
                    <a:pt x="760" y="3016"/>
                    <a:pt x="997" y="3264"/>
                    <a:pt x="1279" y="3403"/>
                  </a:cubicBezTo>
                  <a:cubicBezTo>
                    <a:pt x="1424" y="3473"/>
                    <a:pt x="1588" y="3512"/>
                    <a:pt x="1750" y="3512"/>
                  </a:cubicBezTo>
                  <a:cubicBezTo>
                    <a:pt x="1853" y="3512"/>
                    <a:pt x="1959" y="3493"/>
                    <a:pt x="2060" y="3470"/>
                  </a:cubicBezTo>
                  <a:cubicBezTo>
                    <a:pt x="2188" y="3423"/>
                    <a:pt x="2300" y="3353"/>
                    <a:pt x="2389" y="3256"/>
                  </a:cubicBezTo>
                  <a:cubicBezTo>
                    <a:pt x="2562" y="3074"/>
                    <a:pt x="2646" y="2806"/>
                    <a:pt x="2620" y="2525"/>
                  </a:cubicBezTo>
                  <a:cubicBezTo>
                    <a:pt x="2598" y="2262"/>
                    <a:pt x="2495" y="2034"/>
                    <a:pt x="2408" y="1858"/>
                  </a:cubicBezTo>
                  <a:cubicBezTo>
                    <a:pt x="1982" y="1029"/>
                    <a:pt x="1284" y="376"/>
                    <a:pt x="442" y="17"/>
                  </a:cubicBezTo>
                  <a:cubicBezTo>
                    <a:pt x="419" y="6"/>
                    <a:pt x="394" y="1"/>
                    <a:pt x="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57"/>
            <p:cNvSpPr/>
            <p:nvPr/>
          </p:nvSpPr>
          <p:spPr>
            <a:xfrm rot="-293290">
              <a:off x="1913949" y="1588974"/>
              <a:ext cx="137517" cy="63455"/>
            </a:xfrm>
            <a:custGeom>
              <a:avLst/>
              <a:gdLst/>
              <a:ahLst/>
              <a:cxnLst/>
              <a:rect l="l" t="t" r="r" b="b"/>
              <a:pathLst>
                <a:path w="3511" h="1620" extrusionOk="0">
                  <a:moveTo>
                    <a:pt x="2337" y="0"/>
                  </a:moveTo>
                  <a:cubicBezTo>
                    <a:pt x="1498" y="0"/>
                    <a:pt x="657" y="289"/>
                    <a:pt x="1" y="813"/>
                  </a:cubicBezTo>
                  <a:cubicBezTo>
                    <a:pt x="614" y="1333"/>
                    <a:pt x="1409" y="1620"/>
                    <a:pt x="2207" y="1620"/>
                  </a:cubicBezTo>
                  <a:cubicBezTo>
                    <a:pt x="2218" y="1620"/>
                    <a:pt x="2230" y="1620"/>
                    <a:pt x="2241" y="1619"/>
                  </a:cubicBezTo>
                  <a:cubicBezTo>
                    <a:pt x="2556" y="1619"/>
                    <a:pt x="2885" y="1566"/>
                    <a:pt x="3148" y="1382"/>
                  </a:cubicBezTo>
                  <a:cubicBezTo>
                    <a:pt x="3323" y="1257"/>
                    <a:pt x="3457" y="1062"/>
                    <a:pt x="3491" y="852"/>
                  </a:cubicBezTo>
                  <a:cubicBezTo>
                    <a:pt x="3510" y="752"/>
                    <a:pt x="3505" y="651"/>
                    <a:pt x="3471" y="548"/>
                  </a:cubicBezTo>
                  <a:cubicBezTo>
                    <a:pt x="3407" y="350"/>
                    <a:pt x="3237" y="197"/>
                    <a:pt x="3044" y="113"/>
                  </a:cubicBezTo>
                  <a:cubicBezTo>
                    <a:pt x="2855" y="29"/>
                    <a:pt x="2640" y="10"/>
                    <a:pt x="2431" y="1"/>
                  </a:cubicBezTo>
                  <a:cubicBezTo>
                    <a:pt x="2400" y="1"/>
                    <a:pt x="2368" y="0"/>
                    <a:pt x="23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57"/>
            <p:cNvSpPr/>
            <p:nvPr/>
          </p:nvSpPr>
          <p:spPr>
            <a:xfrm rot="-293290">
              <a:off x="1906325" y="1581648"/>
              <a:ext cx="152792" cy="78418"/>
            </a:xfrm>
            <a:custGeom>
              <a:avLst/>
              <a:gdLst/>
              <a:ahLst/>
              <a:cxnLst/>
              <a:rect l="l" t="t" r="r" b="b"/>
              <a:pathLst>
                <a:path w="3901" h="2002" extrusionOk="0">
                  <a:moveTo>
                    <a:pt x="2545" y="383"/>
                  </a:moveTo>
                  <a:cubicBezTo>
                    <a:pt x="2571" y="383"/>
                    <a:pt x="2597" y="383"/>
                    <a:pt x="2623" y="384"/>
                  </a:cubicBezTo>
                  <a:cubicBezTo>
                    <a:pt x="2857" y="392"/>
                    <a:pt x="3025" y="423"/>
                    <a:pt x="3164" y="481"/>
                  </a:cubicBezTo>
                  <a:cubicBezTo>
                    <a:pt x="3320" y="551"/>
                    <a:pt x="3440" y="671"/>
                    <a:pt x="3485" y="802"/>
                  </a:cubicBezTo>
                  <a:cubicBezTo>
                    <a:pt x="3510" y="866"/>
                    <a:pt x="3513" y="936"/>
                    <a:pt x="3499" y="1009"/>
                  </a:cubicBezTo>
                  <a:cubicBezTo>
                    <a:pt x="3471" y="1162"/>
                    <a:pt x="3365" y="1315"/>
                    <a:pt x="3231" y="1413"/>
                  </a:cubicBezTo>
                  <a:cubicBezTo>
                    <a:pt x="3041" y="1544"/>
                    <a:pt x="2779" y="1611"/>
                    <a:pt x="2430" y="1614"/>
                  </a:cubicBezTo>
                  <a:lnTo>
                    <a:pt x="2408" y="1614"/>
                  </a:lnTo>
                  <a:cubicBezTo>
                    <a:pt x="1733" y="1614"/>
                    <a:pt x="1058" y="1396"/>
                    <a:pt x="514" y="1009"/>
                  </a:cubicBezTo>
                  <a:cubicBezTo>
                    <a:pt x="1098" y="607"/>
                    <a:pt x="1820" y="383"/>
                    <a:pt x="2545" y="383"/>
                  </a:cubicBezTo>
                  <a:close/>
                  <a:moveTo>
                    <a:pt x="2535" y="0"/>
                  </a:moveTo>
                  <a:cubicBezTo>
                    <a:pt x="1635" y="0"/>
                    <a:pt x="771" y="303"/>
                    <a:pt x="79" y="855"/>
                  </a:cubicBezTo>
                  <a:cubicBezTo>
                    <a:pt x="31" y="889"/>
                    <a:pt x="9" y="944"/>
                    <a:pt x="3" y="1000"/>
                  </a:cubicBezTo>
                  <a:cubicBezTo>
                    <a:pt x="1" y="1056"/>
                    <a:pt x="26" y="1112"/>
                    <a:pt x="70" y="1151"/>
                  </a:cubicBezTo>
                  <a:cubicBezTo>
                    <a:pt x="709" y="1692"/>
                    <a:pt x="1560" y="1999"/>
                    <a:pt x="2408" y="1999"/>
                  </a:cubicBezTo>
                  <a:cubicBezTo>
                    <a:pt x="2416" y="1999"/>
                    <a:pt x="2428" y="1999"/>
                    <a:pt x="2439" y="2002"/>
                  </a:cubicBezTo>
                  <a:cubicBezTo>
                    <a:pt x="2871" y="1999"/>
                    <a:pt x="3203" y="1907"/>
                    <a:pt x="3457" y="1726"/>
                  </a:cubicBezTo>
                  <a:cubicBezTo>
                    <a:pt x="3677" y="1569"/>
                    <a:pt x="3834" y="1327"/>
                    <a:pt x="3878" y="1076"/>
                  </a:cubicBezTo>
                  <a:cubicBezTo>
                    <a:pt x="3901" y="936"/>
                    <a:pt x="3892" y="805"/>
                    <a:pt x="3850" y="679"/>
                  </a:cubicBezTo>
                  <a:cubicBezTo>
                    <a:pt x="3770" y="442"/>
                    <a:pt x="3580" y="244"/>
                    <a:pt x="3318" y="130"/>
                  </a:cubicBezTo>
                  <a:cubicBezTo>
                    <a:pt x="3078" y="24"/>
                    <a:pt x="2827" y="7"/>
                    <a:pt x="2631" y="1"/>
                  </a:cubicBezTo>
                  <a:cubicBezTo>
                    <a:pt x="2599" y="1"/>
                    <a:pt x="2567" y="0"/>
                    <a:pt x="25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57"/>
            <p:cNvSpPr/>
            <p:nvPr/>
          </p:nvSpPr>
          <p:spPr>
            <a:xfrm rot="-293290">
              <a:off x="1893426" y="1492996"/>
              <a:ext cx="73439" cy="133961"/>
            </a:xfrm>
            <a:custGeom>
              <a:avLst/>
              <a:gdLst/>
              <a:ahLst/>
              <a:cxnLst/>
              <a:rect l="l" t="t" r="r" b="b"/>
              <a:pathLst>
                <a:path w="1875" h="3420" extrusionOk="0">
                  <a:moveTo>
                    <a:pt x="1093" y="0"/>
                  </a:moveTo>
                  <a:cubicBezTo>
                    <a:pt x="1080" y="0"/>
                    <a:pt x="1066" y="1"/>
                    <a:pt x="1052" y="2"/>
                  </a:cubicBezTo>
                  <a:cubicBezTo>
                    <a:pt x="837" y="16"/>
                    <a:pt x="650" y="136"/>
                    <a:pt x="516" y="301"/>
                  </a:cubicBezTo>
                  <a:cubicBezTo>
                    <a:pt x="388" y="462"/>
                    <a:pt x="307" y="661"/>
                    <a:pt x="248" y="861"/>
                  </a:cubicBezTo>
                  <a:cubicBezTo>
                    <a:pt x="0" y="1696"/>
                    <a:pt x="47" y="2616"/>
                    <a:pt x="396" y="3420"/>
                  </a:cubicBezTo>
                  <a:cubicBezTo>
                    <a:pt x="1060" y="2959"/>
                    <a:pt x="1548" y="2254"/>
                    <a:pt x="1755" y="1470"/>
                  </a:cubicBezTo>
                  <a:cubicBezTo>
                    <a:pt x="1836" y="1163"/>
                    <a:pt x="1875" y="831"/>
                    <a:pt x="1763" y="532"/>
                  </a:cubicBezTo>
                  <a:cubicBezTo>
                    <a:pt x="1688" y="329"/>
                    <a:pt x="1532" y="150"/>
                    <a:pt x="1339" y="61"/>
                  </a:cubicBezTo>
                  <a:cubicBezTo>
                    <a:pt x="1262" y="22"/>
                    <a:pt x="1179" y="0"/>
                    <a:pt x="10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57"/>
            <p:cNvSpPr/>
            <p:nvPr/>
          </p:nvSpPr>
          <p:spPr>
            <a:xfrm rot="-293290">
              <a:off x="1885552" y="1485517"/>
              <a:ext cx="88205" cy="148924"/>
            </a:xfrm>
            <a:custGeom>
              <a:avLst/>
              <a:gdLst/>
              <a:ahLst/>
              <a:cxnLst/>
              <a:rect l="l" t="t" r="r" b="b"/>
              <a:pathLst>
                <a:path w="2252" h="3802" extrusionOk="0">
                  <a:moveTo>
                    <a:pt x="1281" y="384"/>
                  </a:moveTo>
                  <a:cubicBezTo>
                    <a:pt x="1339" y="384"/>
                    <a:pt x="1401" y="398"/>
                    <a:pt x="1459" y="426"/>
                  </a:cubicBezTo>
                  <a:cubicBezTo>
                    <a:pt x="1599" y="493"/>
                    <a:pt x="1721" y="632"/>
                    <a:pt x="1780" y="788"/>
                  </a:cubicBezTo>
                  <a:cubicBezTo>
                    <a:pt x="1861" y="1006"/>
                    <a:pt x="1858" y="1277"/>
                    <a:pt x="1766" y="1611"/>
                  </a:cubicBezTo>
                  <a:cubicBezTo>
                    <a:pt x="1593" y="2273"/>
                    <a:pt x="1203" y="2878"/>
                    <a:pt x="678" y="3305"/>
                  </a:cubicBezTo>
                  <a:cubicBezTo>
                    <a:pt x="438" y="2610"/>
                    <a:pt x="419" y="1821"/>
                    <a:pt x="631" y="1106"/>
                  </a:cubicBezTo>
                  <a:cubicBezTo>
                    <a:pt x="698" y="883"/>
                    <a:pt x="767" y="730"/>
                    <a:pt x="865" y="613"/>
                  </a:cubicBezTo>
                  <a:cubicBezTo>
                    <a:pt x="974" y="479"/>
                    <a:pt x="1122" y="392"/>
                    <a:pt x="1258" y="384"/>
                  </a:cubicBezTo>
                  <a:close/>
                  <a:moveTo>
                    <a:pt x="1285" y="0"/>
                  </a:moveTo>
                  <a:cubicBezTo>
                    <a:pt x="1269" y="0"/>
                    <a:pt x="1254" y="1"/>
                    <a:pt x="1239" y="2"/>
                  </a:cubicBezTo>
                  <a:cubicBezTo>
                    <a:pt x="991" y="16"/>
                    <a:pt x="745" y="150"/>
                    <a:pt x="569" y="370"/>
                  </a:cubicBezTo>
                  <a:cubicBezTo>
                    <a:pt x="405" y="574"/>
                    <a:pt x="321" y="814"/>
                    <a:pt x="265" y="998"/>
                  </a:cubicBezTo>
                  <a:cubicBezTo>
                    <a:pt x="0" y="1890"/>
                    <a:pt x="53" y="2847"/>
                    <a:pt x="419" y="3687"/>
                  </a:cubicBezTo>
                  <a:cubicBezTo>
                    <a:pt x="438" y="3740"/>
                    <a:pt x="486" y="3779"/>
                    <a:pt x="541" y="3796"/>
                  </a:cubicBezTo>
                  <a:cubicBezTo>
                    <a:pt x="558" y="3799"/>
                    <a:pt x="575" y="3801"/>
                    <a:pt x="592" y="3801"/>
                  </a:cubicBezTo>
                  <a:cubicBezTo>
                    <a:pt x="631" y="3801"/>
                    <a:pt x="670" y="3793"/>
                    <a:pt x="703" y="3771"/>
                  </a:cubicBezTo>
                  <a:cubicBezTo>
                    <a:pt x="1398" y="3294"/>
                    <a:pt x="1920" y="2540"/>
                    <a:pt x="2140" y="1712"/>
                  </a:cubicBezTo>
                  <a:cubicBezTo>
                    <a:pt x="2252" y="1293"/>
                    <a:pt x="2252" y="950"/>
                    <a:pt x="2146" y="657"/>
                  </a:cubicBezTo>
                  <a:cubicBezTo>
                    <a:pt x="2051" y="401"/>
                    <a:pt x="1858" y="186"/>
                    <a:pt x="1624" y="77"/>
                  </a:cubicBezTo>
                  <a:cubicBezTo>
                    <a:pt x="1513" y="28"/>
                    <a:pt x="1400" y="0"/>
                    <a:pt x="12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8" name="Google Shape;3408;p57"/>
          <p:cNvGrpSpPr/>
          <p:nvPr/>
        </p:nvGrpSpPr>
        <p:grpSpPr>
          <a:xfrm rot="-1067287">
            <a:off x="3500201" y="284187"/>
            <a:ext cx="1922262" cy="1918910"/>
            <a:chOff x="1243044" y="28"/>
            <a:chExt cx="1922248" cy="1918895"/>
          </a:xfrm>
        </p:grpSpPr>
        <p:sp>
          <p:nvSpPr>
            <p:cNvPr id="3409" name="Google Shape;3409;p57"/>
            <p:cNvSpPr/>
            <p:nvPr/>
          </p:nvSpPr>
          <p:spPr>
            <a:xfrm rot="7501439">
              <a:off x="1518140" y="266606"/>
              <a:ext cx="1372055" cy="1385740"/>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57"/>
            <p:cNvSpPr/>
            <p:nvPr/>
          </p:nvSpPr>
          <p:spPr>
            <a:xfrm rot="7501439">
              <a:off x="1579525" y="483221"/>
              <a:ext cx="953411" cy="1074085"/>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57"/>
            <p:cNvSpPr/>
            <p:nvPr/>
          </p:nvSpPr>
          <p:spPr>
            <a:xfrm rot="7501439">
              <a:off x="1611477" y="667039"/>
              <a:ext cx="587512" cy="164492"/>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57"/>
            <p:cNvSpPr/>
            <p:nvPr/>
          </p:nvSpPr>
          <p:spPr>
            <a:xfrm rot="7501439">
              <a:off x="2004575" y="773021"/>
              <a:ext cx="273683" cy="594736"/>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57"/>
            <p:cNvSpPr/>
            <p:nvPr/>
          </p:nvSpPr>
          <p:spPr>
            <a:xfrm rot="7501439">
              <a:off x="2479665" y="772923"/>
              <a:ext cx="225108" cy="515618"/>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57"/>
            <p:cNvSpPr/>
            <p:nvPr/>
          </p:nvSpPr>
          <p:spPr>
            <a:xfrm rot="7501439">
              <a:off x="2662252" y="706348"/>
              <a:ext cx="334798" cy="301906"/>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57"/>
            <p:cNvSpPr/>
            <p:nvPr/>
          </p:nvSpPr>
          <p:spPr>
            <a:xfrm rot="7501439">
              <a:off x="2089623" y="600418"/>
              <a:ext cx="547718" cy="297177"/>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57"/>
            <p:cNvSpPr/>
            <p:nvPr/>
          </p:nvSpPr>
          <p:spPr>
            <a:xfrm rot="7501439">
              <a:off x="1620846" y="420234"/>
              <a:ext cx="1027536" cy="1229942"/>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57"/>
            <p:cNvSpPr/>
            <p:nvPr/>
          </p:nvSpPr>
          <p:spPr>
            <a:xfrm rot="7501439">
              <a:off x="1599394" y="661819"/>
              <a:ext cx="611564" cy="17488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57"/>
            <p:cNvSpPr/>
            <p:nvPr/>
          </p:nvSpPr>
          <p:spPr>
            <a:xfrm rot="7501439">
              <a:off x="2077931" y="594681"/>
              <a:ext cx="568452" cy="309159"/>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57"/>
            <p:cNvSpPr/>
            <p:nvPr/>
          </p:nvSpPr>
          <p:spPr>
            <a:xfrm rot="7501439">
              <a:off x="2653392" y="698624"/>
              <a:ext cx="351802" cy="318322"/>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57"/>
            <p:cNvSpPr/>
            <p:nvPr/>
          </p:nvSpPr>
          <p:spPr>
            <a:xfrm rot="7501439">
              <a:off x="1984796" y="760373"/>
              <a:ext cx="313242" cy="615118"/>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57"/>
            <p:cNvSpPr/>
            <p:nvPr/>
          </p:nvSpPr>
          <p:spPr>
            <a:xfrm rot="7501439">
              <a:off x="2460139" y="760947"/>
              <a:ext cx="264490" cy="539406"/>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57"/>
            <p:cNvSpPr/>
            <p:nvPr/>
          </p:nvSpPr>
          <p:spPr>
            <a:xfrm rot="7501439">
              <a:off x="1597461" y="681165"/>
              <a:ext cx="600081" cy="127341"/>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57"/>
            <p:cNvSpPr/>
            <p:nvPr/>
          </p:nvSpPr>
          <p:spPr>
            <a:xfrm rot="7501439">
              <a:off x="2073049" y="785820"/>
              <a:ext cx="106049" cy="598495"/>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57"/>
            <p:cNvSpPr/>
            <p:nvPr/>
          </p:nvSpPr>
          <p:spPr>
            <a:xfrm rot="7501439">
              <a:off x="2083182" y="596163"/>
              <a:ext cx="557468" cy="304784"/>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57"/>
            <p:cNvSpPr/>
            <p:nvPr/>
          </p:nvSpPr>
          <p:spPr>
            <a:xfrm rot="7501439">
              <a:off x="2551286" y="775658"/>
              <a:ext cx="69309" cy="524487"/>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57"/>
            <p:cNvSpPr/>
            <p:nvPr/>
          </p:nvSpPr>
          <p:spPr>
            <a:xfrm rot="7501439">
              <a:off x="2658530" y="706612"/>
              <a:ext cx="341641" cy="305870"/>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57"/>
            <p:cNvSpPr/>
            <p:nvPr/>
          </p:nvSpPr>
          <p:spPr>
            <a:xfrm rot="7501439">
              <a:off x="2045551" y="1024180"/>
              <a:ext cx="9809" cy="57004"/>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57"/>
            <p:cNvSpPr/>
            <p:nvPr/>
          </p:nvSpPr>
          <p:spPr>
            <a:xfrm rot="7501439">
              <a:off x="2029153" y="1047836"/>
              <a:ext cx="5404" cy="20705"/>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57"/>
            <p:cNvSpPr/>
            <p:nvPr/>
          </p:nvSpPr>
          <p:spPr>
            <a:xfrm rot="7501439">
              <a:off x="2215844" y="1078460"/>
              <a:ext cx="16857" cy="89573"/>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57"/>
            <p:cNvSpPr/>
            <p:nvPr/>
          </p:nvSpPr>
          <p:spPr>
            <a:xfrm rot="7501439">
              <a:off x="2230385" y="1101443"/>
              <a:ext cx="4934" cy="24288"/>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57"/>
            <p:cNvSpPr/>
            <p:nvPr/>
          </p:nvSpPr>
          <p:spPr>
            <a:xfrm rot="7501439">
              <a:off x="2002929" y="1026415"/>
              <a:ext cx="5139"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57"/>
            <p:cNvSpPr/>
            <p:nvPr/>
          </p:nvSpPr>
          <p:spPr>
            <a:xfrm rot="7501439">
              <a:off x="1815415" y="792751"/>
              <a:ext cx="102642" cy="22672"/>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57"/>
            <p:cNvSpPr/>
            <p:nvPr/>
          </p:nvSpPr>
          <p:spPr>
            <a:xfrm rot="7501439">
              <a:off x="1913670" y="750858"/>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57"/>
            <p:cNvSpPr/>
            <p:nvPr/>
          </p:nvSpPr>
          <p:spPr>
            <a:xfrm rot="7501439">
              <a:off x="1880728" y="803787"/>
              <a:ext cx="14126" cy="4581"/>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57"/>
            <p:cNvSpPr/>
            <p:nvPr/>
          </p:nvSpPr>
          <p:spPr>
            <a:xfrm rot="7501439">
              <a:off x="1964752" y="632026"/>
              <a:ext cx="47136" cy="7430"/>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57"/>
            <p:cNvSpPr/>
            <p:nvPr/>
          </p:nvSpPr>
          <p:spPr>
            <a:xfrm rot="7501439">
              <a:off x="1970916" y="625971"/>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57"/>
            <p:cNvSpPr/>
            <p:nvPr/>
          </p:nvSpPr>
          <p:spPr>
            <a:xfrm rot="7501439">
              <a:off x="2270900" y="734752"/>
              <a:ext cx="109984" cy="58296"/>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57"/>
            <p:cNvSpPr/>
            <p:nvPr/>
          </p:nvSpPr>
          <p:spPr>
            <a:xfrm rot="7501439">
              <a:off x="2314209" y="746146"/>
              <a:ext cx="16153"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57"/>
            <p:cNvSpPr/>
            <p:nvPr/>
          </p:nvSpPr>
          <p:spPr>
            <a:xfrm rot="7501439">
              <a:off x="2489164" y="689416"/>
              <a:ext cx="33450" cy="15154"/>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57"/>
            <p:cNvSpPr/>
            <p:nvPr/>
          </p:nvSpPr>
          <p:spPr>
            <a:xfrm rot="7501439">
              <a:off x="2539928" y="672102"/>
              <a:ext cx="13539"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57"/>
            <p:cNvSpPr/>
            <p:nvPr/>
          </p:nvSpPr>
          <p:spPr>
            <a:xfrm rot="7501439">
              <a:off x="2511964" y="710306"/>
              <a:ext cx="11542" cy="6402"/>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57"/>
            <p:cNvSpPr/>
            <p:nvPr/>
          </p:nvSpPr>
          <p:spPr>
            <a:xfrm rot="7501439">
              <a:off x="2518653" y="995040"/>
              <a:ext cx="4611" cy="47048"/>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57"/>
            <p:cNvSpPr/>
            <p:nvPr/>
          </p:nvSpPr>
          <p:spPr>
            <a:xfrm rot="7501439">
              <a:off x="2512657" y="1017884"/>
              <a:ext cx="4405" cy="19530"/>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57"/>
            <p:cNvSpPr/>
            <p:nvPr/>
          </p:nvSpPr>
          <p:spPr>
            <a:xfrm rot="7501439">
              <a:off x="2647164" y="1041307"/>
              <a:ext cx="14919" cy="64434"/>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57"/>
            <p:cNvSpPr/>
            <p:nvPr/>
          </p:nvSpPr>
          <p:spPr>
            <a:xfrm rot="7501439">
              <a:off x="2647628" y="1058065"/>
              <a:ext cx="5609" cy="13245"/>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57"/>
            <p:cNvSpPr/>
            <p:nvPr/>
          </p:nvSpPr>
          <p:spPr>
            <a:xfrm rot="7501439">
              <a:off x="2803342" y="855739"/>
              <a:ext cx="34302" cy="29398"/>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57"/>
            <p:cNvSpPr/>
            <p:nvPr/>
          </p:nvSpPr>
          <p:spPr>
            <a:xfrm rot="7501439">
              <a:off x="2814000" y="875838"/>
              <a:ext cx="16387" cy="14537"/>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8" name="Google Shape;3448;p57"/>
          <p:cNvGrpSpPr/>
          <p:nvPr/>
        </p:nvGrpSpPr>
        <p:grpSpPr>
          <a:xfrm>
            <a:off x="1183375" y="867257"/>
            <a:ext cx="379783" cy="304303"/>
            <a:chOff x="5596825" y="2420607"/>
            <a:chExt cx="379783" cy="304303"/>
          </a:xfrm>
        </p:grpSpPr>
        <p:sp>
          <p:nvSpPr>
            <p:cNvPr id="3449" name="Google Shape;3449;p57"/>
            <p:cNvSpPr/>
            <p:nvPr/>
          </p:nvSpPr>
          <p:spPr>
            <a:xfrm>
              <a:off x="5596825" y="2420607"/>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57"/>
            <p:cNvSpPr/>
            <p:nvPr/>
          </p:nvSpPr>
          <p:spPr>
            <a:xfrm>
              <a:off x="5673569" y="2489656"/>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57"/>
            <p:cNvSpPr/>
            <p:nvPr/>
          </p:nvSpPr>
          <p:spPr>
            <a:xfrm>
              <a:off x="5666402" y="2484928"/>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2" name="Google Shape;3452;p57"/>
            <p:cNvSpPr/>
            <p:nvPr/>
          </p:nvSpPr>
          <p:spPr>
            <a:xfrm>
              <a:off x="5761708" y="2557237"/>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3" name="Google Shape;3453;p57"/>
            <p:cNvSpPr/>
            <p:nvPr/>
          </p:nvSpPr>
          <p:spPr>
            <a:xfrm>
              <a:off x="5818510" y="2546282"/>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4" name="Google Shape;3454;p57"/>
            <p:cNvSpPr/>
            <p:nvPr/>
          </p:nvSpPr>
          <p:spPr>
            <a:xfrm>
              <a:off x="5801269" y="2525723"/>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5" name="Google Shape;3455;p57"/>
            <p:cNvSpPr/>
            <p:nvPr/>
          </p:nvSpPr>
          <p:spPr>
            <a:xfrm>
              <a:off x="5707785" y="2606578"/>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6" name="Google Shape;3456;p57"/>
            <p:cNvSpPr/>
            <p:nvPr/>
          </p:nvSpPr>
          <p:spPr>
            <a:xfrm>
              <a:off x="5715861" y="2612393"/>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57" name="Google Shape;3457;p57"/>
            <p:cNvSpPr/>
            <p:nvPr/>
          </p:nvSpPr>
          <p:spPr>
            <a:xfrm>
              <a:off x="5721089" y="2598678"/>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rgbClr val="1C00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3458" name="Google Shape;3458;p57"/>
          <p:cNvGrpSpPr/>
          <p:nvPr/>
        </p:nvGrpSpPr>
        <p:grpSpPr>
          <a:xfrm>
            <a:off x="3868655" y="3505689"/>
            <a:ext cx="972444" cy="966474"/>
            <a:chOff x="7521405" y="1889589"/>
            <a:chExt cx="972444" cy="966474"/>
          </a:xfrm>
        </p:grpSpPr>
        <p:sp>
          <p:nvSpPr>
            <p:cNvPr id="3459" name="Google Shape;3459;p57"/>
            <p:cNvSpPr/>
            <p:nvPr/>
          </p:nvSpPr>
          <p:spPr>
            <a:xfrm>
              <a:off x="7521405" y="18895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57"/>
            <p:cNvSpPr/>
            <p:nvPr/>
          </p:nvSpPr>
          <p:spPr>
            <a:xfrm>
              <a:off x="7614643" y="22893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57"/>
            <p:cNvSpPr/>
            <p:nvPr/>
          </p:nvSpPr>
          <p:spPr>
            <a:xfrm>
              <a:off x="7709509" y="24214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57"/>
            <p:cNvSpPr/>
            <p:nvPr/>
          </p:nvSpPr>
          <p:spPr>
            <a:xfrm>
              <a:off x="7890209" y="24177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57"/>
            <p:cNvSpPr/>
            <p:nvPr/>
          </p:nvSpPr>
          <p:spPr>
            <a:xfrm>
              <a:off x="8056060" y="24167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57"/>
            <p:cNvSpPr/>
            <p:nvPr/>
          </p:nvSpPr>
          <p:spPr>
            <a:xfrm>
              <a:off x="7686907" y="20756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57"/>
            <p:cNvSpPr/>
            <p:nvPr/>
          </p:nvSpPr>
          <p:spPr>
            <a:xfrm>
              <a:off x="7950920" y="23171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57"/>
            <p:cNvSpPr/>
            <p:nvPr/>
          </p:nvSpPr>
          <p:spPr>
            <a:xfrm>
              <a:off x="7863575" y="19814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57"/>
            <p:cNvSpPr/>
            <p:nvPr/>
          </p:nvSpPr>
          <p:spPr>
            <a:xfrm>
              <a:off x="8051292" y="20544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57"/>
            <p:cNvSpPr/>
            <p:nvPr/>
          </p:nvSpPr>
          <p:spPr>
            <a:xfrm>
              <a:off x="8052959" y="22622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57"/>
            <p:cNvSpPr/>
            <p:nvPr/>
          </p:nvSpPr>
          <p:spPr>
            <a:xfrm>
              <a:off x="8229975" y="20766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57"/>
            <p:cNvSpPr/>
            <p:nvPr/>
          </p:nvSpPr>
          <p:spPr>
            <a:xfrm>
              <a:off x="8087463" y="20478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57"/>
            <p:cNvSpPr/>
            <p:nvPr/>
          </p:nvSpPr>
          <p:spPr>
            <a:xfrm>
              <a:off x="7702880" y="24759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57"/>
            <p:cNvSpPr/>
            <p:nvPr/>
          </p:nvSpPr>
          <p:spPr>
            <a:xfrm>
              <a:off x="7738198" y="26051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57"/>
            <p:cNvSpPr/>
            <p:nvPr/>
          </p:nvSpPr>
          <p:spPr>
            <a:xfrm>
              <a:off x="8110336" y="25957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57"/>
            <p:cNvSpPr/>
            <p:nvPr/>
          </p:nvSpPr>
          <p:spPr>
            <a:xfrm>
              <a:off x="8239357" y="24532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57"/>
            <p:cNvSpPr/>
            <p:nvPr/>
          </p:nvSpPr>
          <p:spPr>
            <a:xfrm>
              <a:off x="7710866" y="20687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57"/>
            <p:cNvSpPr/>
            <p:nvPr/>
          </p:nvSpPr>
          <p:spPr>
            <a:xfrm>
              <a:off x="7680084" y="21038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57"/>
            <p:cNvSpPr/>
            <p:nvPr/>
          </p:nvSpPr>
          <p:spPr>
            <a:xfrm>
              <a:off x="8046562" y="23493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57"/>
            <p:cNvSpPr/>
            <p:nvPr/>
          </p:nvSpPr>
          <p:spPr>
            <a:xfrm>
              <a:off x="8042530" y="22553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57"/>
            <p:cNvSpPr/>
            <p:nvPr/>
          </p:nvSpPr>
          <p:spPr>
            <a:xfrm>
              <a:off x="7607781" y="22824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57"/>
            <p:cNvSpPr/>
            <p:nvPr/>
          </p:nvSpPr>
          <p:spPr>
            <a:xfrm>
              <a:off x="7609448" y="23879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57"/>
            <p:cNvSpPr/>
            <p:nvPr/>
          </p:nvSpPr>
          <p:spPr>
            <a:xfrm>
              <a:off x="7877066" y="24123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57"/>
            <p:cNvSpPr/>
            <p:nvPr/>
          </p:nvSpPr>
          <p:spPr>
            <a:xfrm>
              <a:off x="8022603" y="24082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57"/>
            <p:cNvSpPr/>
            <p:nvPr/>
          </p:nvSpPr>
          <p:spPr>
            <a:xfrm>
              <a:off x="7983990" y="19746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57"/>
            <p:cNvSpPr/>
            <p:nvPr/>
          </p:nvSpPr>
          <p:spPr>
            <a:xfrm>
              <a:off x="7850937" y="19749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57"/>
            <p:cNvSpPr/>
            <p:nvPr/>
          </p:nvSpPr>
          <p:spPr>
            <a:xfrm>
              <a:off x="7944795" y="23104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57"/>
            <p:cNvSpPr/>
            <p:nvPr/>
          </p:nvSpPr>
          <p:spPr>
            <a:xfrm>
              <a:off x="8200666" y="21785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57"/>
            <p:cNvSpPr/>
            <p:nvPr/>
          </p:nvSpPr>
          <p:spPr>
            <a:xfrm>
              <a:off x="8204737" y="22028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57"/>
            <p:cNvSpPr/>
            <p:nvPr/>
          </p:nvSpPr>
          <p:spPr>
            <a:xfrm>
              <a:off x="8188764" y="21801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57"/>
            <p:cNvSpPr/>
            <p:nvPr/>
          </p:nvSpPr>
          <p:spPr>
            <a:xfrm>
              <a:off x="8037878" y="20904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57"/>
            <p:cNvSpPr/>
            <p:nvPr/>
          </p:nvSpPr>
          <p:spPr>
            <a:xfrm>
              <a:off x="8038886" y="21822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57"/>
            <p:cNvSpPr/>
            <p:nvPr/>
          </p:nvSpPr>
          <p:spPr>
            <a:xfrm>
              <a:off x="7918238" y="21189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57"/>
            <p:cNvSpPr/>
            <p:nvPr/>
          </p:nvSpPr>
          <p:spPr>
            <a:xfrm>
              <a:off x="7944252" y="21774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57"/>
            <p:cNvSpPr/>
            <p:nvPr/>
          </p:nvSpPr>
          <p:spPr>
            <a:xfrm>
              <a:off x="7973290" y="21546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57"/>
            <p:cNvSpPr/>
            <p:nvPr/>
          </p:nvSpPr>
          <p:spPr>
            <a:xfrm>
              <a:off x="7919091" y="20712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57"/>
            <p:cNvSpPr/>
            <p:nvPr/>
          </p:nvSpPr>
          <p:spPr>
            <a:xfrm>
              <a:off x="7829459" y="21266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57"/>
            <p:cNvSpPr/>
            <p:nvPr/>
          </p:nvSpPr>
          <p:spPr>
            <a:xfrm>
              <a:off x="7833723" y="21568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57"/>
            <p:cNvSpPr/>
            <p:nvPr/>
          </p:nvSpPr>
          <p:spPr>
            <a:xfrm>
              <a:off x="7734050" y="22179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57"/>
            <p:cNvSpPr/>
            <p:nvPr/>
          </p:nvSpPr>
          <p:spPr>
            <a:xfrm>
              <a:off x="7763785" y="22199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57"/>
            <p:cNvSpPr/>
            <p:nvPr/>
          </p:nvSpPr>
          <p:spPr>
            <a:xfrm>
              <a:off x="7814959" y="22200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57"/>
            <p:cNvSpPr/>
            <p:nvPr/>
          </p:nvSpPr>
          <p:spPr>
            <a:xfrm>
              <a:off x="7743393" y="24097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57"/>
            <p:cNvSpPr/>
            <p:nvPr/>
          </p:nvSpPr>
          <p:spPr>
            <a:xfrm>
              <a:off x="7804066" y="24055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57"/>
            <p:cNvSpPr/>
            <p:nvPr/>
          </p:nvSpPr>
          <p:spPr>
            <a:xfrm>
              <a:off x="7807322" y="23705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57"/>
            <p:cNvSpPr/>
            <p:nvPr/>
          </p:nvSpPr>
          <p:spPr>
            <a:xfrm>
              <a:off x="7865009" y="25892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57"/>
            <p:cNvSpPr/>
            <p:nvPr/>
          </p:nvSpPr>
          <p:spPr>
            <a:xfrm>
              <a:off x="7859659" y="25732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57"/>
            <p:cNvSpPr/>
            <p:nvPr/>
          </p:nvSpPr>
          <p:spPr>
            <a:xfrm>
              <a:off x="7864932" y="25332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57"/>
            <p:cNvSpPr/>
            <p:nvPr/>
          </p:nvSpPr>
          <p:spPr>
            <a:xfrm>
              <a:off x="7756264" y="25034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57"/>
            <p:cNvSpPr/>
            <p:nvPr/>
          </p:nvSpPr>
          <p:spPr>
            <a:xfrm>
              <a:off x="8054548" y="24737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57"/>
            <p:cNvSpPr/>
            <p:nvPr/>
          </p:nvSpPr>
          <p:spPr>
            <a:xfrm>
              <a:off x="8050439" y="25443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57"/>
            <p:cNvSpPr/>
            <p:nvPr/>
          </p:nvSpPr>
          <p:spPr>
            <a:xfrm>
              <a:off x="8025394" y="26097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57"/>
            <p:cNvSpPr/>
            <p:nvPr/>
          </p:nvSpPr>
          <p:spPr>
            <a:xfrm>
              <a:off x="7948013" y="24537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57"/>
            <p:cNvSpPr/>
            <p:nvPr/>
          </p:nvSpPr>
          <p:spPr>
            <a:xfrm>
              <a:off x="7977438" y="24979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57"/>
            <p:cNvSpPr/>
            <p:nvPr/>
          </p:nvSpPr>
          <p:spPr>
            <a:xfrm>
              <a:off x="7957666" y="26586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57"/>
            <p:cNvSpPr/>
            <p:nvPr/>
          </p:nvSpPr>
          <p:spPr>
            <a:xfrm>
              <a:off x="8227494" y="24807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57"/>
            <p:cNvSpPr/>
            <p:nvPr/>
          </p:nvSpPr>
          <p:spPr>
            <a:xfrm>
              <a:off x="8237109" y="25237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57"/>
            <p:cNvSpPr/>
            <p:nvPr/>
          </p:nvSpPr>
          <p:spPr>
            <a:xfrm>
              <a:off x="8145770" y="25938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57"/>
            <p:cNvSpPr/>
            <p:nvPr/>
          </p:nvSpPr>
          <p:spPr>
            <a:xfrm>
              <a:off x="8113709" y="25288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57"/>
            <p:cNvSpPr/>
            <p:nvPr/>
          </p:nvSpPr>
          <p:spPr>
            <a:xfrm>
              <a:off x="8132511" y="25103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57"/>
            <p:cNvSpPr/>
            <p:nvPr/>
          </p:nvSpPr>
          <p:spPr>
            <a:xfrm>
              <a:off x="8114639" y="24058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57"/>
            <p:cNvSpPr/>
            <p:nvPr/>
          </p:nvSpPr>
          <p:spPr>
            <a:xfrm>
              <a:off x="8187136" y="23966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57"/>
            <p:cNvSpPr/>
            <p:nvPr/>
          </p:nvSpPr>
          <p:spPr>
            <a:xfrm>
              <a:off x="8093084" y="22934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57"/>
            <p:cNvSpPr/>
            <p:nvPr/>
          </p:nvSpPr>
          <p:spPr>
            <a:xfrm>
              <a:off x="8130883" y="23218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57"/>
            <p:cNvSpPr/>
            <p:nvPr/>
          </p:nvSpPr>
          <p:spPr>
            <a:xfrm>
              <a:off x="8134993" y="23545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57"/>
            <p:cNvSpPr/>
            <p:nvPr/>
          </p:nvSpPr>
          <p:spPr>
            <a:xfrm>
              <a:off x="7966505" y="23612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57"/>
            <p:cNvSpPr/>
            <p:nvPr/>
          </p:nvSpPr>
          <p:spPr>
            <a:xfrm>
              <a:off x="7984184" y="23770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57"/>
            <p:cNvSpPr/>
            <p:nvPr/>
          </p:nvSpPr>
          <p:spPr>
            <a:xfrm>
              <a:off x="8007910" y="23719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57"/>
            <p:cNvSpPr/>
            <p:nvPr/>
          </p:nvSpPr>
          <p:spPr>
            <a:xfrm>
              <a:off x="7982827" y="23389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57"/>
            <p:cNvSpPr/>
            <p:nvPr/>
          </p:nvSpPr>
          <p:spPr>
            <a:xfrm>
              <a:off x="8032218" y="23850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cxnSp>
        <p:nvCxnSpPr>
          <p:cNvPr id="1162" name="Google Shape;1162;p45"/>
          <p:cNvCxnSpPr>
            <a:stCxn id="1163" idx="3"/>
            <a:endCxn id="1164" idx="1"/>
          </p:cNvCxnSpPr>
          <p:nvPr/>
        </p:nvCxnSpPr>
        <p:spPr>
          <a:xfrm>
            <a:off x="3142740" y="803840"/>
            <a:ext cx="686100" cy="197400"/>
          </a:xfrm>
          <a:prstGeom prst="bentConnector3">
            <a:avLst>
              <a:gd name="adj1" fmla="val 50016"/>
            </a:avLst>
          </a:prstGeom>
          <a:noFill/>
          <a:ln w="19050" cap="rnd" cmpd="sng">
            <a:solidFill>
              <a:schemeClr val="accent5"/>
            </a:solidFill>
            <a:prstDash val="dot"/>
            <a:round/>
            <a:headEnd type="none" w="med" len="med"/>
            <a:tailEnd type="none" w="med" len="med"/>
          </a:ln>
        </p:spPr>
      </p:cxnSp>
      <p:cxnSp>
        <p:nvCxnSpPr>
          <p:cNvPr id="1167" name="Google Shape;1167;p45"/>
          <p:cNvCxnSpPr>
            <a:endCxn id="1168" idx="1"/>
          </p:cNvCxnSpPr>
          <p:nvPr/>
        </p:nvCxnSpPr>
        <p:spPr>
          <a:xfrm>
            <a:off x="2922315" y="2060845"/>
            <a:ext cx="906600" cy="196800"/>
          </a:xfrm>
          <a:prstGeom prst="bentConnector3">
            <a:avLst>
              <a:gd name="adj1" fmla="val 50000"/>
            </a:avLst>
          </a:prstGeom>
          <a:noFill/>
          <a:ln w="19050" cap="rnd" cmpd="sng">
            <a:solidFill>
              <a:schemeClr val="accent5"/>
            </a:solidFill>
            <a:prstDash val="dot"/>
            <a:round/>
            <a:headEnd type="none" w="med" len="med"/>
            <a:tailEnd type="none" w="med" len="med"/>
          </a:ln>
        </p:spPr>
      </p:cxnSp>
      <p:cxnSp>
        <p:nvCxnSpPr>
          <p:cNvPr id="1171" name="Google Shape;1171;p45"/>
          <p:cNvCxnSpPr>
            <a:stCxn id="1172" idx="3"/>
            <a:endCxn id="1173" idx="1"/>
          </p:cNvCxnSpPr>
          <p:nvPr/>
        </p:nvCxnSpPr>
        <p:spPr>
          <a:xfrm>
            <a:off x="3142740" y="3317740"/>
            <a:ext cx="686100" cy="196200"/>
          </a:xfrm>
          <a:prstGeom prst="bentConnector3">
            <a:avLst>
              <a:gd name="adj1" fmla="val 50016"/>
            </a:avLst>
          </a:prstGeom>
          <a:noFill/>
          <a:ln w="19050" cap="rnd" cmpd="sng">
            <a:solidFill>
              <a:schemeClr val="accent5"/>
            </a:solidFill>
            <a:prstDash val="dot"/>
            <a:round/>
            <a:headEnd type="none" w="med" len="med"/>
            <a:tailEnd type="none" w="med" len="med"/>
          </a:ln>
        </p:spPr>
      </p:cxnSp>
      <p:cxnSp>
        <p:nvCxnSpPr>
          <p:cNvPr id="1176" name="Google Shape;1176;p45"/>
          <p:cNvCxnSpPr>
            <a:stCxn id="1177" idx="1"/>
            <a:endCxn id="1178" idx="3"/>
          </p:cNvCxnSpPr>
          <p:nvPr/>
        </p:nvCxnSpPr>
        <p:spPr>
          <a:xfrm flipH="1">
            <a:off x="5314990" y="1432614"/>
            <a:ext cx="685800" cy="197400"/>
          </a:xfrm>
          <a:prstGeom prst="bentConnector3">
            <a:avLst>
              <a:gd name="adj1" fmla="val 50002"/>
            </a:avLst>
          </a:prstGeom>
          <a:noFill/>
          <a:ln w="19050" cap="rnd" cmpd="sng">
            <a:solidFill>
              <a:schemeClr val="accent5"/>
            </a:solidFill>
            <a:prstDash val="dot"/>
            <a:round/>
            <a:headEnd type="none" w="med" len="med"/>
            <a:tailEnd type="none" w="med" len="med"/>
          </a:ln>
        </p:spPr>
      </p:cxnSp>
      <p:cxnSp>
        <p:nvCxnSpPr>
          <p:cNvPr id="1181" name="Google Shape;1181;p45"/>
          <p:cNvCxnSpPr>
            <a:stCxn id="1182" idx="1"/>
            <a:endCxn id="1183" idx="3"/>
          </p:cNvCxnSpPr>
          <p:nvPr/>
        </p:nvCxnSpPr>
        <p:spPr>
          <a:xfrm flipH="1">
            <a:off x="5314990" y="2689039"/>
            <a:ext cx="685800" cy="197400"/>
          </a:xfrm>
          <a:prstGeom prst="bentConnector3">
            <a:avLst>
              <a:gd name="adj1" fmla="val 50002"/>
            </a:avLst>
          </a:prstGeom>
          <a:noFill/>
          <a:ln w="19050" cap="rnd" cmpd="sng">
            <a:solidFill>
              <a:schemeClr val="accent5"/>
            </a:solidFill>
            <a:prstDash val="dot"/>
            <a:round/>
            <a:headEnd type="none" w="med" len="med"/>
            <a:tailEnd type="none" w="med" len="med"/>
          </a:ln>
        </p:spPr>
      </p:cxnSp>
      <p:cxnSp>
        <p:nvCxnSpPr>
          <p:cNvPr id="1186" name="Google Shape;1186;p45"/>
          <p:cNvCxnSpPr>
            <a:stCxn id="1187" idx="1"/>
            <a:endCxn id="1188" idx="3"/>
          </p:cNvCxnSpPr>
          <p:nvPr/>
        </p:nvCxnSpPr>
        <p:spPr>
          <a:xfrm flipH="1">
            <a:off x="5314990" y="3945464"/>
            <a:ext cx="685800" cy="197400"/>
          </a:xfrm>
          <a:prstGeom prst="bentConnector3">
            <a:avLst>
              <a:gd name="adj1" fmla="val 50002"/>
            </a:avLst>
          </a:prstGeom>
          <a:noFill/>
          <a:ln w="19050" cap="rnd" cmpd="sng">
            <a:solidFill>
              <a:schemeClr val="accent5"/>
            </a:solidFill>
            <a:prstDash val="dot"/>
            <a:round/>
            <a:headEnd type="none" w="med" len="med"/>
            <a:tailEnd type="none" w="med" len="med"/>
          </a:ln>
        </p:spPr>
      </p:cxnSp>
      <p:grpSp>
        <p:nvGrpSpPr>
          <p:cNvPr id="1191" name="Google Shape;1191;p45"/>
          <p:cNvGrpSpPr/>
          <p:nvPr/>
        </p:nvGrpSpPr>
        <p:grpSpPr>
          <a:xfrm>
            <a:off x="720007" y="1840500"/>
            <a:ext cx="2509332" cy="440600"/>
            <a:chOff x="1836800" y="1520550"/>
            <a:chExt cx="1871100" cy="440600"/>
          </a:xfrm>
        </p:grpSpPr>
        <p:sp>
          <p:nvSpPr>
            <p:cNvPr id="1192" name="Google Shape;1192;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4" name="Google Shape;1194;p45"/>
          <p:cNvGrpSpPr/>
          <p:nvPr/>
        </p:nvGrpSpPr>
        <p:grpSpPr>
          <a:xfrm>
            <a:off x="720007" y="3097450"/>
            <a:ext cx="2509332" cy="440600"/>
            <a:chOff x="1836800" y="1520550"/>
            <a:chExt cx="1871100" cy="440600"/>
          </a:xfrm>
        </p:grpSpPr>
        <p:sp>
          <p:nvSpPr>
            <p:cNvPr id="1195" name="Google Shape;1195;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7" name="Google Shape;1197;p45"/>
          <p:cNvGrpSpPr/>
          <p:nvPr/>
        </p:nvGrpSpPr>
        <p:grpSpPr>
          <a:xfrm>
            <a:off x="5914657" y="2468750"/>
            <a:ext cx="2509332" cy="440600"/>
            <a:chOff x="1836800" y="1520550"/>
            <a:chExt cx="1871100" cy="440600"/>
          </a:xfrm>
        </p:grpSpPr>
        <p:sp>
          <p:nvSpPr>
            <p:cNvPr id="1198" name="Google Shape;1198;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0" name="Google Shape;1200;p45"/>
          <p:cNvGrpSpPr/>
          <p:nvPr/>
        </p:nvGrpSpPr>
        <p:grpSpPr>
          <a:xfrm>
            <a:off x="5914657" y="3725175"/>
            <a:ext cx="2509332" cy="440600"/>
            <a:chOff x="1836800" y="1520550"/>
            <a:chExt cx="1871100" cy="440600"/>
          </a:xfrm>
        </p:grpSpPr>
        <p:sp>
          <p:nvSpPr>
            <p:cNvPr id="1201" name="Google Shape;1201;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3" name="Google Shape;1203;p45"/>
          <p:cNvGrpSpPr/>
          <p:nvPr/>
        </p:nvGrpSpPr>
        <p:grpSpPr>
          <a:xfrm>
            <a:off x="720007" y="583550"/>
            <a:ext cx="2509332" cy="440600"/>
            <a:chOff x="1836800" y="1520550"/>
            <a:chExt cx="1871100" cy="440600"/>
          </a:xfrm>
        </p:grpSpPr>
        <p:sp>
          <p:nvSpPr>
            <p:cNvPr id="1204" name="Google Shape;1204;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205" name="Google Shape;1205;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grpSp>
        <p:nvGrpSpPr>
          <p:cNvPr id="1206" name="Google Shape;1206;p45"/>
          <p:cNvGrpSpPr/>
          <p:nvPr/>
        </p:nvGrpSpPr>
        <p:grpSpPr>
          <a:xfrm>
            <a:off x="5914657" y="1212325"/>
            <a:ext cx="2509332" cy="440600"/>
            <a:chOff x="1836800" y="1520550"/>
            <a:chExt cx="1871100" cy="440600"/>
          </a:xfrm>
        </p:grpSpPr>
        <p:sp>
          <p:nvSpPr>
            <p:cNvPr id="1207" name="Google Shape;1207;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6"/>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9" name="Google Shape;1209;p45"/>
          <p:cNvGrpSpPr/>
          <p:nvPr/>
        </p:nvGrpSpPr>
        <p:grpSpPr>
          <a:xfrm>
            <a:off x="3828989" y="2036751"/>
            <a:ext cx="1486215" cy="442362"/>
            <a:chOff x="1836800" y="1520550"/>
            <a:chExt cx="1871100" cy="440600"/>
          </a:xfrm>
        </p:grpSpPr>
        <p:sp>
          <p:nvSpPr>
            <p:cNvPr id="1210" name="Google Shape;1210;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45"/>
          <p:cNvGrpSpPr/>
          <p:nvPr/>
        </p:nvGrpSpPr>
        <p:grpSpPr>
          <a:xfrm>
            <a:off x="3828989" y="2664961"/>
            <a:ext cx="1486215" cy="442362"/>
            <a:chOff x="1836800" y="1520550"/>
            <a:chExt cx="1871100" cy="440600"/>
          </a:xfrm>
        </p:grpSpPr>
        <p:sp>
          <p:nvSpPr>
            <p:cNvPr id="1213" name="Google Shape;1213;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5" name="Google Shape;1215;p45"/>
          <p:cNvGrpSpPr/>
          <p:nvPr/>
        </p:nvGrpSpPr>
        <p:grpSpPr>
          <a:xfrm>
            <a:off x="3828989" y="3293171"/>
            <a:ext cx="1486215" cy="442362"/>
            <a:chOff x="1836800" y="1520550"/>
            <a:chExt cx="1871100" cy="440600"/>
          </a:xfrm>
        </p:grpSpPr>
        <p:sp>
          <p:nvSpPr>
            <p:cNvPr id="1216" name="Google Shape;1216;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45"/>
          <p:cNvGrpSpPr/>
          <p:nvPr/>
        </p:nvGrpSpPr>
        <p:grpSpPr>
          <a:xfrm>
            <a:off x="3828989" y="3921381"/>
            <a:ext cx="1486215" cy="442362"/>
            <a:chOff x="1836800" y="1520550"/>
            <a:chExt cx="1871100" cy="440600"/>
          </a:xfrm>
        </p:grpSpPr>
        <p:sp>
          <p:nvSpPr>
            <p:cNvPr id="1219" name="Google Shape;1219;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1" name="Google Shape;1221;p45"/>
          <p:cNvGrpSpPr/>
          <p:nvPr/>
        </p:nvGrpSpPr>
        <p:grpSpPr>
          <a:xfrm>
            <a:off x="3828989" y="1408541"/>
            <a:ext cx="1486215" cy="442362"/>
            <a:chOff x="1836800" y="1520550"/>
            <a:chExt cx="1871100" cy="440600"/>
          </a:xfrm>
        </p:grpSpPr>
        <p:sp>
          <p:nvSpPr>
            <p:cNvPr id="1222" name="Google Shape;1222;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4" name="Google Shape;1224;p45"/>
          <p:cNvGrpSpPr/>
          <p:nvPr/>
        </p:nvGrpSpPr>
        <p:grpSpPr>
          <a:xfrm>
            <a:off x="3828989" y="780331"/>
            <a:ext cx="1486215" cy="442362"/>
            <a:chOff x="1836800" y="1520550"/>
            <a:chExt cx="1871100" cy="440600"/>
          </a:xfrm>
        </p:grpSpPr>
        <p:sp>
          <p:nvSpPr>
            <p:cNvPr id="1225" name="Google Shape;1225;p4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3" name="Google Shape;1163;p45"/>
          <p:cNvSpPr txBox="1">
            <a:spLocks noGrp="1"/>
          </p:cNvSpPr>
          <p:nvPr>
            <p:ph type="title"/>
          </p:nvPr>
        </p:nvSpPr>
        <p:spPr>
          <a:xfrm>
            <a:off x="806340" y="539990"/>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uFill>
                  <a:noFill/>
                </a:uFill>
              </a:rPr>
              <a:t>Ultralytics</a:t>
            </a:r>
            <a:endParaRPr dirty="0"/>
          </a:p>
        </p:txBody>
      </p:sp>
      <p:sp>
        <p:nvSpPr>
          <p:cNvPr id="1164" name="Google Shape;1164;p45"/>
          <p:cNvSpPr txBox="1">
            <a:spLocks noGrp="1"/>
          </p:cNvSpPr>
          <p:nvPr>
            <p:ph type="title" idx="2"/>
          </p:nvPr>
        </p:nvSpPr>
        <p:spPr>
          <a:xfrm rot="1388">
            <a:off x="3828915" y="70497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3" action="ppaction://hlinksldjump"/>
              </a:rPr>
              <a:t>01</a:t>
            </a:r>
            <a:endParaRPr/>
          </a:p>
        </p:txBody>
      </p:sp>
      <p:sp>
        <p:nvSpPr>
          <p:cNvPr id="1227" name="Google Shape;1227;p45"/>
          <p:cNvSpPr txBox="1">
            <a:spLocks noGrp="1"/>
          </p:cNvSpPr>
          <p:nvPr>
            <p:ph type="title" idx="3"/>
          </p:nvPr>
        </p:nvSpPr>
        <p:spPr>
          <a:xfrm>
            <a:off x="806340" y="1796952"/>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uFill>
                  <a:noFill/>
                </a:uFill>
              </a:rPr>
              <a:t>SKlearn</a:t>
            </a:r>
            <a:endParaRPr dirty="0"/>
          </a:p>
        </p:txBody>
      </p:sp>
      <p:sp>
        <p:nvSpPr>
          <p:cNvPr id="1168" name="Google Shape;1168;p45"/>
          <p:cNvSpPr txBox="1">
            <a:spLocks noGrp="1"/>
          </p:cNvSpPr>
          <p:nvPr>
            <p:ph type="title" idx="5"/>
          </p:nvPr>
        </p:nvSpPr>
        <p:spPr>
          <a:xfrm rot="1388">
            <a:off x="3828915" y="196139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4" action="ppaction://hlinksldjump"/>
              </a:rPr>
              <a:t>03</a:t>
            </a:r>
            <a:endParaRPr/>
          </a:p>
        </p:txBody>
      </p:sp>
      <p:sp>
        <p:nvSpPr>
          <p:cNvPr id="1178" name="Google Shape;1178;p45"/>
          <p:cNvSpPr txBox="1">
            <a:spLocks noGrp="1"/>
          </p:cNvSpPr>
          <p:nvPr>
            <p:ph type="title" idx="6"/>
          </p:nvPr>
        </p:nvSpPr>
        <p:spPr>
          <a:xfrm rot="1388">
            <a:off x="3828915" y="133318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5" action="ppaction://hlinksldjump"/>
              </a:rPr>
              <a:t>02</a:t>
            </a:r>
            <a:endParaRPr/>
          </a:p>
        </p:txBody>
      </p:sp>
      <p:sp>
        <p:nvSpPr>
          <p:cNvPr id="1177" name="Google Shape;1177;p45"/>
          <p:cNvSpPr txBox="1">
            <a:spLocks noGrp="1"/>
          </p:cNvSpPr>
          <p:nvPr>
            <p:ph type="title" idx="7"/>
          </p:nvPr>
        </p:nvSpPr>
        <p:spPr>
          <a:xfrm>
            <a:off x="6000790" y="1168764"/>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uFill>
                  <a:noFill/>
                </a:uFill>
              </a:rPr>
              <a:t>Tenserflow</a:t>
            </a:r>
            <a:endParaRPr dirty="0"/>
          </a:p>
        </p:txBody>
      </p:sp>
      <p:sp>
        <p:nvSpPr>
          <p:cNvPr id="1183" name="Google Shape;1183;p45"/>
          <p:cNvSpPr txBox="1">
            <a:spLocks noGrp="1"/>
          </p:cNvSpPr>
          <p:nvPr>
            <p:ph type="title" idx="9"/>
          </p:nvPr>
        </p:nvSpPr>
        <p:spPr>
          <a:xfrm rot="1388">
            <a:off x="3828915" y="258960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6" action="ppaction://hlinksldjump"/>
              </a:rPr>
              <a:t>04</a:t>
            </a:r>
            <a:endParaRPr/>
          </a:p>
        </p:txBody>
      </p:sp>
      <p:sp>
        <p:nvSpPr>
          <p:cNvPr id="1182" name="Google Shape;1182;p45"/>
          <p:cNvSpPr txBox="1">
            <a:spLocks noGrp="1"/>
          </p:cNvSpPr>
          <p:nvPr>
            <p:ph type="title" idx="13"/>
          </p:nvPr>
        </p:nvSpPr>
        <p:spPr>
          <a:xfrm>
            <a:off x="6000790" y="2425189"/>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uFill>
                  <a:noFill/>
                </a:uFill>
              </a:rPr>
              <a:t>Tlinter</a:t>
            </a:r>
            <a:endParaRPr dirty="0"/>
          </a:p>
        </p:txBody>
      </p:sp>
      <p:sp>
        <p:nvSpPr>
          <p:cNvPr id="1172" name="Google Shape;1172;p45"/>
          <p:cNvSpPr txBox="1">
            <a:spLocks noGrp="1"/>
          </p:cNvSpPr>
          <p:nvPr>
            <p:ph type="title" idx="15"/>
          </p:nvPr>
        </p:nvSpPr>
        <p:spPr>
          <a:xfrm>
            <a:off x="806340" y="3053890"/>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uFill>
                  <a:noFill/>
                </a:uFill>
              </a:rPr>
              <a:t>VS Code</a:t>
            </a:r>
            <a:endParaRPr dirty="0"/>
          </a:p>
        </p:txBody>
      </p:sp>
      <p:sp>
        <p:nvSpPr>
          <p:cNvPr id="1173" name="Google Shape;1173;p45"/>
          <p:cNvSpPr txBox="1">
            <a:spLocks noGrp="1"/>
          </p:cNvSpPr>
          <p:nvPr>
            <p:ph type="title" idx="17"/>
          </p:nvPr>
        </p:nvSpPr>
        <p:spPr>
          <a:xfrm rot="1388">
            <a:off x="3828915" y="321781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7" action="ppaction://hlinksldjump"/>
              </a:rPr>
              <a:t>05</a:t>
            </a:r>
            <a:endParaRPr/>
          </a:p>
        </p:txBody>
      </p:sp>
      <p:sp>
        <p:nvSpPr>
          <p:cNvPr id="1188" name="Google Shape;1188;p45"/>
          <p:cNvSpPr txBox="1">
            <a:spLocks noGrp="1"/>
          </p:cNvSpPr>
          <p:nvPr>
            <p:ph type="title" idx="18"/>
          </p:nvPr>
        </p:nvSpPr>
        <p:spPr>
          <a:xfrm rot="1388">
            <a:off x="3828915" y="3846025"/>
            <a:ext cx="1486200" cy="593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uFill>
                  <a:noFill/>
                </a:uFill>
                <a:hlinkClick r:id="rId8" action="ppaction://hlinksldjump"/>
              </a:rPr>
              <a:t>06</a:t>
            </a:r>
            <a:endParaRPr/>
          </a:p>
        </p:txBody>
      </p:sp>
      <p:sp>
        <p:nvSpPr>
          <p:cNvPr id="1187" name="Google Shape;1187;p45"/>
          <p:cNvSpPr txBox="1">
            <a:spLocks noGrp="1"/>
          </p:cNvSpPr>
          <p:nvPr>
            <p:ph type="title" idx="19"/>
          </p:nvPr>
        </p:nvSpPr>
        <p:spPr>
          <a:xfrm>
            <a:off x="6000790" y="3681614"/>
            <a:ext cx="23364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uFill>
                  <a:noFill/>
                </a:uFill>
              </a:rPr>
              <a:t>Jupyter Notebook</a:t>
            </a:r>
            <a:endParaRPr sz="1800" dirty="0"/>
          </a:p>
        </p:txBody>
      </p:sp>
      <p:grpSp>
        <p:nvGrpSpPr>
          <p:cNvPr id="1228" name="Google Shape;1228;p45"/>
          <p:cNvGrpSpPr/>
          <p:nvPr/>
        </p:nvGrpSpPr>
        <p:grpSpPr>
          <a:xfrm flipH="1">
            <a:off x="1575318" y="4075080"/>
            <a:ext cx="798447" cy="806411"/>
            <a:chOff x="6840796" y="3401679"/>
            <a:chExt cx="1372137" cy="1385823"/>
          </a:xfrm>
        </p:grpSpPr>
        <p:sp>
          <p:nvSpPr>
            <p:cNvPr id="1229" name="Google Shape;1229;p45"/>
            <p:cNvSpPr/>
            <p:nvPr/>
          </p:nvSpPr>
          <p:spPr>
            <a:xfrm>
              <a:off x="6840796" y="3401679"/>
              <a:ext cx="1372137" cy="1385823"/>
            </a:xfrm>
            <a:custGeom>
              <a:avLst/>
              <a:gdLst/>
              <a:ahLst/>
              <a:cxnLst/>
              <a:rect l="l" t="t" r="r" b="b"/>
              <a:pathLst>
                <a:path w="46719" h="47185" extrusionOk="0">
                  <a:moveTo>
                    <a:pt x="16823" y="1"/>
                  </a:moveTo>
                  <a:lnTo>
                    <a:pt x="16701" y="15"/>
                  </a:lnTo>
                  <a:cubicBezTo>
                    <a:pt x="15896" y="106"/>
                    <a:pt x="15191" y="622"/>
                    <a:pt x="14862" y="1357"/>
                  </a:cubicBezTo>
                  <a:cubicBezTo>
                    <a:pt x="14159" y="2916"/>
                    <a:pt x="13724" y="4615"/>
                    <a:pt x="13558" y="6438"/>
                  </a:cubicBezTo>
                  <a:cubicBezTo>
                    <a:pt x="12283" y="3933"/>
                    <a:pt x="11593" y="2349"/>
                    <a:pt x="11580" y="2321"/>
                  </a:cubicBezTo>
                  <a:cubicBezTo>
                    <a:pt x="11218" y="1469"/>
                    <a:pt x="10386" y="921"/>
                    <a:pt x="9463" y="921"/>
                  </a:cubicBezTo>
                  <a:cubicBezTo>
                    <a:pt x="9159" y="921"/>
                    <a:pt x="8861" y="979"/>
                    <a:pt x="8578" y="1098"/>
                  </a:cubicBezTo>
                  <a:cubicBezTo>
                    <a:pt x="8012" y="1332"/>
                    <a:pt x="7588" y="1774"/>
                    <a:pt x="7359" y="2297"/>
                  </a:cubicBezTo>
                  <a:cubicBezTo>
                    <a:pt x="6003" y="1499"/>
                    <a:pt x="4505" y="887"/>
                    <a:pt x="2865" y="578"/>
                  </a:cubicBezTo>
                  <a:lnTo>
                    <a:pt x="2643" y="536"/>
                  </a:lnTo>
                  <a:lnTo>
                    <a:pt x="2438" y="536"/>
                  </a:lnTo>
                  <a:cubicBezTo>
                    <a:pt x="1785" y="536"/>
                    <a:pt x="1161" y="816"/>
                    <a:pt x="712" y="1317"/>
                  </a:cubicBezTo>
                  <a:cubicBezTo>
                    <a:pt x="180" y="1922"/>
                    <a:pt x="0" y="2772"/>
                    <a:pt x="245" y="3540"/>
                  </a:cubicBezTo>
                  <a:cubicBezTo>
                    <a:pt x="274" y="3628"/>
                    <a:pt x="969" y="5760"/>
                    <a:pt x="2958" y="8282"/>
                  </a:cubicBezTo>
                  <a:cubicBezTo>
                    <a:pt x="4647" y="10424"/>
                    <a:pt x="7659" y="13326"/>
                    <a:pt x="12555" y="15297"/>
                  </a:cubicBezTo>
                  <a:cubicBezTo>
                    <a:pt x="12925" y="15985"/>
                    <a:pt x="13301" y="16665"/>
                    <a:pt x="13683" y="17340"/>
                  </a:cubicBezTo>
                  <a:cubicBezTo>
                    <a:pt x="11414" y="16420"/>
                    <a:pt x="8895" y="15836"/>
                    <a:pt x="6157" y="15836"/>
                  </a:cubicBezTo>
                  <a:cubicBezTo>
                    <a:pt x="5664" y="15836"/>
                    <a:pt x="5164" y="15854"/>
                    <a:pt x="4671" y="15894"/>
                  </a:cubicBezTo>
                  <a:cubicBezTo>
                    <a:pt x="3877" y="15957"/>
                    <a:pt x="3162" y="16435"/>
                    <a:pt x="2794" y="17154"/>
                  </a:cubicBezTo>
                  <a:cubicBezTo>
                    <a:pt x="2433" y="17872"/>
                    <a:pt x="2467" y="18708"/>
                    <a:pt x="2891" y="19399"/>
                  </a:cubicBezTo>
                  <a:cubicBezTo>
                    <a:pt x="2955" y="19503"/>
                    <a:pt x="4489" y="21955"/>
                    <a:pt x="7915" y="24594"/>
                  </a:cubicBezTo>
                  <a:cubicBezTo>
                    <a:pt x="13018" y="28520"/>
                    <a:pt x="18670" y="30046"/>
                    <a:pt x="22788" y="30619"/>
                  </a:cubicBezTo>
                  <a:cubicBezTo>
                    <a:pt x="22978" y="30849"/>
                    <a:pt x="23168" y="31077"/>
                    <a:pt x="23360" y="31304"/>
                  </a:cubicBezTo>
                  <a:cubicBezTo>
                    <a:pt x="21976" y="31031"/>
                    <a:pt x="20515" y="30864"/>
                    <a:pt x="19005" y="30864"/>
                  </a:cubicBezTo>
                  <a:cubicBezTo>
                    <a:pt x="16658" y="30864"/>
                    <a:pt x="14381" y="31269"/>
                    <a:pt x="12245" y="32064"/>
                  </a:cubicBezTo>
                  <a:cubicBezTo>
                    <a:pt x="11490" y="32343"/>
                    <a:pt x="10929" y="33006"/>
                    <a:pt x="10782" y="33798"/>
                  </a:cubicBezTo>
                  <a:cubicBezTo>
                    <a:pt x="10634" y="34587"/>
                    <a:pt x="10913" y="35407"/>
                    <a:pt x="11513" y="35941"/>
                  </a:cubicBezTo>
                  <a:cubicBezTo>
                    <a:pt x="11756" y="36158"/>
                    <a:pt x="17548" y="41206"/>
                    <a:pt x="28098" y="41206"/>
                  </a:cubicBezTo>
                  <a:cubicBezTo>
                    <a:pt x="29689" y="41206"/>
                    <a:pt x="31321" y="41087"/>
                    <a:pt x="32966" y="40852"/>
                  </a:cubicBezTo>
                  <a:cubicBezTo>
                    <a:pt x="36508" y="43773"/>
                    <a:pt x="39538" y="45667"/>
                    <a:pt x="41509" y="46763"/>
                  </a:cubicBezTo>
                  <a:cubicBezTo>
                    <a:pt x="42003" y="47040"/>
                    <a:pt x="42561" y="47185"/>
                    <a:pt x="43120" y="47185"/>
                  </a:cubicBezTo>
                  <a:cubicBezTo>
                    <a:pt x="43993" y="47185"/>
                    <a:pt x="44817" y="46840"/>
                    <a:pt x="45444" y="46215"/>
                  </a:cubicBezTo>
                  <a:cubicBezTo>
                    <a:pt x="46495" y="45165"/>
                    <a:pt x="46718" y="43585"/>
                    <a:pt x="45995" y="42284"/>
                  </a:cubicBezTo>
                  <a:lnTo>
                    <a:pt x="45667" y="41695"/>
                  </a:lnTo>
                  <a:cubicBezTo>
                    <a:pt x="45303" y="41037"/>
                    <a:pt x="44713" y="40519"/>
                    <a:pt x="44010" y="40238"/>
                  </a:cubicBezTo>
                  <a:cubicBezTo>
                    <a:pt x="40242" y="38728"/>
                    <a:pt x="36408" y="36209"/>
                    <a:pt x="32601" y="32744"/>
                  </a:cubicBezTo>
                  <a:cubicBezTo>
                    <a:pt x="34888" y="19415"/>
                    <a:pt x="28663" y="11721"/>
                    <a:pt x="28393" y="11394"/>
                  </a:cubicBezTo>
                  <a:cubicBezTo>
                    <a:pt x="27956" y="10863"/>
                    <a:pt x="27308" y="10559"/>
                    <a:pt x="26618" y="10559"/>
                  </a:cubicBezTo>
                  <a:lnTo>
                    <a:pt x="26436" y="10561"/>
                  </a:lnTo>
                  <a:lnTo>
                    <a:pt x="26272" y="10585"/>
                  </a:lnTo>
                  <a:cubicBezTo>
                    <a:pt x="25478" y="10705"/>
                    <a:pt x="24794" y="11243"/>
                    <a:pt x="24489" y="11985"/>
                  </a:cubicBezTo>
                  <a:cubicBezTo>
                    <a:pt x="23186" y="15149"/>
                    <a:pt x="22762" y="18571"/>
                    <a:pt x="23218" y="22190"/>
                  </a:cubicBezTo>
                  <a:cubicBezTo>
                    <a:pt x="22689" y="21475"/>
                    <a:pt x="22164" y="20745"/>
                    <a:pt x="21643" y="19997"/>
                  </a:cubicBezTo>
                  <a:cubicBezTo>
                    <a:pt x="24326" y="8423"/>
                    <a:pt x="19031" y="1226"/>
                    <a:pt x="18793" y="908"/>
                  </a:cubicBezTo>
                  <a:cubicBezTo>
                    <a:pt x="18359" y="341"/>
                    <a:pt x="17675" y="1"/>
                    <a:pt x="16959"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5"/>
            <p:cNvSpPr/>
            <p:nvPr/>
          </p:nvSpPr>
          <p:spPr>
            <a:xfrm>
              <a:off x="7184807" y="3643776"/>
              <a:ext cx="953468" cy="1074149"/>
            </a:xfrm>
            <a:custGeom>
              <a:avLst/>
              <a:gdLst/>
              <a:ahLst/>
              <a:cxnLst/>
              <a:rect l="l" t="t" r="r" b="b"/>
              <a:pathLst>
                <a:path w="32464" h="36573" extrusionOk="0">
                  <a:moveTo>
                    <a:pt x="73" y="0"/>
                  </a:moveTo>
                  <a:cubicBezTo>
                    <a:pt x="64" y="0"/>
                    <a:pt x="56" y="2"/>
                    <a:pt x="48" y="5"/>
                  </a:cubicBezTo>
                  <a:cubicBezTo>
                    <a:pt x="46" y="6"/>
                    <a:pt x="46" y="6"/>
                    <a:pt x="45" y="6"/>
                  </a:cubicBezTo>
                  <a:cubicBezTo>
                    <a:pt x="12" y="22"/>
                    <a:pt x="1" y="58"/>
                    <a:pt x="15" y="90"/>
                  </a:cubicBezTo>
                  <a:cubicBezTo>
                    <a:pt x="670" y="1517"/>
                    <a:pt x="1363" y="2944"/>
                    <a:pt x="2077" y="4330"/>
                  </a:cubicBezTo>
                  <a:cubicBezTo>
                    <a:pt x="2308" y="4749"/>
                    <a:pt x="2450" y="5039"/>
                    <a:pt x="2501" y="5145"/>
                  </a:cubicBezTo>
                  <a:cubicBezTo>
                    <a:pt x="5100" y="10082"/>
                    <a:pt x="8041" y="14681"/>
                    <a:pt x="11245" y="18812"/>
                  </a:cubicBezTo>
                  <a:cubicBezTo>
                    <a:pt x="11789" y="19456"/>
                    <a:pt x="12128" y="19914"/>
                    <a:pt x="12248" y="20078"/>
                  </a:cubicBezTo>
                  <a:cubicBezTo>
                    <a:pt x="19854" y="29504"/>
                    <a:pt x="27225" y="34382"/>
                    <a:pt x="30942" y="36450"/>
                  </a:cubicBezTo>
                  <a:cubicBezTo>
                    <a:pt x="31089" y="36532"/>
                    <a:pt x="31246" y="36573"/>
                    <a:pt x="31402" y="36573"/>
                  </a:cubicBezTo>
                  <a:cubicBezTo>
                    <a:pt x="31519" y="36573"/>
                    <a:pt x="31636" y="36549"/>
                    <a:pt x="31749" y="36502"/>
                  </a:cubicBezTo>
                  <a:cubicBezTo>
                    <a:pt x="31865" y="36454"/>
                    <a:pt x="31969" y="36383"/>
                    <a:pt x="32058" y="36296"/>
                  </a:cubicBezTo>
                  <a:cubicBezTo>
                    <a:pt x="32285" y="36067"/>
                    <a:pt x="32463" y="35639"/>
                    <a:pt x="32211" y="35186"/>
                  </a:cubicBezTo>
                  <a:lnTo>
                    <a:pt x="31887" y="34598"/>
                  </a:lnTo>
                  <a:cubicBezTo>
                    <a:pt x="31783" y="34413"/>
                    <a:pt x="31616" y="34268"/>
                    <a:pt x="31417" y="34188"/>
                  </a:cubicBezTo>
                  <a:cubicBezTo>
                    <a:pt x="27083" y="32452"/>
                    <a:pt x="22702" y="29500"/>
                    <a:pt x="18395" y="25411"/>
                  </a:cubicBezTo>
                  <a:cubicBezTo>
                    <a:pt x="18387" y="25406"/>
                    <a:pt x="18379" y="25400"/>
                    <a:pt x="18369" y="25397"/>
                  </a:cubicBezTo>
                  <a:cubicBezTo>
                    <a:pt x="18353" y="25391"/>
                    <a:pt x="18340" y="25384"/>
                    <a:pt x="18333" y="25376"/>
                  </a:cubicBezTo>
                  <a:lnTo>
                    <a:pt x="18288" y="25312"/>
                  </a:lnTo>
                  <a:cubicBezTo>
                    <a:pt x="14353" y="21555"/>
                    <a:pt x="10528" y="16922"/>
                    <a:pt x="6915" y="11533"/>
                  </a:cubicBezTo>
                  <a:cubicBezTo>
                    <a:pt x="3905" y="7046"/>
                    <a:pt x="1563" y="2803"/>
                    <a:pt x="129" y="33"/>
                  </a:cubicBezTo>
                  <a:cubicBezTo>
                    <a:pt x="118" y="13"/>
                    <a:pt x="96" y="0"/>
                    <a:pt x="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5"/>
            <p:cNvSpPr/>
            <p:nvPr/>
          </p:nvSpPr>
          <p:spPr>
            <a:xfrm>
              <a:off x="7232503" y="4377762"/>
              <a:ext cx="587547" cy="164501"/>
            </a:xfrm>
            <a:custGeom>
              <a:avLst/>
              <a:gdLst/>
              <a:ahLst/>
              <a:cxnLst/>
              <a:rect l="l" t="t" r="r" b="b"/>
              <a:pathLst>
                <a:path w="20005" h="5601" extrusionOk="0">
                  <a:moveTo>
                    <a:pt x="1054" y="1352"/>
                  </a:moveTo>
                  <a:cubicBezTo>
                    <a:pt x="1138" y="1374"/>
                    <a:pt x="1225" y="1394"/>
                    <a:pt x="1309" y="1417"/>
                  </a:cubicBezTo>
                  <a:cubicBezTo>
                    <a:pt x="1222" y="1396"/>
                    <a:pt x="1137" y="1376"/>
                    <a:pt x="1054" y="1352"/>
                  </a:cubicBezTo>
                  <a:close/>
                  <a:moveTo>
                    <a:pt x="2282" y="1660"/>
                  </a:moveTo>
                  <a:cubicBezTo>
                    <a:pt x="2300" y="1664"/>
                    <a:pt x="2319" y="1668"/>
                    <a:pt x="2337" y="1672"/>
                  </a:cubicBezTo>
                  <a:cubicBezTo>
                    <a:pt x="2319" y="1668"/>
                    <a:pt x="2300" y="1664"/>
                    <a:pt x="2282" y="1660"/>
                  </a:cubicBezTo>
                  <a:close/>
                  <a:moveTo>
                    <a:pt x="3015" y="1820"/>
                  </a:moveTo>
                  <a:cubicBezTo>
                    <a:pt x="3156" y="1849"/>
                    <a:pt x="3297" y="1871"/>
                    <a:pt x="3435" y="1899"/>
                  </a:cubicBezTo>
                  <a:cubicBezTo>
                    <a:pt x="3294" y="1871"/>
                    <a:pt x="3154" y="1849"/>
                    <a:pt x="3015" y="1820"/>
                  </a:cubicBezTo>
                  <a:close/>
                  <a:moveTo>
                    <a:pt x="4996" y="2163"/>
                  </a:moveTo>
                  <a:lnTo>
                    <a:pt x="4996" y="2163"/>
                  </a:lnTo>
                  <a:cubicBezTo>
                    <a:pt x="5238" y="2200"/>
                    <a:pt x="5482" y="2233"/>
                    <a:pt x="5724" y="2266"/>
                  </a:cubicBezTo>
                  <a:cubicBezTo>
                    <a:pt x="5480" y="2235"/>
                    <a:pt x="5238" y="2200"/>
                    <a:pt x="4996" y="2163"/>
                  </a:cubicBezTo>
                  <a:close/>
                  <a:moveTo>
                    <a:pt x="5988" y="2306"/>
                  </a:moveTo>
                  <a:cubicBezTo>
                    <a:pt x="6651" y="2394"/>
                    <a:pt x="7309" y="2474"/>
                    <a:pt x="7964" y="2555"/>
                  </a:cubicBezTo>
                  <a:cubicBezTo>
                    <a:pt x="7309" y="2474"/>
                    <a:pt x="6649" y="2394"/>
                    <a:pt x="5988" y="2306"/>
                  </a:cubicBezTo>
                  <a:close/>
                  <a:moveTo>
                    <a:pt x="14398" y="3586"/>
                  </a:moveTo>
                  <a:cubicBezTo>
                    <a:pt x="14633" y="3637"/>
                    <a:pt x="14865" y="3694"/>
                    <a:pt x="15100" y="3750"/>
                  </a:cubicBezTo>
                  <a:cubicBezTo>
                    <a:pt x="14865" y="3694"/>
                    <a:pt x="14633" y="3639"/>
                    <a:pt x="14398" y="3586"/>
                  </a:cubicBezTo>
                  <a:close/>
                  <a:moveTo>
                    <a:pt x="15489" y="3840"/>
                  </a:moveTo>
                  <a:lnTo>
                    <a:pt x="15489" y="3840"/>
                  </a:lnTo>
                  <a:cubicBezTo>
                    <a:pt x="15741" y="3901"/>
                    <a:pt x="15993" y="3966"/>
                    <a:pt x="16244" y="4032"/>
                  </a:cubicBezTo>
                  <a:cubicBezTo>
                    <a:pt x="15993" y="3966"/>
                    <a:pt x="15741" y="3902"/>
                    <a:pt x="15489" y="3840"/>
                  </a:cubicBezTo>
                  <a:close/>
                  <a:moveTo>
                    <a:pt x="16577" y="4117"/>
                  </a:moveTo>
                  <a:lnTo>
                    <a:pt x="16577" y="4117"/>
                  </a:lnTo>
                  <a:cubicBezTo>
                    <a:pt x="16840" y="4187"/>
                    <a:pt x="17099" y="4260"/>
                    <a:pt x="17362" y="4335"/>
                  </a:cubicBezTo>
                  <a:cubicBezTo>
                    <a:pt x="17099" y="4260"/>
                    <a:pt x="16837" y="4187"/>
                    <a:pt x="16577" y="4117"/>
                  </a:cubicBezTo>
                  <a:close/>
                  <a:moveTo>
                    <a:pt x="18737" y="4742"/>
                  </a:moveTo>
                  <a:cubicBezTo>
                    <a:pt x="18995" y="4824"/>
                    <a:pt x="19256" y="4911"/>
                    <a:pt x="19513" y="4996"/>
                  </a:cubicBezTo>
                  <a:cubicBezTo>
                    <a:pt x="19256" y="4911"/>
                    <a:pt x="18998" y="4825"/>
                    <a:pt x="18737" y="4742"/>
                  </a:cubicBezTo>
                  <a:close/>
                  <a:moveTo>
                    <a:pt x="5674" y="0"/>
                  </a:moveTo>
                  <a:cubicBezTo>
                    <a:pt x="3856" y="0"/>
                    <a:pt x="1966" y="270"/>
                    <a:pt x="61" y="932"/>
                  </a:cubicBezTo>
                  <a:cubicBezTo>
                    <a:pt x="60" y="932"/>
                    <a:pt x="60" y="932"/>
                    <a:pt x="58" y="933"/>
                  </a:cubicBezTo>
                  <a:cubicBezTo>
                    <a:pt x="34" y="944"/>
                    <a:pt x="19" y="967"/>
                    <a:pt x="19" y="991"/>
                  </a:cubicBezTo>
                  <a:cubicBezTo>
                    <a:pt x="19" y="1018"/>
                    <a:pt x="37" y="1044"/>
                    <a:pt x="61" y="1053"/>
                  </a:cubicBezTo>
                  <a:cubicBezTo>
                    <a:pt x="65" y="1054"/>
                    <a:pt x="69" y="1055"/>
                    <a:pt x="73" y="1056"/>
                  </a:cubicBezTo>
                  <a:lnTo>
                    <a:pt x="73" y="1056"/>
                  </a:lnTo>
                  <a:cubicBezTo>
                    <a:pt x="71" y="1056"/>
                    <a:pt x="70" y="1056"/>
                    <a:pt x="69" y="1056"/>
                  </a:cubicBezTo>
                  <a:cubicBezTo>
                    <a:pt x="61" y="1056"/>
                    <a:pt x="52" y="1058"/>
                    <a:pt x="44" y="1061"/>
                  </a:cubicBezTo>
                  <a:cubicBezTo>
                    <a:pt x="33" y="1067"/>
                    <a:pt x="21" y="1075"/>
                    <a:pt x="14" y="1090"/>
                  </a:cubicBezTo>
                  <a:cubicBezTo>
                    <a:pt x="0" y="1117"/>
                    <a:pt x="7" y="1151"/>
                    <a:pt x="31" y="1169"/>
                  </a:cubicBezTo>
                  <a:cubicBezTo>
                    <a:pt x="1119" y="2007"/>
                    <a:pt x="6288" y="5600"/>
                    <a:pt x="14788" y="5600"/>
                  </a:cubicBezTo>
                  <a:cubicBezTo>
                    <a:pt x="16337" y="5600"/>
                    <a:pt x="17996" y="5481"/>
                    <a:pt x="19761" y="5204"/>
                  </a:cubicBezTo>
                  <a:cubicBezTo>
                    <a:pt x="19765" y="5204"/>
                    <a:pt x="19771" y="5202"/>
                    <a:pt x="19775" y="5200"/>
                  </a:cubicBezTo>
                  <a:cubicBezTo>
                    <a:pt x="19797" y="5191"/>
                    <a:pt x="19812" y="5171"/>
                    <a:pt x="19814" y="5147"/>
                  </a:cubicBezTo>
                  <a:cubicBezTo>
                    <a:pt x="19817" y="5118"/>
                    <a:pt x="19800" y="5093"/>
                    <a:pt x="19774" y="5083"/>
                  </a:cubicBezTo>
                  <a:lnTo>
                    <a:pt x="19774" y="5083"/>
                  </a:lnTo>
                  <a:cubicBezTo>
                    <a:pt x="19820" y="5098"/>
                    <a:pt x="19868" y="5113"/>
                    <a:pt x="19914" y="5128"/>
                  </a:cubicBezTo>
                  <a:cubicBezTo>
                    <a:pt x="19920" y="5131"/>
                    <a:pt x="19927" y="5132"/>
                    <a:pt x="19933" y="5132"/>
                  </a:cubicBezTo>
                  <a:cubicBezTo>
                    <a:pt x="19942" y="5132"/>
                    <a:pt x="19951" y="5130"/>
                    <a:pt x="19959" y="5127"/>
                  </a:cubicBezTo>
                  <a:cubicBezTo>
                    <a:pt x="19971" y="5121"/>
                    <a:pt x="19983" y="5111"/>
                    <a:pt x="19990" y="5098"/>
                  </a:cubicBezTo>
                  <a:cubicBezTo>
                    <a:pt x="20005" y="5070"/>
                    <a:pt x="19998" y="5036"/>
                    <a:pt x="19973" y="5019"/>
                  </a:cubicBezTo>
                  <a:cubicBezTo>
                    <a:pt x="18622" y="4028"/>
                    <a:pt x="12697" y="0"/>
                    <a:pt x="56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5"/>
            <p:cNvSpPr/>
            <p:nvPr/>
          </p:nvSpPr>
          <p:spPr>
            <a:xfrm>
              <a:off x="7516834" y="3784929"/>
              <a:ext cx="273699" cy="594772"/>
            </a:xfrm>
            <a:custGeom>
              <a:avLst/>
              <a:gdLst/>
              <a:ahLst/>
              <a:cxnLst/>
              <a:rect l="l" t="t" r="r" b="b"/>
              <a:pathLst>
                <a:path w="9319" h="20251" extrusionOk="0">
                  <a:moveTo>
                    <a:pt x="3651" y="285"/>
                  </a:moveTo>
                  <a:lnTo>
                    <a:pt x="3651" y="285"/>
                  </a:lnTo>
                  <a:cubicBezTo>
                    <a:pt x="3692" y="472"/>
                    <a:pt x="3732" y="659"/>
                    <a:pt x="3772" y="848"/>
                  </a:cubicBezTo>
                  <a:lnTo>
                    <a:pt x="3772" y="848"/>
                  </a:lnTo>
                  <a:cubicBezTo>
                    <a:pt x="3732" y="660"/>
                    <a:pt x="3691" y="472"/>
                    <a:pt x="3651" y="285"/>
                  </a:cubicBezTo>
                  <a:close/>
                  <a:moveTo>
                    <a:pt x="5247" y="9991"/>
                  </a:moveTo>
                  <a:cubicBezTo>
                    <a:pt x="5261" y="10200"/>
                    <a:pt x="5277" y="10408"/>
                    <a:pt x="5289" y="10609"/>
                  </a:cubicBezTo>
                  <a:cubicBezTo>
                    <a:pt x="5275" y="10406"/>
                    <a:pt x="5261" y="10200"/>
                    <a:pt x="5247" y="9991"/>
                  </a:cubicBezTo>
                  <a:close/>
                  <a:moveTo>
                    <a:pt x="5507" y="13077"/>
                  </a:moveTo>
                  <a:cubicBezTo>
                    <a:pt x="5557" y="13455"/>
                    <a:pt x="5616" y="13832"/>
                    <a:pt x="5681" y="14208"/>
                  </a:cubicBezTo>
                  <a:cubicBezTo>
                    <a:pt x="5614" y="13832"/>
                    <a:pt x="5554" y="13455"/>
                    <a:pt x="5507" y="13077"/>
                  </a:cubicBezTo>
                  <a:close/>
                  <a:moveTo>
                    <a:pt x="3633" y="1"/>
                  </a:moveTo>
                  <a:cubicBezTo>
                    <a:pt x="3630" y="1"/>
                    <a:pt x="3627" y="1"/>
                    <a:pt x="3625" y="1"/>
                  </a:cubicBezTo>
                  <a:cubicBezTo>
                    <a:pt x="3619" y="4"/>
                    <a:pt x="3615" y="4"/>
                    <a:pt x="3609" y="5"/>
                  </a:cubicBezTo>
                  <a:cubicBezTo>
                    <a:pt x="3593" y="13"/>
                    <a:pt x="3580" y="25"/>
                    <a:pt x="3573" y="42"/>
                  </a:cubicBezTo>
                  <a:cubicBezTo>
                    <a:pt x="3566" y="61"/>
                    <a:pt x="3566" y="87"/>
                    <a:pt x="3576" y="104"/>
                  </a:cubicBezTo>
                  <a:cubicBezTo>
                    <a:pt x="3588" y="119"/>
                    <a:pt x="3600" y="136"/>
                    <a:pt x="3619" y="139"/>
                  </a:cubicBezTo>
                  <a:lnTo>
                    <a:pt x="3623" y="139"/>
                  </a:lnTo>
                  <a:cubicBezTo>
                    <a:pt x="3623" y="142"/>
                    <a:pt x="3622" y="144"/>
                    <a:pt x="3622" y="146"/>
                  </a:cubicBezTo>
                  <a:cubicBezTo>
                    <a:pt x="3626" y="167"/>
                    <a:pt x="3630" y="187"/>
                    <a:pt x="3635" y="207"/>
                  </a:cubicBezTo>
                  <a:lnTo>
                    <a:pt x="3635" y="207"/>
                  </a:lnTo>
                  <a:cubicBezTo>
                    <a:pt x="3627" y="182"/>
                    <a:pt x="3606" y="163"/>
                    <a:pt x="3579" y="162"/>
                  </a:cubicBezTo>
                  <a:cubicBezTo>
                    <a:pt x="3568" y="162"/>
                    <a:pt x="3559" y="163"/>
                    <a:pt x="3548" y="168"/>
                  </a:cubicBezTo>
                  <a:cubicBezTo>
                    <a:pt x="3532" y="175"/>
                    <a:pt x="3519" y="186"/>
                    <a:pt x="3515" y="203"/>
                  </a:cubicBezTo>
                  <a:cubicBezTo>
                    <a:pt x="0" y="9356"/>
                    <a:pt x="5748" y="18485"/>
                    <a:pt x="6937" y="20222"/>
                  </a:cubicBezTo>
                  <a:cubicBezTo>
                    <a:pt x="6951" y="20241"/>
                    <a:pt x="6971" y="20250"/>
                    <a:pt x="6991" y="20250"/>
                  </a:cubicBezTo>
                  <a:cubicBezTo>
                    <a:pt x="6999" y="20250"/>
                    <a:pt x="7007" y="20249"/>
                    <a:pt x="7014" y="20246"/>
                  </a:cubicBezTo>
                  <a:lnTo>
                    <a:pt x="7015" y="20246"/>
                  </a:lnTo>
                  <a:cubicBezTo>
                    <a:pt x="7044" y="20232"/>
                    <a:pt x="7061" y="20201"/>
                    <a:pt x="7054" y="20172"/>
                  </a:cubicBezTo>
                  <a:lnTo>
                    <a:pt x="6417" y="17548"/>
                  </a:lnTo>
                  <a:lnTo>
                    <a:pt x="7004" y="19966"/>
                  </a:lnTo>
                  <a:cubicBezTo>
                    <a:pt x="7011" y="19993"/>
                    <a:pt x="7035" y="20014"/>
                    <a:pt x="7063" y="20014"/>
                  </a:cubicBezTo>
                  <a:cubicBezTo>
                    <a:pt x="7064" y="20014"/>
                    <a:pt x="7064" y="20014"/>
                    <a:pt x="7065" y="20014"/>
                  </a:cubicBezTo>
                  <a:cubicBezTo>
                    <a:pt x="7075" y="20014"/>
                    <a:pt x="7082" y="20013"/>
                    <a:pt x="7090" y="20009"/>
                  </a:cubicBezTo>
                  <a:cubicBezTo>
                    <a:pt x="7108" y="20000"/>
                    <a:pt x="7122" y="19984"/>
                    <a:pt x="7127" y="19963"/>
                  </a:cubicBezTo>
                  <a:cubicBezTo>
                    <a:pt x="9318" y="8520"/>
                    <a:pt x="4686" y="1407"/>
                    <a:pt x="3736" y="97"/>
                  </a:cubicBezTo>
                  <a:cubicBezTo>
                    <a:pt x="3729" y="85"/>
                    <a:pt x="3717" y="79"/>
                    <a:pt x="3707" y="77"/>
                  </a:cubicBezTo>
                  <a:cubicBezTo>
                    <a:pt x="3704" y="64"/>
                    <a:pt x="3703" y="51"/>
                    <a:pt x="3696" y="42"/>
                  </a:cubicBezTo>
                  <a:cubicBezTo>
                    <a:pt x="3696" y="42"/>
                    <a:pt x="3686" y="28"/>
                    <a:pt x="3686" y="27"/>
                  </a:cubicBezTo>
                  <a:cubicBezTo>
                    <a:pt x="3673" y="9"/>
                    <a:pt x="3653" y="1"/>
                    <a:pt x="36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5"/>
            <p:cNvSpPr/>
            <p:nvPr/>
          </p:nvSpPr>
          <p:spPr>
            <a:xfrm>
              <a:off x="7249920" y="3478071"/>
              <a:ext cx="225121" cy="515649"/>
            </a:xfrm>
            <a:custGeom>
              <a:avLst/>
              <a:gdLst/>
              <a:ahLst/>
              <a:cxnLst/>
              <a:rect l="l" t="t" r="r" b="b"/>
              <a:pathLst>
                <a:path w="7665" h="17557" extrusionOk="0">
                  <a:moveTo>
                    <a:pt x="4002" y="4945"/>
                  </a:moveTo>
                  <a:cubicBezTo>
                    <a:pt x="4060" y="5251"/>
                    <a:pt x="4117" y="5561"/>
                    <a:pt x="4166" y="5872"/>
                  </a:cubicBezTo>
                  <a:cubicBezTo>
                    <a:pt x="4115" y="5561"/>
                    <a:pt x="4060" y="5251"/>
                    <a:pt x="4002" y="4945"/>
                  </a:cubicBezTo>
                  <a:close/>
                  <a:moveTo>
                    <a:pt x="4742" y="14125"/>
                  </a:moveTo>
                  <a:cubicBezTo>
                    <a:pt x="4748" y="14175"/>
                    <a:pt x="4754" y="14225"/>
                    <a:pt x="4760" y="14275"/>
                  </a:cubicBezTo>
                  <a:lnTo>
                    <a:pt x="4760" y="14275"/>
                  </a:lnTo>
                  <a:cubicBezTo>
                    <a:pt x="4754" y="14225"/>
                    <a:pt x="4748" y="14175"/>
                    <a:pt x="4742" y="14125"/>
                  </a:cubicBezTo>
                  <a:close/>
                  <a:moveTo>
                    <a:pt x="4876" y="15182"/>
                  </a:moveTo>
                  <a:cubicBezTo>
                    <a:pt x="4911" y="15436"/>
                    <a:pt x="4950" y="15689"/>
                    <a:pt x="4987" y="15942"/>
                  </a:cubicBezTo>
                  <a:cubicBezTo>
                    <a:pt x="4948" y="15688"/>
                    <a:pt x="4911" y="15436"/>
                    <a:pt x="4876" y="15182"/>
                  </a:cubicBezTo>
                  <a:close/>
                  <a:moveTo>
                    <a:pt x="3126" y="0"/>
                  </a:moveTo>
                  <a:cubicBezTo>
                    <a:pt x="3118" y="0"/>
                    <a:pt x="3110" y="2"/>
                    <a:pt x="3103" y="5"/>
                  </a:cubicBezTo>
                  <a:cubicBezTo>
                    <a:pt x="3075" y="16"/>
                    <a:pt x="3061" y="42"/>
                    <a:pt x="3064" y="72"/>
                  </a:cubicBezTo>
                  <a:lnTo>
                    <a:pt x="3064" y="72"/>
                  </a:lnTo>
                  <a:cubicBezTo>
                    <a:pt x="3055" y="49"/>
                    <a:pt x="3035" y="34"/>
                    <a:pt x="3012" y="30"/>
                  </a:cubicBezTo>
                  <a:cubicBezTo>
                    <a:pt x="3009" y="30"/>
                    <a:pt x="3006" y="30"/>
                    <a:pt x="3004" y="30"/>
                  </a:cubicBezTo>
                  <a:cubicBezTo>
                    <a:pt x="2995" y="30"/>
                    <a:pt x="2988" y="32"/>
                    <a:pt x="2982" y="36"/>
                  </a:cubicBezTo>
                  <a:cubicBezTo>
                    <a:pt x="2967" y="43"/>
                    <a:pt x="2955" y="55"/>
                    <a:pt x="2947" y="70"/>
                  </a:cubicBezTo>
                  <a:cubicBezTo>
                    <a:pt x="1" y="7186"/>
                    <a:pt x="4246" y="15857"/>
                    <a:pt x="5128" y="17523"/>
                  </a:cubicBezTo>
                  <a:cubicBezTo>
                    <a:pt x="5138" y="17544"/>
                    <a:pt x="5161" y="17557"/>
                    <a:pt x="5183" y="17557"/>
                  </a:cubicBezTo>
                  <a:cubicBezTo>
                    <a:pt x="5190" y="17557"/>
                    <a:pt x="5198" y="17555"/>
                    <a:pt x="5205" y="17553"/>
                  </a:cubicBezTo>
                  <a:cubicBezTo>
                    <a:pt x="5206" y="17553"/>
                    <a:pt x="5208" y="17551"/>
                    <a:pt x="5208" y="17551"/>
                  </a:cubicBezTo>
                  <a:cubicBezTo>
                    <a:pt x="5235" y="17540"/>
                    <a:pt x="5250" y="17510"/>
                    <a:pt x="5246" y="17481"/>
                  </a:cubicBezTo>
                  <a:cubicBezTo>
                    <a:pt x="5229" y="17393"/>
                    <a:pt x="5215" y="17305"/>
                    <a:pt x="5200" y="17217"/>
                  </a:cubicBezTo>
                  <a:lnTo>
                    <a:pt x="5200" y="17217"/>
                  </a:lnTo>
                  <a:cubicBezTo>
                    <a:pt x="5208" y="17245"/>
                    <a:pt x="5232" y="17265"/>
                    <a:pt x="5260" y="17266"/>
                  </a:cubicBezTo>
                  <a:cubicBezTo>
                    <a:pt x="5269" y="17266"/>
                    <a:pt x="5277" y="17265"/>
                    <a:pt x="5286" y="17261"/>
                  </a:cubicBezTo>
                  <a:cubicBezTo>
                    <a:pt x="5300" y="17255"/>
                    <a:pt x="5314" y="17241"/>
                    <a:pt x="5320" y="17219"/>
                  </a:cubicBezTo>
                  <a:cubicBezTo>
                    <a:pt x="7664" y="7645"/>
                    <a:pt x="3947" y="1219"/>
                    <a:pt x="3178" y="29"/>
                  </a:cubicBezTo>
                  <a:cubicBezTo>
                    <a:pt x="3167" y="11"/>
                    <a:pt x="3147" y="0"/>
                    <a:pt x="31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45"/>
            <p:cNvSpPr/>
            <p:nvPr/>
          </p:nvSpPr>
          <p:spPr>
            <a:xfrm>
              <a:off x="6916776" y="3490024"/>
              <a:ext cx="334818" cy="301924"/>
            </a:xfrm>
            <a:custGeom>
              <a:avLst/>
              <a:gdLst/>
              <a:ahLst/>
              <a:cxnLst/>
              <a:rect l="l" t="t" r="r" b="b"/>
              <a:pathLst>
                <a:path w="11400" h="10280" extrusionOk="0">
                  <a:moveTo>
                    <a:pt x="1310" y="929"/>
                  </a:moveTo>
                  <a:cubicBezTo>
                    <a:pt x="1389" y="998"/>
                    <a:pt x="1466" y="1067"/>
                    <a:pt x="1544" y="1137"/>
                  </a:cubicBezTo>
                  <a:lnTo>
                    <a:pt x="1544" y="1137"/>
                  </a:lnTo>
                  <a:cubicBezTo>
                    <a:pt x="1467" y="1068"/>
                    <a:pt x="1388" y="998"/>
                    <a:pt x="1310" y="929"/>
                  </a:cubicBezTo>
                  <a:close/>
                  <a:moveTo>
                    <a:pt x="6351" y="4650"/>
                  </a:moveTo>
                  <a:lnTo>
                    <a:pt x="6351" y="4650"/>
                  </a:lnTo>
                  <a:cubicBezTo>
                    <a:pt x="6472" y="4736"/>
                    <a:pt x="6585" y="4833"/>
                    <a:pt x="6688" y="4938"/>
                  </a:cubicBezTo>
                  <a:cubicBezTo>
                    <a:pt x="6585" y="4833"/>
                    <a:pt x="6469" y="4736"/>
                    <a:pt x="6351" y="4650"/>
                  </a:cubicBezTo>
                  <a:close/>
                  <a:moveTo>
                    <a:pt x="70" y="1"/>
                  </a:moveTo>
                  <a:cubicBezTo>
                    <a:pt x="62" y="1"/>
                    <a:pt x="53" y="2"/>
                    <a:pt x="45" y="5"/>
                  </a:cubicBezTo>
                  <a:cubicBezTo>
                    <a:pt x="41" y="6"/>
                    <a:pt x="35" y="9"/>
                    <a:pt x="29" y="14"/>
                  </a:cubicBezTo>
                  <a:cubicBezTo>
                    <a:pt x="8" y="31"/>
                    <a:pt x="1" y="59"/>
                    <a:pt x="12" y="86"/>
                  </a:cubicBezTo>
                  <a:cubicBezTo>
                    <a:pt x="476" y="1248"/>
                    <a:pt x="3205" y="7204"/>
                    <a:pt x="11307" y="10276"/>
                  </a:cubicBezTo>
                  <a:cubicBezTo>
                    <a:pt x="11315" y="10279"/>
                    <a:pt x="11323" y="10280"/>
                    <a:pt x="11331" y="10280"/>
                  </a:cubicBezTo>
                  <a:cubicBezTo>
                    <a:pt x="11339" y="10280"/>
                    <a:pt x="11347" y="10279"/>
                    <a:pt x="11355" y="10276"/>
                  </a:cubicBezTo>
                  <a:cubicBezTo>
                    <a:pt x="11364" y="10273"/>
                    <a:pt x="11371" y="10267"/>
                    <a:pt x="11378" y="10260"/>
                  </a:cubicBezTo>
                  <a:cubicBezTo>
                    <a:pt x="11395" y="10240"/>
                    <a:pt x="11399" y="10212"/>
                    <a:pt x="11387" y="10189"/>
                  </a:cubicBezTo>
                  <a:lnTo>
                    <a:pt x="11344" y="10109"/>
                  </a:lnTo>
                  <a:cubicBezTo>
                    <a:pt x="8511" y="7702"/>
                    <a:pt x="5848" y="5219"/>
                    <a:pt x="3345" y="2836"/>
                  </a:cubicBezTo>
                  <a:lnTo>
                    <a:pt x="3345" y="2836"/>
                  </a:lnTo>
                  <a:cubicBezTo>
                    <a:pt x="5697" y="5073"/>
                    <a:pt x="8352" y="7550"/>
                    <a:pt x="11089" y="9884"/>
                  </a:cubicBezTo>
                  <a:cubicBezTo>
                    <a:pt x="11102" y="9895"/>
                    <a:pt x="11117" y="9900"/>
                    <a:pt x="11132" y="9900"/>
                  </a:cubicBezTo>
                  <a:cubicBezTo>
                    <a:pt x="11140" y="9900"/>
                    <a:pt x="11148" y="9899"/>
                    <a:pt x="11156" y="9895"/>
                  </a:cubicBezTo>
                  <a:cubicBezTo>
                    <a:pt x="11160" y="9894"/>
                    <a:pt x="11166" y="9890"/>
                    <a:pt x="11170" y="9885"/>
                  </a:cubicBezTo>
                  <a:cubicBezTo>
                    <a:pt x="11193" y="9867"/>
                    <a:pt x="11200" y="9834"/>
                    <a:pt x="11186" y="9807"/>
                  </a:cubicBezTo>
                  <a:lnTo>
                    <a:pt x="11085" y="9613"/>
                  </a:lnTo>
                  <a:cubicBezTo>
                    <a:pt x="9740" y="7173"/>
                    <a:pt x="6003" y="1355"/>
                    <a:pt x="318" y="2"/>
                  </a:cubicBezTo>
                  <a:cubicBezTo>
                    <a:pt x="314" y="1"/>
                    <a:pt x="309" y="1"/>
                    <a:pt x="305" y="1"/>
                  </a:cubicBezTo>
                  <a:cubicBezTo>
                    <a:pt x="296" y="1"/>
                    <a:pt x="287" y="3"/>
                    <a:pt x="278" y="6"/>
                  </a:cubicBezTo>
                  <a:cubicBezTo>
                    <a:pt x="264" y="12"/>
                    <a:pt x="251" y="23"/>
                    <a:pt x="244" y="38"/>
                  </a:cubicBezTo>
                  <a:cubicBezTo>
                    <a:pt x="233" y="66"/>
                    <a:pt x="241" y="99"/>
                    <a:pt x="269" y="116"/>
                  </a:cubicBezTo>
                  <a:cubicBezTo>
                    <a:pt x="359" y="177"/>
                    <a:pt x="445" y="246"/>
                    <a:pt x="533" y="311"/>
                  </a:cubicBezTo>
                  <a:lnTo>
                    <a:pt x="533" y="311"/>
                  </a:lnTo>
                  <a:cubicBezTo>
                    <a:pt x="392" y="207"/>
                    <a:pt x="251" y="102"/>
                    <a:pt x="105" y="9"/>
                  </a:cubicBezTo>
                  <a:cubicBezTo>
                    <a:pt x="94" y="3"/>
                    <a:pt x="8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45"/>
            <p:cNvSpPr/>
            <p:nvPr/>
          </p:nvSpPr>
          <p:spPr>
            <a:xfrm>
              <a:off x="6989173" y="3936302"/>
              <a:ext cx="547751" cy="297195"/>
            </a:xfrm>
            <a:custGeom>
              <a:avLst/>
              <a:gdLst/>
              <a:ahLst/>
              <a:cxnLst/>
              <a:rect l="l" t="t" r="r" b="b"/>
              <a:pathLst>
                <a:path w="18650" h="10119" extrusionOk="0">
                  <a:moveTo>
                    <a:pt x="356" y="285"/>
                  </a:moveTo>
                  <a:cubicBezTo>
                    <a:pt x="460" y="354"/>
                    <a:pt x="565" y="421"/>
                    <a:pt x="673" y="484"/>
                  </a:cubicBezTo>
                  <a:cubicBezTo>
                    <a:pt x="565" y="421"/>
                    <a:pt x="460" y="354"/>
                    <a:pt x="356" y="285"/>
                  </a:cubicBezTo>
                  <a:close/>
                  <a:moveTo>
                    <a:pt x="1879" y="1095"/>
                  </a:moveTo>
                  <a:cubicBezTo>
                    <a:pt x="2064" y="1179"/>
                    <a:pt x="2251" y="1260"/>
                    <a:pt x="2435" y="1343"/>
                  </a:cubicBezTo>
                  <a:cubicBezTo>
                    <a:pt x="2255" y="1264"/>
                    <a:pt x="2069" y="1182"/>
                    <a:pt x="1879" y="1095"/>
                  </a:cubicBezTo>
                  <a:close/>
                  <a:moveTo>
                    <a:pt x="9582" y="5317"/>
                  </a:moveTo>
                  <a:cubicBezTo>
                    <a:pt x="9657" y="5354"/>
                    <a:pt x="9731" y="5391"/>
                    <a:pt x="9804" y="5429"/>
                  </a:cubicBezTo>
                  <a:lnTo>
                    <a:pt x="9804" y="5429"/>
                  </a:lnTo>
                  <a:cubicBezTo>
                    <a:pt x="9730" y="5391"/>
                    <a:pt x="9656" y="5354"/>
                    <a:pt x="9582" y="5317"/>
                  </a:cubicBezTo>
                  <a:close/>
                  <a:moveTo>
                    <a:pt x="11394" y="6257"/>
                  </a:moveTo>
                  <a:lnTo>
                    <a:pt x="11394" y="6257"/>
                  </a:lnTo>
                  <a:cubicBezTo>
                    <a:pt x="11694" y="6420"/>
                    <a:pt x="11991" y="6585"/>
                    <a:pt x="12284" y="6754"/>
                  </a:cubicBezTo>
                  <a:cubicBezTo>
                    <a:pt x="11991" y="6585"/>
                    <a:pt x="11693" y="6420"/>
                    <a:pt x="11394" y="6257"/>
                  </a:cubicBezTo>
                  <a:close/>
                  <a:moveTo>
                    <a:pt x="13887" y="7037"/>
                  </a:moveTo>
                  <a:cubicBezTo>
                    <a:pt x="14140" y="7176"/>
                    <a:pt x="14392" y="7318"/>
                    <a:pt x="14645" y="7463"/>
                  </a:cubicBezTo>
                  <a:cubicBezTo>
                    <a:pt x="14392" y="7320"/>
                    <a:pt x="14140" y="7176"/>
                    <a:pt x="13887" y="7037"/>
                  </a:cubicBezTo>
                  <a:close/>
                  <a:moveTo>
                    <a:pt x="16702" y="8724"/>
                  </a:moveTo>
                  <a:lnTo>
                    <a:pt x="16702" y="8724"/>
                  </a:lnTo>
                  <a:cubicBezTo>
                    <a:pt x="16922" y="8870"/>
                    <a:pt x="17139" y="9026"/>
                    <a:pt x="17355" y="9178"/>
                  </a:cubicBezTo>
                  <a:cubicBezTo>
                    <a:pt x="17139" y="9026"/>
                    <a:pt x="16922" y="8872"/>
                    <a:pt x="16702" y="8724"/>
                  </a:cubicBezTo>
                  <a:close/>
                  <a:moveTo>
                    <a:pt x="1103" y="1"/>
                  </a:moveTo>
                  <a:cubicBezTo>
                    <a:pt x="798" y="1"/>
                    <a:pt x="490" y="9"/>
                    <a:pt x="179" y="27"/>
                  </a:cubicBezTo>
                  <a:cubicBezTo>
                    <a:pt x="172" y="27"/>
                    <a:pt x="165" y="28"/>
                    <a:pt x="158" y="31"/>
                  </a:cubicBezTo>
                  <a:cubicBezTo>
                    <a:pt x="141" y="38"/>
                    <a:pt x="128" y="52"/>
                    <a:pt x="122" y="72"/>
                  </a:cubicBezTo>
                  <a:cubicBezTo>
                    <a:pt x="115" y="98"/>
                    <a:pt x="123" y="121"/>
                    <a:pt x="143" y="136"/>
                  </a:cubicBezTo>
                  <a:cubicBezTo>
                    <a:pt x="133" y="129"/>
                    <a:pt x="121" y="122"/>
                    <a:pt x="109" y="114"/>
                  </a:cubicBezTo>
                  <a:cubicBezTo>
                    <a:pt x="99" y="106"/>
                    <a:pt x="85" y="102"/>
                    <a:pt x="72" y="102"/>
                  </a:cubicBezTo>
                  <a:cubicBezTo>
                    <a:pt x="63" y="102"/>
                    <a:pt x="55" y="103"/>
                    <a:pt x="48" y="106"/>
                  </a:cubicBezTo>
                  <a:cubicBezTo>
                    <a:pt x="41" y="109"/>
                    <a:pt x="34" y="114"/>
                    <a:pt x="28" y="119"/>
                  </a:cubicBezTo>
                  <a:cubicBezTo>
                    <a:pt x="5" y="146"/>
                    <a:pt x="1" y="179"/>
                    <a:pt x="19" y="205"/>
                  </a:cubicBezTo>
                  <a:cubicBezTo>
                    <a:pt x="1001" y="1595"/>
                    <a:pt x="6495" y="8604"/>
                    <a:pt x="18422" y="10118"/>
                  </a:cubicBezTo>
                  <a:cubicBezTo>
                    <a:pt x="18425" y="10118"/>
                    <a:pt x="18427" y="10118"/>
                    <a:pt x="18430" y="10118"/>
                  </a:cubicBezTo>
                  <a:cubicBezTo>
                    <a:pt x="18439" y="10118"/>
                    <a:pt x="18447" y="10117"/>
                    <a:pt x="18455" y="10112"/>
                  </a:cubicBezTo>
                  <a:cubicBezTo>
                    <a:pt x="18469" y="10105"/>
                    <a:pt x="18480" y="10095"/>
                    <a:pt x="18487" y="10078"/>
                  </a:cubicBezTo>
                  <a:cubicBezTo>
                    <a:pt x="18499" y="10054"/>
                    <a:pt x="18492" y="10025"/>
                    <a:pt x="18472" y="10007"/>
                  </a:cubicBezTo>
                  <a:lnTo>
                    <a:pt x="18472" y="10007"/>
                  </a:lnTo>
                  <a:lnTo>
                    <a:pt x="18542" y="10061"/>
                  </a:lnTo>
                  <a:cubicBezTo>
                    <a:pt x="18552" y="10070"/>
                    <a:pt x="18566" y="10074"/>
                    <a:pt x="18581" y="10074"/>
                  </a:cubicBezTo>
                  <a:cubicBezTo>
                    <a:pt x="18589" y="10074"/>
                    <a:pt x="18598" y="10073"/>
                    <a:pt x="18606" y="10070"/>
                  </a:cubicBezTo>
                  <a:cubicBezTo>
                    <a:pt x="18613" y="10067"/>
                    <a:pt x="18620" y="10062"/>
                    <a:pt x="18626" y="10055"/>
                  </a:cubicBezTo>
                  <a:cubicBezTo>
                    <a:pt x="18648" y="10033"/>
                    <a:pt x="18650" y="9997"/>
                    <a:pt x="18630" y="9971"/>
                  </a:cubicBezTo>
                  <a:cubicBezTo>
                    <a:pt x="18362" y="9635"/>
                    <a:pt x="18092" y="9295"/>
                    <a:pt x="17822" y="8947"/>
                  </a:cubicBezTo>
                  <a:cubicBezTo>
                    <a:pt x="15504" y="6202"/>
                    <a:pt x="9350" y="1"/>
                    <a:pt x="1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5"/>
            <p:cNvSpPr/>
            <p:nvPr/>
          </p:nvSpPr>
          <p:spPr>
            <a:xfrm>
              <a:off x="7114994" y="3493079"/>
              <a:ext cx="1027598" cy="1230016"/>
            </a:xfrm>
            <a:custGeom>
              <a:avLst/>
              <a:gdLst/>
              <a:ahLst/>
              <a:cxnLst/>
              <a:rect l="l" t="t" r="r" b="b"/>
              <a:pathLst>
                <a:path w="34988" h="41880" extrusionOk="0">
                  <a:moveTo>
                    <a:pt x="2296" y="4865"/>
                  </a:moveTo>
                  <a:lnTo>
                    <a:pt x="2296" y="4865"/>
                  </a:lnTo>
                  <a:cubicBezTo>
                    <a:pt x="3876" y="7934"/>
                    <a:pt x="6236" y="12194"/>
                    <a:pt x="9253" y="16693"/>
                  </a:cubicBezTo>
                  <a:cubicBezTo>
                    <a:pt x="14628" y="24708"/>
                    <a:pt x="23244" y="35146"/>
                    <a:pt x="33777" y="39365"/>
                  </a:cubicBezTo>
                  <a:cubicBezTo>
                    <a:pt x="33967" y="39442"/>
                    <a:pt x="34126" y="39580"/>
                    <a:pt x="34224" y="39756"/>
                  </a:cubicBezTo>
                  <a:lnTo>
                    <a:pt x="34550" y="40344"/>
                  </a:lnTo>
                  <a:cubicBezTo>
                    <a:pt x="34788" y="40775"/>
                    <a:pt x="34620" y="41180"/>
                    <a:pt x="34402" y="41398"/>
                  </a:cubicBezTo>
                  <a:cubicBezTo>
                    <a:pt x="34260" y="41540"/>
                    <a:pt x="34037" y="41661"/>
                    <a:pt x="33778" y="41661"/>
                  </a:cubicBezTo>
                  <a:cubicBezTo>
                    <a:pt x="33641" y="41661"/>
                    <a:pt x="33495" y="41627"/>
                    <a:pt x="33345" y="41544"/>
                  </a:cubicBezTo>
                  <a:cubicBezTo>
                    <a:pt x="17057" y="32480"/>
                    <a:pt x="7108" y="15291"/>
                    <a:pt x="2296" y="4865"/>
                  </a:cubicBezTo>
                  <a:close/>
                  <a:moveTo>
                    <a:pt x="125" y="1"/>
                  </a:moveTo>
                  <a:cubicBezTo>
                    <a:pt x="111" y="1"/>
                    <a:pt x="96" y="3"/>
                    <a:pt x="82" y="9"/>
                  </a:cubicBezTo>
                  <a:cubicBezTo>
                    <a:pt x="28" y="32"/>
                    <a:pt x="1" y="96"/>
                    <a:pt x="23" y="152"/>
                  </a:cubicBezTo>
                  <a:cubicBezTo>
                    <a:pt x="10788" y="26991"/>
                    <a:pt x="26838" y="38173"/>
                    <a:pt x="33237" y="41734"/>
                  </a:cubicBezTo>
                  <a:cubicBezTo>
                    <a:pt x="33413" y="41833"/>
                    <a:pt x="33601" y="41880"/>
                    <a:pt x="33784" y="41880"/>
                  </a:cubicBezTo>
                  <a:cubicBezTo>
                    <a:pt x="34066" y="41880"/>
                    <a:pt x="34342" y="41769"/>
                    <a:pt x="34558" y="41549"/>
                  </a:cubicBezTo>
                  <a:cubicBezTo>
                    <a:pt x="34914" y="41193"/>
                    <a:pt x="34987" y="40675"/>
                    <a:pt x="34742" y="40233"/>
                  </a:cubicBezTo>
                  <a:lnTo>
                    <a:pt x="34416" y="39647"/>
                  </a:lnTo>
                  <a:cubicBezTo>
                    <a:pt x="34294" y="39427"/>
                    <a:pt x="34096" y="39252"/>
                    <a:pt x="33859" y="39158"/>
                  </a:cubicBezTo>
                  <a:cubicBezTo>
                    <a:pt x="23379" y="34961"/>
                    <a:pt x="14793" y="24560"/>
                    <a:pt x="9437" y="16572"/>
                  </a:cubicBezTo>
                  <a:cubicBezTo>
                    <a:pt x="3628" y="7912"/>
                    <a:pt x="258" y="143"/>
                    <a:pt x="224" y="66"/>
                  </a:cubicBezTo>
                  <a:cubicBezTo>
                    <a:pt x="207" y="25"/>
                    <a:pt x="16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5"/>
            <p:cNvSpPr/>
            <p:nvPr/>
          </p:nvSpPr>
          <p:spPr>
            <a:xfrm>
              <a:off x="7220491" y="4372622"/>
              <a:ext cx="611601" cy="174898"/>
            </a:xfrm>
            <a:custGeom>
              <a:avLst/>
              <a:gdLst/>
              <a:ahLst/>
              <a:cxnLst/>
              <a:rect l="l" t="t" r="r" b="b"/>
              <a:pathLst>
                <a:path w="20824" h="5955" extrusionOk="0">
                  <a:moveTo>
                    <a:pt x="6079" y="217"/>
                  </a:moveTo>
                  <a:cubicBezTo>
                    <a:pt x="13251" y="217"/>
                    <a:pt x="19283" y="4430"/>
                    <a:pt x="20439" y="5289"/>
                  </a:cubicBezTo>
                  <a:cubicBezTo>
                    <a:pt x="18560" y="5600"/>
                    <a:pt x="16801" y="5732"/>
                    <a:pt x="15167" y="5732"/>
                  </a:cubicBezTo>
                  <a:cubicBezTo>
                    <a:pt x="6419" y="5732"/>
                    <a:pt x="1243" y="1927"/>
                    <a:pt x="332" y="1199"/>
                  </a:cubicBezTo>
                  <a:cubicBezTo>
                    <a:pt x="2281" y="500"/>
                    <a:pt x="4218" y="217"/>
                    <a:pt x="6079" y="217"/>
                  </a:cubicBezTo>
                  <a:close/>
                  <a:moveTo>
                    <a:pt x="6077" y="1"/>
                  </a:moveTo>
                  <a:cubicBezTo>
                    <a:pt x="4136" y="1"/>
                    <a:pt x="2112" y="306"/>
                    <a:pt x="77" y="1062"/>
                  </a:cubicBezTo>
                  <a:cubicBezTo>
                    <a:pt x="42" y="1074"/>
                    <a:pt x="15" y="1107"/>
                    <a:pt x="7" y="1144"/>
                  </a:cubicBezTo>
                  <a:cubicBezTo>
                    <a:pt x="0" y="1181"/>
                    <a:pt x="13" y="1220"/>
                    <a:pt x="42" y="1245"/>
                  </a:cubicBezTo>
                  <a:cubicBezTo>
                    <a:pt x="104" y="1300"/>
                    <a:pt x="5460" y="5954"/>
                    <a:pt x="15167" y="5954"/>
                  </a:cubicBezTo>
                  <a:cubicBezTo>
                    <a:pt x="16883" y="5954"/>
                    <a:pt x="18740" y="5808"/>
                    <a:pt x="20726" y="5466"/>
                  </a:cubicBezTo>
                  <a:cubicBezTo>
                    <a:pt x="20768" y="5459"/>
                    <a:pt x="20802" y="5427"/>
                    <a:pt x="20812" y="5386"/>
                  </a:cubicBezTo>
                  <a:cubicBezTo>
                    <a:pt x="20824" y="5345"/>
                    <a:pt x="20810" y="5301"/>
                    <a:pt x="20775" y="5273"/>
                  </a:cubicBezTo>
                  <a:cubicBezTo>
                    <a:pt x="20693" y="5208"/>
                    <a:pt x="14096" y="1"/>
                    <a:pt x="60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5"/>
            <p:cNvSpPr/>
            <p:nvPr/>
          </p:nvSpPr>
          <p:spPr>
            <a:xfrm>
              <a:off x="6979775" y="3931250"/>
              <a:ext cx="568486" cy="309178"/>
            </a:xfrm>
            <a:custGeom>
              <a:avLst/>
              <a:gdLst/>
              <a:ahLst/>
              <a:cxnLst/>
              <a:rect l="l" t="t" r="r" b="b"/>
              <a:pathLst>
                <a:path w="19356" h="10527" extrusionOk="0">
                  <a:moveTo>
                    <a:pt x="1428" y="218"/>
                  </a:moveTo>
                  <a:cubicBezTo>
                    <a:pt x="11145" y="218"/>
                    <a:pt x="17946" y="8848"/>
                    <a:pt x="19007" y="10281"/>
                  </a:cubicBezTo>
                  <a:cubicBezTo>
                    <a:pt x="6641" y="8807"/>
                    <a:pt x="1108" y="1416"/>
                    <a:pt x="311" y="256"/>
                  </a:cubicBezTo>
                  <a:cubicBezTo>
                    <a:pt x="687" y="230"/>
                    <a:pt x="1060" y="218"/>
                    <a:pt x="1428" y="218"/>
                  </a:cubicBezTo>
                  <a:close/>
                  <a:moveTo>
                    <a:pt x="1420" y="0"/>
                  </a:moveTo>
                  <a:cubicBezTo>
                    <a:pt x="988" y="0"/>
                    <a:pt x="549" y="17"/>
                    <a:pt x="106" y="52"/>
                  </a:cubicBezTo>
                  <a:cubicBezTo>
                    <a:pt x="69" y="55"/>
                    <a:pt x="35" y="78"/>
                    <a:pt x="16" y="112"/>
                  </a:cubicBezTo>
                  <a:cubicBezTo>
                    <a:pt x="1" y="145"/>
                    <a:pt x="2" y="186"/>
                    <a:pt x="22" y="219"/>
                  </a:cubicBezTo>
                  <a:cubicBezTo>
                    <a:pt x="77" y="305"/>
                    <a:pt x="5576" y="8998"/>
                    <a:pt x="19230" y="10526"/>
                  </a:cubicBezTo>
                  <a:lnTo>
                    <a:pt x="19242" y="10526"/>
                  </a:lnTo>
                  <a:cubicBezTo>
                    <a:pt x="19280" y="10526"/>
                    <a:pt x="19316" y="10508"/>
                    <a:pt x="19336" y="10477"/>
                  </a:cubicBezTo>
                  <a:cubicBezTo>
                    <a:pt x="19356" y="10439"/>
                    <a:pt x="19356" y="10394"/>
                    <a:pt x="19332" y="10358"/>
                  </a:cubicBezTo>
                  <a:cubicBezTo>
                    <a:pt x="19256" y="10250"/>
                    <a:pt x="12080" y="0"/>
                    <a:pt x="14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5"/>
            <p:cNvSpPr/>
            <p:nvPr/>
          </p:nvSpPr>
          <p:spPr>
            <a:xfrm>
              <a:off x="6908875" y="3481830"/>
              <a:ext cx="351823" cy="318341"/>
            </a:xfrm>
            <a:custGeom>
              <a:avLst/>
              <a:gdLst/>
              <a:ahLst/>
              <a:cxnLst/>
              <a:rect l="l" t="t" r="r" b="b"/>
              <a:pathLst>
                <a:path w="11979" h="10839" extrusionOk="0">
                  <a:moveTo>
                    <a:pt x="288" y="257"/>
                  </a:moveTo>
                  <a:lnTo>
                    <a:pt x="288" y="257"/>
                  </a:lnTo>
                  <a:cubicBezTo>
                    <a:pt x="6842" y="1621"/>
                    <a:pt x="10907" y="9079"/>
                    <a:pt x="11641" y="10530"/>
                  </a:cubicBezTo>
                  <a:cubicBezTo>
                    <a:pt x="3383" y="7419"/>
                    <a:pt x="718" y="1373"/>
                    <a:pt x="288" y="257"/>
                  </a:cubicBezTo>
                  <a:close/>
                  <a:moveTo>
                    <a:pt x="120" y="0"/>
                  </a:moveTo>
                  <a:cubicBezTo>
                    <a:pt x="88" y="0"/>
                    <a:pt x="59" y="14"/>
                    <a:pt x="36" y="38"/>
                  </a:cubicBezTo>
                  <a:cubicBezTo>
                    <a:pt x="9" y="69"/>
                    <a:pt x="1" y="107"/>
                    <a:pt x="13" y="144"/>
                  </a:cubicBezTo>
                  <a:cubicBezTo>
                    <a:pt x="19" y="163"/>
                    <a:pt x="612" y="1984"/>
                    <a:pt x="2359" y="4196"/>
                  </a:cubicBezTo>
                  <a:cubicBezTo>
                    <a:pt x="3968" y="6237"/>
                    <a:pt x="6916" y="9044"/>
                    <a:pt x="11824" y="10831"/>
                  </a:cubicBezTo>
                  <a:cubicBezTo>
                    <a:pt x="11835" y="10837"/>
                    <a:pt x="11848" y="10838"/>
                    <a:pt x="11861" y="10838"/>
                  </a:cubicBezTo>
                  <a:cubicBezTo>
                    <a:pt x="11891" y="10838"/>
                    <a:pt x="11919" y="10825"/>
                    <a:pt x="11942" y="10801"/>
                  </a:cubicBezTo>
                  <a:cubicBezTo>
                    <a:pt x="11972" y="10768"/>
                    <a:pt x="11979" y="10723"/>
                    <a:pt x="11962" y="10681"/>
                  </a:cubicBezTo>
                  <a:cubicBezTo>
                    <a:pt x="11919" y="10589"/>
                    <a:pt x="7600" y="1409"/>
                    <a:pt x="140" y="2"/>
                  </a:cubicBezTo>
                  <a:cubicBezTo>
                    <a:pt x="133" y="1"/>
                    <a:pt x="127"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5"/>
            <p:cNvSpPr/>
            <p:nvPr/>
          </p:nvSpPr>
          <p:spPr>
            <a:xfrm>
              <a:off x="7495042" y="3776147"/>
              <a:ext cx="313260" cy="615155"/>
            </a:xfrm>
            <a:custGeom>
              <a:avLst/>
              <a:gdLst/>
              <a:ahLst/>
              <a:cxnLst/>
              <a:rect l="l" t="t" r="r" b="b"/>
              <a:pathLst>
                <a:path w="10666" h="20945" extrusionOk="0">
                  <a:moveTo>
                    <a:pt x="4372" y="327"/>
                  </a:moveTo>
                  <a:lnTo>
                    <a:pt x="4372" y="327"/>
                  </a:lnTo>
                  <a:cubicBezTo>
                    <a:pt x="5200" y="1437"/>
                    <a:pt x="10153" y="8697"/>
                    <a:pt x="7766" y="20564"/>
                  </a:cubicBezTo>
                  <a:cubicBezTo>
                    <a:pt x="6735" y="19073"/>
                    <a:pt x="654" y="9668"/>
                    <a:pt x="4372" y="327"/>
                  </a:cubicBezTo>
                  <a:close/>
                  <a:moveTo>
                    <a:pt x="4340" y="0"/>
                  </a:moveTo>
                  <a:cubicBezTo>
                    <a:pt x="4335" y="0"/>
                    <a:pt x="4331" y="1"/>
                    <a:pt x="4327" y="1"/>
                  </a:cubicBezTo>
                  <a:cubicBezTo>
                    <a:pt x="4287" y="7"/>
                    <a:pt x="4256" y="32"/>
                    <a:pt x="4241" y="68"/>
                  </a:cubicBezTo>
                  <a:cubicBezTo>
                    <a:pt x="0" y="10371"/>
                    <a:pt x="7656" y="20796"/>
                    <a:pt x="7735" y="20899"/>
                  </a:cubicBezTo>
                  <a:cubicBezTo>
                    <a:pt x="7755" y="20927"/>
                    <a:pt x="7789" y="20944"/>
                    <a:pt x="7822" y="20944"/>
                  </a:cubicBezTo>
                  <a:cubicBezTo>
                    <a:pt x="7828" y="20944"/>
                    <a:pt x="7834" y="20943"/>
                    <a:pt x="7839" y="20943"/>
                  </a:cubicBezTo>
                  <a:cubicBezTo>
                    <a:pt x="7842" y="20943"/>
                    <a:pt x="7844" y="20943"/>
                    <a:pt x="7847" y="20944"/>
                  </a:cubicBezTo>
                  <a:cubicBezTo>
                    <a:pt x="7890" y="20933"/>
                    <a:pt x="7923" y="20901"/>
                    <a:pt x="7931" y="20857"/>
                  </a:cubicBezTo>
                  <a:cubicBezTo>
                    <a:pt x="10666" y="7743"/>
                    <a:pt x="4491" y="116"/>
                    <a:pt x="4428" y="41"/>
                  </a:cubicBezTo>
                  <a:cubicBezTo>
                    <a:pt x="4405" y="15"/>
                    <a:pt x="4373" y="0"/>
                    <a:pt x="4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5"/>
            <p:cNvSpPr/>
            <p:nvPr/>
          </p:nvSpPr>
          <p:spPr>
            <a:xfrm>
              <a:off x="7230066" y="3466088"/>
              <a:ext cx="264506" cy="539439"/>
            </a:xfrm>
            <a:custGeom>
              <a:avLst/>
              <a:gdLst/>
              <a:ahLst/>
              <a:cxnLst/>
              <a:rect l="l" t="t" r="r" b="b"/>
              <a:pathLst>
                <a:path w="9006" h="18367" extrusionOk="0">
                  <a:moveTo>
                    <a:pt x="3729" y="331"/>
                  </a:moveTo>
                  <a:lnTo>
                    <a:pt x="3729" y="331"/>
                  </a:lnTo>
                  <a:cubicBezTo>
                    <a:pt x="4452" y="1410"/>
                    <a:pt x="8447" y="7960"/>
                    <a:pt x="5868" y="17962"/>
                  </a:cubicBezTo>
                  <a:cubicBezTo>
                    <a:pt x="5035" y="16401"/>
                    <a:pt x="626" y="7528"/>
                    <a:pt x="3729" y="331"/>
                  </a:cubicBezTo>
                  <a:close/>
                  <a:moveTo>
                    <a:pt x="3706" y="0"/>
                  </a:moveTo>
                  <a:cubicBezTo>
                    <a:pt x="3702" y="0"/>
                    <a:pt x="3698" y="1"/>
                    <a:pt x="3695" y="1"/>
                  </a:cubicBezTo>
                  <a:cubicBezTo>
                    <a:pt x="3658" y="7"/>
                    <a:pt x="3623" y="30"/>
                    <a:pt x="3608" y="65"/>
                  </a:cubicBezTo>
                  <a:cubicBezTo>
                    <a:pt x="0" y="8074"/>
                    <a:pt x="5751" y="18210"/>
                    <a:pt x="5809" y="18311"/>
                  </a:cubicBezTo>
                  <a:cubicBezTo>
                    <a:pt x="5829" y="18345"/>
                    <a:pt x="5865" y="18367"/>
                    <a:pt x="5903" y="18367"/>
                  </a:cubicBezTo>
                  <a:cubicBezTo>
                    <a:pt x="5909" y="18367"/>
                    <a:pt x="5912" y="18367"/>
                    <a:pt x="5918" y="18365"/>
                  </a:cubicBezTo>
                  <a:cubicBezTo>
                    <a:pt x="5960" y="18359"/>
                    <a:pt x="5996" y="18328"/>
                    <a:pt x="6009" y="18285"/>
                  </a:cubicBezTo>
                  <a:cubicBezTo>
                    <a:pt x="9005" y="7115"/>
                    <a:pt x="3846" y="114"/>
                    <a:pt x="3794" y="44"/>
                  </a:cubicBezTo>
                  <a:cubicBezTo>
                    <a:pt x="3774" y="17"/>
                    <a:pt x="3740" y="0"/>
                    <a:pt x="3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5"/>
            <p:cNvSpPr/>
            <p:nvPr/>
          </p:nvSpPr>
          <p:spPr>
            <a:xfrm>
              <a:off x="7227011" y="4405223"/>
              <a:ext cx="600117" cy="127348"/>
            </a:xfrm>
            <a:custGeom>
              <a:avLst/>
              <a:gdLst/>
              <a:ahLst/>
              <a:cxnLst/>
              <a:rect l="l" t="t" r="r" b="b"/>
              <a:pathLst>
                <a:path w="20433" h="4336" extrusionOk="0">
                  <a:moveTo>
                    <a:pt x="64" y="0"/>
                  </a:moveTo>
                  <a:cubicBezTo>
                    <a:pt x="42" y="0"/>
                    <a:pt x="21" y="15"/>
                    <a:pt x="12" y="38"/>
                  </a:cubicBezTo>
                  <a:cubicBezTo>
                    <a:pt x="0" y="66"/>
                    <a:pt x="18" y="96"/>
                    <a:pt x="46" y="106"/>
                  </a:cubicBezTo>
                  <a:cubicBezTo>
                    <a:pt x="2655" y="1003"/>
                    <a:pt x="5446" y="1344"/>
                    <a:pt x="8145" y="1673"/>
                  </a:cubicBezTo>
                  <a:cubicBezTo>
                    <a:pt x="9173" y="1798"/>
                    <a:pt x="10236" y="1928"/>
                    <a:pt x="11271" y="2086"/>
                  </a:cubicBezTo>
                  <a:cubicBezTo>
                    <a:pt x="14351" y="2559"/>
                    <a:pt x="17408" y="3313"/>
                    <a:pt x="20353" y="4333"/>
                  </a:cubicBezTo>
                  <a:cubicBezTo>
                    <a:pt x="20357" y="4334"/>
                    <a:pt x="20364" y="4336"/>
                    <a:pt x="20370" y="4336"/>
                  </a:cubicBezTo>
                  <a:cubicBezTo>
                    <a:pt x="20391" y="4336"/>
                    <a:pt x="20412" y="4322"/>
                    <a:pt x="20421" y="4297"/>
                  </a:cubicBezTo>
                  <a:cubicBezTo>
                    <a:pt x="20432" y="4269"/>
                    <a:pt x="20417" y="4239"/>
                    <a:pt x="20388" y="4228"/>
                  </a:cubicBezTo>
                  <a:cubicBezTo>
                    <a:pt x="17436" y="3206"/>
                    <a:pt x="14374" y="2449"/>
                    <a:pt x="11287" y="1977"/>
                  </a:cubicBezTo>
                  <a:cubicBezTo>
                    <a:pt x="10248" y="1819"/>
                    <a:pt x="9185" y="1690"/>
                    <a:pt x="8158" y="1564"/>
                  </a:cubicBezTo>
                  <a:cubicBezTo>
                    <a:pt x="5465" y="1236"/>
                    <a:pt x="2681" y="895"/>
                    <a:pt x="82" y="4"/>
                  </a:cubicBezTo>
                  <a:cubicBezTo>
                    <a:pt x="76" y="1"/>
                    <a:pt x="70"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5"/>
            <p:cNvSpPr/>
            <p:nvPr/>
          </p:nvSpPr>
          <p:spPr>
            <a:xfrm>
              <a:off x="7621480" y="3787190"/>
              <a:ext cx="106055" cy="598531"/>
            </a:xfrm>
            <a:custGeom>
              <a:avLst/>
              <a:gdLst/>
              <a:ahLst/>
              <a:cxnLst/>
              <a:rect l="l" t="t" r="r" b="b"/>
              <a:pathLst>
                <a:path w="3611" h="20379" extrusionOk="0">
                  <a:moveTo>
                    <a:pt x="59" y="0"/>
                  </a:moveTo>
                  <a:cubicBezTo>
                    <a:pt x="56" y="0"/>
                    <a:pt x="53" y="1"/>
                    <a:pt x="50" y="1"/>
                  </a:cubicBezTo>
                  <a:cubicBezTo>
                    <a:pt x="19" y="8"/>
                    <a:pt x="0" y="37"/>
                    <a:pt x="8" y="68"/>
                  </a:cubicBezTo>
                  <a:cubicBezTo>
                    <a:pt x="644" y="3023"/>
                    <a:pt x="1303" y="6078"/>
                    <a:pt x="1570" y="9141"/>
                  </a:cubicBezTo>
                  <a:cubicBezTo>
                    <a:pt x="1608" y="9605"/>
                    <a:pt x="1641" y="10077"/>
                    <a:pt x="1672" y="10535"/>
                  </a:cubicBezTo>
                  <a:cubicBezTo>
                    <a:pt x="1728" y="11347"/>
                    <a:pt x="1785" y="12184"/>
                    <a:pt x="1890" y="13006"/>
                  </a:cubicBezTo>
                  <a:cubicBezTo>
                    <a:pt x="2084" y="14523"/>
                    <a:pt x="2450" y="16028"/>
                    <a:pt x="2802" y="17482"/>
                  </a:cubicBezTo>
                  <a:lnTo>
                    <a:pt x="3492" y="20336"/>
                  </a:lnTo>
                  <a:cubicBezTo>
                    <a:pt x="3499" y="20363"/>
                    <a:pt x="3521" y="20379"/>
                    <a:pt x="3546" y="20379"/>
                  </a:cubicBezTo>
                  <a:cubicBezTo>
                    <a:pt x="3549" y="20379"/>
                    <a:pt x="3555" y="20379"/>
                    <a:pt x="3562" y="20376"/>
                  </a:cubicBezTo>
                  <a:cubicBezTo>
                    <a:pt x="3592" y="20369"/>
                    <a:pt x="3611" y="20340"/>
                    <a:pt x="3603" y="20309"/>
                  </a:cubicBezTo>
                  <a:lnTo>
                    <a:pt x="2913" y="17456"/>
                  </a:lnTo>
                  <a:cubicBezTo>
                    <a:pt x="2560" y="16004"/>
                    <a:pt x="2196" y="14501"/>
                    <a:pt x="2003" y="12992"/>
                  </a:cubicBezTo>
                  <a:cubicBezTo>
                    <a:pt x="1897" y="12174"/>
                    <a:pt x="1840" y="11337"/>
                    <a:pt x="1785" y="10528"/>
                  </a:cubicBezTo>
                  <a:cubicBezTo>
                    <a:pt x="1753" y="10070"/>
                    <a:pt x="1721" y="9597"/>
                    <a:pt x="1681" y="9132"/>
                  </a:cubicBezTo>
                  <a:cubicBezTo>
                    <a:pt x="1413" y="6061"/>
                    <a:pt x="752" y="3003"/>
                    <a:pt x="116" y="44"/>
                  </a:cubicBezTo>
                  <a:cubicBezTo>
                    <a:pt x="109" y="17"/>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5"/>
            <p:cNvSpPr/>
            <p:nvPr/>
          </p:nvSpPr>
          <p:spPr>
            <a:xfrm>
              <a:off x="6984826" y="3934040"/>
              <a:ext cx="557501" cy="304802"/>
            </a:xfrm>
            <a:custGeom>
              <a:avLst/>
              <a:gdLst/>
              <a:ahLst/>
              <a:cxnLst/>
              <a:rect l="l" t="t" r="r" b="b"/>
              <a:pathLst>
                <a:path w="18982" h="10378" extrusionOk="0">
                  <a:moveTo>
                    <a:pt x="65" y="0"/>
                  </a:moveTo>
                  <a:cubicBezTo>
                    <a:pt x="48" y="0"/>
                    <a:pt x="32" y="8"/>
                    <a:pt x="21" y="21"/>
                  </a:cubicBezTo>
                  <a:cubicBezTo>
                    <a:pt x="1" y="44"/>
                    <a:pt x="7" y="78"/>
                    <a:pt x="29" y="98"/>
                  </a:cubicBezTo>
                  <a:cubicBezTo>
                    <a:pt x="787" y="693"/>
                    <a:pt x="1687" y="1088"/>
                    <a:pt x="2556" y="1468"/>
                  </a:cubicBezTo>
                  <a:lnTo>
                    <a:pt x="2735" y="1548"/>
                  </a:lnTo>
                  <a:cubicBezTo>
                    <a:pt x="5588" y="2801"/>
                    <a:pt x="8407" y="4249"/>
                    <a:pt x="11142" y="5653"/>
                  </a:cubicBezTo>
                  <a:cubicBezTo>
                    <a:pt x="13798" y="7018"/>
                    <a:pt x="16542" y="8429"/>
                    <a:pt x="18886" y="10364"/>
                  </a:cubicBezTo>
                  <a:cubicBezTo>
                    <a:pt x="18896" y="10373"/>
                    <a:pt x="18909" y="10377"/>
                    <a:pt x="18922" y="10377"/>
                  </a:cubicBezTo>
                  <a:cubicBezTo>
                    <a:pt x="18937" y="10377"/>
                    <a:pt x="18953" y="10370"/>
                    <a:pt x="18962" y="10357"/>
                  </a:cubicBezTo>
                  <a:cubicBezTo>
                    <a:pt x="18982" y="10335"/>
                    <a:pt x="18977" y="10300"/>
                    <a:pt x="18954" y="10280"/>
                  </a:cubicBezTo>
                  <a:cubicBezTo>
                    <a:pt x="16603" y="8338"/>
                    <a:pt x="13850" y="6925"/>
                    <a:pt x="11184" y="5554"/>
                  </a:cubicBezTo>
                  <a:cubicBezTo>
                    <a:pt x="8456" y="4154"/>
                    <a:pt x="5636" y="2703"/>
                    <a:pt x="2781" y="1448"/>
                  </a:cubicBezTo>
                  <a:lnTo>
                    <a:pt x="2600" y="1370"/>
                  </a:lnTo>
                  <a:cubicBezTo>
                    <a:pt x="1737" y="989"/>
                    <a:pt x="844" y="598"/>
                    <a:pt x="98" y="13"/>
                  </a:cubicBezTo>
                  <a:cubicBezTo>
                    <a:pt x="88" y="4"/>
                    <a:pt x="76"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5"/>
            <p:cNvSpPr/>
            <p:nvPr/>
          </p:nvSpPr>
          <p:spPr>
            <a:xfrm>
              <a:off x="7337296" y="3474664"/>
              <a:ext cx="69313" cy="524519"/>
            </a:xfrm>
            <a:custGeom>
              <a:avLst/>
              <a:gdLst/>
              <a:ahLst/>
              <a:cxnLst/>
              <a:rect l="l" t="t" r="r" b="b"/>
              <a:pathLst>
                <a:path w="2360" h="17859" extrusionOk="0">
                  <a:moveTo>
                    <a:pt x="59" y="0"/>
                  </a:moveTo>
                  <a:cubicBezTo>
                    <a:pt x="56" y="0"/>
                    <a:pt x="53" y="0"/>
                    <a:pt x="49" y="1"/>
                  </a:cubicBezTo>
                  <a:cubicBezTo>
                    <a:pt x="19" y="7"/>
                    <a:pt x="1" y="35"/>
                    <a:pt x="7" y="65"/>
                  </a:cubicBezTo>
                  <a:lnTo>
                    <a:pt x="918" y="4780"/>
                  </a:lnTo>
                  <a:cubicBezTo>
                    <a:pt x="1060" y="5519"/>
                    <a:pt x="1207" y="6283"/>
                    <a:pt x="1275" y="7049"/>
                  </a:cubicBezTo>
                  <a:cubicBezTo>
                    <a:pt x="1321" y="7573"/>
                    <a:pt x="1331" y="8110"/>
                    <a:pt x="1340" y="8630"/>
                  </a:cubicBezTo>
                  <a:lnTo>
                    <a:pt x="1345" y="8954"/>
                  </a:lnTo>
                  <a:cubicBezTo>
                    <a:pt x="1404" y="11917"/>
                    <a:pt x="1708" y="14897"/>
                    <a:pt x="2250" y="17812"/>
                  </a:cubicBezTo>
                  <a:cubicBezTo>
                    <a:pt x="2252" y="17840"/>
                    <a:pt x="2275" y="17858"/>
                    <a:pt x="2302" y="17858"/>
                  </a:cubicBezTo>
                  <a:cubicBezTo>
                    <a:pt x="2307" y="17858"/>
                    <a:pt x="2309" y="17858"/>
                    <a:pt x="2309" y="17855"/>
                  </a:cubicBezTo>
                  <a:cubicBezTo>
                    <a:pt x="2339" y="17851"/>
                    <a:pt x="2359" y="17822"/>
                    <a:pt x="2354" y="17791"/>
                  </a:cubicBezTo>
                  <a:cubicBezTo>
                    <a:pt x="1815" y="14882"/>
                    <a:pt x="1510" y="11908"/>
                    <a:pt x="1452" y="8952"/>
                  </a:cubicBezTo>
                  <a:lnTo>
                    <a:pt x="1446" y="8627"/>
                  </a:lnTo>
                  <a:cubicBezTo>
                    <a:pt x="1439" y="8107"/>
                    <a:pt x="1428" y="7569"/>
                    <a:pt x="1382" y="7039"/>
                  </a:cubicBezTo>
                  <a:cubicBezTo>
                    <a:pt x="1314" y="6269"/>
                    <a:pt x="1167" y="5501"/>
                    <a:pt x="1022" y="4759"/>
                  </a:cubicBezTo>
                  <a:lnTo>
                    <a:pt x="113" y="44"/>
                  </a:lnTo>
                  <a:cubicBezTo>
                    <a:pt x="108" y="19"/>
                    <a:pt x="8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5"/>
            <p:cNvSpPr/>
            <p:nvPr/>
          </p:nvSpPr>
          <p:spPr>
            <a:xfrm>
              <a:off x="6915366" y="3486999"/>
              <a:ext cx="341661" cy="305889"/>
            </a:xfrm>
            <a:custGeom>
              <a:avLst/>
              <a:gdLst/>
              <a:ahLst/>
              <a:cxnLst/>
              <a:rect l="l" t="t" r="r" b="b"/>
              <a:pathLst>
                <a:path w="11633" h="10415" extrusionOk="0">
                  <a:moveTo>
                    <a:pt x="63" y="0"/>
                  </a:moveTo>
                  <a:cubicBezTo>
                    <a:pt x="45" y="0"/>
                    <a:pt x="28" y="9"/>
                    <a:pt x="17" y="25"/>
                  </a:cubicBezTo>
                  <a:cubicBezTo>
                    <a:pt x="0" y="51"/>
                    <a:pt x="10" y="85"/>
                    <a:pt x="35" y="101"/>
                  </a:cubicBezTo>
                  <a:cubicBezTo>
                    <a:pt x="886" y="628"/>
                    <a:pt x="1628" y="1336"/>
                    <a:pt x="2354" y="2029"/>
                  </a:cubicBezTo>
                  <a:cubicBezTo>
                    <a:pt x="5213" y="4758"/>
                    <a:pt x="8279" y="7654"/>
                    <a:pt x="11536" y="10403"/>
                  </a:cubicBezTo>
                  <a:cubicBezTo>
                    <a:pt x="11547" y="10411"/>
                    <a:pt x="11560" y="10414"/>
                    <a:pt x="11571" y="10414"/>
                  </a:cubicBezTo>
                  <a:cubicBezTo>
                    <a:pt x="11588" y="10414"/>
                    <a:pt x="11604" y="10410"/>
                    <a:pt x="11613" y="10394"/>
                  </a:cubicBezTo>
                  <a:cubicBezTo>
                    <a:pt x="11633" y="10372"/>
                    <a:pt x="11628" y="10337"/>
                    <a:pt x="11606" y="10319"/>
                  </a:cubicBezTo>
                  <a:cubicBezTo>
                    <a:pt x="8351" y="7572"/>
                    <a:pt x="5288" y="4678"/>
                    <a:pt x="2420" y="1941"/>
                  </a:cubicBezTo>
                  <a:cubicBezTo>
                    <a:pt x="1699" y="1252"/>
                    <a:pt x="953" y="539"/>
                    <a:pt x="92" y="8"/>
                  </a:cubicBez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5"/>
            <p:cNvSpPr/>
            <p:nvPr/>
          </p:nvSpPr>
          <p:spPr>
            <a:xfrm>
              <a:off x="7686476" y="4138455"/>
              <a:ext cx="9810" cy="57007"/>
            </a:xfrm>
            <a:custGeom>
              <a:avLst/>
              <a:gdLst/>
              <a:ahLst/>
              <a:cxnLst/>
              <a:rect l="l" t="t" r="r" b="b"/>
              <a:pathLst>
                <a:path w="334" h="1941" extrusionOk="0">
                  <a:moveTo>
                    <a:pt x="55" y="1"/>
                  </a:moveTo>
                  <a:cubicBezTo>
                    <a:pt x="25" y="2"/>
                    <a:pt x="0" y="26"/>
                    <a:pt x="0" y="58"/>
                  </a:cubicBezTo>
                  <a:cubicBezTo>
                    <a:pt x="16" y="676"/>
                    <a:pt x="89" y="1294"/>
                    <a:pt x="218" y="1898"/>
                  </a:cubicBezTo>
                  <a:cubicBezTo>
                    <a:pt x="224" y="1923"/>
                    <a:pt x="247" y="1940"/>
                    <a:pt x="271" y="1940"/>
                  </a:cubicBezTo>
                  <a:cubicBezTo>
                    <a:pt x="275" y="1940"/>
                    <a:pt x="280" y="1940"/>
                    <a:pt x="284" y="1939"/>
                  </a:cubicBezTo>
                  <a:cubicBezTo>
                    <a:pt x="314" y="1932"/>
                    <a:pt x="334" y="1903"/>
                    <a:pt x="327" y="1873"/>
                  </a:cubicBezTo>
                  <a:cubicBezTo>
                    <a:pt x="197" y="1277"/>
                    <a:pt x="126" y="664"/>
                    <a:pt x="112" y="53"/>
                  </a:cubicBezTo>
                  <a:cubicBezTo>
                    <a:pt x="110" y="24"/>
                    <a:pt x="83"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5"/>
            <p:cNvSpPr/>
            <p:nvPr/>
          </p:nvSpPr>
          <p:spPr>
            <a:xfrm>
              <a:off x="7703863" y="4168677"/>
              <a:ext cx="5404" cy="20706"/>
            </a:xfrm>
            <a:custGeom>
              <a:avLst/>
              <a:gdLst/>
              <a:ahLst/>
              <a:cxnLst/>
              <a:rect l="l" t="t" r="r" b="b"/>
              <a:pathLst>
                <a:path w="184" h="705" extrusionOk="0">
                  <a:moveTo>
                    <a:pt x="62" y="0"/>
                  </a:moveTo>
                  <a:cubicBezTo>
                    <a:pt x="57" y="0"/>
                    <a:pt x="52" y="1"/>
                    <a:pt x="46" y="3"/>
                  </a:cubicBezTo>
                  <a:cubicBezTo>
                    <a:pt x="18" y="11"/>
                    <a:pt x="1" y="41"/>
                    <a:pt x="8" y="70"/>
                  </a:cubicBezTo>
                  <a:cubicBezTo>
                    <a:pt x="58" y="259"/>
                    <a:pt x="74" y="453"/>
                    <a:pt x="58" y="647"/>
                  </a:cubicBezTo>
                  <a:cubicBezTo>
                    <a:pt x="54" y="676"/>
                    <a:pt x="76" y="704"/>
                    <a:pt x="108" y="705"/>
                  </a:cubicBezTo>
                  <a:lnTo>
                    <a:pt x="112" y="705"/>
                  </a:lnTo>
                  <a:cubicBezTo>
                    <a:pt x="140" y="705"/>
                    <a:pt x="165" y="684"/>
                    <a:pt x="168" y="655"/>
                  </a:cubicBezTo>
                  <a:cubicBezTo>
                    <a:pt x="183" y="449"/>
                    <a:pt x="166" y="242"/>
                    <a:pt x="115" y="41"/>
                  </a:cubicBezTo>
                  <a:cubicBezTo>
                    <a:pt x="107" y="18"/>
                    <a:pt x="86"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5"/>
            <p:cNvSpPr/>
            <p:nvPr/>
          </p:nvSpPr>
          <p:spPr>
            <a:xfrm>
              <a:off x="7640981" y="3939327"/>
              <a:ext cx="16858" cy="89579"/>
            </a:xfrm>
            <a:custGeom>
              <a:avLst/>
              <a:gdLst/>
              <a:ahLst/>
              <a:cxnLst/>
              <a:rect l="l" t="t" r="r" b="b"/>
              <a:pathLst>
                <a:path w="574" h="3050" extrusionOk="0">
                  <a:moveTo>
                    <a:pt x="60" y="1"/>
                  </a:moveTo>
                  <a:cubicBezTo>
                    <a:pt x="56" y="1"/>
                    <a:pt x="51" y="1"/>
                    <a:pt x="47" y="2"/>
                  </a:cubicBezTo>
                  <a:cubicBezTo>
                    <a:pt x="17" y="8"/>
                    <a:pt x="0" y="36"/>
                    <a:pt x="4" y="66"/>
                  </a:cubicBezTo>
                  <a:cubicBezTo>
                    <a:pt x="205" y="1030"/>
                    <a:pt x="359" y="2019"/>
                    <a:pt x="463" y="3000"/>
                  </a:cubicBezTo>
                  <a:cubicBezTo>
                    <a:pt x="466" y="3028"/>
                    <a:pt x="490" y="3050"/>
                    <a:pt x="518" y="3050"/>
                  </a:cubicBezTo>
                  <a:lnTo>
                    <a:pt x="523" y="3050"/>
                  </a:lnTo>
                  <a:cubicBezTo>
                    <a:pt x="553" y="3045"/>
                    <a:pt x="574" y="3020"/>
                    <a:pt x="571" y="2988"/>
                  </a:cubicBezTo>
                  <a:cubicBezTo>
                    <a:pt x="466" y="2003"/>
                    <a:pt x="312" y="1013"/>
                    <a:pt x="111" y="45"/>
                  </a:cubicBezTo>
                  <a:cubicBezTo>
                    <a:pt x="107" y="19"/>
                    <a:pt x="86"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5"/>
            <p:cNvSpPr/>
            <p:nvPr/>
          </p:nvSpPr>
          <p:spPr>
            <a:xfrm>
              <a:off x="7634109" y="3970488"/>
              <a:ext cx="4934" cy="24289"/>
            </a:xfrm>
            <a:custGeom>
              <a:avLst/>
              <a:gdLst/>
              <a:ahLst/>
              <a:cxnLst/>
              <a:rect l="l" t="t" r="r" b="b"/>
              <a:pathLst>
                <a:path w="168" h="827" extrusionOk="0">
                  <a:moveTo>
                    <a:pt x="59" y="0"/>
                  </a:moveTo>
                  <a:cubicBezTo>
                    <a:pt x="56" y="0"/>
                    <a:pt x="54" y="0"/>
                    <a:pt x="52" y="1"/>
                  </a:cubicBezTo>
                  <a:cubicBezTo>
                    <a:pt x="22" y="2"/>
                    <a:pt x="0" y="29"/>
                    <a:pt x="2" y="59"/>
                  </a:cubicBezTo>
                  <a:lnTo>
                    <a:pt x="57" y="777"/>
                  </a:lnTo>
                  <a:cubicBezTo>
                    <a:pt x="62" y="805"/>
                    <a:pt x="84" y="827"/>
                    <a:pt x="113" y="827"/>
                  </a:cubicBezTo>
                  <a:lnTo>
                    <a:pt x="116" y="827"/>
                  </a:lnTo>
                  <a:cubicBezTo>
                    <a:pt x="146" y="824"/>
                    <a:pt x="167" y="798"/>
                    <a:pt x="166" y="767"/>
                  </a:cubicBezTo>
                  <a:lnTo>
                    <a:pt x="110" y="50"/>
                  </a:lnTo>
                  <a:cubicBezTo>
                    <a:pt x="109" y="22"/>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5"/>
            <p:cNvSpPr/>
            <p:nvPr/>
          </p:nvSpPr>
          <p:spPr>
            <a:xfrm>
              <a:off x="7697431" y="4210529"/>
              <a:ext cx="5140" cy="10573"/>
            </a:xfrm>
            <a:custGeom>
              <a:avLst/>
              <a:gdLst/>
              <a:ahLst/>
              <a:cxnLst/>
              <a:rect l="l" t="t" r="r" b="b"/>
              <a:pathLst>
                <a:path w="175" h="360" extrusionOk="0">
                  <a:moveTo>
                    <a:pt x="62" y="1"/>
                  </a:moveTo>
                  <a:cubicBezTo>
                    <a:pt x="58" y="1"/>
                    <a:pt x="54" y="1"/>
                    <a:pt x="50" y="2"/>
                  </a:cubicBezTo>
                  <a:cubicBezTo>
                    <a:pt x="21" y="9"/>
                    <a:pt x="1" y="38"/>
                    <a:pt x="8" y="67"/>
                  </a:cubicBezTo>
                  <a:lnTo>
                    <a:pt x="60" y="317"/>
                  </a:lnTo>
                  <a:cubicBezTo>
                    <a:pt x="66" y="341"/>
                    <a:pt x="89" y="359"/>
                    <a:pt x="115" y="359"/>
                  </a:cubicBezTo>
                  <a:lnTo>
                    <a:pt x="124" y="359"/>
                  </a:lnTo>
                  <a:cubicBezTo>
                    <a:pt x="154" y="352"/>
                    <a:pt x="174" y="324"/>
                    <a:pt x="167" y="294"/>
                  </a:cubicBezTo>
                  <a:lnTo>
                    <a:pt x="115" y="45"/>
                  </a:lnTo>
                  <a:cubicBezTo>
                    <a:pt x="110" y="17"/>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5"/>
            <p:cNvSpPr/>
            <p:nvPr/>
          </p:nvSpPr>
          <p:spPr>
            <a:xfrm>
              <a:off x="7541916" y="4448749"/>
              <a:ext cx="102648" cy="22674"/>
            </a:xfrm>
            <a:custGeom>
              <a:avLst/>
              <a:gdLst/>
              <a:ahLst/>
              <a:cxnLst/>
              <a:rect l="l" t="t" r="r" b="b"/>
              <a:pathLst>
                <a:path w="3495" h="772" extrusionOk="0">
                  <a:moveTo>
                    <a:pt x="55" y="0"/>
                  </a:moveTo>
                  <a:cubicBezTo>
                    <a:pt x="28" y="0"/>
                    <a:pt x="8" y="22"/>
                    <a:pt x="5" y="48"/>
                  </a:cubicBezTo>
                  <a:cubicBezTo>
                    <a:pt x="1" y="77"/>
                    <a:pt x="22" y="105"/>
                    <a:pt x="53" y="110"/>
                  </a:cubicBezTo>
                  <a:cubicBezTo>
                    <a:pt x="1186" y="252"/>
                    <a:pt x="2318" y="474"/>
                    <a:pt x="3421" y="770"/>
                  </a:cubicBezTo>
                  <a:cubicBezTo>
                    <a:pt x="3426" y="772"/>
                    <a:pt x="3430" y="772"/>
                    <a:pt x="3436" y="772"/>
                  </a:cubicBezTo>
                  <a:cubicBezTo>
                    <a:pt x="3458" y="772"/>
                    <a:pt x="3481" y="756"/>
                    <a:pt x="3487" y="732"/>
                  </a:cubicBezTo>
                  <a:cubicBezTo>
                    <a:pt x="3494" y="702"/>
                    <a:pt x="3476" y="672"/>
                    <a:pt x="3447" y="665"/>
                  </a:cubicBezTo>
                  <a:cubicBezTo>
                    <a:pt x="2341" y="367"/>
                    <a:pt x="1201" y="145"/>
                    <a:pt x="65" y="1"/>
                  </a:cubicBezTo>
                  <a:cubicBezTo>
                    <a:pt x="62" y="1"/>
                    <a:pt x="58"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5"/>
            <p:cNvSpPr/>
            <p:nvPr/>
          </p:nvSpPr>
          <p:spPr>
            <a:xfrm>
              <a:off x="7518450" y="4446165"/>
              <a:ext cx="7401" cy="3818"/>
            </a:xfrm>
            <a:custGeom>
              <a:avLst/>
              <a:gdLst/>
              <a:ahLst/>
              <a:cxnLst/>
              <a:rect l="l" t="t" r="r" b="b"/>
              <a:pathLst>
                <a:path w="252" h="130" extrusionOk="0">
                  <a:moveTo>
                    <a:pt x="63" y="1"/>
                  </a:moveTo>
                  <a:cubicBezTo>
                    <a:pt x="34" y="1"/>
                    <a:pt x="9" y="20"/>
                    <a:pt x="6" y="48"/>
                  </a:cubicBezTo>
                  <a:cubicBezTo>
                    <a:pt x="1" y="78"/>
                    <a:pt x="22" y="106"/>
                    <a:pt x="52" y="111"/>
                  </a:cubicBezTo>
                  <a:lnTo>
                    <a:pt x="184" y="129"/>
                  </a:lnTo>
                  <a:lnTo>
                    <a:pt x="192" y="129"/>
                  </a:lnTo>
                  <a:cubicBezTo>
                    <a:pt x="219" y="129"/>
                    <a:pt x="241" y="109"/>
                    <a:pt x="247" y="84"/>
                  </a:cubicBezTo>
                  <a:cubicBezTo>
                    <a:pt x="251" y="54"/>
                    <a:pt x="230" y="25"/>
                    <a:pt x="200" y="21"/>
                  </a:cubicBezTo>
                  <a:lnTo>
                    <a:pt x="69" y="1"/>
                  </a:lnTo>
                  <a:cubicBezTo>
                    <a:pt x="67" y="1"/>
                    <a:pt x="6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5"/>
            <p:cNvSpPr/>
            <p:nvPr/>
          </p:nvSpPr>
          <p:spPr>
            <a:xfrm>
              <a:off x="7575721" y="4439410"/>
              <a:ext cx="14127" cy="4582"/>
            </a:xfrm>
            <a:custGeom>
              <a:avLst/>
              <a:gdLst/>
              <a:ahLst/>
              <a:cxnLst/>
              <a:rect l="l" t="t" r="r" b="b"/>
              <a:pathLst>
                <a:path w="481" h="156" extrusionOk="0">
                  <a:moveTo>
                    <a:pt x="60" y="0"/>
                  </a:moveTo>
                  <a:cubicBezTo>
                    <a:pt x="35" y="0"/>
                    <a:pt x="14" y="17"/>
                    <a:pt x="8" y="43"/>
                  </a:cubicBezTo>
                  <a:cubicBezTo>
                    <a:pt x="0" y="72"/>
                    <a:pt x="19" y="101"/>
                    <a:pt x="49" y="109"/>
                  </a:cubicBezTo>
                  <a:cubicBezTo>
                    <a:pt x="171" y="138"/>
                    <a:pt x="298" y="156"/>
                    <a:pt x="426" y="156"/>
                  </a:cubicBezTo>
                  <a:cubicBezTo>
                    <a:pt x="456" y="156"/>
                    <a:pt x="480" y="130"/>
                    <a:pt x="479" y="100"/>
                  </a:cubicBezTo>
                  <a:cubicBezTo>
                    <a:pt x="479" y="70"/>
                    <a:pt x="455" y="44"/>
                    <a:pt x="423" y="44"/>
                  </a:cubicBezTo>
                  <a:cubicBezTo>
                    <a:pt x="307" y="44"/>
                    <a:pt x="187" y="30"/>
                    <a:pt x="73" y="2"/>
                  </a:cubicBezTo>
                  <a:cubicBezTo>
                    <a:pt x="69"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5"/>
            <p:cNvSpPr/>
            <p:nvPr/>
          </p:nvSpPr>
          <p:spPr>
            <a:xfrm>
              <a:off x="7362025" y="4453419"/>
              <a:ext cx="47139" cy="7431"/>
            </a:xfrm>
            <a:custGeom>
              <a:avLst/>
              <a:gdLst/>
              <a:ahLst/>
              <a:cxnLst/>
              <a:rect l="l" t="t" r="r" b="b"/>
              <a:pathLst>
                <a:path w="1605" h="253" extrusionOk="0">
                  <a:moveTo>
                    <a:pt x="58" y="0"/>
                  </a:moveTo>
                  <a:cubicBezTo>
                    <a:pt x="28" y="0"/>
                    <a:pt x="6" y="22"/>
                    <a:pt x="2" y="50"/>
                  </a:cubicBezTo>
                  <a:cubicBezTo>
                    <a:pt x="1" y="80"/>
                    <a:pt x="22" y="107"/>
                    <a:pt x="52" y="110"/>
                  </a:cubicBezTo>
                  <a:lnTo>
                    <a:pt x="1543" y="252"/>
                  </a:lnTo>
                  <a:lnTo>
                    <a:pt x="1547" y="252"/>
                  </a:lnTo>
                  <a:cubicBezTo>
                    <a:pt x="1576" y="252"/>
                    <a:pt x="1598" y="231"/>
                    <a:pt x="1603" y="203"/>
                  </a:cubicBezTo>
                  <a:cubicBezTo>
                    <a:pt x="1604" y="173"/>
                    <a:pt x="1583" y="146"/>
                    <a:pt x="1553" y="143"/>
                  </a:cubicBezTo>
                  <a:lnTo>
                    <a:pt x="63" y="0"/>
                  </a:lnTo>
                  <a:cubicBezTo>
                    <a:pt x="61" y="0"/>
                    <a:pt x="60"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5"/>
            <p:cNvSpPr/>
            <p:nvPr/>
          </p:nvSpPr>
          <p:spPr>
            <a:xfrm>
              <a:off x="7381615" y="4469044"/>
              <a:ext cx="10103" cy="4846"/>
            </a:xfrm>
            <a:custGeom>
              <a:avLst/>
              <a:gdLst/>
              <a:ahLst/>
              <a:cxnLst/>
              <a:rect l="l" t="t" r="r" b="b"/>
              <a:pathLst>
                <a:path w="344" h="165" extrusionOk="0">
                  <a:moveTo>
                    <a:pt x="59" y="0"/>
                  </a:moveTo>
                  <a:cubicBezTo>
                    <a:pt x="35" y="0"/>
                    <a:pt x="15" y="17"/>
                    <a:pt x="9" y="41"/>
                  </a:cubicBezTo>
                  <a:cubicBezTo>
                    <a:pt x="0" y="69"/>
                    <a:pt x="19" y="101"/>
                    <a:pt x="47" y="108"/>
                  </a:cubicBezTo>
                  <a:lnTo>
                    <a:pt x="268" y="162"/>
                  </a:lnTo>
                  <a:cubicBezTo>
                    <a:pt x="272" y="165"/>
                    <a:pt x="278" y="165"/>
                    <a:pt x="281" y="165"/>
                  </a:cubicBezTo>
                  <a:cubicBezTo>
                    <a:pt x="306" y="165"/>
                    <a:pt x="326" y="148"/>
                    <a:pt x="335" y="123"/>
                  </a:cubicBezTo>
                  <a:cubicBezTo>
                    <a:pt x="343" y="95"/>
                    <a:pt x="323" y="65"/>
                    <a:pt x="295" y="58"/>
                  </a:cubicBezTo>
                  <a:lnTo>
                    <a:pt x="74" y="2"/>
                  </a:lnTo>
                  <a:cubicBezTo>
                    <a:pt x="69" y="1"/>
                    <a:pt x="64"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5"/>
            <p:cNvSpPr/>
            <p:nvPr/>
          </p:nvSpPr>
          <p:spPr>
            <a:xfrm>
              <a:off x="7241814" y="4077982"/>
              <a:ext cx="109991" cy="58299"/>
            </a:xfrm>
            <a:custGeom>
              <a:avLst/>
              <a:gdLst/>
              <a:ahLst/>
              <a:cxnLst/>
              <a:rect l="l" t="t" r="r" b="b"/>
              <a:pathLst>
                <a:path w="3745" h="1985" extrusionOk="0">
                  <a:moveTo>
                    <a:pt x="65" y="0"/>
                  </a:moveTo>
                  <a:cubicBezTo>
                    <a:pt x="44" y="0"/>
                    <a:pt x="23" y="12"/>
                    <a:pt x="13" y="32"/>
                  </a:cubicBezTo>
                  <a:cubicBezTo>
                    <a:pt x="1" y="60"/>
                    <a:pt x="13" y="92"/>
                    <a:pt x="41" y="104"/>
                  </a:cubicBezTo>
                  <a:cubicBezTo>
                    <a:pt x="1265" y="677"/>
                    <a:pt x="2481" y="1306"/>
                    <a:pt x="3656" y="1977"/>
                  </a:cubicBezTo>
                  <a:cubicBezTo>
                    <a:pt x="3665" y="1983"/>
                    <a:pt x="3673" y="1984"/>
                    <a:pt x="3682" y="1984"/>
                  </a:cubicBezTo>
                  <a:cubicBezTo>
                    <a:pt x="3702" y="1984"/>
                    <a:pt x="3720" y="1974"/>
                    <a:pt x="3729" y="1956"/>
                  </a:cubicBezTo>
                  <a:cubicBezTo>
                    <a:pt x="3745" y="1930"/>
                    <a:pt x="3736" y="1896"/>
                    <a:pt x="3709" y="1882"/>
                  </a:cubicBezTo>
                  <a:cubicBezTo>
                    <a:pt x="2533" y="1208"/>
                    <a:pt x="1312" y="576"/>
                    <a:pt x="86" y="5"/>
                  </a:cubicBezTo>
                  <a:cubicBezTo>
                    <a:pt x="79" y="2"/>
                    <a:pt x="72"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5"/>
            <p:cNvSpPr/>
            <p:nvPr/>
          </p:nvSpPr>
          <p:spPr>
            <a:xfrm>
              <a:off x="7280494" y="4112140"/>
              <a:ext cx="16154" cy="10338"/>
            </a:xfrm>
            <a:custGeom>
              <a:avLst/>
              <a:gdLst/>
              <a:ahLst/>
              <a:cxnLst/>
              <a:rect l="l" t="t" r="r" b="b"/>
              <a:pathLst>
                <a:path w="550" h="352" extrusionOk="0">
                  <a:moveTo>
                    <a:pt x="63" y="0"/>
                  </a:moveTo>
                  <a:cubicBezTo>
                    <a:pt x="44" y="0"/>
                    <a:pt x="26" y="10"/>
                    <a:pt x="17" y="28"/>
                  </a:cubicBezTo>
                  <a:cubicBezTo>
                    <a:pt x="1" y="55"/>
                    <a:pt x="9" y="88"/>
                    <a:pt x="37" y="102"/>
                  </a:cubicBezTo>
                  <a:lnTo>
                    <a:pt x="458" y="344"/>
                  </a:lnTo>
                  <a:cubicBezTo>
                    <a:pt x="468" y="350"/>
                    <a:pt x="477" y="351"/>
                    <a:pt x="485" y="351"/>
                  </a:cubicBezTo>
                  <a:cubicBezTo>
                    <a:pt x="505" y="351"/>
                    <a:pt x="524" y="341"/>
                    <a:pt x="534" y="326"/>
                  </a:cubicBezTo>
                  <a:cubicBezTo>
                    <a:pt x="549" y="299"/>
                    <a:pt x="541" y="264"/>
                    <a:pt x="514" y="250"/>
                  </a:cubicBezTo>
                  <a:lnTo>
                    <a:pt x="92" y="8"/>
                  </a:lnTo>
                  <a:cubicBezTo>
                    <a:pt x="83" y="3"/>
                    <a:pt x="73"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5"/>
            <p:cNvSpPr/>
            <p:nvPr/>
          </p:nvSpPr>
          <p:spPr>
            <a:xfrm>
              <a:off x="7121984" y="3990548"/>
              <a:ext cx="33452" cy="15155"/>
            </a:xfrm>
            <a:custGeom>
              <a:avLst/>
              <a:gdLst/>
              <a:ahLst/>
              <a:cxnLst/>
              <a:rect l="l" t="t" r="r" b="b"/>
              <a:pathLst>
                <a:path w="1139" h="516" extrusionOk="0">
                  <a:moveTo>
                    <a:pt x="63" y="0"/>
                  </a:moveTo>
                  <a:cubicBezTo>
                    <a:pt x="41" y="0"/>
                    <a:pt x="20" y="12"/>
                    <a:pt x="12" y="34"/>
                  </a:cubicBezTo>
                  <a:cubicBezTo>
                    <a:pt x="1" y="62"/>
                    <a:pt x="13" y="95"/>
                    <a:pt x="42" y="105"/>
                  </a:cubicBezTo>
                  <a:lnTo>
                    <a:pt x="1056" y="511"/>
                  </a:lnTo>
                  <a:cubicBezTo>
                    <a:pt x="1061" y="514"/>
                    <a:pt x="1069" y="515"/>
                    <a:pt x="1076" y="515"/>
                  </a:cubicBezTo>
                  <a:cubicBezTo>
                    <a:pt x="1097" y="515"/>
                    <a:pt x="1118" y="502"/>
                    <a:pt x="1127" y="481"/>
                  </a:cubicBezTo>
                  <a:cubicBezTo>
                    <a:pt x="1138" y="453"/>
                    <a:pt x="1126" y="420"/>
                    <a:pt x="1097" y="410"/>
                  </a:cubicBezTo>
                  <a:lnTo>
                    <a:pt x="83" y="4"/>
                  </a:lnTo>
                  <a:cubicBezTo>
                    <a:pt x="77" y="2"/>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5"/>
            <p:cNvSpPr/>
            <p:nvPr/>
          </p:nvSpPr>
          <p:spPr>
            <a:xfrm>
              <a:off x="7091322" y="3972867"/>
              <a:ext cx="13540" cy="7783"/>
            </a:xfrm>
            <a:custGeom>
              <a:avLst/>
              <a:gdLst/>
              <a:ahLst/>
              <a:cxnLst/>
              <a:rect l="l" t="t" r="r" b="b"/>
              <a:pathLst>
                <a:path w="461" h="265" extrusionOk="0">
                  <a:moveTo>
                    <a:pt x="62" y="1"/>
                  </a:moveTo>
                  <a:cubicBezTo>
                    <a:pt x="43" y="1"/>
                    <a:pt x="25" y="10"/>
                    <a:pt x="15" y="28"/>
                  </a:cubicBezTo>
                  <a:cubicBezTo>
                    <a:pt x="1" y="53"/>
                    <a:pt x="8" y="86"/>
                    <a:pt x="33" y="102"/>
                  </a:cubicBezTo>
                  <a:cubicBezTo>
                    <a:pt x="144" y="167"/>
                    <a:pt x="261" y="221"/>
                    <a:pt x="382" y="261"/>
                  </a:cubicBezTo>
                  <a:cubicBezTo>
                    <a:pt x="389" y="264"/>
                    <a:pt x="395" y="264"/>
                    <a:pt x="401" y="264"/>
                  </a:cubicBezTo>
                  <a:cubicBezTo>
                    <a:pt x="424" y="264"/>
                    <a:pt x="445" y="248"/>
                    <a:pt x="452" y="226"/>
                  </a:cubicBezTo>
                  <a:cubicBezTo>
                    <a:pt x="461" y="196"/>
                    <a:pt x="445" y="164"/>
                    <a:pt x="416" y="156"/>
                  </a:cubicBezTo>
                  <a:cubicBezTo>
                    <a:pt x="303" y="119"/>
                    <a:pt x="193" y="69"/>
                    <a:pt x="89" y="8"/>
                  </a:cubicBezTo>
                  <a:cubicBezTo>
                    <a:pt x="80" y="3"/>
                    <a:pt x="71"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5"/>
            <p:cNvSpPr/>
            <p:nvPr/>
          </p:nvSpPr>
          <p:spPr>
            <a:xfrm>
              <a:off x="7139665" y="3975746"/>
              <a:ext cx="11542" cy="6403"/>
            </a:xfrm>
            <a:custGeom>
              <a:avLst/>
              <a:gdLst/>
              <a:ahLst/>
              <a:cxnLst/>
              <a:rect l="l" t="t" r="r" b="b"/>
              <a:pathLst>
                <a:path w="393" h="218" extrusionOk="0">
                  <a:moveTo>
                    <a:pt x="63" y="0"/>
                  </a:moveTo>
                  <a:cubicBezTo>
                    <a:pt x="40" y="0"/>
                    <a:pt x="20" y="13"/>
                    <a:pt x="11" y="35"/>
                  </a:cubicBezTo>
                  <a:cubicBezTo>
                    <a:pt x="1" y="64"/>
                    <a:pt x="12" y="95"/>
                    <a:pt x="41" y="106"/>
                  </a:cubicBezTo>
                  <a:lnTo>
                    <a:pt x="310" y="215"/>
                  </a:lnTo>
                  <a:cubicBezTo>
                    <a:pt x="317" y="216"/>
                    <a:pt x="324" y="217"/>
                    <a:pt x="331" y="217"/>
                  </a:cubicBezTo>
                  <a:cubicBezTo>
                    <a:pt x="353" y="217"/>
                    <a:pt x="373" y="206"/>
                    <a:pt x="381" y="185"/>
                  </a:cubicBezTo>
                  <a:cubicBezTo>
                    <a:pt x="393" y="156"/>
                    <a:pt x="380" y="123"/>
                    <a:pt x="351" y="113"/>
                  </a:cubicBezTo>
                  <a:lnTo>
                    <a:pt x="82" y="4"/>
                  </a:lnTo>
                  <a:cubicBezTo>
                    <a:pt x="76" y="2"/>
                    <a:pt x="69"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5"/>
            <p:cNvSpPr/>
            <p:nvPr/>
          </p:nvSpPr>
          <p:spPr>
            <a:xfrm>
              <a:off x="7391101" y="3777704"/>
              <a:ext cx="4611" cy="47051"/>
            </a:xfrm>
            <a:custGeom>
              <a:avLst/>
              <a:gdLst/>
              <a:ahLst/>
              <a:cxnLst/>
              <a:rect l="l" t="t" r="r" b="b"/>
              <a:pathLst>
                <a:path w="157" h="1602" extrusionOk="0">
                  <a:moveTo>
                    <a:pt x="69" y="1"/>
                  </a:moveTo>
                  <a:cubicBezTo>
                    <a:pt x="40" y="4"/>
                    <a:pt x="12" y="24"/>
                    <a:pt x="12" y="53"/>
                  </a:cubicBezTo>
                  <a:cubicBezTo>
                    <a:pt x="0" y="550"/>
                    <a:pt x="12" y="1055"/>
                    <a:pt x="44" y="1549"/>
                  </a:cubicBezTo>
                  <a:cubicBezTo>
                    <a:pt x="47" y="1580"/>
                    <a:pt x="72" y="1601"/>
                    <a:pt x="100" y="1601"/>
                  </a:cubicBezTo>
                  <a:lnTo>
                    <a:pt x="104" y="1600"/>
                  </a:lnTo>
                  <a:cubicBezTo>
                    <a:pt x="134" y="1599"/>
                    <a:pt x="157" y="1573"/>
                    <a:pt x="156" y="1542"/>
                  </a:cubicBezTo>
                  <a:cubicBezTo>
                    <a:pt x="121" y="1050"/>
                    <a:pt x="111" y="550"/>
                    <a:pt x="121" y="55"/>
                  </a:cubicBezTo>
                  <a:cubicBezTo>
                    <a:pt x="121" y="25"/>
                    <a:pt x="99"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5"/>
            <p:cNvSpPr/>
            <p:nvPr/>
          </p:nvSpPr>
          <p:spPr>
            <a:xfrm>
              <a:off x="7402145" y="3791243"/>
              <a:ext cx="4405" cy="19531"/>
            </a:xfrm>
            <a:custGeom>
              <a:avLst/>
              <a:gdLst/>
              <a:ahLst/>
              <a:cxnLst/>
              <a:rect l="l" t="t" r="r" b="b"/>
              <a:pathLst>
                <a:path w="150" h="665" extrusionOk="0">
                  <a:moveTo>
                    <a:pt x="59" y="1"/>
                  </a:moveTo>
                  <a:cubicBezTo>
                    <a:pt x="57" y="1"/>
                    <a:pt x="55" y="1"/>
                    <a:pt x="53" y="1"/>
                  </a:cubicBezTo>
                  <a:cubicBezTo>
                    <a:pt x="23" y="3"/>
                    <a:pt x="0" y="30"/>
                    <a:pt x="2" y="60"/>
                  </a:cubicBezTo>
                  <a:lnTo>
                    <a:pt x="37" y="614"/>
                  </a:lnTo>
                  <a:cubicBezTo>
                    <a:pt x="39" y="642"/>
                    <a:pt x="64" y="665"/>
                    <a:pt x="93" y="665"/>
                  </a:cubicBezTo>
                  <a:lnTo>
                    <a:pt x="96" y="665"/>
                  </a:lnTo>
                  <a:cubicBezTo>
                    <a:pt x="126" y="663"/>
                    <a:pt x="150" y="636"/>
                    <a:pt x="147" y="606"/>
                  </a:cubicBezTo>
                  <a:lnTo>
                    <a:pt x="111" y="52"/>
                  </a:lnTo>
                  <a:cubicBezTo>
                    <a:pt x="110" y="25"/>
                    <a:pt x="86"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5"/>
            <p:cNvSpPr/>
            <p:nvPr/>
          </p:nvSpPr>
          <p:spPr>
            <a:xfrm>
              <a:off x="7354242" y="3628005"/>
              <a:ext cx="14920" cy="64438"/>
            </a:xfrm>
            <a:custGeom>
              <a:avLst/>
              <a:gdLst/>
              <a:ahLst/>
              <a:cxnLst/>
              <a:rect l="l" t="t" r="r" b="b"/>
              <a:pathLst>
                <a:path w="508" h="2194" extrusionOk="0">
                  <a:moveTo>
                    <a:pt x="61" y="0"/>
                  </a:moveTo>
                  <a:cubicBezTo>
                    <a:pt x="57" y="0"/>
                    <a:pt x="51" y="1"/>
                    <a:pt x="46" y="2"/>
                  </a:cubicBezTo>
                  <a:cubicBezTo>
                    <a:pt x="16" y="12"/>
                    <a:pt x="1" y="42"/>
                    <a:pt x="8" y="71"/>
                  </a:cubicBezTo>
                  <a:cubicBezTo>
                    <a:pt x="194" y="747"/>
                    <a:pt x="324" y="1445"/>
                    <a:pt x="394" y="2144"/>
                  </a:cubicBezTo>
                  <a:cubicBezTo>
                    <a:pt x="398" y="2173"/>
                    <a:pt x="421" y="2194"/>
                    <a:pt x="449" y="2194"/>
                  </a:cubicBezTo>
                  <a:lnTo>
                    <a:pt x="454" y="2194"/>
                  </a:lnTo>
                  <a:cubicBezTo>
                    <a:pt x="485" y="2191"/>
                    <a:pt x="508" y="2164"/>
                    <a:pt x="503" y="2134"/>
                  </a:cubicBezTo>
                  <a:cubicBezTo>
                    <a:pt x="435" y="1429"/>
                    <a:pt x="303" y="724"/>
                    <a:pt x="115" y="41"/>
                  </a:cubicBezTo>
                  <a:cubicBezTo>
                    <a:pt x="106" y="17"/>
                    <a:pt x="86"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5"/>
            <p:cNvSpPr/>
            <p:nvPr/>
          </p:nvSpPr>
          <p:spPr>
            <a:xfrm>
              <a:off x="7354066" y="3662103"/>
              <a:ext cx="5610" cy="13246"/>
            </a:xfrm>
            <a:custGeom>
              <a:avLst/>
              <a:gdLst/>
              <a:ahLst/>
              <a:cxnLst/>
              <a:rect l="l" t="t" r="r" b="b"/>
              <a:pathLst>
                <a:path w="191" h="451" extrusionOk="0">
                  <a:moveTo>
                    <a:pt x="63" y="1"/>
                  </a:moveTo>
                  <a:cubicBezTo>
                    <a:pt x="56" y="1"/>
                    <a:pt x="49" y="2"/>
                    <a:pt x="42" y="5"/>
                  </a:cubicBezTo>
                  <a:cubicBezTo>
                    <a:pt x="15" y="15"/>
                    <a:pt x="1" y="47"/>
                    <a:pt x="12" y="76"/>
                  </a:cubicBezTo>
                  <a:cubicBezTo>
                    <a:pt x="52" y="179"/>
                    <a:pt x="74" y="287"/>
                    <a:pt x="78" y="398"/>
                  </a:cubicBezTo>
                  <a:cubicBezTo>
                    <a:pt x="79" y="428"/>
                    <a:pt x="102" y="451"/>
                    <a:pt x="133" y="451"/>
                  </a:cubicBezTo>
                  <a:cubicBezTo>
                    <a:pt x="165" y="451"/>
                    <a:pt x="190" y="425"/>
                    <a:pt x="186" y="394"/>
                  </a:cubicBezTo>
                  <a:cubicBezTo>
                    <a:pt x="183" y="270"/>
                    <a:pt x="159" y="149"/>
                    <a:pt x="113" y="35"/>
                  </a:cubicBezTo>
                  <a:cubicBezTo>
                    <a:pt x="105" y="14"/>
                    <a:pt x="84"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5"/>
            <p:cNvSpPr/>
            <p:nvPr/>
          </p:nvSpPr>
          <p:spPr>
            <a:xfrm>
              <a:off x="7083040" y="3626243"/>
              <a:ext cx="34304" cy="29399"/>
            </a:xfrm>
            <a:custGeom>
              <a:avLst/>
              <a:gdLst/>
              <a:ahLst/>
              <a:cxnLst/>
              <a:rect l="l" t="t" r="r" b="b"/>
              <a:pathLst>
                <a:path w="1168" h="1001" extrusionOk="0">
                  <a:moveTo>
                    <a:pt x="63" y="1"/>
                  </a:moveTo>
                  <a:cubicBezTo>
                    <a:pt x="47" y="1"/>
                    <a:pt x="31" y="8"/>
                    <a:pt x="21" y="22"/>
                  </a:cubicBezTo>
                  <a:cubicBezTo>
                    <a:pt x="1" y="45"/>
                    <a:pt x="6" y="79"/>
                    <a:pt x="29" y="98"/>
                  </a:cubicBezTo>
                  <a:cubicBezTo>
                    <a:pt x="389" y="380"/>
                    <a:pt x="737" y="679"/>
                    <a:pt x="1070" y="987"/>
                  </a:cubicBezTo>
                  <a:cubicBezTo>
                    <a:pt x="1082" y="995"/>
                    <a:pt x="1096" y="1001"/>
                    <a:pt x="1109" y="1001"/>
                  </a:cubicBezTo>
                  <a:cubicBezTo>
                    <a:pt x="1123" y="1001"/>
                    <a:pt x="1137" y="995"/>
                    <a:pt x="1147" y="987"/>
                  </a:cubicBezTo>
                  <a:cubicBezTo>
                    <a:pt x="1167" y="964"/>
                    <a:pt x="1167" y="930"/>
                    <a:pt x="1143" y="908"/>
                  </a:cubicBezTo>
                  <a:cubicBezTo>
                    <a:pt x="811" y="596"/>
                    <a:pt x="458" y="296"/>
                    <a:pt x="96" y="12"/>
                  </a:cubicBezTo>
                  <a:cubicBezTo>
                    <a:pt x="87" y="5"/>
                    <a:pt x="75"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5"/>
            <p:cNvSpPr/>
            <p:nvPr/>
          </p:nvSpPr>
          <p:spPr>
            <a:xfrm>
              <a:off x="7101396" y="3625009"/>
              <a:ext cx="16388" cy="14538"/>
            </a:xfrm>
            <a:custGeom>
              <a:avLst/>
              <a:gdLst/>
              <a:ahLst/>
              <a:cxnLst/>
              <a:rect l="l" t="t" r="r" b="b"/>
              <a:pathLst>
                <a:path w="558" h="495" extrusionOk="0">
                  <a:moveTo>
                    <a:pt x="63" y="0"/>
                  </a:moveTo>
                  <a:cubicBezTo>
                    <a:pt x="46" y="0"/>
                    <a:pt x="29" y="8"/>
                    <a:pt x="18" y="23"/>
                  </a:cubicBezTo>
                  <a:cubicBezTo>
                    <a:pt x="1" y="47"/>
                    <a:pt x="7" y="81"/>
                    <a:pt x="31" y="100"/>
                  </a:cubicBezTo>
                  <a:cubicBezTo>
                    <a:pt x="186" y="210"/>
                    <a:pt x="330" y="336"/>
                    <a:pt x="457" y="477"/>
                  </a:cubicBezTo>
                  <a:cubicBezTo>
                    <a:pt x="467" y="489"/>
                    <a:pt x="484" y="494"/>
                    <a:pt x="498" y="494"/>
                  </a:cubicBezTo>
                  <a:cubicBezTo>
                    <a:pt x="509" y="494"/>
                    <a:pt x="524" y="489"/>
                    <a:pt x="535" y="482"/>
                  </a:cubicBezTo>
                  <a:cubicBezTo>
                    <a:pt x="556" y="460"/>
                    <a:pt x="558" y="428"/>
                    <a:pt x="538" y="403"/>
                  </a:cubicBezTo>
                  <a:cubicBezTo>
                    <a:pt x="404" y="258"/>
                    <a:pt x="257" y="124"/>
                    <a:pt x="95" y="10"/>
                  </a:cubicBezTo>
                  <a:cubicBezTo>
                    <a:pt x="85" y="3"/>
                    <a:pt x="7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8" name="Google Shape;1268;p45"/>
          <p:cNvGrpSpPr/>
          <p:nvPr/>
        </p:nvGrpSpPr>
        <p:grpSpPr>
          <a:xfrm>
            <a:off x="7376925" y="540002"/>
            <a:ext cx="312879" cy="321425"/>
            <a:chOff x="8068650" y="2896252"/>
            <a:chExt cx="312879" cy="321425"/>
          </a:xfrm>
        </p:grpSpPr>
        <p:sp>
          <p:nvSpPr>
            <p:cNvPr id="1269" name="Google Shape;1269;p45"/>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5"/>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5"/>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5"/>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5"/>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5"/>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5"/>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5"/>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5"/>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8" name="Google Shape;1278;p45"/>
          <p:cNvGrpSpPr/>
          <p:nvPr/>
        </p:nvGrpSpPr>
        <p:grpSpPr>
          <a:xfrm>
            <a:off x="2718500" y="4483607"/>
            <a:ext cx="379783" cy="304303"/>
            <a:chOff x="4969625" y="600282"/>
            <a:chExt cx="379783" cy="304303"/>
          </a:xfrm>
        </p:grpSpPr>
        <p:sp>
          <p:nvSpPr>
            <p:cNvPr id="1279" name="Google Shape;1279;p45"/>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45"/>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5"/>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5"/>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5"/>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5"/>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5"/>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5"/>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5"/>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8" name="Google Shape;1288;p45"/>
          <p:cNvGrpSpPr/>
          <p:nvPr/>
        </p:nvGrpSpPr>
        <p:grpSpPr>
          <a:xfrm>
            <a:off x="6356808" y="187779"/>
            <a:ext cx="798474" cy="793572"/>
            <a:chOff x="5027580" y="3548689"/>
            <a:chExt cx="972444" cy="966474"/>
          </a:xfrm>
        </p:grpSpPr>
        <p:sp>
          <p:nvSpPr>
            <p:cNvPr id="1289" name="Google Shape;1289;p45"/>
            <p:cNvSpPr/>
            <p:nvPr/>
          </p:nvSpPr>
          <p:spPr>
            <a:xfrm>
              <a:off x="5027580" y="3548689"/>
              <a:ext cx="972444" cy="966474"/>
            </a:xfrm>
            <a:custGeom>
              <a:avLst/>
              <a:gdLst/>
              <a:ahLst/>
              <a:cxnLst/>
              <a:rect l="l" t="t" r="r" b="b"/>
              <a:pathLst>
                <a:path w="25084" h="24930" extrusionOk="0">
                  <a:moveTo>
                    <a:pt x="12240" y="0"/>
                  </a:moveTo>
                  <a:cubicBezTo>
                    <a:pt x="12139" y="0"/>
                    <a:pt x="12037" y="3"/>
                    <a:pt x="11931" y="7"/>
                  </a:cubicBezTo>
                  <a:cubicBezTo>
                    <a:pt x="10197" y="93"/>
                    <a:pt x="8811" y="880"/>
                    <a:pt x="8028" y="2225"/>
                  </a:cubicBezTo>
                  <a:cubicBezTo>
                    <a:pt x="7965" y="2331"/>
                    <a:pt x="7907" y="2441"/>
                    <a:pt x="7853" y="2555"/>
                  </a:cubicBezTo>
                  <a:cubicBezTo>
                    <a:pt x="7524" y="2475"/>
                    <a:pt x="7195" y="2434"/>
                    <a:pt x="6863" y="2428"/>
                  </a:cubicBezTo>
                  <a:lnTo>
                    <a:pt x="6779" y="2428"/>
                  </a:lnTo>
                  <a:cubicBezTo>
                    <a:pt x="5880" y="2428"/>
                    <a:pt x="4547" y="2717"/>
                    <a:pt x="3304" y="4089"/>
                  </a:cubicBezTo>
                  <a:cubicBezTo>
                    <a:pt x="2030" y="5494"/>
                    <a:pt x="1890" y="6883"/>
                    <a:pt x="1994" y="7800"/>
                  </a:cubicBezTo>
                  <a:cubicBezTo>
                    <a:pt x="2032" y="8129"/>
                    <a:pt x="2106" y="8451"/>
                    <a:pt x="2219" y="8770"/>
                  </a:cubicBezTo>
                  <a:cubicBezTo>
                    <a:pt x="2112" y="8834"/>
                    <a:pt x="2011" y="8902"/>
                    <a:pt x="1911" y="8974"/>
                  </a:cubicBezTo>
                  <a:cubicBezTo>
                    <a:pt x="648" y="9885"/>
                    <a:pt x="0" y="11340"/>
                    <a:pt x="86" y="13076"/>
                  </a:cubicBezTo>
                  <a:cubicBezTo>
                    <a:pt x="171" y="14810"/>
                    <a:pt x="959" y="16197"/>
                    <a:pt x="2303" y="16980"/>
                  </a:cubicBezTo>
                  <a:cubicBezTo>
                    <a:pt x="2407" y="17043"/>
                    <a:pt x="2517" y="17100"/>
                    <a:pt x="2628" y="17152"/>
                  </a:cubicBezTo>
                  <a:cubicBezTo>
                    <a:pt x="2546" y="17480"/>
                    <a:pt x="2504" y="17809"/>
                    <a:pt x="2498" y="18141"/>
                  </a:cubicBezTo>
                  <a:cubicBezTo>
                    <a:pt x="2482" y="19065"/>
                    <a:pt x="2760" y="20431"/>
                    <a:pt x="4166" y="21707"/>
                  </a:cubicBezTo>
                  <a:cubicBezTo>
                    <a:pt x="5388" y="22812"/>
                    <a:pt x="6592" y="23045"/>
                    <a:pt x="7387" y="23045"/>
                  </a:cubicBezTo>
                  <a:cubicBezTo>
                    <a:pt x="7551" y="23045"/>
                    <a:pt x="7716" y="23035"/>
                    <a:pt x="7878" y="23017"/>
                  </a:cubicBezTo>
                  <a:cubicBezTo>
                    <a:pt x="8207" y="22980"/>
                    <a:pt x="8529" y="22904"/>
                    <a:pt x="8848" y="22792"/>
                  </a:cubicBezTo>
                  <a:cubicBezTo>
                    <a:pt x="8912" y="22897"/>
                    <a:pt x="8979" y="22998"/>
                    <a:pt x="9050" y="23098"/>
                  </a:cubicBezTo>
                  <a:cubicBezTo>
                    <a:pt x="9903" y="24280"/>
                    <a:pt x="11251" y="24929"/>
                    <a:pt x="12844" y="24929"/>
                  </a:cubicBezTo>
                  <a:cubicBezTo>
                    <a:pt x="12945" y="24929"/>
                    <a:pt x="13049" y="24928"/>
                    <a:pt x="13152" y="24925"/>
                  </a:cubicBezTo>
                  <a:cubicBezTo>
                    <a:pt x="14886" y="24840"/>
                    <a:pt x="16274" y="24052"/>
                    <a:pt x="17057" y="22709"/>
                  </a:cubicBezTo>
                  <a:cubicBezTo>
                    <a:pt x="17118" y="22604"/>
                    <a:pt x="17175" y="22496"/>
                    <a:pt x="17229" y="22383"/>
                  </a:cubicBezTo>
                  <a:cubicBezTo>
                    <a:pt x="17557" y="22464"/>
                    <a:pt x="17884" y="22507"/>
                    <a:pt x="18215" y="22513"/>
                  </a:cubicBezTo>
                  <a:lnTo>
                    <a:pt x="18290" y="22513"/>
                  </a:lnTo>
                  <a:cubicBezTo>
                    <a:pt x="19193" y="22513"/>
                    <a:pt x="20532" y="22222"/>
                    <a:pt x="21781" y="20845"/>
                  </a:cubicBezTo>
                  <a:cubicBezTo>
                    <a:pt x="23055" y="19438"/>
                    <a:pt x="23196" y="18049"/>
                    <a:pt x="23091" y="17134"/>
                  </a:cubicBezTo>
                  <a:cubicBezTo>
                    <a:pt x="23054" y="16803"/>
                    <a:pt x="22978" y="16482"/>
                    <a:pt x="22867" y="16163"/>
                  </a:cubicBezTo>
                  <a:cubicBezTo>
                    <a:pt x="22971" y="16098"/>
                    <a:pt x="23075" y="16032"/>
                    <a:pt x="23173" y="15960"/>
                  </a:cubicBezTo>
                  <a:cubicBezTo>
                    <a:pt x="24435" y="15049"/>
                    <a:pt x="25083" y="13592"/>
                    <a:pt x="24998" y="11857"/>
                  </a:cubicBezTo>
                  <a:cubicBezTo>
                    <a:pt x="24912" y="10121"/>
                    <a:pt x="24125" y="8734"/>
                    <a:pt x="22782" y="7951"/>
                  </a:cubicBezTo>
                  <a:cubicBezTo>
                    <a:pt x="22676" y="7888"/>
                    <a:pt x="22568" y="7831"/>
                    <a:pt x="22456" y="7779"/>
                  </a:cubicBezTo>
                  <a:cubicBezTo>
                    <a:pt x="22537" y="7451"/>
                    <a:pt x="22580" y="7122"/>
                    <a:pt x="22585" y="6790"/>
                  </a:cubicBezTo>
                  <a:cubicBezTo>
                    <a:pt x="22601" y="5869"/>
                    <a:pt x="22323" y="4502"/>
                    <a:pt x="20918" y="3224"/>
                  </a:cubicBezTo>
                  <a:cubicBezTo>
                    <a:pt x="19696" y="2119"/>
                    <a:pt x="18492" y="1886"/>
                    <a:pt x="17698" y="1886"/>
                  </a:cubicBezTo>
                  <a:cubicBezTo>
                    <a:pt x="17535" y="1886"/>
                    <a:pt x="17372" y="1896"/>
                    <a:pt x="17208" y="1914"/>
                  </a:cubicBezTo>
                  <a:cubicBezTo>
                    <a:pt x="16879" y="1951"/>
                    <a:pt x="16556" y="2027"/>
                    <a:pt x="16238" y="2139"/>
                  </a:cubicBezTo>
                  <a:cubicBezTo>
                    <a:pt x="16174" y="2034"/>
                    <a:pt x="16106" y="1933"/>
                    <a:pt x="16034" y="1833"/>
                  </a:cubicBezTo>
                  <a:cubicBezTo>
                    <a:pt x="15181" y="651"/>
                    <a:pt x="13834" y="0"/>
                    <a:pt x="1224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5"/>
            <p:cNvSpPr/>
            <p:nvPr/>
          </p:nvSpPr>
          <p:spPr>
            <a:xfrm>
              <a:off x="5120818" y="3948430"/>
              <a:ext cx="348287" cy="194186"/>
            </a:xfrm>
            <a:custGeom>
              <a:avLst/>
              <a:gdLst/>
              <a:ahLst/>
              <a:cxnLst/>
              <a:rect l="l" t="t" r="r" b="b"/>
              <a:pathLst>
                <a:path w="8984" h="5009" extrusionOk="0">
                  <a:moveTo>
                    <a:pt x="5775" y="2092"/>
                  </a:moveTo>
                  <a:lnTo>
                    <a:pt x="5780" y="2153"/>
                  </a:lnTo>
                  <a:lnTo>
                    <a:pt x="5029" y="2254"/>
                  </a:lnTo>
                  <a:lnTo>
                    <a:pt x="5029" y="2254"/>
                  </a:lnTo>
                  <a:lnTo>
                    <a:pt x="5777" y="2153"/>
                  </a:lnTo>
                  <a:lnTo>
                    <a:pt x="5775" y="2092"/>
                  </a:lnTo>
                  <a:close/>
                  <a:moveTo>
                    <a:pt x="6195" y="3052"/>
                  </a:moveTo>
                  <a:cubicBezTo>
                    <a:pt x="6072" y="3096"/>
                    <a:pt x="5943" y="3136"/>
                    <a:pt x="5815" y="3170"/>
                  </a:cubicBezTo>
                  <a:cubicBezTo>
                    <a:pt x="5943" y="3134"/>
                    <a:pt x="6069" y="3094"/>
                    <a:pt x="6195" y="3052"/>
                  </a:cubicBezTo>
                  <a:close/>
                  <a:moveTo>
                    <a:pt x="3238" y="1"/>
                  </a:moveTo>
                  <a:cubicBezTo>
                    <a:pt x="3114" y="1"/>
                    <a:pt x="2991" y="4"/>
                    <a:pt x="2870" y="10"/>
                  </a:cubicBezTo>
                  <a:cubicBezTo>
                    <a:pt x="2027" y="51"/>
                    <a:pt x="1361" y="243"/>
                    <a:pt x="892" y="581"/>
                  </a:cubicBezTo>
                  <a:cubicBezTo>
                    <a:pt x="285" y="1019"/>
                    <a:pt x="0" y="1714"/>
                    <a:pt x="47" y="2650"/>
                  </a:cubicBezTo>
                  <a:cubicBezTo>
                    <a:pt x="93" y="3584"/>
                    <a:pt x="443" y="4248"/>
                    <a:pt x="1090" y="4625"/>
                  </a:cubicBezTo>
                  <a:cubicBezTo>
                    <a:pt x="1528" y="4880"/>
                    <a:pt x="2106" y="5009"/>
                    <a:pt x="2810" y="5009"/>
                  </a:cubicBezTo>
                  <a:cubicBezTo>
                    <a:pt x="2909" y="5009"/>
                    <a:pt x="3010" y="5006"/>
                    <a:pt x="3114" y="5001"/>
                  </a:cubicBezTo>
                  <a:cubicBezTo>
                    <a:pt x="5434" y="4889"/>
                    <a:pt x="8379" y="3533"/>
                    <a:pt x="8944" y="3262"/>
                  </a:cubicBezTo>
                  <a:cubicBezTo>
                    <a:pt x="8962" y="3253"/>
                    <a:pt x="8974" y="3237"/>
                    <a:pt x="8980" y="3217"/>
                  </a:cubicBezTo>
                  <a:cubicBezTo>
                    <a:pt x="8984" y="3198"/>
                    <a:pt x="8978" y="3178"/>
                    <a:pt x="8965" y="3163"/>
                  </a:cubicBezTo>
                  <a:cubicBezTo>
                    <a:pt x="8735" y="2896"/>
                    <a:pt x="8602" y="2572"/>
                    <a:pt x="8587" y="2223"/>
                  </a:cubicBezTo>
                  <a:cubicBezTo>
                    <a:pt x="8571" y="1881"/>
                    <a:pt x="8665" y="1549"/>
                    <a:pt x="8863" y="1264"/>
                  </a:cubicBezTo>
                  <a:cubicBezTo>
                    <a:pt x="8873" y="1249"/>
                    <a:pt x="8877" y="1227"/>
                    <a:pt x="8871" y="1209"/>
                  </a:cubicBezTo>
                  <a:cubicBezTo>
                    <a:pt x="8866" y="1190"/>
                    <a:pt x="8851" y="1176"/>
                    <a:pt x="8831" y="1169"/>
                  </a:cubicBezTo>
                  <a:cubicBezTo>
                    <a:pt x="8047" y="886"/>
                    <a:pt x="5427" y="1"/>
                    <a:pt x="32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5"/>
            <p:cNvSpPr/>
            <p:nvPr/>
          </p:nvSpPr>
          <p:spPr>
            <a:xfrm>
              <a:off x="5215684" y="4080553"/>
              <a:ext cx="254586" cy="269861"/>
            </a:xfrm>
            <a:custGeom>
              <a:avLst/>
              <a:gdLst/>
              <a:ahLst/>
              <a:cxnLst/>
              <a:rect l="l" t="t" r="r" b="b"/>
              <a:pathLst>
                <a:path w="6567" h="6961" extrusionOk="0">
                  <a:moveTo>
                    <a:pt x="5006" y="4386"/>
                  </a:moveTo>
                  <a:cubicBezTo>
                    <a:pt x="4837" y="4659"/>
                    <a:pt x="4647" y="4915"/>
                    <a:pt x="4433" y="5155"/>
                  </a:cubicBezTo>
                  <a:cubicBezTo>
                    <a:pt x="4645" y="4915"/>
                    <a:pt x="4837" y="4659"/>
                    <a:pt x="5006" y="4386"/>
                  </a:cubicBezTo>
                  <a:close/>
                  <a:moveTo>
                    <a:pt x="6498" y="1"/>
                  </a:moveTo>
                  <a:cubicBezTo>
                    <a:pt x="6497" y="1"/>
                    <a:pt x="6496" y="1"/>
                    <a:pt x="6494" y="1"/>
                  </a:cubicBezTo>
                  <a:cubicBezTo>
                    <a:pt x="6484" y="1"/>
                    <a:pt x="6477" y="4"/>
                    <a:pt x="6468" y="7"/>
                  </a:cubicBezTo>
                  <a:cubicBezTo>
                    <a:pt x="5727" y="361"/>
                    <a:pt x="3791" y="1223"/>
                    <a:pt x="1873" y="1578"/>
                  </a:cubicBezTo>
                  <a:cubicBezTo>
                    <a:pt x="1861" y="1579"/>
                    <a:pt x="1851" y="1585"/>
                    <a:pt x="1842" y="1592"/>
                  </a:cubicBezTo>
                  <a:cubicBezTo>
                    <a:pt x="642" y="2613"/>
                    <a:pt x="24" y="3580"/>
                    <a:pt x="10" y="4463"/>
                  </a:cubicBezTo>
                  <a:cubicBezTo>
                    <a:pt x="0" y="5091"/>
                    <a:pt x="299" y="5688"/>
                    <a:pt x="900" y="6235"/>
                  </a:cubicBezTo>
                  <a:cubicBezTo>
                    <a:pt x="1432" y="6716"/>
                    <a:pt x="1979" y="6960"/>
                    <a:pt x="2529" y="6960"/>
                  </a:cubicBezTo>
                  <a:cubicBezTo>
                    <a:pt x="2560" y="6960"/>
                    <a:pt x="2590" y="6959"/>
                    <a:pt x="2621" y="6958"/>
                  </a:cubicBezTo>
                  <a:cubicBezTo>
                    <a:pt x="2663" y="6957"/>
                    <a:pt x="2707" y="6952"/>
                    <a:pt x="2752" y="6948"/>
                  </a:cubicBezTo>
                  <a:cubicBezTo>
                    <a:pt x="3629" y="6847"/>
                    <a:pt x="4530" y="6138"/>
                    <a:pt x="5430" y="4843"/>
                  </a:cubicBezTo>
                  <a:cubicBezTo>
                    <a:pt x="5437" y="4835"/>
                    <a:pt x="5443" y="4825"/>
                    <a:pt x="5443" y="4813"/>
                  </a:cubicBezTo>
                  <a:cubicBezTo>
                    <a:pt x="5614" y="2812"/>
                    <a:pt x="6339" y="690"/>
                    <a:pt x="6558" y="87"/>
                  </a:cubicBezTo>
                  <a:cubicBezTo>
                    <a:pt x="6567" y="62"/>
                    <a:pt x="6560" y="35"/>
                    <a:pt x="6540" y="18"/>
                  </a:cubicBezTo>
                  <a:cubicBezTo>
                    <a:pt x="6528" y="8"/>
                    <a:pt x="6514" y="1"/>
                    <a:pt x="64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5"/>
            <p:cNvSpPr/>
            <p:nvPr/>
          </p:nvSpPr>
          <p:spPr>
            <a:xfrm>
              <a:off x="5396384" y="4076831"/>
              <a:ext cx="261681" cy="346698"/>
            </a:xfrm>
            <a:custGeom>
              <a:avLst/>
              <a:gdLst/>
              <a:ahLst/>
              <a:cxnLst/>
              <a:rect l="l" t="t" r="r" b="b"/>
              <a:pathLst>
                <a:path w="6750" h="8943" extrusionOk="0">
                  <a:moveTo>
                    <a:pt x="2414" y="2065"/>
                  </a:moveTo>
                  <a:lnTo>
                    <a:pt x="2418" y="2124"/>
                  </a:lnTo>
                  <a:cubicBezTo>
                    <a:pt x="2408" y="2169"/>
                    <a:pt x="2396" y="2213"/>
                    <a:pt x="2384" y="2258"/>
                  </a:cubicBezTo>
                  <a:lnTo>
                    <a:pt x="2384" y="2258"/>
                  </a:lnTo>
                  <a:cubicBezTo>
                    <a:pt x="2396" y="2212"/>
                    <a:pt x="2408" y="2167"/>
                    <a:pt x="2417" y="2122"/>
                  </a:cubicBezTo>
                  <a:lnTo>
                    <a:pt x="2414" y="2065"/>
                  </a:lnTo>
                  <a:close/>
                  <a:moveTo>
                    <a:pt x="5215" y="5043"/>
                  </a:moveTo>
                  <a:cubicBezTo>
                    <a:pt x="5284" y="5378"/>
                    <a:pt x="5354" y="5722"/>
                    <a:pt x="5361" y="6070"/>
                  </a:cubicBezTo>
                  <a:cubicBezTo>
                    <a:pt x="5354" y="5722"/>
                    <a:pt x="5282" y="5378"/>
                    <a:pt x="5215" y="5043"/>
                  </a:cubicBezTo>
                  <a:close/>
                  <a:moveTo>
                    <a:pt x="5361" y="6076"/>
                  </a:moveTo>
                  <a:lnTo>
                    <a:pt x="5361" y="6076"/>
                  </a:lnTo>
                  <a:cubicBezTo>
                    <a:pt x="5361" y="6098"/>
                    <a:pt x="5362" y="6120"/>
                    <a:pt x="5362" y="6143"/>
                  </a:cubicBezTo>
                  <a:lnTo>
                    <a:pt x="5362" y="6143"/>
                  </a:lnTo>
                  <a:cubicBezTo>
                    <a:pt x="5362" y="6120"/>
                    <a:pt x="5361" y="6098"/>
                    <a:pt x="5361" y="6076"/>
                  </a:cubicBezTo>
                  <a:close/>
                  <a:moveTo>
                    <a:pt x="4072" y="0"/>
                  </a:moveTo>
                  <a:cubicBezTo>
                    <a:pt x="4058" y="0"/>
                    <a:pt x="4045" y="5"/>
                    <a:pt x="4035" y="15"/>
                  </a:cubicBezTo>
                  <a:cubicBezTo>
                    <a:pt x="3770" y="240"/>
                    <a:pt x="3450" y="368"/>
                    <a:pt x="3103" y="385"/>
                  </a:cubicBezTo>
                  <a:cubicBezTo>
                    <a:pt x="3079" y="386"/>
                    <a:pt x="3056" y="386"/>
                    <a:pt x="3032" y="386"/>
                  </a:cubicBezTo>
                  <a:cubicBezTo>
                    <a:pt x="2714" y="386"/>
                    <a:pt x="2407" y="290"/>
                    <a:pt x="2142" y="107"/>
                  </a:cubicBezTo>
                  <a:cubicBezTo>
                    <a:pt x="2131" y="99"/>
                    <a:pt x="2122" y="95"/>
                    <a:pt x="2109" y="95"/>
                  </a:cubicBezTo>
                  <a:cubicBezTo>
                    <a:pt x="2107" y="95"/>
                    <a:pt x="2105" y="96"/>
                    <a:pt x="2102" y="96"/>
                  </a:cubicBezTo>
                  <a:cubicBezTo>
                    <a:pt x="2098" y="96"/>
                    <a:pt x="2092" y="97"/>
                    <a:pt x="2087" y="100"/>
                  </a:cubicBezTo>
                  <a:cubicBezTo>
                    <a:pt x="2067" y="104"/>
                    <a:pt x="2054" y="121"/>
                    <a:pt x="2047" y="138"/>
                  </a:cubicBezTo>
                  <a:cubicBezTo>
                    <a:pt x="1694" y="1114"/>
                    <a:pt x="0" y="6077"/>
                    <a:pt x="1456" y="8092"/>
                  </a:cubicBezTo>
                  <a:cubicBezTo>
                    <a:pt x="1863" y="8657"/>
                    <a:pt x="2494" y="8943"/>
                    <a:pt x="3334" y="8943"/>
                  </a:cubicBezTo>
                  <a:cubicBezTo>
                    <a:pt x="3396" y="8943"/>
                    <a:pt x="3459" y="8941"/>
                    <a:pt x="3524" y="8938"/>
                  </a:cubicBezTo>
                  <a:cubicBezTo>
                    <a:pt x="4458" y="8891"/>
                    <a:pt x="5123" y="8541"/>
                    <a:pt x="5500" y="7894"/>
                  </a:cubicBezTo>
                  <a:cubicBezTo>
                    <a:pt x="6749" y="5748"/>
                    <a:pt x="4580" y="973"/>
                    <a:pt x="4132" y="37"/>
                  </a:cubicBezTo>
                  <a:cubicBezTo>
                    <a:pt x="4123" y="19"/>
                    <a:pt x="4107" y="7"/>
                    <a:pt x="4088" y="2"/>
                  </a:cubicBezTo>
                  <a:cubicBezTo>
                    <a:pt x="4082" y="0"/>
                    <a:pt x="4078" y="0"/>
                    <a:pt x="4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5"/>
            <p:cNvSpPr/>
            <p:nvPr/>
          </p:nvSpPr>
          <p:spPr>
            <a:xfrm>
              <a:off x="5562235" y="4075823"/>
              <a:ext cx="272380" cy="253888"/>
            </a:xfrm>
            <a:custGeom>
              <a:avLst/>
              <a:gdLst/>
              <a:ahLst/>
              <a:cxnLst/>
              <a:rect l="l" t="t" r="r" b="b"/>
              <a:pathLst>
                <a:path w="7026" h="6549" extrusionOk="0">
                  <a:moveTo>
                    <a:pt x="4486" y="1707"/>
                  </a:moveTo>
                  <a:cubicBezTo>
                    <a:pt x="4486" y="1707"/>
                    <a:pt x="4486" y="1707"/>
                    <a:pt x="4486" y="1708"/>
                  </a:cubicBezTo>
                  <a:cubicBezTo>
                    <a:pt x="4486" y="1707"/>
                    <a:pt x="4486" y="1707"/>
                    <a:pt x="4486" y="1707"/>
                  </a:cubicBezTo>
                  <a:close/>
                  <a:moveTo>
                    <a:pt x="2028" y="3494"/>
                  </a:moveTo>
                  <a:cubicBezTo>
                    <a:pt x="2377" y="3864"/>
                    <a:pt x="2750" y="4209"/>
                    <a:pt x="3148" y="4527"/>
                  </a:cubicBezTo>
                  <a:cubicBezTo>
                    <a:pt x="2750" y="4209"/>
                    <a:pt x="2376" y="3864"/>
                    <a:pt x="2028" y="3494"/>
                  </a:cubicBezTo>
                  <a:close/>
                  <a:moveTo>
                    <a:pt x="64" y="1"/>
                  </a:moveTo>
                  <a:cubicBezTo>
                    <a:pt x="49" y="1"/>
                    <a:pt x="33" y="8"/>
                    <a:pt x="22" y="21"/>
                  </a:cubicBezTo>
                  <a:cubicBezTo>
                    <a:pt x="5" y="41"/>
                    <a:pt x="0" y="66"/>
                    <a:pt x="12" y="90"/>
                  </a:cubicBezTo>
                  <a:cubicBezTo>
                    <a:pt x="287" y="669"/>
                    <a:pt x="1217" y="2711"/>
                    <a:pt x="1581" y="4685"/>
                  </a:cubicBezTo>
                  <a:cubicBezTo>
                    <a:pt x="1583" y="4695"/>
                    <a:pt x="1588" y="4706"/>
                    <a:pt x="1595" y="4715"/>
                  </a:cubicBezTo>
                  <a:cubicBezTo>
                    <a:pt x="2616" y="5916"/>
                    <a:pt x="3583" y="6532"/>
                    <a:pt x="4466" y="6549"/>
                  </a:cubicBezTo>
                  <a:cubicBezTo>
                    <a:pt x="4508" y="6549"/>
                    <a:pt x="4549" y="6549"/>
                    <a:pt x="4587" y="6546"/>
                  </a:cubicBezTo>
                  <a:cubicBezTo>
                    <a:pt x="5174" y="6517"/>
                    <a:pt x="5730" y="6218"/>
                    <a:pt x="6238" y="5659"/>
                  </a:cubicBezTo>
                  <a:cubicBezTo>
                    <a:pt x="6785" y="5056"/>
                    <a:pt x="7026" y="4434"/>
                    <a:pt x="6951" y="3809"/>
                  </a:cubicBezTo>
                  <a:cubicBezTo>
                    <a:pt x="6850" y="2930"/>
                    <a:pt x="6143" y="2030"/>
                    <a:pt x="4848" y="1130"/>
                  </a:cubicBezTo>
                  <a:cubicBezTo>
                    <a:pt x="4840" y="1123"/>
                    <a:pt x="4828" y="1119"/>
                    <a:pt x="4818" y="1119"/>
                  </a:cubicBezTo>
                  <a:cubicBezTo>
                    <a:pt x="2817" y="948"/>
                    <a:pt x="692" y="223"/>
                    <a:pt x="90" y="5"/>
                  </a:cubicBezTo>
                  <a:cubicBezTo>
                    <a:pt x="80" y="1"/>
                    <a:pt x="73" y="1"/>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5"/>
            <p:cNvSpPr/>
            <p:nvPr/>
          </p:nvSpPr>
          <p:spPr>
            <a:xfrm>
              <a:off x="5193082" y="3734700"/>
              <a:ext cx="272380" cy="253539"/>
            </a:xfrm>
            <a:custGeom>
              <a:avLst/>
              <a:gdLst/>
              <a:ahLst/>
              <a:cxnLst/>
              <a:rect l="l" t="t" r="r" b="b"/>
              <a:pathLst>
                <a:path w="7026" h="6540" extrusionOk="0">
                  <a:moveTo>
                    <a:pt x="1281" y="3727"/>
                  </a:moveTo>
                  <a:cubicBezTo>
                    <a:pt x="1502" y="3982"/>
                    <a:pt x="1743" y="4216"/>
                    <a:pt x="2002" y="4428"/>
                  </a:cubicBezTo>
                  <a:cubicBezTo>
                    <a:pt x="1742" y="4216"/>
                    <a:pt x="1501" y="3982"/>
                    <a:pt x="1281" y="3727"/>
                  </a:cubicBezTo>
                  <a:close/>
                  <a:moveTo>
                    <a:pt x="2550" y="0"/>
                  </a:moveTo>
                  <a:cubicBezTo>
                    <a:pt x="2510" y="0"/>
                    <a:pt x="2472" y="0"/>
                    <a:pt x="2432" y="3"/>
                  </a:cubicBezTo>
                  <a:cubicBezTo>
                    <a:pt x="1845" y="31"/>
                    <a:pt x="1291" y="326"/>
                    <a:pt x="787" y="882"/>
                  </a:cubicBezTo>
                  <a:cubicBezTo>
                    <a:pt x="241" y="1484"/>
                    <a:pt x="1" y="2106"/>
                    <a:pt x="73" y="2732"/>
                  </a:cubicBezTo>
                  <a:cubicBezTo>
                    <a:pt x="174" y="3609"/>
                    <a:pt x="882" y="4510"/>
                    <a:pt x="2178" y="5410"/>
                  </a:cubicBezTo>
                  <a:cubicBezTo>
                    <a:pt x="2187" y="5417"/>
                    <a:pt x="2197" y="5422"/>
                    <a:pt x="2208" y="5422"/>
                  </a:cubicBezTo>
                  <a:cubicBezTo>
                    <a:pt x="4152" y="5587"/>
                    <a:pt x="6161" y="6256"/>
                    <a:pt x="6936" y="6535"/>
                  </a:cubicBezTo>
                  <a:cubicBezTo>
                    <a:pt x="6945" y="6540"/>
                    <a:pt x="6952" y="6540"/>
                    <a:pt x="6960" y="6540"/>
                  </a:cubicBezTo>
                  <a:cubicBezTo>
                    <a:pt x="6976" y="6540"/>
                    <a:pt x="6993" y="6530"/>
                    <a:pt x="7006" y="6518"/>
                  </a:cubicBezTo>
                  <a:cubicBezTo>
                    <a:pt x="7023" y="6498"/>
                    <a:pt x="7026" y="6471"/>
                    <a:pt x="7016" y="6448"/>
                  </a:cubicBezTo>
                  <a:cubicBezTo>
                    <a:pt x="6738" y="5866"/>
                    <a:pt x="5804" y="3812"/>
                    <a:pt x="5441" y="1830"/>
                  </a:cubicBezTo>
                  <a:cubicBezTo>
                    <a:pt x="5439" y="1820"/>
                    <a:pt x="5434" y="1809"/>
                    <a:pt x="5427" y="1800"/>
                  </a:cubicBezTo>
                  <a:cubicBezTo>
                    <a:pt x="4407" y="618"/>
                    <a:pt x="3440" y="13"/>
                    <a:pt x="2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5"/>
            <p:cNvSpPr/>
            <p:nvPr/>
          </p:nvSpPr>
          <p:spPr>
            <a:xfrm>
              <a:off x="5457095" y="3976266"/>
              <a:ext cx="113511" cy="110720"/>
            </a:xfrm>
            <a:custGeom>
              <a:avLst/>
              <a:gdLst/>
              <a:ahLst/>
              <a:cxnLst/>
              <a:rect l="l" t="t" r="r" b="b"/>
              <a:pathLst>
                <a:path w="2928" h="2856" extrusionOk="0">
                  <a:moveTo>
                    <a:pt x="939" y="1542"/>
                  </a:moveTo>
                  <a:lnTo>
                    <a:pt x="944" y="1600"/>
                  </a:lnTo>
                  <a:cubicBezTo>
                    <a:pt x="922" y="1666"/>
                    <a:pt x="929" y="1741"/>
                    <a:pt x="961" y="1812"/>
                  </a:cubicBezTo>
                  <a:cubicBezTo>
                    <a:pt x="929" y="1741"/>
                    <a:pt x="922" y="1666"/>
                    <a:pt x="941" y="1600"/>
                  </a:cubicBezTo>
                  <a:lnTo>
                    <a:pt x="939" y="1542"/>
                  </a:lnTo>
                  <a:close/>
                  <a:moveTo>
                    <a:pt x="1465" y="1"/>
                  </a:moveTo>
                  <a:cubicBezTo>
                    <a:pt x="1442" y="1"/>
                    <a:pt x="1419" y="1"/>
                    <a:pt x="1395" y="2"/>
                  </a:cubicBezTo>
                  <a:cubicBezTo>
                    <a:pt x="609" y="41"/>
                    <a:pt x="1" y="712"/>
                    <a:pt x="39" y="1498"/>
                  </a:cubicBezTo>
                  <a:cubicBezTo>
                    <a:pt x="77" y="2259"/>
                    <a:pt x="707" y="2855"/>
                    <a:pt x="1462" y="2855"/>
                  </a:cubicBezTo>
                  <a:cubicBezTo>
                    <a:pt x="1486" y="2855"/>
                    <a:pt x="1510" y="2855"/>
                    <a:pt x="1535" y="2854"/>
                  </a:cubicBezTo>
                  <a:cubicBezTo>
                    <a:pt x="2319" y="2816"/>
                    <a:pt x="2927" y="2146"/>
                    <a:pt x="2890" y="1358"/>
                  </a:cubicBezTo>
                  <a:cubicBezTo>
                    <a:pt x="2853" y="596"/>
                    <a:pt x="2220"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5"/>
            <p:cNvSpPr/>
            <p:nvPr/>
          </p:nvSpPr>
          <p:spPr>
            <a:xfrm>
              <a:off x="5369750" y="3640531"/>
              <a:ext cx="261293" cy="346116"/>
            </a:xfrm>
            <a:custGeom>
              <a:avLst/>
              <a:gdLst/>
              <a:ahLst/>
              <a:cxnLst/>
              <a:rect l="l" t="t" r="r" b="b"/>
              <a:pathLst>
                <a:path w="6740" h="8928" extrusionOk="0">
                  <a:moveTo>
                    <a:pt x="3418" y="0"/>
                  </a:moveTo>
                  <a:cubicBezTo>
                    <a:pt x="3354" y="0"/>
                    <a:pt x="3289" y="2"/>
                    <a:pt x="3222" y="5"/>
                  </a:cubicBezTo>
                  <a:cubicBezTo>
                    <a:pt x="2288" y="51"/>
                    <a:pt x="1624" y="401"/>
                    <a:pt x="1247" y="1048"/>
                  </a:cubicBezTo>
                  <a:cubicBezTo>
                    <a:pt x="1" y="3185"/>
                    <a:pt x="2160" y="7955"/>
                    <a:pt x="2607" y="8889"/>
                  </a:cubicBezTo>
                  <a:cubicBezTo>
                    <a:pt x="2616" y="8907"/>
                    <a:pt x="2631" y="8920"/>
                    <a:pt x="2651" y="8924"/>
                  </a:cubicBezTo>
                  <a:cubicBezTo>
                    <a:pt x="2657" y="8927"/>
                    <a:pt x="2663" y="8927"/>
                    <a:pt x="2667" y="8927"/>
                  </a:cubicBezTo>
                  <a:cubicBezTo>
                    <a:pt x="2681" y="8927"/>
                    <a:pt x="2694" y="8922"/>
                    <a:pt x="2705" y="8910"/>
                  </a:cubicBezTo>
                  <a:cubicBezTo>
                    <a:pt x="2970" y="8681"/>
                    <a:pt x="3293" y="8551"/>
                    <a:pt x="3641" y="8536"/>
                  </a:cubicBezTo>
                  <a:cubicBezTo>
                    <a:pt x="3669" y="8534"/>
                    <a:pt x="3696" y="8533"/>
                    <a:pt x="3724" y="8533"/>
                  </a:cubicBezTo>
                  <a:cubicBezTo>
                    <a:pt x="4041" y="8533"/>
                    <a:pt x="4346" y="8632"/>
                    <a:pt x="4609" y="8818"/>
                  </a:cubicBezTo>
                  <a:cubicBezTo>
                    <a:pt x="4619" y="8826"/>
                    <a:pt x="4631" y="8829"/>
                    <a:pt x="4642" y="8829"/>
                  </a:cubicBezTo>
                  <a:cubicBezTo>
                    <a:pt x="4645" y="8829"/>
                    <a:pt x="4647" y="8829"/>
                    <a:pt x="4649" y="8829"/>
                  </a:cubicBezTo>
                  <a:cubicBezTo>
                    <a:pt x="4653" y="8829"/>
                    <a:pt x="4659" y="8828"/>
                    <a:pt x="4665" y="8826"/>
                  </a:cubicBezTo>
                  <a:cubicBezTo>
                    <a:pt x="4685" y="8821"/>
                    <a:pt x="4699" y="8805"/>
                    <a:pt x="4706" y="8786"/>
                  </a:cubicBezTo>
                  <a:cubicBezTo>
                    <a:pt x="5058" y="7812"/>
                    <a:pt x="6740" y="2855"/>
                    <a:pt x="5291" y="851"/>
                  </a:cubicBezTo>
                  <a:cubicBezTo>
                    <a:pt x="4884" y="286"/>
                    <a:pt x="4255" y="0"/>
                    <a:pt x="34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45"/>
            <p:cNvSpPr/>
            <p:nvPr/>
          </p:nvSpPr>
          <p:spPr>
            <a:xfrm>
              <a:off x="5557467" y="3713571"/>
              <a:ext cx="254509" cy="269822"/>
            </a:xfrm>
            <a:custGeom>
              <a:avLst/>
              <a:gdLst/>
              <a:ahLst/>
              <a:cxnLst/>
              <a:rect l="l" t="t" r="r" b="b"/>
              <a:pathLst>
                <a:path w="6565" h="6960" extrusionOk="0">
                  <a:moveTo>
                    <a:pt x="4128" y="3299"/>
                  </a:moveTo>
                  <a:lnTo>
                    <a:pt x="4128" y="3299"/>
                  </a:lnTo>
                  <a:cubicBezTo>
                    <a:pt x="3968" y="3444"/>
                    <a:pt x="3817" y="3603"/>
                    <a:pt x="3677" y="3771"/>
                  </a:cubicBezTo>
                  <a:cubicBezTo>
                    <a:pt x="3816" y="3603"/>
                    <a:pt x="3968" y="3444"/>
                    <a:pt x="4128" y="3299"/>
                  </a:cubicBezTo>
                  <a:close/>
                  <a:moveTo>
                    <a:pt x="4031" y="0"/>
                  </a:moveTo>
                  <a:cubicBezTo>
                    <a:pt x="4001" y="0"/>
                    <a:pt x="3970" y="1"/>
                    <a:pt x="3940" y="2"/>
                  </a:cubicBezTo>
                  <a:cubicBezTo>
                    <a:pt x="3897" y="4"/>
                    <a:pt x="3856" y="8"/>
                    <a:pt x="3813" y="14"/>
                  </a:cubicBezTo>
                  <a:cubicBezTo>
                    <a:pt x="2936" y="115"/>
                    <a:pt x="2036" y="823"/>
                    <a:pt x="1134" y="2117"/>
                  </a:cubicBezTo>
                  <a:cubicBezTo>
                    <a:pt x="1127" y="2126"/>
                    <a:pt x="1123" y="2137"/>
                    <a:pt x="1123" y="2147"/>
                  </a:cubicBezTo>
                  <a:cubicBezTo>
                    <a:pt x="958" y="4094"/>
                    <a:pt x="289" y="6102"/>
                    <a:pt x="9" y="6874"/>
                  </a:cubicBezTo>
                  <a:cubicBezTo>
                    <a:pt x="1" y="6899"/>
                    <a:pt x="8" y="6925"/>
                    <a:pt x="26" y="6944"/>
                  </a:cubicBezTo>
                  <a:cubicBezTo>
                    <a:pt x="38" y="6953"/>
                    <a:pt x="52" y="6959"/>
                    <a:pt x="69" y="6959"/>
                  </a:cubicBezTo>
                  <a:cubicBezTo>
                    <a:pt x="70" y="6959"/>
                    <a:pt x="72" y="6959"/>
                    <a:pt x="73" y="6959"/>
                  </a:cubicBezTo>
                  <a:cubicBezTo>
                    <a:pt x="82" y="6959"/>
                    <a:pt x="89" y="6958"/>
                    <a:pt x="98" y="6954"/>
                  </a:cubicBezTo>
                  <a:cubicBezTo>
                    <a:pt x="677" y="6679"/>
                    <a:pt x="2718" y="5749"/>
                    <a:pt x="4695" y="5384"/>
                  </a:cubicBezTo>
                  <a:cubicBezTo>
                    <a:pt x="4705" y="5383"/>
                    <a:pt x="4716" y="5377"/>
                    <a:pt x="4725" y="5370"/>
                  </a:cubicBezTo>
                  <a:cubicBezTo>
                    <a:pt x="5925" y="4347"/>
                    <a:pt x="6542" y="3382"/>
                    <a:pt x="6556" y="2499"/>
                  </a:cubicBezTo>
                  <a:cubicBezTo>
                    <a:pt x="6565" y="1869"/>
                    <a:pt x="6266" y="1274"/>
                    <a:pt x="5663" y="727"/>
                  </a:cubicBezTo>
                  <a:cubicBezTo>
                    <a:pt x="5131" y="244"/>
                    <a:pt x="4583" y="0"/>
                    <a:pt x="40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5"/>
            <p:cNvSpPr/>
            <p:nvPr/>
          </p:nvSpPr>
          <p:spPr>
            <a:xfrm>
              <a:off x="5559134" y="3921369"/>
              <a:ext cx="347861" cy="194303"/>
            </a:xfrm>
            <a:custGeom>
              <a:avLst/>
              <a:gdLst/>
              <a:ahLst/>
              <a:cxnLst/>
              <a:rect l="l" t="t" r="r" b="b"/>
              <a:pathLst>
                <a:path w="8973" h="5012" extrusionOk="0">
                  <a:moveTo>
                    <a:pt x="4643" y="859"/>
                  </a:moveTo>
                  <a:cubicBezTo>
                    <a:pt x="4652" y="859"/>
                    <a:pt x="4657" y="860"/>
                    <a:pt x="4657" y="863"/>
                  </a:cubicBezTo>
                  <a:lnTo>
                    <a:pt x="4632" y="863"/>
                  </a:lnTo>
                  <a:cubicBezTo>
                    <a:pt x="3815" y="903"/>
                    <a:pt x="3005" y="1056"/>
                    <a:pt x="2235" y="1314"/>
                  </a:cubicBezTo>
                  <a:lnTo>
                    <a:pt x="2235" y="1314"/>
                  </a:lnTo>
                  <a:cubicBezTo>
                    <a:pt x="3013" y="1053"/>
                    <a:pt x="3829" y="898"/>
                    <a:pt x="4643" y="859"/>
                  </a:cubicBezTo>
                  <a:close/>
                  <a:moveTo>
                    <a:pt x="2675" y="1594"/>
                  </a:moveTo>
                  <a:cubicBezTo>
                    <a:pt x="2473" y="1661"/>
                    <a:pt x="2268" y="1740"/>
                    <a:pt x="2073" y="1829"/>
                  </a:cubicBezTo>
                  <a:cubicBezTo>
                    <a:pt x="2268" y="1740"/>
                    <a:pt x="2471" y="1661"/>
                    <a:pt x="2675" y="1594"/>
                  </a:cubicBezTo>
                  <a:close/>
                  <a:moveTo>
                    <a:pt x="7676" y="3762"/>
                  </a:moveTo>
                  <a:cubicBezTo>
                    <a:pt x="7422" y="3897"/>
                    <a:pt x="7158" y="4012"/>
                    <a:pt x="6888" y="4100"/>
                  </a:cubicBezTo>
                  <a:cubicBezTo>
                    <a:pt x="7158" y="4010"/>
                    <a:pt x="7422" y="3897"/>
                    <a:pt x="7676" y="3762"/>
                  </a:cubicBezTo>
                  <a:close/>
                  <a:moveTo>
                    <a:pt x="6888" y="4100"/>
                  </a:moveTo>
                  <a:cubicBezTo>
                    <a:pt x="6695" y="4164"/>
                    <a:pt x="6495" y="4218"/>
                    <a:pt x="6284" y="4260"/>
                  </a:cubicBezTo>
                  <a:cubicBezTo>
                    <a:pt x="6495" y="4217"/>
                    <a:pt x="6695" y="4163"/>
                    <a:pt x="6888" y="4100"/>
                  </a:cubicBezTo>
                  <a:close/>
                  <a:moveTo>
                    <a:pt x="1653" y="3899"/>
                  </a:moveTo>
                  <a:cubicBezTo>
                    <a:pt x="2292" y="4040"/>
                    <a:pt x="2944" y="4184"/>
                    <a:pt x="3604" y="4278"/>
                  </a:cubicBezTo>
                  <a:cubicBezTo>
                    <a:pt x="2943" y="4184"/>
                    <a:pt x="2289" y="4040"/>
                    <a:pt x="1653" y="3899"/>
                  </a:cubicBezTo>
                  <a:close/>
                  <a:moveTo>
                    <a:pt x="6160" y="1"/>
                  </a:moveTo>
                  <a:cubicBezTo>
                    <a:pt x="6061" y="1"/>
                    <a:pt x="5959" y="3"/>
                    <a:pt x="5855" y="9"/>
                  </a:cubicBezTo>
                  <a:cubicBezTo>
                    <a:pt x="3601" y="118"/>
                    <a:pt x="832" y="1364"/>
                    <a:pt x="38" y="1743"/>
                  </a:cubicBezTo>
                  <a:cubicBezTo>
                    <a:pt x="21" y="1753"/>
                    <a:pt x="8" y="1769"/>
                    <a:pt x="3" y="1789"/>
                  </a:cubicBezTo>
                  <a:cubicBezTo>
                    <a:pt x="1" y="1807"/>
                    <a:pt x="6" y="1827"/>
                    <a:pt x="18" y="1843"/>
                  </a:cubicBezTo>
                  <a:cubicBezTo>
                    <a:pt x="243" y="2106"/>
                    <a:pt x="369" y="2427"/>
                    <a:pt x="385" y="2768"/>
                  </a:cubicBezTo>
                  <a:cubicBezTo>
                    <a:pt x="402" y="3117"/>
                    <a:pt x="303" y="3455"/>
                    <a:pt x="100" y="3743"/>
                  </a:cubicBezTo>
                  <a:cubicBezTo>
                    <a:pt x="87" y="3758"/>
                    <a:pt x="86" y="3780"/>
                    <a:pt x="92" y="3798"/>
                  </a:cubicBezTo>
                  <a:cubicBezTo>
                    <a:pt x="96" y="3817"/>
                    <a:pt x="110" y="3832"/>
                    <a:pt x="130" y="3839"/>
                  </a:cubicBezTo>
                  <a:cubicBezTo>
                    <a:pt x="690" y="4042"/>
                    <a:pt x="3478" y="5011"/>
                    <a:pt x="5744" y="5011"/>
                  </a:cubicBezTo>
                  <a:cubicBezTo>
                    <a:pt x="5865" y="5011"/>
                    <a:pt x="5984" y="5009"/>
                    <a:pt x="6102" y="5003"/>
                  </a:cubicBezTo>
                  <a:cubicBezTo>
                    <a:pt x="6945" y="4962"/>
                    <a:pt x="7611" y="4768"/>
                    <a:pt x="8081" y="4432"/>
                  </a:cubicBezTo>
                  <a:cubicBezTo>
                    <a:pt x="8688" y="3993"/>
                    <a:pt x="8973" y="3298"/>
                    <a:pt x="8926" y="2363"/>
                  </a:cubicBezTo>
                  <a:cubicBezTo>
                    <a:pt x="8880" y="1426"/>
                    <a:pt x="8527" y="760"/>
                    <a:pt x="7882" y="383"/>
                  </a:cubicBezTo>
                  <a:cubicBezTo>
                    <a:pt x="7442" y="130"/>
                    <a:pt x="6866" y="1"/>
                    <a:pt x="61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5"/>
            <p:cNvSpPr/>
            <p:nvPr/>
          </p:nvSpPr>
          <p:spPr>
            <a:xfrm>
              <a:off x="5736150" y="3735708"/>
              <a:ext cx="82497" cy="193256"/>
            </a:xfrm>
            <a:custGeom>
              <a:avLst/>
              <a:gdLst/>
              <a:ahLst/>
              <a:cxnLst/>
              <a:rect l="l" t="t" r="r" b="b"/>
              <a:pathLst>
                <a:path w="2128" h="4985" extrusionOk="0">
                  <a:moveTo>
                    <a:pt x="1095" y="1"/>
                  </a:moveTo>
                  <a:cubicBezTo>
                    <a:pt x="1065" y="1"/>
                    <a:pt x="1035" y="13"/>
                    <a:pt x="1013" y="37"/>
                  </a:cubicBezTo>
                  <a:cubicBezTo>
                    <a:pt x="973" y="81"/>
                    <a:pt x="976" y="151"/>
                    <a:pt x="1020" y="192"/>
                  </a:cubicBezTo>
                  <a:cubicBezTo>
                    <a:pt x="1614" y="727"/>
                    <a:pt x="1907" y="1311"/>
                    <a:pt x="1896" y="1928"/>
                  </a:cubicBezTo>
                  <a:cubicBezTo>
                    <a:pt x="1882" y="2805"/>
                    <a:pt x="1261" y="3768"/>
                    <a:pt x="52" y="4790"/>
                  </a:cubicBezTo>
                  <a:cubicBezTo>
                    <a:pt x="6" y="4829"/>
                    <a:pt x="0" y="4899"/>
                    <a:pt x="40" y="4944"/>
                  </a:cubicBezTo>
                  <a:cubicBezTo>
                    <a:pt x="62" y="4971"/>
                    <a:pt x="93" y="4984"/>
                    <a:pt x="123" y="4984"/>
                  </a:cubicBezTo>
                  <a:cubicBezTo>
                    <a:pt x="148" y="4984"/>
                    <a:pt x="175" y="4976"/>
                    <a:pt x="193" y="4958"/>
                  </a:cubicBezTo>
                  <a:cubicBezTo>
                    <a:pt x="1452" y="3895"/>
                    <a:pt x="2099" y="2876"/>
                    <a:pt x="2115" y="1932"/>
                  </a:cubicBezTo>
                  <a:cubicBezTo>
                    <a:pt x="2128" y="1250"/>
                    <a:pt x="1809" y="609"/>
                    <a:pt x="1168" y="30"/>
                  </a:cubicBezTo>
                  <a:cubicBezTo>
                    <a:pt x="1147" y="10"/>
                    <a:pt x="1121" y="1"/>
                    <a:pt x="1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5"/>
            <p:cNvSpPr/>
            <p:nvPr/>
          </p:nvSpPr>
          <p:spPr>
            <a:xfrm>
              <a:off x="5593638" y="3706941"/>
              <a:ext cx="189689" cy="92887"/>
            </a:xfrm>
            <a:custGeom>
              <a:avLst/>
              <a:gdLst/>
              <a:ahLst/>
              <a:cxnLst/>
              <a:rect l="l" t="t" r="r" b="b"/>
              <a:pathLst>
                <a:path w="4893" h="2396" extrusionOk="0">
                  <a:moveTo>
                    <a:pt x="3098" y="0"/>
                  </a:moveTo>
                  <a:cubicBezTo>
                    <a:pt x="3019" y="0"/>
                    <a:pt x="2939" y="5"/>
                    <a:pt x="2859" y="14"/>
                  </a:cubicBezTo>
                  <a:cubicBezTo>
                    <a:pt x="1922" y="122"/>
                    <a:pt x="970" y="864"/>
                    <a:pt x="35" y="2223"/>
                  </a:cubicBezTo>
                  <a:cubicBezTo>
                    <a:pt x="1" y="2273"/>
                    <a:pt x="13" y="2342"/>
                    <a:pt x="63" y="2375"/>
                  </a:cubicBezTo>
                  <a:cubicBezTo>
                    <a:pt x="82" y="2388"/>
                    <a:pt x="103" y="2395"/>
                    <a:pt x="125" y="2395"/>
                  </a:cubicBezTo>
                  <a:cubicBezTo>
                    <a:pt x="160" y="2395"/>
                    <a:pt x="194" y="2378"/>
                    <a:pt x="213" y="2347"/>
                  </a:cubicBezTo>
                  <a:cubicBezTo>
                    <a:pt x="1113" y="1044"/>
                    <a:pt x="2010" y="332"/>
                    <a:pt x="2883" y="230"/>
                  </a:cubicBezTo>
                  <a:cubicBezTo>
                    <a:pt x="2954" y="222"/>
                    <a:pt x="3025" y="218"/>
                    <a:pt x="3095" y="218"/>
                  </a:cubicBezTo>
                  <a:cubicBezTo>
                    <a:pt x="3635" y="218"/>
                    <a:pt x="4173" y="458"/>
                    <a:pt x="4696" y="933"/>
                  </a:cubicBezTo>
                  <a:cubicBezTo>
                    <a:pt x="4717" y="951"/>
                    <a:pt x="4743" y="961"/>
                    <a:pt x="4770" y="961"/>
                  </a:cubicBezTo>
                  <a:cubicBezTo>
                    <a:pt x="4799" y="961"/>
                    <a:pt x="4829" y="949"/>
                    <a:pt x="4851" y="925"/>
                  </a:cubicBezTo>
                  <a:cubicBezTo>
                    <a:pt x="4893" y="880"/>
                    <a:pt x="4888" y="811"/>
                    <a:pt x="4844" y="770"/>
                  </a:cubicBezTo>
                  <a:cubicBezTo>
                    <a:pt x="4280" y="258"/>
                    <a:pt x="3693" y="0"/>
                    <a:pt x="30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5"/>
            <p:cNvSpPr/>
            <p:nvPr/>
          </p:nvSpPr>
          <p:spPr>
            <a:xfrm>
              <a:off x="5209055" y="4135061"/>
              <a:ext cx="82497" cy="193295"/>
            </a:xfrm>
            <a:custGeom>
              <a:avLst/>
              <a:gdLst/>
              <a:ahLst/>
              <a:cxnLst/>
              <a:rect l="l" t="t" r="r" b="b"/>
              <a:pathLst>
                <a:path w="2128" h="4986" extrusionOk="0">
                  <a:moveTo>
                    <a:pt x="2006" y="1"/>
                  </a:moveTo>
                  <a:cubicBezTo>
                    <a:pt x="1981" y="1"/>
                    <a:pt x="1955" y="9"/>
                    <a:pt x="1934" y="26"/>
                  </a:cubicBezTo>
                  <a:cubicBezTo>
                    <a:pt x="677" y="1092"/>
                    <a:pt x="27" y="2110"/>
                    <a:pt x="12" y="3053"/>
                  </a:cubicBezTo>
                  <a:cubicBezTo>
                    <a:pt x="0" y="3735"/>
                    <a:pt x="318" y="4376"/>
                    <a:pt x="959" y="4957"/>
                  </a:cubicBezTo>
                  <a:cubicBezTo>
                    <a:pt x="979" y="4975"/>
                    <a:pt x="1006" y="4985"/>
                    <a:pt x="1033" y="4985"/>
                  </a:cubicBezTo>
                  <a:cubicBezTo>
                    <a:pt x="1063" y="4985"/>
                    <a:pt x="1091" y="4974"/>
                    <a:pt x="1114" y="4947"/>
                  </a:cubicBezTo>
                  <a:cubicBezTo>
                    <a:pt x="1155" y="4903"/>
                    <a:pt x="1151" y="4833"/>
                    <a:pt x="1107" y="4793"/>
                  </a:cubicBezTo>
                  <a:cubicBezTo>
                    <a:pt x="514" y="4256"/>
                    <a:pt x="221" y="3672"/>
                    <a:pt x="231" y="3057"/>
                  </a:cubicBezTo>
                  <a:cubicBezTo>
                    <a:pt x="247" y="2180"/>
                    <a:pt x="869" y="1216"/>
                    <a:pt x="2077" y="194"/>
                  </a:cubicBezTo>
                  <a:cubicBezTo>
                    <a:pt x="2124" y="155"/>
                    <a:pt x="2128" y="86"/>
                    <a:pt x="2089" y="39"/>
                  </a:cubicBezTo>
                  <a:cubicBezTo>
                    <a:pt x="2068" y="14"/>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5"/>
            <p:cNvSpPr/>
            <p:nvPr/>
          </p:nvSpPr>
          <p:spPr>
            <a:xfrm>
              <a:off x="5244373" y="4264237"/>
              <a:ext cx="189728" cy="92926"/>
            </a:xfrm>
            <a:custGeom>
              <a:avLst/>
              <a:gdLst/>
              <a:ahLst/>
              <a:cxnLst/>
              <a:rect l="l" t="t" r="r" b="b"/>
              <a:pathLst>
                <a:path w="4894" h="2397" extrusionOk="0">
                  <a:moveTo>
                    <a:pt x="4769" y="1"/>
                  </a:moveTo>
                  <a:cubicBezTo>
                    <a:pt x="4734" y="1"/>
                    <a:pt x="4699" y="17"/>
                    <a:pt x="4677" y="48"/>
                  </a:cubicBezTo>
                  <a:cubicBezTo>
                    <a:pt x="3779" y="1351"/>
                    <a:pt x="2882" y="2063"/>
                    <a:pt x="2010" y="2164"/>
                  </a:cubicBezTo>
                  <a:cubicBezTo>
                    <a:pt x="1939" y="2173"/>
                    <a:pt x="1868" y="2177"/>
                    <a:pt x="1797" y="2177"/>
                  </a:cubicBezTo>
                  <a:cubicBezTo>
                    <a:pt x="1256" y="2177"/>
                    <a:pt x="718" y="1937"/>
                    <a:pt x="196" y="1464"/>
                  </a:cubicBezTo>
                  <a:cubicBezTo>
                    <a:pt x="175" y="1444"/>
                    <a:pt x="149" y="1435"/>
                    <a:pt x="123" y="1435"/>
                  </a:cubicBezTo>
                  <a:cubicBezTo>
                    <a:pt x="93" y="1435"/>
                    <a:pt x="63" y="1447"/>
                    <a:pt x="41" y="1471"/>
                  </a:cubicBezTo>
                  <a:cubicBezTo>
                    <a:pt x="1" y="1515"/>
                    <a:pt x="4" y="1585"/>
                    <a:pt x="48" y="1626"/>
                  </a:cubicBezTo>
                  <a:cubicBezTo>
                    <a:pt x="613" y="2139"/>
                    <a:pt x="1200" y="2397"/>
                    <a:pt x="1795" y="2397"/>
                  </a:cubicBezTo>
                  <a:cubicBezTo>
                    <a:pt x="1875" y="2397"/>
                    <a:pt x="1953" y="2391"/>
                    <a:pt x="2034" y="2382"/>
                  </a:cubicBezTo>
                  <a:cubicBezTo>
                    <a:pt x="2973" y="2274"/>
                    <a:pt x="3923" y="1532"/>
                    <a:pt x="4860" y="174"/>
                  </a:cubicBezTo>
                  <a:cubicBezTo>
                    <a:pt x="4894" y="124"/>
                    <a:pt x="4881" y="54"/>
                    <a:pt x="4831" y="20"/>
                  </a:cubicBezTo>
                  <a:cubicBezTo>
                    <a:pt x="4812" y="7"/>
                    <a:pt x="4791" y="1"/>
                    <a:pt x="4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5"/>
            <p:cNvSpPr/>
            <p:nvPr/>
          </p:nvSpPr>
          <p:spPr>
            <a:xfrm>
              <a:off x="5616511" y="4254894"/>
              <a:ext cx="194148" cy="81567"/>
            </a:xfrm>
            <a:custGeom>
              <a:avLst/>
              <a:gdLst/>
              <a:ahLst/>
              <a:cxnLst/>
              <a:rect l="l" t="t" r="r" b="b"/>
              <a:pathLst>
                <a:path w="5008" h="2104" extrusionOk="0">
                  <a:moveTo>
                    <a:pt x="122" y="0"/>
                  </a:moveTo>
                  <a:cubicBezTo>
                    <a:pt x="97" y="0"/>
                    <a:pt x="72" y="9"/>
                    <a:pt x="52" y="26"/>
                  </a:cubicBezTo>
                  <a:cubicBezTo>
                    <a:pt x="5" y="66"/>
                    <a:pt x="0" y="135"/>
                    <a:pt x="39" y="181"/>
                  </a:cubicBezTo>
                  <a:cubicBezTo>
                    <a:pt x="1104" y="1440"/>
                    <a:pt x="2122" y="2088"/>
                    <a:pt x="3065" y="2104"/>
                  </a:cubicBezTo>
                  <a:lnTo>
                    <a:pt x="3101" y="2104"/>
                  </a:lnTo>
                  <a:cubicBezTo>
                    <a:pt x="3768" y="2104"/>
                    <a:pt x="4397" y="1783"/>
                    <a:pt x="4966" y="1155"/>
                  </a:cubicBezTo>
                  <a:cubicBezTo>
                    <a:pt x="5007" y="1109"/>
                    <a:pt x="5003" y="1041"/>
                    <a:pt x="4959" y="1000"/>
                  </a:cubicBezTo>
                  <a:cubicBezTo>
                    <a:pt x="4938" y="981"/>
                    <a:pt x="4912" y="971"/>
                    <a:pt x="4886" y="971"/>
                  </a:cubicBezTo>
                  <a:cubicBezTo>
                    <a:pt x="4856" y="971"/>
                    <a:pt x="4826" y="983"/>
                    <a:pt x="4804" y="1007"/>
                  </a:cubicBezTo>
                  <a:cubicBezTo>
                    <a:pt x="4276" y="1590"/>
                    <a:pt x="3701" y="1883"/>
                    <a:pt x="3095" y="1883"/>
                  </a:cubicBezTo>
                  <a:cubicBezTo>
                    <a:pt x="3087" y="1883"/>
                    <a:pt x="3078" y="1883"/>
                    <a:pt x="3069" y="1883"/>
                  </a:cubicBezTo>
                  <a:cubicBezTo>
                    <a:pt x="2191" y="1869"/>
                    <a:pt x="1228" y="1248"/>
                    <a:pt x="207" y="39"/>
                  </a:cubicBezTo>
                  <a:cubicBezTo>
                    <a:pt x="185" y="13"/>
                    <a:pt x="15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5"/>
            <p:cNvSpPr/>
            <p:nvPr/>
          </p:nvSpPr>
          <p:spPr>
            <a:xfrm>
              <a:off x="5745532" y="4112343"/>
              <a:ext cx="95988" cy="188720"/>
            </a:xfrm>
            <a:custGeom>
              <a:avLst/>
              <a:gdLst/>
              <a:ahLst/>
              <a:cxnLst/>
              <a:rect l="l" t="t" r="r" b="b"/>
              <a:pathLst>
                <a:path w="2476" h="4868" extrusionOk="0">
                  <a:moveTo>
                    <a:pt x="125" y="1"/>
                  </a:moveTo>
                  <a:cubicBezTo>
                    <a:pt x="90" y="1"/>
                    <a:pt x="56" y="17"/>
                    <a:pt x="35" y="48"/>
                  </a:cubicBezTo>
                  <a:cubicBezTo>
                    <a:pt x="0" y="98"/>
                    <a:pt x="13" y="168"/>
                    <a:pt x="63" y="202"/>
                  </a:cubicBezTo>
                  <a:cubicBezTo>
                    <a:pt x="1366" y="1101"/>
                    <a:pt x="2078" y="1998"/>
                    <a:pt x="2179" y="2870"/>
                  </a:cubicBezTo>
                  <a:cubicBezTo>
                    <a:pt x="2251" y="3482"/>
                    <a:pt x="2014" y="4093"/>
                    <a:pt x="1479" y="4684"/>
                  </a:cubicBezTo>
                  <a:cubicBezTo>
                    <a:pt x="1437" y="4728"/>
                    <a:pt x="1440" y="4798"/>
                    <a:pt x="1486" y="4839"/>
                  </a:cubicBezTo>
                  <a:cubicBezTo>
                    <a:pt x="1504" y="4859"/>
                    <a:pt x="1531" y="4868"/>
                    <a:pt x="1558" y="4868"/>
                  </a:cubicBezTo>
                  <a:cubicBezTo>
                    <a:pt x="1587" y="4868"/>
                    <a:pt x="1617" y="4855"/>
                    <a:pt x="1640" y="4832"/>
                  </a:cubicBezTo>
                  <a:cubicBezTo>
                    <a:pt x="2221" y="4191"/>
                    <a:pt x="2476" y="3522"/>
                    <a:pt x="2397" y="2845"/>
                  </a:cubicBezTo>
                  <a:cubicBezTo>
                    <a:pt x="2288" y="1907"/>
                    <a:pt x="1544" y="957"/>
                    <a:pt x="187" y="20"/>
                  </a:cubicBezTo>
                  <a:cubicBezTo>
                    <a:pt x="168" y="7"/>
                    <a:pt x="147"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5"/>
            <p:cNvSpPr/>
            <p:nvPr/>
          </p:nvSpPr>
          <p:spPr>
            <a:xfrm>
              <a:off x="5217041" y="3727876"/>
              <a:ext cx="193993" cy="80365"/>
            </a:xfrm>
            <a:custGeom>
              <a:avLst/>
              <a:gdLst/>
              <a:ahLst/>
              <a:cxnLst/>
              <a:rect l="l" t="t" r="r" b="b"/>
              <a:pathLst>
                <a:path w="5004" h="2073" extrusionOk="0">
                  <a:moveTo>
                    <a:pt x="1890" y="0"/>
                  </a:moveTo>
                  <a:cubicBezTo>
                    <a:pt x="1231" y="0"/>
                    <a:pt x="602" y="318"/>
                    <a:pt x="41" y="938"/>
                  </a:cubicBezTo>
                  <a:cubicBezTo>
                    <a:pt x="1" y="984"/>
                    <a:pt x="4" y="1052"/>
                    <a:pt x="48" y="1093"/>
                  </a:cubicBezTo>
                  <a:cubicBezTo>
                    <a:pt x="69" y="1112"/>
                    <a:pt x="95" y="1122"/>
                    <a:pt x="121" y="1122"/>
                  </a:cubicBezTo>
                  <a:cubicBezTo>
                    <a:pt x="151" y="1122"/>
                    <a:pt x="181" y="1110"/>
                    <a:pt x="203" y="1086"/>
                  </a:cubicBezTo>
                  <a:cubicBezTo>
                    <a:pt x="728" y="509"/>
                    <a:pt x="1301" y="219"/>
                    <a:pt x="1908" y="219"/>
                  </a:cubicBezTo>
                  <a:cubicBezTo>
                    <a:pt x="1916" y="219"/>
                    <a:pt x="1923" y="219"/>
                    <a:pt x="1930" y="219"/>
                  </a:cubicBezTo>
                  <a:cubicBezTo>
                    <a:pt x="2813" y="233"/>
                    <a:pt x="3778" y="843"/>
                    <a:pt x="4797" y="2033"/>
                  </a:cubicBezTo>
                  <a:cubicBezTo>
                    <a:pt x="4819" y="2060"/>
                    <a:pt x="4851" y="2073"/>
                    <a:pt x="4881" y="2073"/>
                  </a:cubicBezTo>
                  <a:cubicBezTo>
                    <a:pt x="4908" y="2073"/>
                    <a:pt x="4932" y="2066"/>
                    <a:pt x="4952" y="2046"/>
                  </a:cubicBezTo>
                  <a:cubicBezTo>
                    <a:pt x="4999" y="2006"/>
                    <a:pt x="5004" y="1936"/>
                    <a:pt x="4965" y="1891"/>
                  </a:cubicBezTo>
                  <a:cubicBezTo>
                    <a:pt x="3904" y="650"/>
                    <a:pt x="2885" y="14"/>
                    <a:pt x="1933" y="1"/>
                  </a:cubicBezTo>
                  <a:cubicBezTo>
                    <a:pt x="1919" y="1"/>
                    <a:pt x="1904" y="0"/>
                    <a:pt x="1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5"/>
            <p:cNvSpPr/>
            <p:nvPr/>
          </p:nvSpPr>
          <p:spPr>
            <a:xfrm>
              <a:off x="5186259" y="3762923"/>
              <a:ext cx="95911" cy="188720"/>
            </a:xfrm>
            <a:custGeom>
              <a:avLst/>
              <a:gdLst/>
              <a:ahLst/>
              <a:cxnLst/>
              <a:rect l="l" t="t" r="r" b="b"/>
              <a:pathLst>
                <a:path w="2474" h="4868" extrusionOk="0">
                  <a:moveTo>
                    <a:pt x="916" y="1"/>
                  </a:moveTo>
                  <a:cubicBezTo>
                    <a:pt x="886" y="1"/>
                    <a:pt x="856" y="13"/>
                    <a:pt x="835" y="37"/>
                  </a:cubicBezTo>
                  <a:cubicBezTo>
                    <a:pt x="255" y="678"/>
                    <a:pt x="0" y="1347"/>
                    <a:pt x="78" y="2023"/>
                  </a:cubicBezTo>
                  <a:cubicBezTo>
                    <a:pt x="187" y="2961"/>
                    <a:pt x="931" y="3912"/>
                    <a:pt x="2287" y="4847"/>
                  </a:cubicBezTo>
                  <a:cubicBezTo>
                    <a:pt x="2307" y="4860"/>
                    <a:pt x="2329" y="4867"/>
                    <a:pt x="2350" y="4867"/>
                  </a:cubicBezTo>
                  <a:cubicBezTo>
                    <a:pt x="2384" y="4867"/>
                    <a:pt x="2420" y="4852"/>
                    <a:pt x="2441" y="4819"/>
                  </a:cubicBezTo>
                  <a:cubicBezTo>
                    <a:pt x="2474" y="4769"/>
                    <a:pt x="2462" y="4701"/>
                    <a:pt x="2413" y="4667"/>
                  </a:cubicBezTo>
                  <a:cubicBezTo>
                    <a:pt x="1109" y="3768"/>
                    <a:pt x="397" y="2871"/>
                    <a:pt x="295" y="1998"/>
                  </a:cubicBezTo>
                  <a:cubicBezTo>
                    <a:pt x="224" y="1385"/>
                    <a:pt x="461" y="775"/>
                    <a:pt x="997" y="184"/>
                  </a:cubicBezTo>
                  <a:cubicBezTo>
                    <a:pt x="1038" y="139"/>
                    <a:pt x="1034" y="70"/>
                    <a:pt x="990" y="30"/>
                  </a:cubicBezTo>
                  <a:cubicBezTo>
                    <a:pt x="969" y="10"/>
                    <a:pt x="943" y="1"/>
                    <a:pt x="9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5"/>
            <p:cNvSpPr/>
            <p:nvPr/>
          </p:nvSpPr>
          <p:spPr>
            <a:xfrm>
              <a:off x="5552737" y="4008405"/>
              <a:ext cx="361003" cy="114054"/>
            </a:xfrm>
            <a:custGeom>
              <a:avLst/>
              <a:gdLst/>
              <a:ahLst/>
              <a:cxnLst/>
              <a:rect l="l" t="t" r="r" b="b"/>
              <a:pathLst>
                <a:path w="9312" h="2942" extrusionOk="0">
                  <a:moveTo>
                    <a:pt x="9158" y="1"/>
                  </a:moveTo>
                  <a:cubicBezTo>
                    <a:pt x="9155" y="1"/>
                    <a:pt x="9153" y="1"/>
                    <a:pt x="9150" y="1"/>
                  </a:cubicBezTo>
                  <a:cubicBezTo>
                    <a:pt x="9091" y="4"/>
                    <a:pt x="9044" y="55"/>
                    <a:pt x="9046" y="116"/>
                  </a:cubicBezTo>
                  <a:cubicBezTo>
                    <a:pt x="9091" y="1035"/>
                    <a:pt x="8811" y="1717"/>
                    <a:pt x="8219" y="2146"/>
                  </a:cubicBezTo>
                  <a:cubicBezTo>
                    <a:pt x="7641" y="2563"/>
                    <a:pt x="6813" y="2718"/>
                    <a:pt x="5906" y="2718"/>
                  </a:cubicBezTo>
                  <a:cubicBezTo>
                    <a:pt x="3368" y="2718"/>
                    <a:pt x="209" y="1512"/>
                    <a:pt x="166" y="1495"/>
                  </a:cubicBezTo>
                  <a:cubicBezTo>
                    <a:pt x="152" y="1490"/>
                    <a:pt x="138" y="1487"/>
                    <a:pt x="125" y="1487"/>
                  </a:cubicBezTo>
                  <a:cubicBezTo>
                    <a:pt x="81" y="1487"/>
                    <a:pt x="39" y="1512"/>
                    <a:pt x="23" y="1556"/>
                  </a:cubicBezTo>
                  <a:cubicBezTo>
                    <a:pt x="0" y="1613"/>
                    <a:pt x="29" y="1677"/>
                    <a:pt x="86" y="1698"/>
                  </a:cubicBezTo>
                  <a:cubicBezTo>
                    <a:pt x="261" y="1767"/>
                    <a:pt x="3336" y="2942"/>
                    <a:pt x="5883" y="2942"/>
                  </a:cubicBezTo>
                  <a:cubicBezTo>
                    <a:pt x="6839" y="2942"/>
                    <a:pt x="7721" y="2776"/>
                    <a:pt x="8347" y="2324"/>
                  </a:cubicBezTo>
                  <a:cubicBezTo>
                    <a:pt x="9004" y="1848"/>
                    <a:pt x="9311" y="1103"/>
                    <a:pt x="9264" y="106"/>
                  </a:cubicBezTo>
                  <a:cubicBezTo>
                    <a:pt x="9262" y="48"/>
                    <a:pt x="9214" y="1"/>
                    <a:pt x="9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5"/>
            <p:cNvSpPr/>
            <p:nvPr/>
          </p:nvSpPr>
          <p:spPr>
            <a:xfrm>
              <a:off x="5548705" y="3914469"/>
              <a:ext cx="363251" cy="102540"/>
            </a:xfrm>
            <a:custGeom>
              <a:avLst/>
              <a:gdLst/>
              <a:ahLst/>
              <a:cxnLst/>
              <a:rect l="l" t="t" r="r" b="b"/>
              <a:pathLst>
                <a:path w="9370" h="2645" extrusionOk="0">
                  <a:moveTo>
                    <a:pt x="6416" y="1"/>
                  </a:moveTo>
                  <a:cubicBezTo>
                    <a:pt x="3762" y="1"/>
                    <a:pt x="260" y="1746"/>
                    <a:pt x="76" y="1840"/>
                  </a:cubicBezTo>
                  <a:cubicBezTo>
                    <a:pt x="22" y="1868"/>
                    <a:pt x="0" y="1934"/>
                    <a:pt x="27" y="1987"/>
                  </a:cubicBezTo>
                  <a:cubicBezTo>
                    <a:pt x="48" y="2025"/>
                    <a:pt x="86" y="2047"/>
                    <a:pt x="126" y="2047"/>
                  </a:cubicBezTo>
                  <a:cubicBezTo>
                    <a:pt x="143" y="2047"/>
                    <a:pt x="160" y="2043"/>
                    <a:pt x="176" y="2035"/>
                  </a:cubicBezTo>
                  <a:cubicBezTo>
                    <a:pt x="219" y="2013"/>
                    <a:pt x="3809" y="224"/>
                    <a:pt x="6433" y="224"/>
                  </a:cubicBezTo>
                  <a:cubicBezTo>
                    <a:pt x="7078" y="224"/>
                    <a:pt x="7665" y="332"/>
                    <a:pt x="8126" y="601"/>
                  </a:cubicBezTo>
                  <a:cubicBezTo>
                    <a:pt x="8760" y="968"/>
                    <a:pt x="9103" y="1621"/>
                    <a:pt x="9149" y="2539"/>
                  </a:cubicBezTo>
                  <a:cubicBezTo>
                    <a:pt x="9150" y="2598"/>
                    <a:pt x="9199" y="2645"/>
                    <a:pt x="9257" y="2645"/>
                  </a:cubicBezTo>
                  <a:lnTo>
                    <a:pt x="9263" y="2645"/>
                  </a:lnTo>
                  <a:cubicBezTo>
                    <a:pt x="9321" y="2640"/>
                    <a:pt x="9370" y="2589"/>
                    <a:pt x="9365" y="2528"/>
                  </a:cubicBezTo>
                  <a:cubicBezTo>
                    <a:pt x="9316" y="1531"/>
                    <a:pt x="8937" y="817"/>
                    <a:pt x="8235" y="410"/>
                  </a:cubicBezTo>
                  <a:cubicBezTo>
                    <a:pt x="7733" y="118"/>
                    <a:pt x="7103" y="1"/>
                    <a:pt x="64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5"/>
            <p:cNvSpPr/>
            <p:nvPr/>
          </p:nvSpPr>
          <p:spPr>
            <a:xfrm>
              <a:off x="5113956" y="3941568"/>
              <a:ext cx="361080" cy="114054"/>
            </a:xfrm>
            <a:custGeom>
              <a:avLst/>
              <a:gdLst/>
              <a:ahLst/>
              <a:cxnLst/>
              <a:rect l="l" t="t" r="r" b="b"/>
              <a:pathLst>
                <a:path w="9314" h="2942" extrusionOk="0">
                  <a:moveTo>
                    <a:pt x="3429" y="0"/>
                  </a:moveTo>
                  <a:cubicBezTo>
                    <a:pt x="2473" y="0"/>
                    <a:pt x="1592" y="166"/>
                    <a:pt x="966" y="617"/>
                  </a:cubicBezTo>
                  <a:cubicBezTo>
                    <a:pt x="310" y="1093"/>
                    <a:pt x="1" y="1839"/>
                    <a:pt x="49" y="2836"/>
                  </a:cubicBezTo>
                  <a:cubicBezTo>
                    <a:pt x="51" y="2894"/>
                    <a:pt x="99" y="2941"/>
                    <a:pt x="158" y="2941"/>
                  </a:cubicBezTo>
                  <a:lnTo>
                    <a:pt x="162" y="2941"/>
                  </a:lnTo>
                  <a:cubicBezTo>
                    <a:pt x="220" y="2937"/>
                    <a:pt x="269" y="2885"/>
                    <a:pt x="264" y="2824"/>
                  </a:cubicBezTo>
                  <a:cubicBezTo>
                    <a:pt x="220" y="1906"/>
                    <a:pt x="499" y="1225"/>
                    <a:pt x="1093" y="795"/>
                  </a:cubicBezTo>
                  <a:cubicBezTo>
                    <a:pt x="1671" y="378"/>
                    <a:pt x="2499" y="224"/>
                    <a:pt x="3406" y="224"/>
                  </a:cubicBezTo>
                  <a:cubicBezTo>
                    <a:pt x="5945" y="224"/>
                    <a:pt x="9105" y="1430"/>
                    <a:pt x="9148" y="1447"/>
                  </a:cubicBezTo>
                  <a:cubicBezTo>
                    <a:pt x="9161" y="1452"/>
                    <a:pt x="9175" y="1454"/>
                    <a:pt x="9188" y="1454"/>
                  </a:cubicBezTo>
                  <a:cubicBezTo>
                    <a:pt x="9232" y="1454"/>
                    <a:pt x="9274" y="1428"/>
                    <a:pt x="9290" y="1384"/>
                  </a:cubicBezTo>
                  <a:cubicBezTo>
                    <a:pt x="9313" y="1328"/>
                    <a:pt x="9285" y="1263"/>
                    <a:pt x="9228" y="1242"/>
                  </a:cubicBezTo>
                  <a:cubicBezTo>
                    <a:pt x="9052" y="1174"/>
                    <a:pt x="5976" y="0"/>
                    <a:pt x="3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45"/>
            <p:cNvSpPr/>
            <p:nvPr/>
          </p:nvSpPr>
          <p:spPr>
            <a:xfrm>
              <a:off x="5115623" y="4047057"/>
              <a:ext cx="363251" cy="102463"/>
            </a:xfrm>
            <a:custGeom>
              <a:avLst/>
              <a:gdLst/>
              <a:ahLst/>
              <a:cxnLst/>
              <a:rect l="l" t="t" r="r" b="b"/>
              <a:pathLst>
                <a:path w="9370" h="2643" extrusionOk="0">
                  <a:moveTo>
                    <a:pt x="117" y="0"/>
                  </a:moveTo>
                  <a:cubicBezTo>
                    <a:pt x="114" y="0"/>
                    <a:pt x="111" y="0"/>
                    <a:pt x="107" y="1"/>
                  </a:cubicBezTo>
                  <a:cubicBezTo>
                    <a:pt x="49" y="4"/>
                    <a:pt x="1" y="55"/>
                    <a:pt x="5" y="116"/>
                  </a:cubicBezTo>
                  <a:cubicBezTo>
                    <a:pt x="55" y="1112"/>
                    <a:pt x="434" y="1825"/>
                    <a:pt x="1136" y="2232"/>
                  </a:cubicBezTo>
                  <a:cubicBezTo>
                    <a:pt x="1637" y="2524"/>
                    <a:pt x="2268" y="2642"/>
                    <a:pt x="2954" y="2642"/>
                  </a:cubicBezTo>
                  <a:cubicBezTo>
                    <a:pt x="5610" y="2642"/>
                    <a:pt x="9112" y="896"/>
                    <a:pt x="9296" y="804"/>
                  </a:cubicBezTo>
                  <a:cubicBezTo>
                    <a:pt x="9349" y="775"/>
                    <a:pt x="9370" y="709"/>
                    <a:pt x="9343" y="656"/>
                  </a:cubicBezTo>
                  <a:cubicBezTo>
                    <a:pt x="9323" y="618"/>
                    <a:pt x="9284" y="595"/>
                    <a:pt x="9245" y="595"/>
                  </a:cubicBezTo>
                  <a:cubicBezTo>
                    <a:pt x="9228" y="595"/>
                    <a:pt x="9212" y="599"/>
                    <a:pt x="9196" y="607"/>
                  </a:cubicBezTo>
                  <a:cubicBezTo>
                    <a:pt x="9152" y="630"/>
                    <a:pt x="5562" y="2421"/>
                    <a:pt x="2937" y="2421"/>
                  </a:cubicBezTo>
                  <a:cubicBezTo>
                    <a:pt x="2292" y="2421"/>
                    <a:pt x="1705" y="2313"/>
                    <a:pt x="1244" y="2044"/>
                  </a:cubicBezTo>
                  <a:cubicBezTo>
                    <a:pt x="610" y="1675"/>
                    <a:pt x="267" y="1025"/>
                    <a:pt x="221" y="106"/>
                  </a:cubicBezTo>
                  <a:cubicBezTo>
                    <a:pt x="220" y="48"/>
                    <a:pt x="174" y="0"/>
                    <a:pt x="1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5"/>
            <p:cNvSpPr/>
            <p:nvPr/>
          </p:nvSpPr>
          <p:spPr>
            <a:xfrm>
              <a:off x="5383241" y="4071442"/>
              <a:ext cx="154217" cy="358832"/>
            </a:xfrm>
            <a:custGeom>
              <a:avLst/>
              <a:gdLst/>
              <a:ahLst/>
              <a:cxnLst/>
              <a:rect l="l" t="t" r="r" b="b"/>
              <a:pathLst>
                <a:path w="3978" h="9256" extrusionOk="0">
                  <a:moveTo>
                    <a:pt x="2381" y="0"/>
                  </a:moveTo>
                  <a:cubicBezTo>
                    <a:pt x="2337" y="0"/>
                    <a:pt x="2295" y="27"/>
                    <a:pt x="2279" y="71"/>
                  </a:cubicBezTo>
                  <a:cubicBezTo>
                    <a:pt x="2184" y="313"/>
                    <a:pt x="0" y="6042"/>
                    <a:pt x="1654" y="8332"/>
                  </a:cubicBezTo>
                  <a:cubicBezTo>
                    <a:pt x="2097" y="8945"/>
                    <a:pt x="2773" y="9255"/>
                    <a:pt x="3670" y="9255"/>
                  </a:cubicBezTo>
                  <a:cubicBezTo>
                    <a:pt x="3736" y="9255"/>
                    <a:pt x="3804" y="9254"/>
                    <a:pt x="3871" y="9254"/>
                  </a:cubicBezTo>
                  <a:cubicBezTo>
                    <a:pt x="3931" y="9249"/>
                    <a:pt x="3978" y="9198"/>
                    <a:pt x="3975" y="9137"/>
                  </a:cubicBezTo>
                  <a:cubicBezTo>
                    <a:pt x="3974" y="9080"/>
                    <a:pt x="3925" y="9032"/>
                    <a:pt x="3870" y="9032"/>
                  </a:cubicBezTo>
                  <a:cubicBezTo>
                    <a:pt x="3867" y="9032"/>
                    <a:pt x="3864" y="9033"/>
                    <a:pt x="3861" y="9033"/>
                  </a:cubicBezTo>
                  <a:cubicBezTo>
                    <a:pt x="3798" y="9036"/>
                    <a:pt x="3736" y="9037"/>
                    <a:pt x="3675" y="9037"/>
                  </a:cubicBezTo>
                  <a:cubicBezTo>
                    <a:pt x="2850" y="9037"/>
                    <a:pt x="2231" y="8759"/>
                    <a:pt x="1832" y="8206"/>
                  </a:cubicBezTo>
                  <a:cubicBezTo>
                    <a:pt x="245" y="6010"/>
                    <a:pt x="2460" y="209"/>
                    <a:pt x="2483" y="151"/>
                  </a:cubicBezTo>
                  <a:cubicBezTo>
                    <a:pt x="2507" y="94"/>
                    <a:pt x="2478" y="30"/>
                    <a:pt x="2421" y="8"/>
                  </a:cubicBezTo>
                  <a:cubicBezTo>
                    <a:pt x="2408" y="3"/>
                    <a:pt x="2394" y="0"/>
                    <a:pt x="2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5"/>
            <p:cNvSpPr/>
            <p:nvPr/>
          </p:nvSpPr>
          <p:spPr>
            <a:xfrm>
              <a:off x="5528778" y="4067371"/>
              <a:ext cx="141812" cy="362670"/>
            </a:xfrm>
            <a:custGeom>
              <a:avLst/>
              <a:gdLst/>
              <a:ahLst/>
              <a:cxnLst/>
              <a:rect l="l" t="t" r="r" b="b"/>
              <a:pathLst>
                <a:path w="3658" h="9355" extrusionOk="0">
                  <a:moveTo>
                    <a:pt x="708" y="0"/>
                  </a:moveTo>
                  <a:cubicBezTo>
                    <a:pt x="691" y="0"/>
                    <a:pt x="674" y="4"/>
                    <a:pt x="658" y="12"/>
                  </a:cubicBezTo>
                  <a:cubicBezTo>
                    <a:pt x="606" y="41"/>
                    <a:pt x="584" y="106"/>
                    <a:pt x="610" y="160"/>
                  </a:cubicBezTo>
                  <a:cubicBezTo>
                    <a:pt x="637" y="216"/>
                    <a:pt x="3410" y="5771"/>
                    <a:pt x="2045" y="8113"/>
                  </a:cubicBezTo>
                  <a:cubicBezTo>
                    <a:pt x="1677" y="8746"/>
                    <a:pt x="1026" y="9090"/>
                    <a:pt x="107" y="9134"/>
                  </a:cubicBezTo>
                  <a:cubicBezTo>
                    <a:pt x="49" y="9138"/>
                    <a:pt x="0" y="9189"/>
                    <a:pt x="3" y="9249"/>
                  </a:cubicBezTo>
                  <a:cubicBezTo>
                    <a:pt x="6" y="9309"/>
                    <a:pt x="53" y="9354"/>
                    <a:pt x="113" y="9354"/>
                  </a:cubicBezTo>
                  <a:cubicBezTo>
                    <a:pt x="114" y="9354"/>
                    <a:pt x="116" y="9354"/>
                    <a:pt x="120" y="9352"/>
                  </a:cubicBezTo>
                  <a:cubicBezTo>
                    <a:pt x="1114" y="9300"/>
                    <a:pt x="1829" y="8921"/>
                    <a:pt x="2236" y="8221"/>
                  </a:cubicBezTo>
                  <a:cubicBezTo>
                    <a:pt x="3657" y="5780"/>
                    <a:pt x="925" y="294"/>
                    <a:pt x="806" y="61"/>
                  </a:cubicBezTo>
                  <a:cubicBezTo>
                    <a:pt x="786" y="22"/>
                    <a:pt x="748"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5"/>
            <p:cNvSpPr/>
            <p:nvPr/>
          </p:nvSpPr>
          <p:spPr>
            <a:xfrm>
              <a:off x="5490165" y="3633708"/>
              <a:ext cx="154295" cy="358948"/>
            </a:xfrm>
            <a:custGeom>
              <a:avLst/>
              <a:gdLst/>
              <a:ahLst/>
              <a:cxnLst/>
              <a:rect l="l" t="t" r="r" b="b"/>
              <a:pathLst>
                <a:path w="3980" h="9259" extrusionOk="0">
                  <a:moveTo>
                    <a:pt x="311" y="1"/>
                  </a:moveTo>
                  <a:cubicBezTo>
                    <a:pt x="245" y="1"/>
                    <a:pt x="177" y="3"/>
                    <a:pt x="108" y="6"/>
                  </a:cubicBezTo>
                  <a:cubicBezTo>
                    <a:pt x="49" y="10"/>
                    <a:pt x="1" y="62"/>
                    <a:pt x="5" y="121"/>
                  </a:cubicBezTo>
                  <a:cubicBezTo>
                    <a:pt x="6" y="179"/>
                    <a:pt x="54" y="227"/>
                    <a:pt x="110" y="227"/>
                  </a:cubicBezTo>
                  <a:cubicBezTo>
                    <a:pt x="113" y="227"/>
                    <a:pt x="116" y="227"/>
                    <a:pt x="119" y="227"/>
                  </a:cubicBezTo>
                  <a:cubicBezTo>
                    <a:pt x="182" y="224"/>
                    <a:pt x="244" y="222"/>
                    <a:pt x="305" y="222"/>
                  </a:cubicBezTo>
                  <a:cubicBezTo>
                    <a:pt x="1130" y="222"/>
                    <a:pt x="1748" y="501"/>
                    <a:pt x="2148" y="1053"/>
                  </a:cubicBezTo>
                  <a:cubicBezTo>
                    <a:pt x="3733" y="3250"/>
                    <a:pt x="1519" y="9049"/>
                    <a:pt x="1496" y="9109"/>
                  </a:cubicBezTo>
                  <a:cubicBezTo>
                    <a:pt x="1473" y="9166"/>
                    <a:pt x="1502" y="9230"/>
                    <a:pt x="1559" y="9251"/>
                  </a:cubicBezTo>
                  <a:cubicBezTo>
                    <a:pt x="1572" y="9256"/>
                    <a:pt x="1586" y="9259"/>
                    <a:pt x="1597" y="9259"/>
                  </a:cubicBezTo>
                  <a:cubicBezTo>
                    <a:pt x="1643" y="9259"/>
                    <a:pt x="1683" y="9231"/>
                    <a:pt x="1701" y="9184"/>
                  </a:cubicBezTo>
                  <a:cubicBezTo>
                    <a:pt x="1795" y="8942"/>
                    <a:pt x="3980" y="3215"/>
                    <a:pt x="2326" y="923"/>
                  </a:cubicBezTo>
                  <a:cubicBezTo>
                    <a:pt x="1884" y="312"/>
                    <a:pt x="120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5"/>
            <p:cNvSpPr/>
            <p:nvPr/>
          </p:nvSpPr>
          <p:spPr>
            <a:xfrm>
              <a:off x="5357112" y="3634018"/>
              <a:ext cx="141773" cy="362554"/>
            </a:xfrm>
            <a:custGeom>
              <a:avLst/>
              <a:gdLst/>
              <a:ahLst/>
              <a:cxnLst/>
              <a:rect l="l" t="t" r="r" b="b"/>
              <a:pathLst>
                <a:path w="3657" h="9352" extrusionOk="0">
                  <a:moveTo>
                    <a:pt x="3549" y="0"/>
                  </a:moveTo>
                  <a:cubicBezTo>
                    <a:pt x="3546" y="0"/>
                    <a:pt x="3543" y="1"/>
                    <a:pt x="3540" y="1"/>
                  </a:cubicBezTo>
                  <a:cubicBezTo>
                    <a:pt x="2544" y="51"/>
                    <a:pt x="1831" y="430"/>
                    <a:pt x="1423" y="1130"/>
                  </a:cubicBezTo>
                  <a:cubicBezTo>
                    <a:pt x="1" y="3571"/>
                    <a:pt x="2735" y="9058"/>
                    <a:pt x="2853" y="9290"/>
                  </a:cubicBezTo>
                  <a:cubicBezTo>
                    <a:pt x="2872" y="9330"/>
                    <a:pt x="2912" y="9352"/>
                    <a:pt x="2950" y="9352"/>
                  </a:cubicBezTo>
                  <a:cubicBezTo>
                    <a:pt x="2967" y="9352"/>
                    <a:pt x="2984" y="9347"/>
                    <a:pt x="2999" y="9343"/>
                  </a:cubicBezTo>
                  <a:cubicBezTo>
                    <a:pt x="3053" y="9315"/>
                    <a:pt x="3074" y="9248"/>
                    <a:pt x="3047" y="9195"/>
                  </a:cubicBezTo>
                  <a:cubicBezTo>
                    <a:pt x="3020" y="9139"/>
                    <a:pt x="249" y="3584"/>
                    <a:pt x="1611" y="1243"/>
                  </a:cubicBezTo>
                  <a:cubicBezTo>
                    <a:pt x="1980" y="609"/>
                    <a:pt x="2631" y="266"/>
                    <a:pt x="3550" y="222"/>
                  </a:cubicBezTo>
                  <a:cubicBezTo>
                    <a:pt x="3609" y="217"/>
                    <a:pt x="3656" y="166"/>
                    <a:pt x="3654" y="105"/>
                  </a:cubicBezTo>
                  <a:cubicBezTo>
                    <a:pt x="3652" y="48"/>
                    <a:pt x="3605"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5"/>
            <p:cNvSpPr/>
            <p:nvPr/>
          </p:nvSpPr>
          <p:spPr>
            <a:xfrm>
              <a:off x="5450970" y="3969520"/>
              <a:ext cx="125645" cy="124172"/>
            </a:xfrm>
            <a:custGeom>
              <a:avLst/>
              <a:gdLst/>
              <a:ahLst/>
              <a:cxnLst/>
              <a:rect l="l" t="t" r="r" b="b"/>
              <a:pathLst>
                <a:path w="3241" h="3203" extrusionOk="0">
                  <a:moveTo>
                    <a:pt x="1623" y="221"/>
                  </a:moveTo>
                  <a:cubicBezTo>
                    <a:pt x="1966" y="221"/>
                    <a:pt x="2294" y="347"/>
                    <a:pt x="2548" y="578"/>
                  </a:cubicBezTo>
                  <a:cubicBezTo>
                    <a:pt x="2822" y="826"/>
                    <a:pt x="2983" y="1166"/>
                    <a:pt x="3000" y="1534"/>
                  </a:cubicBezTo>
                  <a:cubicBezTo>
                    <a:pt x="3018" y="1902"/>
                    <a:pt x="2892" y="2256"/>
                    <a:pt x="2644" y="2529"/>
                  </a:cubicBezTo>
                  <a:cubicBezTo>
                    <a:pt x="2398" y="2804"/>
                    <a:pt x="2057" y="2963"/>
                    <a:pt x="1688" y="2982"/>
                  </a:cubicBezTo>
                  <a:cubicBezTo>
                    <a:pt x="1666" y="2983"/>
                    <a:pt x="1645" y="2983"/>
                    <a:pt x="1623" y="2983"/>
                  </a:cubicBezTo>
                  <a:cubicBezTo>
                    <a:pt x="1280" y="2983"/>
                    <a:pt x="951" y="2858"/>
                    <a:pt x="693" y="2626"/>
                  </a:cubicBezTo>
                  <a:cubicBezTo>
                    <a:pt x="419" y="2378"/>
                    <a:pt x="258" y="2038"/>
                    <a:pt x="241" y="1669"/>
                  </a:cubicBezTo>
                  <a:cubicBezTo>
                    <a:pt x="223" y="1301"/>
                    <a:pt x="350" y="948"/>
                    <a:pt x="597" y="675"/>
                  </a:cubicBezTo>
                  <a:cubicBezTo>
                    <a:pt x="845" y="400"/>
                    <a:pt x="1184" y="241"/>
                    <a:pt x="1553" y="222"/>
                  </a:cubicBezTo>
                  <a:cubicBezTo>
                    <a:pt x="1576" y="221"/>
                    <a:pt x="1600" y="221"/>
                    <a:pt x="1623" y="221"/>
                  </a:cubicBezTo>
                  <a:close/>
                  <a:moveTo>
                    <a:pt x="1624" y="1"/>
                  </a:moveTo>
                  <a:cubicBezTo>
                    <a:pt x="1597" y="1"/>
                    <a:pt x="1570" y="1"/>
                    <a:pt x="1543" y="3"/>
                  </a:cubicBezTo>
                  <a:cubicBezTo>
                    <a:pt x="1116" y="24"/>
                    <a:pt x="721" y="209"/>
                    <a:pt x="435" y="527"/>
                  </a:cubicBezTo>
                  <a:cubicBezTo>
                    <a:pt x="149" y="843"/>
                    <a:pt x="1" y="1253"/>
                    <a:pt x="22" y="1680"/>
                  </a:cubicBezTo>
                  <a:cubicBezTo>
                    <a:pt x="43" y="2108"/>
                    <a:pt x="229" y="2501"/>
                    <a:pt x="546" y="2787"/>
                  </a:cubicBezTo>
                  <a:cubicBezTo>
                    <a:pt x="842" y="3056"/>
                    <a:pt x="1223" y="3203"/>
                    <a:pt x="1619" y="3203"/>
                  </a:cubicBezTo>
                  <a:cubicBezTo>
                    <a:pt x="1646" y="3203"/>
                    <a:pt x="1673" y="3203"/>
                    <a:pt x="1700" y="3200"/>
                  </a:cubicBezTo>
                  <a:cubicBezTo>
                    <a:pt x="2127" y="3178"/>
                    <a:pt x="2520" y="2993"/>
                    <a:pt x="2806" y="2677"/>
                  </a:cubicBezTo>
                  <a:cubicBezTo>
                    <a:pt x="3093" y="2360"/>
                    <a:pt x="3241" y="1951"/>
                    <a:pt x="3219" y="1524"/>
                  </a:cubicBezTo>
                  <a:cubicBezTo>
                    <a:pt x="3198" y="1096"/>
                    <a:pt x="3013" y="703"/>
                    <a:pt x="2697" y="416"/>
                  </a:cubicBezTo>
                  <a:cubicBezTo>
                    <a:pt x="2399" y="148"/>
                    <a:pt x="2022" y="1"/>
                    <a:pt x="1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5"/>
            <p:cNvSpPr/>
            <p:nvPr/>
          </p:nvSpPr>
          <p:spPr>
            <a:xfrm>
              <a:off x="5706841" y="3837669"/>
              <a:ext cx="83738" cy="80443"/>
            </a:xfrm>
            <a:custGeom>
              <a:avLst/>
              <a:gdLst/>
              <a:ahLst/>
              <a:cxnLst/>
              <a:rect l="l" t="t" r="r" b="b"/>
              <a:pathLst>
                <a:path w="2160" h="2075" extrusionOk="0">
                  <a:moveTo>
                    <a:pt x="2097" y="0"/>
                  </a:moveTo>
                  <a:cubicBezTo>
                    <a:pt x="2080" y="0"/>
                    <a:pt x="2063" y="8"/>
                    <a:pt x="2052" y="24"/>
                  </a:cubicBezTo>
                  <a:cubicBezTo>
                    <a:pt x="1518" y="790"/>
                    <a:pt x="819" y="1465"/>
                    <a:pt x="31" y="1972"/>
                  </a:cubicBezTo>
                  <a:cubicBezTo>
                    <a:pt x="7" y="1991"/>
                    <a:pt x="0" y="2024"/>
                    <a:pt x="16" y="2049"/>
                  </a:cubicBezTo>
                  <a:cubicBezTo>
                    <a:pt x="27" y="2065"/>
                    <a:pt x="44" y="2075"/>
                    <a:pt x="63" y="2075"/>
                  </a:cubicBezTo>
                  <a:cubicBezTo>
                    <a:pt x="73" y="2075"/>
                    <a:pt x="84" y="2072"/>
                    <a:pt x="93" y="2064"/>
                  </a:cubicBezTo>
                  <a:cubicBezTo>
                    <a:pt x="890" y="1549"/>
                    <a:pt x="1601" y="866"/>
                    <a:pt x="2143" y="85"/>
                  </a:cubicBezTo>
                  <a:cubicBezTo>
                    <a:pt x="2159" y="61"/>
                    <a:pt x="2153" y="27"/>
                    <a:pt x="2129" y="10"/>
                  </a:cubicBezTo>
                  <a:cubicBezTo>
                    <a:pt x="2119" y="3"/>
                    <a:pt x="2108" y="0"/>
                    <a:pt x="20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5"/>
            <p:cNvSpPr/>
            <p:nvPr/>
          </p:nvSpPr>
          <p:spPr>
            <a:xfrm>
              <a:off x="5710912" y="3861976"/>
              <a:ext cx="30510" cy="28262"/>
            </a:xfrm>
            <a:custGeom>
              <a:avLst/>
              <a:gdLst/>
              <a:ahLst/>
              <a:cxnLst/>
              <a:rect l="l" t="t" r="r" b="b"/>
              <a:pathLst>
                <a:path w="787" h="729" extrusionOk="0">
                  <a:moveTo>
                    <a:pt x="724" y="1"/>
                  </a:moveTo>
                  <a:cubicBezTo>
                    <a:pt x="711" y="1"/>
                    <a:pt x="698" y="5"/>
                    <a:pt x="687" y="14"/>
                  </a:cubicBezTo>
                  <a:lnTo>
                    <a:pt x="23" y="633"/>
                  </a:lnTo>
                  <a:cubicBezTo>
                    <a:pt x="2" y="653"/>
                    <a:pt x="0" y="689"/>
                    <a:pt x="22" y="710"/>
                  </a:cubicBezTo>
                  <a:cubicBezTo>
                    <a:pt x="32" y="723"/>
                    <a:pt x="46" y="729"/>
                    <a:pt x="60" y="729"/>
                  </a:cubicBezTo>
                  <a:cubicBezTo>
                    <a:pt x="75" y="729"/>
                    <a:pt x="87" y="723"/>
                    <a:pt x="100" y="716"/>
                  </a:cubicBezTo>
                  <a:lnTo>
                    <a:pt x="764" y="96"/>
                  </a:lnTo>
                  <a:cubicBezTo>
                    <a:pt x="785" y="75"/>
                    <a:pt x="787" y="40"/>
                    <a:pt x="765" y="18"/>
                  </a:cubicBezTo>
                  <a:cubicBezTo>
                    <a:pt x="754" y="6"/>
                    <a:pt x="739"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5"/>
            <p:cNvSpPr/>
            <p:nvPr/>
          </p:nvSpPr>
          <p:spPr>
            <a:xfrm>
              <a:off x="5694939" y="3839258"/>
              <a:ext cx="24966" cy="25858"/>
            </a:xfrm>
            <a:custGeom>
              <a:avLst/>
              <a:gdLst/>
              <a:ahLst/>
              <a:cxnLst/>
              <a:rect l="l" t="t" r="r" b="b"/>
              <a:pathLst>
                <a:path w="644" h="667" extrusionOk="0">
                  <a:moveTo>
                    <a:pt x="581" y="1"/>
                  </a:moveTo>
                  <a:cubicBezTo>
                    <a:pt x="568" y="1"/>
                    <a:pt x="556" y="5"/>
                    <a:pt x="545" y="15"/>
                  </a:cubicBezTo>
                  <a:cubicBezTo>
                    <a:pt x="357" y="187"/>
                    <a:pt x="179" y="376"/>
                    <a:pt x="21" y="577"/>
                  </a:cubicBezTo>
                  <a:cubicBezTo>
                    <a:pt x="1" y="600"/>
                    <a:pt x="7" y="634"/>
                    <a:pt x="29" y="654"/>
                  </a:cubicBezTo>
                  <a:cubicBezTo>
                    <a:pt x="39" y="663"/>
                    <a:pt x="51" y="667"/>
                    <a:pt x="64" y="667"/>
                  </a:cubicBezTo>
                  <a:cubicBezTo>
                    <a:pt x="79" y="667"/>
                    <a:pt x="95" y="660"/>
                    <a:pt x="108" y="643"/>
                  </a:cubicBezTo>
                  <a:cubicBezTo>
                    <a:pt x="263" y="448"/>
                    <a:pt x="435" y="262"/>
                    <a:pt x="620" y="94"/>
                  </a:cubicBezTo>
                  <a:cubicBezTo>
                    <a:pt x="642" y="76"/>
                    <a:pt x="643" y="42"/>
                    <a:pt x="623" y="19"/>
                  </a:cubicBezTo>
                  <a:cubicBezTo>
                    <a:pt x="612" y="7"/>
                    <a:pt x="596" y="1"/>
                    <a:pt x="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5"/>
            <p:cNvSpPr/>
            <p:nvPr/>
          </p:nvSpPr>
          <p:spPr>
            <a:xfrm>
              <a:off x="5544053" y="3749548"/>
              <a:ext cx="35317" cy="201436"/>
            </a:xfrm>
            <a:custGeom>
              <a:avLst/>
              <a:gdLst/>
              <a:ahLst/>
              <a:cxnLst/>
              <a:rect l="l" t="t" r="r" b="b"/>
              <a:pathLst>
                <a:path w="911" h="5196" extrusionOk="0">
                  <a:moveTo>
                    <a:pt x="787" y="0"/>
                  </a:moveTo>
                  <a:cubicBezTo>
                    <a:pt x="756" y="2"/>
                    <a:pt x="731" y="27"/>
                    <a:pt x="733" y="57"/>
                  </a:cubicBezTo>
                  <a:cubicBezTo>
                    <a:pt x="801" y="1782"/>
                    <a:pt x="556" y="3485"/>
                    <a:pt x="12" y="5121"/>
                  </a:cubicBezTo>
                  <a:cubicBezTo>
                    <a:pt x="1" y="5150"/>
                    <a:pt x="18" y="5183"/>
                    <a:pt x="46" y="5191"/>
                  </a:cubicBezTo>
                  <a:cubicBezTo>
                    <a:pt x="53" y="5195"/>
                    <a:pt x="58" y="5195"/>
                    <a:pt x="63" y="5195"/>
                  </a:cubicBezTo>
                  <a:cubicBezTo>
                    <a:pt x="86" y="5195"/>
                    <a:pt x="108" y="5181"/>
                    <a:pt x="118" y="5157"/>
                  </a:cubicBezTo>
                  <a:cubicBezTo>
                    <a:pt x="667" y="3506"/>
                    <a:pt x="911" y="1790"/>
                    <a:pt x="844" y="53"/>
                  </a:cubicBezTo>
                  <a:cubicBezTo>
                    <a:pt x="841" y="23"/>
                    <a:pt x="818" y="2"/>
                    <a:pt x="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5"/>
            <p:cNvSpPr/>
            <p:nvPr/>
          </p:nvSpPr>
          <p:spPr>
            <a:xfrm>
              <a:off x="5545061" y="3841313"/>
              <a:ext cx="12134" cy="46288"/>
            </a:xfrm>
            <a:custGeom>
              <a:avLst/>
              <a:gdLst/>
              <a:ahLst/>
              <a:cxnLst/>
              <a:rect l="l" t="t" r="r" b="b"/>
              <a:pathLst>
                <a:path w="313" h="1194" extrusionOk="0">
                  <a:moveTo>
                    <a:pt x="251" y="1"/>
                  </a:moveTo>
                  <a:cubicBezTo>
                    <a:pt x="223" y="1"/>
                    <a:pt x="202" y="21"/>
                    <a:pt x="200" y="48"/>
                  </a:cubicBezTo>
                  <a:cubicBezTo>
                    <a:pt x="164" y="410"/>
                    <a:pt x="99" y="772"/>
                    <a:pt x="8" y="1124"/>
                  </a:cubicBezTo>
                  <a:cubicBezTo>
                    <a:pt x="0" y="1155"/>
                    <a:pt x="18" y="1185"/>
                    <a:pt x="46" y="1192"/>
                  </a:cubicBezTo>
                  <a:cubicBezTo>
                    <a:pt x="52" y="1193"/>
                    <a:pt x="56" y="1193"/>
                    <a:pt x="60" y="1193"/>
                  </a:cubicBezTo>
                  <a:cubicBezTo>
                    <a:pt x="84" y="1193"/>
                    <a:pt x="107" y="1178"/>
                    <a:pt x="114" y="1155"/>
                  </a:cubicBezTo>
                  <a:cubicBezTo>
                    <a:pt x="207" y="796"/>
                    <a:pt x="272" y="429"/>
                    <a:pt x="309" y="61"/>
                  </a:cubicBezTo>
                  <a:cubicBezTo>
                    <a:pt x="312" y="31"/>
                    <a:pt x="291" y="4"/>
                    <a:pt x="260" y="1"/>
                  </a:cubicBezTo>
                  <a:cubicBezTo>
                    <a:pt x="257" y="1"/>
                    <a:pt x="254"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5"/>
            <p:cNvSpPr/>
            <p:nvPr/>
          </p:nvSpPr>
          <p:spPr>
            <a:xfrm>
              <a:off x="5424413" y="3778004"/>
              <a:ext cx="47645" cy="157551"/>
            </a:xfrm>
            <a:custGeom>
              <a:avLst/>
              <a:gdLst/>
              <a:ahLst/>
              <a:cxnLst/>
              <a:rect l="l" t="t" r="r" b="b"/>
              <a:pathLst>
                <a:path w="1229" h="4064" extrusionOk="0">
                  <a:moveTo>
                    <a:pt x="55" y="1"/>
                  </a:moveTo>
                  <a:cubicBezTo>
                    <a:pt x="54" y="1"/>
                    <a:pt x="53" y="1"/>
                    <a:pt x="52" y="1"/>
                  </a:cubicBezTo>
                  <a:cubicBezTo>
                    <a:pt x="22" y="5"/>
                    <a:pt x="1" y="32"/>
                    <a:pt x="4" y="62"/>
                  </a:cubicBezTo>
                  <a:cubicBezTo>
                    <a:pt x="152" y="1442"/>
                    <a:pt x="525" y="2778"/>
                    <a:pt x="1119" y="4031"/>
                  </a:cubicBezTo>
                  <a:cubicBezTo>
                    <a:pt x="1127" y="4053"/>
                    <a:pt x="1147" y="4064"/>
                    <a:pt x="1169" y="4064"/>
                  </a:cubicBezTo>
                  <a:cubicBezTo>
                    <a:pt x="1177" y="4064"/>
                    <a:pt x="1184" y="4063"/>
                    <a:pt x="1190" y="4057"/>
                  </a:cubicBezTo>
                  <a:cubicBezTo>
                    <a:pt x="1218" y="4044"/>
                    <a:pt x="1228" y="4010"/>
                    <a:pt x="1216" y="3984"/>
                  </a:cubicBezTo>
                  <a:cubicBezTo>
                    <a:pt x="629" y="2741"/>
                    <a:pt x="258" y="1417"/>
                    <a:pt x="112" y="49"/>
                  </a:cubicBezTo>
                  <a:cubicBezTo>
                    <a:pt x="109" y="21"/>
                    <a:pt x="84" y="1"/>
                    <a:pt x="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5"/>
            <p:cNvSpPr/>
            <p:nvPr/>
          </p:nvSpPr>
          <p:spPr>
            <a:xfrm>
              <a:off x="5450427" y="3836505"/>
              <a:ext cx="21361" cy="45629"/>
            </a:xfrm>
            <a:custGeom>
              <a:avLst/>
              <a:gdLst/>
              <a:ahLst/>
              <a:cxnLst/>
              <a:rect l="l" t="t" r="r" b="b"/>
              <a:pathLst>
                <a:path w="551" h="1177" extrusionOk="0">
                  <a:moveTo>
                    <a:pt x="64" y="1"/>
                  </a:moveTo>
                  <a:cubicBezTo>
                    <a:pt x="58" y="1"/>
                    <a:pt x="51" y="2"/>
                    <a:pt x="45" y="4"/>
                  </a:cubicBezTo>
                  <a:cubicBezTo>
                    <a:pt x="16" y="13"/>
                    <a:pt x="0" y="44"/>
                    <a:pt x="12" y="73"/>
                  </a:cubicBezTo>
                  <a:cubicBezTo>
                    <a:pt x="137" y="433"/>
                    <a:pt x="281" y="795"/>
                    <a:pt x="439" y="1145"/>
                  </a:cubicBezTo>
                  <a:cubicBezTo>
                    <a:pt x="448" y="1165"/>
                    <a:pt x="468" y="1176"/>
                    <a:pt x="489" y="1176"/>
                  </a:cubicBezTo>
                  <a:cubicBezTo>
                    <a:pt x="496" y="1176"/>
                    <a:pt x="503" y="1175"/>
                    <a:pt x="509" y="1174"/>
                  </a:cubicBezTo>
                  <a:cubicBezTo>
                    <a:pt x="537" y="1161"/>
                    <a:pt x="550" y="1129"/>
                    <a:pt x="537" y="1101"/>
                  </a:cubicBezTo>
                  <a:cubicBezTo>
                    <a:pt x="384" y="753"/>
                    <a:pt x="241" y="396"/>
                    <a:pt x="114" y="37"/>
                  </a:cubicBezTo>
                  <a:cubicBezTo>
                    <a:pt x="108" y="15"/>
                    <a:pt x="87"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5"/>
            <p:cNvSpPr/>
            <p:nvPr/>
          </p:nvSpPr>
          <p:spPr>
            <a:xfrm>
              <a:off x="5479465" y="3813787"/>
              <a:ext cx="9692" cy="24579"/>
            </a:xfrm>
            <a:custGeom>
              <a:avLst/>
              <a:gdLst/>
              <a:ahLst/>
              <a:cxnLst/>
              <a:rect l="l" t="t" r="r" b="b"/>
              <a:pathLst>
                <a:path w="250" h="634" extrusionOk="0">
                  <a:moveTo>
                    <a:pt x="62" y="1"/>
                  </a:moveTo>
                  <a:cubicBezTo>
                    <a:pt x="58" y="1"/>
                    <a:pt x="53" y="1"/>
                    <a:pt x="49" y="2"/>
                  </a:cubicBezTo>
                  <a:cubicBezTo>
                    <a:pt x="19" y="9"/>
                    <a:pt x="1" y="38"/>
                    <a:pt x="8" y="68"/>
                  </a:cubicBezTo>
                  <a:lnTo>
                    <a:pt x="136" y="592"/>
                  </a:lnTo>
                  <a:cubicBezTo>
                    <a:pt x="143" y="616"/>
                    <a:pt x="164" y="633"/>
                    <a:pt x="190" y="633"/>
                  </a:cubicBezTo>
                  <a:cubicBezTo>
                    <a:pt x="192" y="633"/>
                    <a:pt x="195" y="632"/>
                    <a:pt x="198" y="632"/>
                  </a:cubicBezTo>
                  <a:cubicBezTo>
                    <a:pt x="200" y="632"/>
                    <a:pt x="201" y="632"/>
                    <a:pt x="203" y="633"/>
                  </a:cubicBezTo>
                  <a:cubicBezTo>
                    <a:pt x="233" y="626"/>
                    <a:pt x="250" y="598"/>
                    <a:pt x="243" y="566"/>
                  </a:cubicBezTo>
                  <a:lnTo>
                    <a:pt x="115" y="44"/>
                  </a:lnTo>
                  <a:cubicBezTo>
                    <a:pt x="108" y="18"/>
                    <a:pt x="87"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5"/>
            <p:cNvSpPr/>
            <p:nvPr/>
          </p:nvSpPr>
          <p:spPr>
            <a:xfrm>
              <a:off x="5425266" y="3730319"/>
              <a:ext cx="4807" cy="18221"/>
            </a:xfrm>
            <a:custGeom>
              <a:avLst/>
              <a:gdLst/>
              <a:ahLst/>
              <a:cxnLst/>
              <a:rect l="l" t="t" r="r" b="b"/>
              <a:pathLst>
                <a:path w="124" h="470" extrusionOk="0">
                  <a:moveTo>
                    <a:pt x="56" y="0"/>
                  </a:moveTo>
                  <a:cubicBezTo>
                    <a:pt x="55" y="0"/>
                    <a:pt x="53" y="0"/>
                    <a:pt x="51" y="1"/>
                  </a:cubicBezTo>
                  <a:cubicBezTo>
                    <a:pt x="21" y="5"/>
                    <a:pt x="0" y="32"/>
                    <a:pt x="3" y="62"/>
                  </a:cubicBezTo>
                  <a:cubicBezTo>
                    <a:pt x="16" y="177"/>
                    <a:pt x="16" y="294"/>
                    <a:pt x="3" y="409"/>
                  </a:cubicBezTo>
                  <a:cubicBezTo>
                    <a:pt x="0" y="439"/>
                    <a:pt x="21" y="466"/>
                    <a:pt x="51" y="469"/>
                  </a:cubicBezTo>
                  <a:lnTo>
                    <a:pt x="57" y="469"/>
                  </a:lnTo>
                  <a:cubicBezTo>
                    <a:pt x="86" y="469"/>
                    <a:pt x="108" y="448"/>
                    <a:pt x="111" y="419"/>
                  </a:cubicBezTo>
                  <a:cubicBezTo>
                    <a:pt x="124" y="297"/>
                    <a:pt x="124" y="173"/>
                    <a:pt x="111" y="49"/>
                  </a:cubicBezTo>
                  <a:cubicBezTo>
                    <a:pt x="108" y="22"/>
                    <a:pt x="84" y="0"/>
                    <a:pt x="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5"/>
            <p:cNvSpPr/>
            <p:nvPr/>
          </p:nvSpPr>
          <p:spPr>
            <a:xfrm>
              <a:off x="5335634" y="3785758"/>
              <a:ext cx="53344" cy="42722"/>
            </a:xfrm>
            <a:custGeom>
              <a:avLst/>
              <a:gdLst/>
              <a:ahLst/>
              <a:cxnLst/>
              <a:rect l="l" t="t" r="r" b="b"/>
              <a:pathLst>
                <a:path w="1376" h="1102" extrusionOk="0">
                  <a:moveTo>
                    <a:pt x="64" y="1"/>
                  </a:moveTo>
                  <a:cubicBezTo>
                    <a:pt x="44" y="1"/>
                    <a:pt x="24" y="12"/>
                    <a:pt x="14" y="32"/>
                  </a:cubicBezTo>
                  <a:cubicBezTo>
                    <a:pt x="1" y="57"/>
                    <a:pt x="12" y="90"/>
                    <a:pt x="39" y="104"/>
                  </a:cubicBezTo>
                  <a:cubicBezTo>
                    <a:pt x="509" y="339"/>
                    <a:pt x="936" y="677"/>
                    <a:pt x="1272" y="1081"/>
                  </a:cubicBezTo>
                  <a:cubicBezTo>
                    <a:pt x="1282" y="1094"/>
                    <a:pt x="1300" y="1101"/>
                    <a:pt x="1315" y="1101"/>
                  </a:cubicBezTo>
                  <a:cubicBezTo>
                    <a:pt x="1328" y="1101"/>
                    <a:pt x="1339" y="1097"/>
                    <a:pt x="1349" y="1087"/>
                  </a:cubicBezTo>
                  <a:cubicBezTo>
                    <a:pt x="1372" y="1067"/>
                    <a:pt x="1375" y="1033"/>
                    <a:pt x="1357" y="1010"/>
                  </a:cubicBezTo>
                  <a:cubicBezTo>
                    <a:pt x="1010" y="596"/>
                    <a:pt x="570" y="248"/>
                    <a:pt x="86" y="6"/>
                  </a:cubicBezTo>
                  <a:cubicBezTo>
                    <a:pt x="79" y="3"/>
                    <a:pt x="72" y="1"/>
                    <a:pt x="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5"/>
            <p:cNvSpPr/>
            <p:nvPr/>
          </p:nvSpPr>
          <p:spPr>
            <a:xfrm>
              <a:off x="5339898" y="3815958"/>
              <a:ext cx="10971" cy="8645"/>
            </a:xfrm>
            <a:custGeom>
              <a:avLst/>
              <a:gdLst/>
              <a:ahLst/>
              <a:cxnLst/>
              <a:rect l="l" t="t" r="r" b="b"/>
              <a:pathLst>
                <a:path w="283" h="223" extrusionOk="0">
                  <a:moveTo>
                    <a:pt x="62" y="0"/>
                  </a:moveTo>
                  <a:cubicBezTo>
                    <a:pt x="45" y="0"/>
                    <a:pt x="29" y="8"/>
                    <a:pt x="17" y="23"/>
                  </a:cubicBezTo>
                  <a:cubicBezTo>
                    <a:pt x="0" y="47"/>
                    <a:pt x="5" y="82"/>
                    <a:pt x="30" y="100"/>
                  </a:cubicBezTo>
                  <a:lnTo>
                    <a:pt x="188" y="211"/>
                  </a:lnTo>
                  <a:cubicBezTo>
                    <a:pt x="200" y="218"/>
                    <a:pt x="210" y="223"/>
                    <a:pt x="221" y="223"/>
                  </a:cubicBezTo>
                  <a:cubicBezTo>
                    <a:pt x="237" y="223"/>
                    <a:pt x="254" y="214"/>
                    <a:pt x="267" y="200"/>
                  </a:cubicBezTo>
                  <a:cubicBezTo>
                    <a:pt x="282" y="174"/>
                    <a:pt x="278" y="140"/>
                    <a:pt x="252" y="123"/>
                  </a:cubicBezTo>
                  <a:lnTo>
                    <a:pt x="94" y="10"/>
                  </a:lnTo>
                  <a:cubicBezTo>
                    <a:pt x="84" y="4"/>
                    <a:pt x="73"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5"/>
            <p:cNvSpPr/>
            <p:nvPr/>
          </p:nvSpPr>
          <p:spPr>
            <a:xfrm>
              <a:off x="5240225" y="3877018"/>
              <a:ext cx="65207" cy="53538"/>
            </a:xfrm>
            <a:custGeom>
              <a:avLst/>
              <a:gdLst/>
              <a:ahLst/>
              <a:cxnLst/>
              <a:rect l="l" t="t" r="r" b="b"/>
              <a:pathLst>
                <a:path w="1682" h="1381" extrusionOk="0">
                  <a:moveTo>
                    <a:pt x="61" y="1"/>
                  </a:moveTo>
                  <a:cubicBezTo>
                    <a:pt x="48" y="1"/>
                    <a:pt x="36" y="6"/>
                    <a:pt x="25" y="15"/>
                  </a:cubicBezTo>
                  <a:cubicBezTo>
                    <a:pt x="2" y="35"/>
                    <a:pt x="1" y="67"/>
                    <a:pt x="19" y="92"/>
                  </a:cubicBezTo>
                  <a:cubicBezTo>
                    <a:pt x="468" y="607"/>
                    <a:pt x="995" y="1039"/>
                    <a:pt x="1592" y="1373"/>
                  </a:cubicBezTo>
                  <a:cubicBezTo>
                    <a:pt x="1600" y="1378"/>
                    <a:pt x="1610" y="1380"/>
                    <a:pt x="1619" y="1380"/>
                  </a:cubicBezTo>
                  <a:cubicBezTo>
                    <a:pt x="1639" y="1380"/>
                    <a:pt x="1657" y="1369"/>
                    <a:pt x="1667" y="1352"/>
                  </a:cubicBezTo>
                  <a:cubicBezTo>
                    <a:pt x="1681" y="1325"/>
                    <a:pt x="1671" y="1291"/>
                    <a:pt x="1646" y="1276"/>
                  </a:cubicBezTo>
                  <a:cubicBezTo>
                    <a:pt x="1062" y="949"/>
                    <a:pt x="542" y="527"/>
                    <a:pt x="103" y="20"/>
                  </a:cubicBezTo>
                  <a:cubicBezTo>
                    <a:pt x="92" y="7"/>
                    <a:pt x="77"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5"/>
            <p:cNvSpPr/>
            <p:nvPr/>
          </p:nvSpPr>
          <p:spPr>
            <a:xfrm>
              <a:off x="5269960" y="3879073"/>
              <a:ext cx="22834" cy="19190"/>
            </a:xfrm>
            <a:custGeom>
              <a:avLst/>
              <a:gdLst/>
              <a:ahLst/>
              <a:cxnLst/>
              <a:rect l="l" t="t" r="r" b="b"/>
              <a:pathLst>
                <a:path w="589" h="495" extrusionOk="0">
                  <a:moveTo>
                    <a:pt x="63" y="0"/>
                  </a:moveTo>
                  <a:cubicBezTo>
                    <a:pt x="48" y="0"/>
                    <a:pt x="31" y="7"/>
                    <a:pt x="20" y="20"/>
                  </a:cubicBezTo>
                  <a:cubicBezTo>
                    <a:pt x="0" y="43"/>
                    <a:pt x="4" y="77"/>
                    <a:pt x="27" y="97"/>
                  </a:cubicBezTo>
                  <a:lnTo>
                    <a:pt x="491" y="481"/>
                  </a:lnTo>
                  <a:cubicBezTo>
                    <a:pt x="503" y="490"/>
                    <a:pt x="516" y="494"/>
                    <a:pt x="527" y="494"/>
                  </a:cubicBezTo>
                  <a:cubicBezTo>
                    <a:pt x="544" y="494"/>
                    <a:pt x="560" y="489"/>
                    <a:pt x="568" y="474"/>
                  </a:cubicBezTo>
                  <a:cubicBezTo>
                    <a:pt x="588" y="452"/>
                    <a:pt x="584" y="417"/>
                    <a:pt x="561" y="397"/>
                  </a:cubicBezTo>
                  <a:lnTo>
                    <a:pt x="97" y="13"/>
                  </a:lnTo>
                  <a:cubicBezTo>
                    <a:pt x="88" y="4"/>
                    <a:pt x="76"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5"/>
            <p:cNvSpPr/>
            <p:nvPr/>
          </p:nvSpPr>
          <p:spPr>
            <a:xfrm>
              <a:off x="5321134" y="3879189"/>
              <a:ext cx="17135" cy="14809"/>
            </a:xfrm>
            <a:custGeom>
              <a:avLst/>
              <a:gdLst/>
              <a:ahLst/>
              <a:cxnLst/>
              <a:rect l="l" t="t" r="r" b="b"/>
              <a:pathLst>
                <a:path w="442" h="382" extrusionOk="0">
                  <a:moveTo>
                    <a:pt x="59" y="0"/>
                  </a:moveTo>
                  <a:cubicBezTo>
                    <a:pt x="44" y="0"/>
                    <a:pt x="29" y="6"/>
                    <a:pt x="19" y="18"/>
                  </a:cubicBezTo>
                  <a:cubicBezTo>
                    <a:pt x="0" y="41"/>
                    <a:pt x="2" y="75"/>
                    <a:pt x="24" y="95"/>
                  </a:cubicBezTo>
                  <a:lnTo>
                    <a:pt x="345" y="370"/>
                  </a:lnTo>
                  <a:cubicBezTo>
                    <a:pt x="356" y="379"/>
                    <a:pt x="368" y="382"/>
                    <a:pt x="380" y="382"/>
                  </a:cubicBezTo>
                  <a:cubicBezTo>
                    <a:pt x="396" y="382"/>
                    <a:pt x="413" y="377"/>
                    <a:pt x="422" y="365"/>
                  </a:cubicBezTo>
                  <a:cubicBezTo>
                    <a:pt x="442" y="343"/>
                    <a:pt x="439" y="308"/>
                    <a:pt x="416" y="288"/>
                  </a:cubicBezTo>
                  <a:lnTo>
                    <a:pt x="96" y="14"/>
                  </a:lnTo>
                  <a:cubicBezTo>
                    <a:pt x="85" y="5"/>
                    <a:pt x="72"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5"/>
            <p:cNvSpPr/>
            <p:nvPr/>
          </p:nvSpPr>
          <p:spPr>
            <a:xfrm>
              <a:off x="5249568" y="4068806"/>
              <a:ext cx="175733" cy="43924"/>
            </a:xfrm>
            <a:custGeom>
              <a:avLst/>
              <a:gdLst/>
              <a:ahLst/>
              <a:cxnLst/>
              <a:rect l="l" t="t" r="r" b="b"/>
              <a:pathLst>
                <a:path w="4533" h="1133" extrusionOk="0">
                  <a:moveTo>
                    <a:pt x="4469" y="0"/>
                  </a:moveTo>
                  <a:cubicBezTo>
                    <a:pt x="4461" y="0"/>
                    <a:pt x="4454" y="2"/>
                    <a:pt x="4447" y="5"/>
                  </a:cubicBezTo>
                  <a:cubicBezTo>
                    <a:pt x="3243" y="568"/>
                    <a:pt x="1806" y="901"/>
                    <a:pt x="55" y="1022"/>
                  </a:cubicBezTo>
                  <a:cubicBezTo>
                    <a:pt x="25" y="1023"/>
                    <a:pt x="1" y="1050"/>
                    <a:pt x="3" y="1080"/>
                  </a:cubicBezTo>
                  <a:cubicBezTo>
                    <a:pt x="5" y="1112"/>
                    <a:pt x="30" y="1133"/>
                    <a:pt x="59" y="1133"/>
                  </a:cubicBezTo>
                  <a:cubicBezTo>
                    <a:pt x="60" y="1133"/>
                    <a:pt x="62" y="1133"/>
                    <a:pt x="62" y="1130"/>
                  </a:cubicBezTo>
                  <a:cubicBezTo>
                    <a:pt x="1828" y="1009"/>
                    <a:pt x="3276" y="673"/>
                    <a:pt x="4492" y="105"/>
                  </a:cubicBezTo>
                  <a:cubicBezTo>
                    <a:pt x="4519" y="93"/>
                    <a:pt x="4532" y="59"/>
                    <a:pt x="4519" y="32"/>
                  </a:cubicBezTo>
                  <a:cubicBezTo>
                    <a:pt x="4510" y="11"/>
                    <a:pt x="4489" y="0"/>
                    <a:pt x="4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5"/>
            <p:cNvSpPr/>
            <p:nvPr/>
          </p:nvSpPr>
          <p:spPr>
            <a:xfrm>
              <a:off x="5310241" y="4064619"/>
              <a:ext cx="53111" cy="15429"/>
            </a:xfrm>
            <a:custGeom>
              <a:avLst/>
              <a:gdLst/>
              <a:ahLst/>
              <a:cxnLst/>
              <a:rect l="l" t="t" r="r" b="b"/>
              <a:pathLst>
                <a:path w="1370" h="398" extrusionOk="0">
                  <a:moveTo>
                    <a:pt x="1306" y="1"/>
                  </a:moveTo>
                  <a:cubicBezTo>
                    <a:pt x="1301" y="1"/>
                    <a:pt x="1295" y="2"/>
                    <a:pt x="1289" y="3"/>
                  </a:cubicBezTo>
                  <a:cubicBezTo>
                    <a:pt x="889" y="142"/>
                    <a:pt x="473" y="238"/>
                    <a:pt x="52" y="290"/>
                  </a:cubicBezTo>
                  <a:cubicBezTo>
                    <a:pt x="22" y="294"/>
                    <a:pt x="1" y="320"/>
                    <a:pt x="5" y="351"/>
                  </a:cubicBezTo>
                  <a:cubicBezTo>
                    <a:pt x="8" y="379"/>
                    <a:pt x="33" y="398"/>
                    <a:pt x="60" y="398"/>
                  </a:cubicBezTo>
                  <a:lnTo>
                    <a:pt x="65" y="398"/>
                  </a:lnTo>
                  <a:cubicBezTo>
                    <a:pt x="492" y="345"/>
                    <a:pt x="918" y="247"/>
                    <a:pt x="1325" y="106"/>
                  </a:cubicBezTo>
                  <a:cubicBezTo>
                    <a:pt x="1354" y="97"/>
                    <a:pt x="1369" y="66"/>
                    <a:pt x="1359" y="38"/>
                  </a:cubicBezTo>
                  <a:cubicBezTo>
                    <a:pt x="1352" y="15"/>
                    <a:pt x="1330" y="1"/>
                    <a:pt x="13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5"/>
            <p:cNvSpPr/>
            <p:nvPr/>
          </p:nvSpPr>
          <p:spPr>
            <a:xfrm>
              <a:off x="5313497" y="4029688"/>
              <a:ext cx="33495" cy="8296"/>
            </a:xfrm>
            <a:custGeom>
              <a:avLst/>
              <a:gdLst/>
              <a:ahLst/>
              <a:cxnLst/>
              <a:rect l="l" t="t" r="r" b="b"/>
              <a:pathLst>
                <a:path w="864" h="214" extrusionOk="0">
                  <a:moveTo>
                    <a:pt x="807" y="1"/>
                  </a:moveTo>
                  <a:cubicBezTo>
                    <a:pt x="804" y="1"/>
                    <a:pt x="801" y="1"/>
                    <a:pt x="798" y="2"/>
                  </a:cubicBezTo>
                  <a:lnTo>
                    <a:pt x="51" y="103"/>
                  </a:lnTo>
                  <a:cubicBezTo>
                    <a:pt x="22" y="108"/>
                    <a:pt x="1" y="135"/>
                    <a:pt x="4" y="165"/>
                  </a:cubicBezTo>
                  <a:cubicBezTo>
                    <a:pt x="9" y="194"/>
                    <a:pt x="33" y="214"/>
                    <a:pt x="59" y="214"/>
                  </a:cubicBezTo>
                  <a:cubicBezTo>
                    <a:pt x="62" y="214"/>
                    <a:pt x="65" y="214"/>
                    <a:pt x="66" y="212"/>
                  </a:cubicBezTo>
                  <a:lnTo>
                    <a:pt x="814" y="110"/>
                  </a:lnTo>
                  <a:cubicBezTo>
                    <a:pt x="842" y="106"/>
                    <a:pt x="864" y="78"/>
                    <a:pt x="861" y="49"/>
                  </a:cubicBezTo>
                  <a:cubicBezTo>
                    <a:pt x="856" y="23"/>
                    <a:pt x="833" y="1"/>
                    <a:pt x="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5"/>
            <p:cNvSpPr/>
            <p:nvPr/>
          </p:nvSpPr>
          <p:spPr>
            <a:xfrm>
              <a:off x="5371184" y="4248303"/>
              <a:ext cx="41132" cy="48576"/>
            </a:xfrm>
            <a:custGeom>
              <a:avLst/>
              <a:gdLst/>
              <a:ahLst/>
              <a:cxnLst/>
              <a:rect l="l" t="t" r="r" b="b"/>
              <a:pathLst>
                <a:path w="1061" h="1253" extrusionOk="0">
                  <a:moveTo>
                    <a:pt x="998" y="1"/>
                  </a:moveTo>
                  <a:cubicBezTo>
                    <a:pt x="980" y="1"/>
                    <a:pt x="962" y="10"/>
                    <a:pt x="952" y="28"/>
                  </a:cubicBezTo>
                  <a:cubicBezTo>
                    <a:pt x="696" y="444"/>
                    <a:pt x="384" y="822"/>
                    <a:pt x="27" y="1156"/>
                  </a:cubicBezTo>
                  <a:cubicBezTo>
                    <a:pt x="2" y="1177"/>
                    <a:pt x="1" y="1213"/>
                    <a:pt x="22" y="1234"/>
                  </a:cubicBezTo>
                  <a:cubicBezTo>
                    <a:pt x="34" y="1247"/>
                    <a:pt x="48" y="1252"/>
                    <a:pt x="62" y="1252"/>
                  </a:cubicBezTo>
                  <a:cubicBezTo>
                    <a:pt x="74" y="1252"/>
                    <a:pt x="88" y="1247"/>
                    <a:pt x="101" y="1234"/>
                  </a:cubicBezTo>
                  <a:cubicBezTo>
                    <a:pt x="465" y="895"/>
                    <a:pt x="783" y="508"/>
                    <a:pt x="1045" y="83"/>
                  </a:cubicBezTo>
                  <a:cubicBezTo>
                    <a:pt x="1060" y="59"/>
                    <a:pt x="1053" y="25"/>
                    <a:pt x="1026" y="9"/>
                  </a:cubicBezTo>
                  <a:cubicBezTo>
                    <a:pt x="1018" y="4"/>
                    <a:pt x="1008" y="1"/>
                    <a:pt x="9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5"/>
            <p:cNvSpPr/>
            <p:nvPr/>
          </p:nvSpPr>
          <p:spPr>
            <a:xfrm>
              <a:off x="5365834" y="4232331"/>
              <a:ext cx="23842" cy="24889"/>
            </a:xfrm>
            <a:custGeom>
              <a:avLst/>
              <a:gdLst/>
              <a:ahLst/>
              <a:cxnLst/>
              <a:rect l="l" t="t" r="r" b="b"/>
              <a:pathLst>
                <a:path w="615" h="642" extrusionOk="0">
                  <a:moveTo>
                    <a:pt x="553" y="1"/>
                  </a:moveTo>
                  <a:cubicBezTo>
                    <a:pt x="536" y="1"/>
                    <a:pt x="518" y="9"/>
                    <a:pt x="508" y="24"/>
                  </a:cubicBezTo>
                  <a:cubicBezTo>
                    <a:pt x="372" y="220"/>
                    <a:pt x="210" y="394"/>
                    <a:pt x="26" y="546"/>
                  </a:cubicBezTo>
                  <a:cubicBezTo>
                    <a:pt x="4" y="564"/>
                    <a:pt x="1" y="599"/>
                    <a:pt x="19" y="622"/>
                  </a:cubicBezTo>
                  <a:cubicBezTo>
                    <a:pt x="31" y="635"/>
                    <a:pt x="46" y="642"/>
                    <a:pt x="62" y="642"/>
                  </a:cubicBezTo>
                  <a:cubicBezTo>
                    <a:pt x="73" y="642"/>
                    <a:pt x="86" y="638"/>
                    <a:pt x="98" y="629"/>
                  </a:cubicBezTo>
                  <a:cubicBezTo>
                    <a:pt x="288" y="472"/>
                    <a:pt x="456" y="290"/>
                    <a:pt x="599" y="87"/>
                  </a:cubicBezTo>
                  <a:cubicBezTo>
                    <a:pt x="615" y="61"/>
                    <a:pt x="609" y="28"/>
                    <a:pt x="585" y="10"/>
                  </a:cubicBezTo>
                  <a:cubicBezTo>
                    <a:pt x="575" y="4"/>
                    <a:pt x="564"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5"/>
            <p:cNvSpPr/>
            <p:nvPr/>
          </p:nvSpPr>
          <p:spPr>
            <a:xfrm>
              <a:off x="5371107" y="4192322"/>
              <a:ext cx="21128" cy="21012"/>
            </a:xfrm>
            <a:custGeom>
              <a:avLst/>
              <a:gdLst/>
              <a:ahLst/>
              <a:cxnLst/>
              <a:rect l="l" t="t" r="r" b="b"/>
              <a:pathLst>
                <a:path w="545" h="542" extrusionOk="0">
                  <a:moveTo>
                    <a:pt x="483" y="0"/>
                  </a:moveTo>
                  <a:cubicBezTo>
                    <a:pt x="469" y="0"/>
                    <a:pt x="455" y="6"/>
                    <a:pt x="444" y="16"/>
                  </a:cubicBezTo>
                  <a:lnTo>
                    <a:pt x="21" y="448"/>
                  </a:lnTo>
                  <a:cubicBezTo>
                    <a:pt x="0" y="471"/>
                    <a:pt x="0" y="505"/>
                    <a:pt x="21" y="526"/>
                  </a:cubicBezTo>
                  <a:cubicBezTo>
                    <a:pt x="31" y="536"/>
                    <a:pt x="46" y="542"/>
                    <a:pt x="60" y="542"/>
                  </a:cubicBezTo>
                  <a:cubicBezTo>
                    <a:pt x="74" y="542"/>
                    <a:pt x="88" y="536"/>
                    <a:pt x="100" y="526"/>
                  </a:cubicBezTo>
                  <a:lnTo>
                    <a:pt x="523" y="95"/>
                  </a:lnTo>
                  <a:cubicBezTo>
                    <a:pt x="544" y="72"/>
                    <a:pt x="544" y="38"/>
                    <a:pt x="523" y="16"/>
                  </a:cubicBezTo>
                  <a:cubicBezTo>
                    <a:pt x="511" y="6"/>
                    <a:pt x="497" y="0"/>
                    <a:pt x="4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5"/>
            <p:cNvSpPr/>
            <p:nvPr/>
          </p:nvSpPr>
          <p:spPr>
            <a:xfrm>
              <a:off x="5262439" y="4162509"/>
              <a:ext cx="37643" cy="39582"/>
            </a:xfrm>
            <a:custGeom>
              <a:avLst/>
              <a:gdLst/>
              <a:ahLst/>
              <a:cxnLst/>
              <a:rect l="l" t="t" r="r" b="b"/>
              <a:pathLst>
                <a:path w="971" h="1021" extrusionOk="0">
                  <a:moveTo>
                    <a:pt x="910" y="0"/>
                  </a:moveTo>
                  <a:cubicBezTo>
                    <a:pt x="898" y="0"/>
                    <a:pt x="885" y="5"/>
                    <a:pt x="875" y="13"/>
                  </a:cubicBezTo>
                  <a:cubicBezTo>
                    <a:pt x="549" y="278"/>
                    <a:pt x="261" y="587"/>
                    <a:pt x="19" y="933"/>
                  </a:cubicBezTo>
                  <a:cubicBezTo>
                    <a:pt x="0" y="959"/>
                    <a:pt x="6" y="992"/>
                    <a:pt x="30" y="1010"/>
                  </a:cubicBezTo>
                  <a:cubicBezTo>
                    <a:pt x="42" y="1017"/>
                    <a:pt x="52" y="1020"/>
                    <a:pt x="63" y="1020"/>
                  </a:cubicBezTo>
                  <a:cubicBezTo>
                    <a:pt x="80" y="1020"/>
                    <a:pt x="97" y="1013"/>
                    <a:pt x="107" y="996"/>
                  </a:cubicBezTo>
                  <a:cubicBezTo>
                    <a:pt x="344" y="658"/>
                    <a:pt x="626" y="357"/>
                    <a:pt x="945" y="97"/>
                  </a:cubicBezTo>
                  <a:cubicBezTo>
                    <a:pt x="967" y="79"/>
                    <a:pt x="970" y="43"/>
                    <a:pt x="952" y="20"/>
                  </a:cubicBezTo>
                  <a:cubicBezTo>
                    <a:pt x="941" y="7"/>
                    <a:pt x="926"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5"/>
            <p:cNvSpPr/>
            <p:nvPr/>
          </p:nvSpPr>
          <p:spPr>
            <a:xfrm>
              <a:off x="5560723" y="4132851"/>
              <a:ext cx="46056" cy="245631"/>
            </a:xfrm>
            <a:custGeom>
              <a:avLst/>
              <a:gdLst/>
              <a:ahLst/>
              <a:cxnLst/>
              <a:rect l="l" t="t" r="r" b="b"/>
              <a:pathLst>
                <a:path w="1188" h="6336" extrusionOk="0">
                  <a:moveTo>
                    <a:pt x="62" y="0"/>
                  </a:moveTo>
                  <a:cubicBezTo>
                    <a:pt x="56" y="0"/>
                    <a:pt x="50" y="1"/>
                    <a:pt x="44" y="4"/>
                  </a:cubicBezTo>
                  <a:cubicBezTo>
                    <a:pt x="15" y="14"/>
                    <a:pt x="1" y="46"/>
                    <a:pt x="11" y="75"/>
                  </a:cubicBezTo>
                  <a:cubicBezTo>
                    <a:pt x="430" y="1214"/>
                    <a:pt x="679" y="2425"/>
                    <a:pt x="919" y="3594"/>
                  </a:cubicBezTo>
                  <a:cubicBezTo>
                    <a:pt x="986" y="3933"/>
                    <a:pt x="1059" y="4280"/>
                    <a:pt x="1066" y="4626"/>
                  </a:cubicBezTo>
                  <a:cubicBezTo>
                    <a:pt x="1079" y="5116"/>
                    <a:pt x="965" y="5652"/>
                    <a:pt x="720" y="6261"/>
                  </a:cubicBezTo>
                  <a:cubicBezTo>
                    <a:pt x="709" y="6290"/>
                    <a:pt x="721" y="6321"/>
                    <a:pt x="750" y="6332"/>
                  </a:cubicBezTo>
                  <a:cubicBezTo>
                    <a:pt x="757" y="6334"/>
                    <a:pt x="764" y="6335"/>
                    <a:pt x="771" y="6335"/>
                  </a:cubicBezTo>
                  <a:cubicBezTo>
                    <a:pt x="793" y="6335"/>
                    <a:pt x="813" y="6324"/>
                    <a:pt x="821" y="6301"/>
                  </a:cubicBezTo>
                  <a:cubicBezTo>
                    <a:pt x="1072" y="5679"/>
                    <a:pt x="1187" y="5129"/>
                    <a:pt x="1177" y="4623"/>
                  </a:cubicBezTo>
                  <a:cubicBezTo>
                    <a:pt x="1169" y="4265"/>
                    <a:pt x="1095" y="3913"/>
                    <a:pt x="1026" y="3571"/>
                  </a:cubicBezTo>
                  <a:cubicBezTo>
                    <a:pt x="784" y="2396"/>
                    <a:pt x="535" y="1183"/>
                    <a:pt x="112" y="35"/>
                  </a:cubicBezTo>
                  <a:cubicBezTo>
                    <a:pt x="105" y="14"/>
                    <a:pt x="85" y="0"/>
                    <a:pt x="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5"/>
            <p:cNvSpPr/>
            <p:nvPr/>
          </p:nvSpPr>
          <p:spPr>
            <a:xfrm>
              <a:off x="5556614" y="4203410"/>
              <a:ext cx="26284" cy="112581"/>
            </a:xfrm>
            <a:custGeom>
              <a:avLst/>
              <a:gdLst/>
              <a:ahLst/>
              <a:cxnLst/>
              <a:rect l="l" t="t" r="r" b="b"/>
              <a:pathLst>
                <a:path w="678" h="2904" extrusionOk="0">
                  <a:moveTo>
                    <a:pt x="63" y="0"/>
                  </a:moveTo>
                  <a:cubicBezTo>
                    <a:pt x="55" y="0"/>
                    <a:pt x="47" y="2"/>
                    <a:pt x="40" y="5"/>
                  </a:cubicBezTo>
                  <a:cubicBezTo>
                    <a:pt x="11" y="16"/>
                    <a:pt x="0" y="49"/>
                    <a:pt x="11" y="78"/>
                  </a:cubicBezTo>
                  <a:cubicBezTo>
                    <a:pt x="399" y="942"/>
                    <a:pt x="565" y="1899"/>
                    <a:pt x="499" y="2843"/>
                  </a:cubicBezTo>
                  <a:cubicBezTo>
                    <a:pt x="496" y="2875"/>
                    <a:pt x="520" y="2902"/>
                    <a:pt x="550" y="2903"/>
                  </a:cubicBezTo>
                  <a:lnTo>
                    <a:pt x="553" y="2903"/>
                  </a:lnTo>
                  <a:cubicBezTo>
                    <a:pt x="581" y="2903"/>
                    <a:pt x="605" y="2882"/>
                    <a:pt x="608" y="2853"/>
                  </a:cubicBezTo>
                  <a:cubicBezTo>
                    <a:pt x="678" y="1891"/>
                    <a:pt x="507" y="914"/>
                    <a:pt x="114" y="34"/>
                  </a:cubicBezTo>
                  <a:cubicBezTo>
                    <a:pt x="105" y="13"/>
                    <a:pt x="84"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5"/>
            <p:cNvSpPr/>
            <p:nvPr/>
          </p:nvSpPr>
          <p:spPr>
            <a:xfrm>
              <a:off x="5531569" y="4268812"/>
              <a:ext cx="7909" cy="32603"/>
            </a:xfrm>
            <a:custGeom>
              <a:avLst/>
              <a:gdLst/>
              <a:ahLst/>
              <a:cxnLst/>
              <a:rect l="l" t="t" r="r" b="b"/>
              <a:pathLst>
                <a:path w="204" h="841" extrusionOk="0">
                  <a:moveTo>
                    <a:pt x="60" y="1"/>
                  </a:moveTo>
                  <a:cubicBezTo>
                    <a:pt x="57" y="1"/>
                    <a:pt x="55" y="1"/>
                    <a:pt x="52" y="1"/>
                  </a:cubicBezTo>
                  <a:cubicBezTo>
                    <a:pt x="22" y="6"/>
                    <a:pt x="1" y="33"/>
                    <a:pt x="5" y="63"/>
                  </a:cubicBezTo>
                  <a:lnTo>
                    <a:pt x="92" y="792"/>
                  </a:lnTo>
                  <a:cubicBezTo>
                    <a:pt x="95" y="820"/>
                    <a:pt x="121" y="840"/>
                    <a:pt x="148" y="840"/>
                  </a:cubicBezTo>
                  <a:lnTo>
                    <a:pt x="152" y="840"/>
                  </a:lnTo>
                  <a:cubicBezTo>
                    <a:pt x="182" y="836"/>
                    <a:pt x="203" y="810"/>
                    <a:pt x="200" y="780"/>
                  </a:cubicBezTo>
                  <a:lnTo>
                    <a:pt x="113" y="50"/>
                  </a:lnTo>
                  <a:cubicBezTo>
                    <a:pt x="110" y="22"/>
                    <a:pt x="89" y="1"/>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5"/>
            <p:cNvSpPr/>
            <p:nvPr/>
          </p:nvSpPr>
          <p:spPr>
            <a:xfrm>
              <a:off x="5454188" y="4112885"/>
              <a:ext cx="32875" cy="94399"/>
            </a:xfrm>
            <a:custGeom>
              <a:avLst/>
              <a:gdLst/>
              <a:ahLst/>
              <a:cxnLst/>
              <a:rect l="l" t="t" r="r" b="b"/>
              <a:pathLst>
                <a:path w="848" h="2435" extrusionOk="0">
                  <a:moveTo>
                    <a:pt x="785" y="1"/>
                  </a:moveTo>
                  <a:cubicBezTo>
                    <a:pt x="762" y="1"/>
                    <a:pt x="741" y="14"/>
                    <a:pt x="734" y="36"/>
                  </a:cubicBezTo>
                  <a:cubicBezTo>
                    <a:pt x="450" y="798"/>
                    <a:pt x="207" y="1581"/>
                    <a:pt x="7" y="2367"/>
                  </a:cubicBezTo>
                  <a:cubicBezTo>
                    <a:pt x="0" y="2396"/>
                    <a:pt x="17" y="2426"/>
                    <a:pt x="46" y="2433"/>
                  </a:cubicBezTo>
                  <a:cubicBezTo>
                    <a:pt x="52" y="2434"/>
                    <a:pt x="54" y="2434"/>
                    <a:pt x="60" y="2434"/>
                  </a:cubicBezTo>
                  <a:cubicBezTo>
                    <a:pt x="86" y="2434"/>
                    <a:pt x="107" y="2418"/>
                    <a:pt x="114" y="2393"/>
                  </a:cubicBezTo>
                  <a:cubicBezTo>
                    <a:pt x="311" y="1614"/>
                    <a:pt x="556" y="833"/>
                    <a:pt x="836" y="76"/>
                  </a:cubicBezTo>
                  <a:cubicBezTo>
                    <a:pt x="848" y="47"/>
                    <a:pt x="833" y="15"/>
                    <a:pt x="805" y="5"/>
                  </a:cubicBezTo>
                  <a:cubicBezTo>
                    <a:pt x="798" y="2"/>
                    <a:pt x="791" y="1"/>
                    <a:pt x="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5"/>
            <p:cNvSpPr/>
            <p:nvPr/>
          </p:nvSpPr>
          <p:spPr>
            <a:xfrm>
              <a:off x="5483613" y="4157004"/>
              <a:ext cx="8761" cy="17756"/>
            </a:xfrm>
            <a:custGeom>
              <a:avLst/>
              <a:gdLst/>
              <a:ahLst/>
              <a:cxnLst/>
              <a:rect l="l" t="t" r="r" b="b"/>
              <a:pathLst>
                <a:path w="226" h="458" extrusionOk="0">
                  <a:moveTo>
                    <a:pt x="168" y="1"/>
                  </a:moveTo>
                  <a:cubicBezTo>
                    <a:pt x="143" y="1"/>
                    <a:pt x="118" y="17"/>
                    <a:pt x="113" y="44"/>
                  </a:cubicBezTo>
                  <a:cubicBezTo>
                    <a:pt x="90" y="158"/>
                    <a:pt x="56" y="272"/>
                    <a:pt x="13" y="383"/>
                  </a:cubicBezTo>
                  <a:cubicBezTo>
                    <a:pt x="0" y="412"/>
                    <a:pt x="15" y="443"/>
                    <a:pt x="43" y="454"/>
                  </a:cubicBezTo>
                  <a:cubicBezTo>
                    <a:pt x="49" y="456"/>
                    <a:pt x="56" y="457"/>
                    <a:pt x="63" y="457"/>
                  </a:cubicBezTo>
                  <a:cubicBezTo>
                    <a:pt x="86" y="457"/>
                    <a:pt x="106" y="443"/>
                    <a:pt x="114" y="422"/>
                  </a:cubicBezTo>
                  <a:cubicBezTo>
                    <a:pt x="160" y="306"/>
                    <a:pt x="195" y="187"/>
                    <a:pt x="220" y="66"/>
                  </a:cubicBezTo>
                  <a:cubicBezTo>
                    <a:pt x="225" y="37"/>
                    <a:pt x="207" y="7"/>
                    <a:pt x="177" y="2"/>
                  </a:cubicBezTo>
                  <a:cubicBezTo>
                    <a:pt x="174" y="1"/>
                    <a:pt x="171"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5"/>
            <p:cNvSpPr/>
            <p:nvPr/>
          </p:nvSpPr>
          <p:spPr>
            <a:xfrm>
              <a:off x="5463841" y="4317776"/>
              <a:ext cx="8102" cy="21981"/>
            </a:xfrm>
            <a:custGeom>
              <a:avLst/>
              <a:gdLst/>
              <a:ahLst/>
              <a:cxnLst/>
              <a:rect l="l" t="t" r="r" b="b"/>
              <a:pathLst>
                <a:path w="209" h="567" extrusionOk="0">
                  <a:moveTo>
                    <a:pt x="59" y="0"/>
                  </a:moveTo>
                  <a:cubicBezTo>
                    <a:pt x="55" y="0"/>
                    <a:pt x="51" y="1"/>
                    <a:pt x="48" y="2"/>
                  </a:cubicBezTo>
                  <a:cubicBezTo>
                    <a:pt x="19" y="6"/>
                    <a:pt x="1" y="34"/>
                    <a:pt x="5" y="66"/>
                  </a:cubicBezTo>
                  <a:lnTo>
                    <a:pt x="96" y="523"/>
                  </a:lnTo>
                  <a:cubicBezTo>
                    <a:pt x="102" y="550"/>
                    <a:pt x="124" y="567"/>
                    <a:pt x="150" y="567"/>
                  </a:cubicBezTo>
                  <a:cubicBezTo>
                    <a:pt x="153" y="567"/>
                    <a:pt x="157" y="567"/>
                    <a:pt x="160" y="566"/>
                  </a:cubicBezTo>
                  <a:cubicBezTo>
                    <a:pt x="189" y="560"/>
                    <a:pt x="208" y="531"/>
                    <a:pt x="203" y="501"/>
                  </a:cubicBezTo>
                  <a:lnTo>
                    <a:pt x="112" y="44"/>
                  </a:lnTo>
                  <a:cubicBezTo>
                    <a:pt x="108" y="20"/>
                    <a:pt x="85" y="0"/>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5"/>
            <p:cNvSpPr/>
            <p:nvPr/>
          </p:nvSpPr>
          <p:spPr>
            <a:xfrm>
              <a:off x="5733669" y="4139829"/>
              <a:ext cx="67533" cy="62183"/>
            </a:xfrm>
            <a:custGeom>
              <a:avLst/>
              <a:gdLst/>
              <a:ahLst/>
              <a:cxnLst/>
              <a:rect l="l" t="t" r="r" b="b"/>
              <a:pathLst>
                <a:path w="1742" h="1604" extrusionOk="0">
                  <a:moveTo>
                    <a:pt x="63" y="1"/>
                  </a:moveTo>
                  <a:cubicBezTo>
                    <a:pt x="44" y="1"/>
                    <a:pt x="25" y="11"/>
                    <a:pt x="16" y="29"/>
                  </a:cubicBezTo>
                  <a:cubicBezTo>
                    <a:pt x="0" y="56"/>
                    <a:pt x="9" y="87"/>
                    <a:pt x="36" y="103"/>
                  </a:cubicBezTo>
                  <a:cubicBezTo>
                    <a:pt x="667" y="470"/>
                    <a:pt x="1218" y="981"/>
                    <a:pt x="1632" y="1581"/>
                  </a:cubicBezTo>
                  <a:cubicBezTo>
                    <a:pt x="1644" y="1595"/>
                    <a:pt x="1659" y="1604"/>
                    <a:pt x="1678" y="1604"/>
                  </a:cubicBezTo>
                  <a:cubicBezTo>
                    <a:pt x="1688" y="1604"/>
                    <a:pt x="1699" y="1602"/>
                    <a:pt x="1709" y="1595"/>
                  </a:cubicBezTo>
                  <a:cubicBezTo>
                    <a:pt x="1735" y="1577"/>
                    <a:pt x="1742" y="1544"/>
                    <a:pt x="1723" y="1518"/>
                  </a:cubicBezTo>
                  <a:cubicBezTo>
                    <a:pt x="1298" y="906"/>
                    <a:pt x="735" y="385"/>
                    <a:pt x="91" y="9"/>
                  </a:cubicBezTo>
                  <a:cubicBezTo>
                    <a:pt x="82" y="4"/>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5"/>
            <p:cNvSpPr/>
            <p:nvPr/>
          </p:nvSpPr>
          <p:spPr>
            <a:xfrm>
              <a:off x="5743284" y="4182862"/>
              <a:ext cx="16592" cy="16360"/>
            </a:xfrm>
            <a:custGeom>
              <a:avLst/>
              <a:gdLst/>
              <a:ahLst/>
              <a:cxnLst/>
              <a:rect l="l" t="t" r="r" b="b"/>
              <a:pathLst>
                <a:path w="428" h="422" extrusionOk="0">
                  <a:moveTo>
                    <a:pt x="61" y="1"/>
                  </a:moveTo>
                  <a:cubicBezTo>
                    <a:pt x="46" y="1"/>
                    <a:pt x="32" y="6"/>
                    <a:pt x="21" y="17"/>
                  </a:cubicBezTo>
                  <a:cubicBezTo>
                    <a:pt x="0" y="38"/>
                    <a:pt x="0" y="74"/>
                    <a:pt x="21" y="95"/>
                  </a:cubicBezTo>
                  <a:lnTo>
                    <a:pt x="328" y="406"/>
                  </a:lnTo>
                  <a:cubicBezTo>
                    <a:pt x="338" y="415"/>
                    <a:pt x="352" y="421"/>
                    <a:pt x="366" y="421"/>
                  </a:cubicBezTo>
                  <a:cubicBezTo>
                    <a:pt x="379" y="421"/>
                    <a:pt x="393" y="415"/>
                    <a:pt x="406" y="406"/>
                  </a:cubicBezTo>
                  <a:cubicBezTo>
                    <a:pt x="427" y="383"/>
                    <a:pt x="427" y="347"/>
                    <a:pt x="406" y="327"/>
                  </a:cubicBezTo>
                  <a:lnTo>
                    <a:pt x="100" y="17"/>
                  </a:lnTo>
                  <a:cubicBezTo>
                    <a:pt x="89" y="6"/>
                    <a:pt x="75"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5"/>
            <p:cNvSpPr/>
            <p:nvPr/>
          </p:nvSpPr>
          <p:spPr>
            <a:xfrm>
              <a:off x="5651945" y="4252956"/>
              <a:ext cx="57221" cy="44040"/>
            </a:xfrm>
            <a:custGeom>
              <a:avLst/>
              <a:gdLst/>
              <a:ahLst/>
              <a:cxnLst/>
              <a:rect l="l" t="t" r="r" b="b"/>
              <a:pathLst>
                <a:path w="1476" h="1136" extrusionOk="0">
                  <a:moveTo>
                    <a:pt x="62" y="1"/>
                  </a:moveTo>
                  <a:cubicBezTo>
                    <a:pt x="47" y="1"/>
                    <a:pt x="33" y="6"/>
                    <a:pt x="22" y="17"/>
                  </a:cubicBezTo>
                  <a:cubicBezTo>
                    <a:pt x="1" y="40"/>
                    <a:pt x="1" y="74"/>
                    <a:pt x="22" y="96"/>
                  </a:cubicBezTo>
                  <a:cubicBezTo>
                    <a:pt x="432" y="494"/>
                    <a:pt x="889" y="842"/>
                    <a:pt x="1383" y="1128"/>
                  </a:cubicBezTo>
                  <a:cubicBezTo>
                    <a:pt x="1390" y="1134"/>
                    <a:pt x="1402" y="1135"/>
                    <a:pt x="1410" y="1135"/>
                  </a:cubicBezTo>
                  <a:cubicBezTo>
                    <a:pt x="1430" y="1135"/>
                    <a:pt x="1447" y="1127"/>
                    <a:pt x="1460" y="1105"/>
                  </a:cubicBezTo>
                  <a:cubicBezTo>
                    <a:pt x="1476" y="1078"/>
                    <a:pt x="1467" y="1047"/>
                    <a:pt x="1440" y="1030"/>
                  </a:cubicBezTo>
                  <a:cubicBezTo>
                    <a:pt x="955" y="749"/>
                    <a:pt x="503" y="408"/>
                    <a:pt x="100" y="16"/>
                  </a:cubicBezTo>
                  <a:cubicBezTo>
                    <a:pt x="89" y="6"/>
                    <a:pt x="76"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5"/>
            <p:cNvSpPr/>
            <p:nvPr/>
          </p:nvSpPr>
          <p:spPr>
            <a:xfrm>
              <a:off x="5619884" y="4187980"/>
              <a:ext cx="66758" cy="65440"/>
            </a:xfrm>
            <a:custGeom>
              <a:avLst/>
              <a:gdLst/>
              <a:ahLst/>
              <a:cxnLst/>
              <a:rect l="l" t="t" r="r" b="b"/>
              <a:pathLst>
                <a:path w="1722" h="1688" extrusionOk="0">
                  <a:moveTo>
                    <a:pt x="61" y="0"/>
                  </a:moveTo>
                  <a:cubicBezTo>
                    <a:pt x="49" y="0"/>
                    <a:pt x="37" y="4"/>
                    <a:pt x="27" y="13"/>
                  </a:cubicBezTo>
                  <a:cubicBezTo>
                    <a:pt x="3" y="31"/>
                    <a:pt x="0" y="67"/>
                    <a:pt x="20" y="90"/>
                  </a:cubicBezTo>
                  <a:cubicBezTo>
                    <a:pt x="497" y="672"/>
                    <a:pt x="1038" y="1206"/>
                    <a:pt x="1626" y="1676"/>
                  </a:cubicBezTo>
                  <a:cubicBezTo>
                    <a:pt x="1636" y="1685"/>
                    <a:pt x="1648" y="1688"/>
                    <a:pt x="1661" y="1688"/>
                  </a:cubicBezTo>
                  <a:cubicBezTo>
                    <a:pt x="1676" y="1688"/>
                    <a:pt x="1693" y="1681"/>
                    <a:pt x="1703" y="1666"/>
                  </a:cubicBezTo>
                  <a:cubicBezTo>
                    <a:pt x="1722" y="1644"/>
                    <a:pt x="1718" y="1609"/>
                    <a:pt x="1695" y="1591"/>
                  </a:cubicBezTo>
                  <a:cubicBezTo>
                    <a:pt x="1111" y="1125"/>
                    <a:pt x="575" y="597"/>
                    <a:pt x="103" y="20"/>
                  </a:cubicBezTo>
                  <a:cubicBezTo>
                    <a:pt x="92" y="7"/>
                    <a:pt x="77"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5"/>
            <p:cNvSpPr/>
            <p:nvPr/>
          </p:nvSpPr>
          <p:spPr>
            <a:xfrm>
              <a:off x="5638686" y="4169410"/>
              <a:ext cx="13646" cy="12444"/>
            </a:xfrm>
            <a:custGeom>
              <a:avLst/>
              <a:gdLst/>
              <a:ahLst/>
              <a:cxnLst/>
              <a:rect l="l" t="t" r="r" b="b"/>
              <a:pathLst>
                <a:path w="352" h="321" extrusionOk="0">
                  <a:moveTo>
                    <a:pt x="61" y="1"/>
                  </a:moveTo>
                  <a:cubicBezTo>
                    <a:pt x="46" y="1"/>
                    <a:pt x="31" y="6"/>
                    <a:pt x="21" y="18"/>
                  </a:cubicBezTo>
                  <a:cubicBezTo>
                    <a:pt x="1" y="39"/>
                    <a:pt x="1" y="75"/>
                    <a:pt x="24" y="95"/>
                  </a:cubicBezTo>
                  <a:lnTo>
                    <a:pt x="256" y="307"/>
                  </a:lnTo>
                  <a:cubicBezTo>
                    <a:pt x="266" y="315"/>
                    <a:pt x="280" y="321"/>
                    <a:pt x="293" y="321"/>
                  </a:cubicBezTo>
                  <a:cubicBezTo>
                    <a:pt x="307" y="321"/>
                    <a:pt x="323" y="315"/>
                    <a:pt x="333" y="302"/>
                  </a:cubicBezTo>
                  <a:cubicBezTo>
                    <a:pt x="351" y="281"/>
                    <a:pt x="351" y="246"/>
                    <a:pt x="328" y="227"/>
                  </a:cubicBezTo>
                  <a:lnTo>
                    <a:pt x="98" y="15"/>
                  </a:lnTo>
                  <a:cubicBezTo>
                    <a:pt x="87" y="5"/>
                    <a:pt x="74"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5"/>
            <p:cNvSpPr/>
            <p:nvPr/>
          </p:nvSpPr>
          <p:spPr>
            <a:xfrm>
              <a:off x="5620814" y="4064968"/>
              <a:ext cx="238420" cy="28494"/>
            </a:xfrm>
            <a:custGeom>
              <a:avLst/>
              <a:gdLst/>
              <a:ahLst/>
              <a:cxnLst/>
              <a:rect l="l" t="t" r="r" b="b"/>
              <a:pathLst>
                <a:path w="6150" h="735" extrusionOk="0">
                  <a:moveTo>
                    <a:pt x="6086" y="1"/>
                  </a:moveTo>
                  <a:cubicBezTo>
                    <a:pt x="6077" y="1"/>
                    <a:pt x="6068" y="3"/>
                    <a:pt x="6060" y="7"/>
                  </a:cubicBezTo>
                  <a:cubicBezTo>
                    <a:pt x="5811" y="140"/>
                    <a:pt x="5547" y="254"/>
                    <a:pt x="5280" y="343"/>
                  </a:cubicBezTo>
                  <a:cubicBezTo>
                    <a:pt x="4717" y="530"/>
                    <a:pt x="4082" y="625"/>
                    <a:pt x="3384" y="625"/>
                  </a:cubicBezTo>
                  <a:cubicBezTo>
                    <a:pt x="3155" y="625"/>
                    <a:pt x="2919" y="614"/>
                    <a:pt x="2678" y="594"/>
                  </a:cubicBezTo>
                  <a:cubicBezTo>
                    <a:pt x="1799" y="521"/>
                    <a:pt x="922" y="329"/>
                    <a:pt x="73" y="143"/>
                  </a:cubicBezTo>
                  <a:cubicBezTo>
                    <a:pt x="69" y="141"/>
                    <a:pt x="65" y="141"/>
                    <a:pt x="60" y="141"/>
                  </a:cubicBezTo>
                  <a:cubicBezTo>
                    <a:pt x="37" y="141"/>
                    <a:pt x="13" y="157"/>
                    <a:pt x="7" y="182"/>
                  </a:cubicBezTo>
                  <a:cubicBezTo>
                    <a:pt x="0" y="214"/>
                    <a:pt x="19" y="242"/>
                    <a:pt x="49" y="249"/>
                  </a:cubicBezTo>
                  <a:cubicBezTo>
                    <a:pt x="900" y="437"/>
                    <a:pt x="1780" y="631"/>
                    <a:pt x="2668" y="705"/>
                  </a:cubicBezTo>
                  <a:cubicBezTo>
                    <a:pt x="2911" y="724"/>
                    <a:pt x="3148" y="735"/>
                    <a:pt x="3380" y="735"/>
                  </a:cubicBezTo>
                  <a:cubicBezTo>
                    <a:pt x="4092" y="735"/>
                    <a:pt x="4740" y="638"/>
                    <a:pt x="5312" y="449"/>
                  </a:cubicBezTo>
                  <a:cubicBezTo>
                    <a:pt x="5589" y="358"/>
                    <a:pt x="5858" y="242"/>
                    <a:pt x="6111" y="104"/>
                  </a:cubicBezTo>
                  <a:cubicBezTo>
                    <a:pt x="6140" y="90"/>
                    <a:pt x="6150" y="57"/>
                    <a:pt x="6135" y="30"/>
                  </a:cubicBezTo>
                  <a:cubicBezTo>
                    <a:pt x="6126" y="11"/>
                    <a:pt x="6106" y="1"/>
                    <a:pt x="6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5"/>
            <p:cNvSpPr/>
            <p:nvPr/>
          </p:nvSpPr>
          <p:spPr>
            <a:xfrm>
              <a:off x="5693311" y="4055741"/>
              <a:ext cx="71836" cy="11010"/>
            </a:xfrm>
            <a:custGeom>
              <a:avLst/>
              <a:gdLst/>
              <a:ahLst/>
              <a:cxnLst/>
              <a:rect l="l" t="t" r="r" b="b"/>
              <a:pathLst>
                <a:path w="1853" h="284" extrusionOk="0">
                  <a:moveTo>
                    <a:pt x="58" y="0"/>
                  </a:moveTo>
                  <a:cubicBezTo>
                    <a:pt x="34" y="0"/>
                    <a:pt x="13" y="17"/>
                    <a:pt x="7" y="42"/>
                  </a:cubicBezTo>
                  <a:cubicBezTo>
                    <a:pt x="0" y="70"/>
                    <a:pt x="17" y="100"/>
                    <a:pt x="46" y="107"/>
                  </a:cubicBezTo>
                  <a:cubicBezTo>
                    <a:pt x="501" y="225"/>
                    <a:pt x="969" y="284"/>
                    <a:pt x="1439" y="284"/>
                  </a:cubicBezTo>
                  <a:cubicBezTo>
                    <a:pt x="1558" y="284"/>
                    <a:pt x="1679" y="281"/>
                    <a:pt x="1800" y="275"/>
                  </a:cubicBezTo>
                  <a:cubicBezTo>
                    <a:pt x="1830" y="274"/>
                    <a:pt x="1853" y="247"/>
                    <a:pt x="1852" y="217"/>
                  </a:cubicBezTo>
                  <a:cubicBezTo>
                    <a:pt x="1850" y="186"/>
                    <a:pt x="1825" y="164"/>
                    <a:pt x="1796" y="164"/>
                  </a:cubicBezTo>
                  <a:cubicBezTo>
                    <a:pt x="1795" y="164"/>
                    <a:pt x="1794" y="164"/>
                    <a:pt x="1793" y="164"/>
                  </a:cubicBezTo>
                  <a:cubicBezTo>
                    <a:pt x="1676" y="171"/>
                    <a:pt x="1560" y="175"/>
                    <a:pt x="1443" y="175"/>
                  </a:cubicBezTo>
                  <a:cubicBezTo>
                    <a:pt x="981" y="175"/>
                    <a:pt x="523" y="118"/>
                    <a:pt x="74" y="3"/>
                  </a:cubicBezTo>
                  <a:cubicBezTo>
                    <a:pt x="69" y="1"/>
                    <a:pt x="63" y="0"/>
                    <a:pt x="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5"/>
            <p:cNvSpPr/>
            <p:nvPr/>
          </p:nvSpPr>
          <p:spPr>
            <a:xfrm>
              <a:off x="5599259" y="3952501"/>
              <a:ext cx="142587" cy="40008"/>
            </a:xfrm>
            <a:custGeom>
              <a:avLst/>
              <a:gdLst/>
              <a:ahLst/>
              <a:cxnLst/>
              <a:rect l="l" t="t" r="r" b="b"/>
              <a:pathLst>
                <a:path w="3678" h="1032" extrusionOk="0">
                  <a:moveTo>
                    <a:pt x="3621" y="0"/>
                  </a:moveTo>
                  <a:cubicBezTo>
                    <a:pt x="3620" y="0"/>
                    <a:pt x="3619" y="0"/>
                    <a:pt x="3618" y="0"/>
                  </a:cubicBezTo>
                  <a:cubicBezTo>
                    <a:pt x="2385" y="57"/>
                    <a:pt x="1147" y="380"/>
                    <a:pt x="41" y="929"/>
                  </a:cubicBezTo>
                  <a:cubicBezTo>
                    <a:pt x="14" y="940"/>
                    <a:pt x="1" y="974"/>
                    <a:pt x="15" y="1001"/>
                  </a:cubicBezTo>
                  <a:cubicBezTo>
                    <a:pt x="27" y="1021"/>
                    <a:pt x="46" y="1031"/>
                    <a:pt x="65" y="1031"/>
                  </a:cubicBezTo>
                  <a:cubicBezTo>
                    <a:pt x="72" y="1031"/>
                    <a:pt x="82" y="1030"/>
                    <a:pt x="91" y="1026"/>
                  </a:cubicBezTo>
                  <a:cubicBezTo>
                    <a:pt x="1183" y="483"/>
                    <a:pt x="2405" y="167"/>
                    <a:pt x="3624" y="110"/>
                  </a:cubicBezTo>
                  <a:cubicBezTo>
                    <a:pt x="3654" y="107"/>
                    <a:pt x="3678" y="83"/>
                    <a:pt x="3675" y="53"/>
                  </a:cubicBezTo>
                  <a:cubicBezTo>
                    <a:pt x="3674" y="23"/>
                    <a:pt x="3648"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5"/>
            <p:cNvSpPr/>
            <p:nvPr/>
          </p:nvSpPr>
          <p:spPr>
            <a:xfrm>
              <a:off x="5637058" y="3980995"/>
              <a:ext cx="28184" cy="13375"/>
            </a:xfrm>
            <a:custGeom>
              <a:avLst/>
              <a:gdLst/>
              <a:ahLst/>
              <a:cxnLst/>
              <a:rect l="l" t="t" r="r" b="b"/>
              <a:pathLst>
                <a:path w="727" h="345" extrusionOk="0">
                  <a:moveTo>
                    <a:pt x="664" y="1"/>
                  </a:moveTo>
                  <a:cubicBezTo>
                    <a:pt x="659" y="1"/>
                    <a:pt x="653" y="1"/>
                    <a:pt x="648" y="3"/>
                  </a:cubicBezTo>
                  <a:cubicBezTo>
                    <a:pt x="442" y="70"/>
                    <a:pt x="236" y="148"/>
                    <a:pt x="40" y="239"/>
                  </a:cubicBezTo>
                  <a:cubicBezTo>
                    <a:pt x="13" y="252"/>
                    <a:pt x="0" y="286"/>
                    <a:pt x="13" y="312"/>
                  </a:cubicBezTo>
                  <a:cubicBezTo>
                    <a:pt x="21" y="332"/>
                    <a:pt x="41" y="345"/>
                    <a:pt x="63" y="345"/>
                  </a:cubicBezTo>
                  <a:cubicBezTo>
                    <a:pt x="71" y="345"/>
                    <a:pt x="78" y="345"/>
                    <a:pt x="84" y="339"/>
                  </a:cubicBezTo>
                  <a:cubicBezTo>
                    <a:pt x="278" y="252"/>
                    <a:pt x="479" y="174"/>
                    <a:pt x="682" y="108"/>
                  </a:cubicBezTo>
                  <a:cubicBezTo>
                    <a:pt x="712" y="98"/>
                    <a:pt x="726" y="67"/>
                    <a:pt x="718" y="39"/>
                  </a:cubicBezTo>
                  <a:cubicBezTo>
                    <a:pt x="710" y="15"/>
                    <a:pt x="687" y="1"/>
                    <a:pt x="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5"/>
            <p:cNvSpPr/>
            <p:nvPr/>
          </p:nvSpPr>
          <p:spPr>
            <a:xfrm>
              <a:off x="5641168" y="4013677"/>
              <a:ext cx="19151" cy="8955"/>
            </a:xfrm>
            <a:custGeom>
              <a:avLst/>
              <a:gdLst/>
              <a:ahLst/>
              <a:cxnLst/>
              <a:rect l="l" t="t" r="r" b="b"/>
              <a:pathLst>
                <a:path w="494" h="231" extrusionOk="0">
                  <a:moveTo>
                    <a:pt x="431" y="1"/>
                  </a:moveTo>
                  <a:cubicBezTo>
                    <a:pt x="426" y="1"/>
                    <a:pt x="421" y="1"/>
                    <a:pt x="415" y="3"/>
                  </a:cubicBezTo>
                  <a:lnTo>
                    <a:pt x="45" y="124"/>
                  </a:lnTo>
                  <a:cubicBezTo>
                    <a:pt x="15" y="135"/>
                    <a:pt x="1" y="165"/>
                    <a:pt x="9" y="194"/>
                  </a:cubicBezTo>
                  <a:cubicBezTo>
                    <a:pt x="16" y="217"/>
                    <a:pt x="38" y="231"/>
                    <a:pt x="62" y="231"/>
                  </a:cubicBezTo>
                  <a:cubicBezTo>
                    <a:pt x="66" y="231"/>
                    <a:pt x="72" y="231"/>
                    <a:pt x="79" y="229"/>
                  </a:cubicBezTo>
                  <a:lnTo>
                    <a:pt x="449" y="108"/>
                  </a:lnTo>
                  <a:cubicBezTo>
                    <a:pt x="479" y="98"/>
                    <a:pt x="494" y="67"/>
                    <a:pt x="485" y="39"/>
                  </a:cubicBezTo>
                  <a:cubicBezTo>
                    <a:pt x="477" y="15"/>
                    <a:pt x="455" y="1"/>
                    <a:pt x="4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5"/>
            <p:cNvSpPr/>
            <p:nvPr/>
          </p:nvSpPr>
          <p:spPr>
            <a:xfrm>
              <a:off x="5472680" y="4020384"/>
              <a:ext cx="54585" cy="56368"/>
            </a:xfrm>
            <a:custGeom>
              <a:avLst/>
              <a:gdLst/>
              <a:ahLst/>
              <a:cxnLst/>
              <a:rect l="l" t="t" r="r" b="b"/>
              <a:pathLst>
                <a:path w="1408" h="1454" extrusionOk="0">
                  <a:moveTo>
                    <a:pt x="167" y="1"/>
                  </a:moveTo>
                  <a:cubicBezTo>
                    <a:pt x="148" y="1"/>
                    <a:pt x="130" y="10"/>
                    <a:pt x="119" y="28"/>
                  </a:cubicBezTo>
                  <a:cubicBezTo>
                    <a:pt x="25" y="183"/>
                    <a:pt x="0" y="385"/>
                    <a:pt x="46" y="582"/>
                  </a:cubicBezTo>
                  <a:cubicBezTo>
                    <a:pt x="87" y="749"/>
                    <a:pt x="176" y="912"/>
                    <a:pt x="314" y="1066"/>
                  </a:cubicBezTo>
                  <a:cubicBezTo>
                    <a:pt x="452" y="1223"/>
                    <a:pt x="614" y="1338"/>
                    <a:pt x="784" y="1401"/>
                  </a:cubicBezTo>
                  <a:cubicBezTo>
                    <a:pt x="881" y="1436"/>
                    <a:pt x="983" y="1453"/>
                    <a:pt x="1083" y="1453"/>
                  </a:cubicBezTo>
                  <a:cubicBezTo>
                    <a:pt x="1182" y="1453"/>
                    <a:pt x="1278" y="1436"/>
                    <a:pt x="1368" y="1399"/>
                  </a:cubicBezTo>
                  <a:cubicBezTo>
                    <a:pt x="1396" y="1388"/>
                    <a:pt x="1407" y="1357"/>
                    <a:pt x="1397" y="1328"/>
                  </a:cubicBezTo>
                  <a:cubicBezTo>
                    <a:pt x="1389" y="1306"/>
                    <a:pt x="1368" y="1293"/>
                    <a:pt x="1346" y="1293"/>
                  </a:cubicBezTo>
                  <a:cubicBezTo>
                    <a:pt x="1339" y="1293"/>
                    <a:pt x="1333" y="1294"/>
                    <a:pt x="1326" y="1297"/>
                  </a:cubicBezTo>
                  <a:cubicBezTo>
                    <a:pt x="1252" y="1327"/>
                    <a:pt x="1169" y="1343"/>
                    <a:pt x="1084" y="1343"/>
                  </a:cubicBezTo>
                  <a:cubicBezTo>
                    <a:pt x="997" y="1343"/>
                    <a:pt x="908" y="1327"/>
                    <a:pt x="822" y="1295"/>
                  </a:cubicBezTo>
                  <a:cubicBezTo>
                    <a:pt x="670" y="1240"/>
                    <a:pt x="523" y="1136"/>
                    <a:pt x="395" y="991"/>
                  </a:cubicBezTo>
                  <a:cubicBezTo>
                    <a:pt x="271" y="851"/>
                    <a:pt x="188" y="704"/>
                    <a:pt x="153" y="555"/>
                  </a:cubicBezTo>
                  <a:cubicBezTo>
                    <a:pt x="114" y="385"/>
                    <a:pt x="136" y="214"/>
                    <a:pt x="214" y="83"/>
                  </a:cubicBezTo>
                  <a:cubicBezTo>
                    <a:pt x="228" y="58"/>
                    <a:pt x="221" y="25"/>
                    <a:pt x="194" y="8"/>
                  </a:cubicBezTo>
                  <a:cubicBezTo>
                    <a:pt x="185" y="3"/>
                    <a:pt x="176"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5"/>
            <p:cNvSpPr/>
            <p:nvPr/>
          </p:nvSpPr>
          <p:spPr>
            <a:xfrm>
              <a:off x="5490359" y="4036124"/>
              <a:ext cx="17678" cy="23687"/>
            </a:xfrm>
            <a:custGeom>
              <a:avLst/>
              <a:gdLst/>
              <a:ahLst/>
              <a:cxnLst/>
              <a:rect l="l" t="t" r="r" b="b"/>
              <a:pathLst>
                <a:path w="456" h="611" extrusionOk="0">
                  <a:moveTo>
                    <a:pt x="84" y="1"/>
                  </a:moveTo>
                  <a:cubicBezTo>
                    <a:pt x="60" y="1"/>
                    <a:pt x="38" y="17"/>
                    <a:pt x="31" y="41"/>
                  </a:cubicBezTo>
                  <a:cubicBezTo>
                    <a:pt x="0" y="149"/>
                    <a:pt x="29" y="278"/>
                    <a:pt x="110" y="385"/>
                  </a:cubicBezTo>
                  <a:cubicBezTo>
                    <a:pt x="178" y="475"/>
                    <a:pt x="268" y="539"/>
                    <a:pt x="363" y="602"/>
                  </a:cubicBezTo>
                  <a:cubicBezTo>
                    <a:pt x="372" y="606"/>
                    <a:pt x="382" y="610"/>
                    <a:pt x="393" y="610"/>
                  </a:cubicBezTo>
                  <a:cubicBezTo>
                    <a:pt x="410" y="610"/>
                    <a:pt x="429" y="602"/>
                    <a:pt x="439" y="585"/>
                  </a:cubicBezTo>
                  <a:cubicBezTo>
                    <a:pt x="456" y="559"/>
                    <a:pt x="449" y="525"/>
                    <a:pt x="423" y="509"/>
                  </a:cubicBezTo>
                  <a:cubicBezTo>
                    <a:pt x="338" y="452"/>
                    <a:pt x="256" y="395"/>
                    <a:pt x="197" y="318"/>
                  </a:cubicBezTo>
                  <a:cubicBezTo>
                    <a:pt x="137" y="239"/>
                    <a:pt x="114" y="146"/>
                    <a:pt x="137" y="71"/>
                  </a:cubicBezTo>
                  <a:cubicBezTo>
                    <a:pt x="145" y="42"/>
                    <a:pt x="128" y="12"/>
                    <a:pt x="100" y="4"/>
                  </a:cubicBezTo>
                  <a:cubicBezTo>
                    <a:pt x="95" y="2"/>
                    <a:pt x="89"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5"/>
            <p:cNvSpPr/>
            <p:nvPr/>
          </p:nvSpPr>
          <p:spPr>
            <a:xfrm>
              <a:off x="5514085" y="4031045"/>
              <a:ext cx="4575" cy="6435"/>
            </a:xfrm>
            <a:custGeom>
              <a:avLst/>
              <a:gdLst/>
              <a:ahLst/>
              <a:cxnLst/>
              <a:rect l="l" t="t" r="r" b="b"/>
              <a:pathLst>
                <a:path w="118" h="166" extrusionOk="0">
                  <a:moveTo>
                    <a:pt x="53" y="1"/>
                  </a:moveTo>
                  <a:cubicBezTo>
                    <a:pt x="23" y="1"/>
                    <a:pt x="1" y="26"/>
                    <a:pt x="2" y="58"/>
                  </a:cubicBezTo>
                  <a:lnTo>
                    <a:pt x="5" y="115"/>
                  </a:lnTo>
                  <a:cubicBezTo>
                    <a:pt x="8" y="143"/>
                    <a:pt x="32" y="166"/>
                    <a:pt x="60" y="166"/>
                  </a:cubicBezTo>
                  <a:lnTo>
                    <a:pt x="65" y="166"/>
                  </a:lnTo>
                  <a:cubicBezTo>
                    <a:pt x="94" y="165"/>
                    <a:pt x="117" y="139"/>
                    <a:pt x="116" y="109"/>
                  </a:cubicBezTo>
                  <a:lnTo>
                    <a:pt x="112" y="52"/>
                  </a:lnTo>
                  <a:cubicBezTo>
                    <a:pt x="110" y="24"/>
                    <a:pt x="86" y="1"/>
                    <a:pt x="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5"/>
            <p:cNvSpPr/>
            <p:nvPr/>
          </p:nvSpPr>
          <p:spPr>
            <a:xfrm>
              <a:off x="5489002" y="3998053"/>
              <a:ext cx="9149" cy="7986"/>
            </a:xfrm>
            <a:custGeom>
              <a:avLst/>
              <a:gdLst/>
              <a:ahLst/>
              <a:cxnLst/>
              <a:rect l="l" t="t" r="r" b="b"/>
              <a:pathLst>
                <a:path w="236" h="206" extrusionOk="0">
                  <a:moveTo>
                    <a:pt x="175" y="1"/>
                  </a:moveTo>
                  <a:cubicBezTo>
                    <a:pt x="167" y="1"/>
                    <a:pt x="159" y="2"/>
                    <a:pt x="152" y="6"/>
                  </a:cubicBezTo>
                  <a:cubicBezTo>
                    <a:pt x="96" y="29"/>
                    <a:pt x="49" y="70"/>
                    <a:pt x="17" y="120"/>
                  </a:cubicBezTo>
                  <a:cubicBezTo>
                    <a:pt x="1" y="147"/>
                    <a:pt x="8" y="181"/>
                    <a:pt x="32" y="197"/>
                  </a:cubicBezTo>
                  <a:cubicBezTo>
                    <a:pt x="42" y="202"/>
                    <a:pt x="52" y="205"/>
                    <a:pt x="64" y="205"/>
                  </a:cubicBezTo>
                  <a:cubicBezTo>
                    <a:pt x="81" y="205"/>
                    <a:pt x="99" y="197"/>
                    <a:pt x="108" y="178"/>
                  </a:cubicBezTo>
                  <a:cubicBezTo>
                    <a:pt x="129" y="147"/>
                    <a:pt x="159" y="121"/>
                    <a:pt x="195" y="105"/>
                  </a:cubicBezTo>
                  <a:cubicBezTo>
                    <a:pt x="223" y="96"/>
                    <a:pt x="236" y="63"/>
                    <a:pt x="223" y="34"/>
                  </a:cubicBezTo>
                  <a:cubicBezTo>
                    <a:pt x="216" y="13"/>
                    <a:pt x="196"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5"/>
            <p:cNvSpPr/>
            <p:nvPr/>
          </p:nvSpPr>
          <p:spPr>
            <a:xfrm>
              <a:off x="5538393" y="4044188"/>
              <a:ext cx="8800" cy="11126"/>
            </a:xfrm>
            <a:custGeom>
              <a:avLst/>
              <a:gdLst/>
              <a:ahLst/>
              <a:cxnLst/>
              <a:rect l="l" t="t" r="r" b="b"/>
              <a:pathLst>
                <a:path w="227" h="287" extrusionOk="0">
                  <a:moveTo>
                    <a:pt x="166" y="1"/>
                  </a:moveTo>
                  <a:cubicBezTo>
                    <a:pt x="147" y="1"/>
                    <a:pt x="129" y="10"/>
                    <a:pt x="118" y="28"/>
                  </a:cubicBezTo>
                  <a:lnTo>
                    <a:pt x="13" y="204"/>
                  </a:lnTo>
                  <a:cubicBezTo>
                    <a:pt x="0" y="230"/>
                    <a:pt x="6" y="263"/>
                    <a:pt x="33" y="280"/>
                  </a:cubicBezTo>
                  <a:cubicBezTo>
                    <a:pt x="41" y="284"/>
                    <a:pt x="53" y="287"/>
                    <a:pt x="61" y="287"/>
                  </a:cubicBezTo>
                  <a:cubicBezTo>
                    <a:pt x="80" y="287"/>
                    <a:pt x="97" y="277"/>
                    <a:pt x="108" y="260"/>
                  </a:cubicBezTo>
                  <a:lnTo>
                    <a:pt x="212" y="83"/>
                  </a:lnTo>
                  <a:cubicBezTo>
                    <a:pt x="227" y="58"/>
                    <a:pt x="219" y="25"/>
                    <a:pt x="194" y="8"/>
                  </a:cubicBezTo>
                  <a:cubicBezTo>
                    <a:pt x="185" y="3"/>
                    <a:pt x="176"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8"/>
        <p:cNvGrpSpPr/>
        <p:nvPr/>
      </p:nvGrpSpPr>
      <p:grpSpPr>
        <a:xfrm>
          <a:off x="0" y="0"/>
          <a:ext cx="0" cy="0"/>
          <a:chOff x="0" y="0"/>
          <a:chExt cx="0" cy="0"/>
        </a:xfrm>
      </p:grpSpPr>
      <p:sp>
        <p:nvSpPr>
          <p:cNvPr id="2349" name="Google Shape;2349;p50"/>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واجهات النظام</a:t>
            </a:r>
            <a:endParaRPr dirty="0">
              <a:latin typeface="Dubai" panose="020B0503030403030204" pitchFamily="34" charset="-78"/>
              <a:cs typeface="Dubai" panose="020B0503030403030204" pitchFamily="34" charset="-78"/>
            </a:endParaRPr>
          </a:p>
        </p:txBody>
      </p:sp>
      <p:pic>
        <p:nvPicPr>
          <p:cNvPr id="18" name="صورة 17">
            <a:extLst>
              <a:ext uri="{FF2B5EF4-FFF2-40B4-BE49-F238E27FC236}">
                <a16:creationId xmlns:a16="http://schemas.microsoft.com/office/drawing/2014/main" id="{6A7C8CA6-6C4F-05C8-39C2-CF1D268FFE56}"/>
              </a:ext>
            </a:extLst>
          </p:cNvPr>
          <p:cNvPicPr>
            <a:picLocks noChangeAspect="1"/>
          </p:cNvPicPr>
          <p:nvPr/>
        </p:nvPicPr>
        <p:blipFill>
          <a:blip r:embed="rId3"/>
          <a:stretch>
            <a:fillRect/>
          </a:stretch>
        </p:blipFill>
        <p:spPr>
          <a:xfrm>
            <a:off x="2073132" y="1442005"/>
            <a:ext cx="4997735" cy="3508568"/>
          </a:xfrm>
          <a:prstGeom prst="rect">
            <a:avLst/>
          </a:prstGeom>
        </p:spPr>
      </p:pic>
    </p:spTree>
  </p:cSld>
  <p:clrMapOvr>
    <a:masterClrMapping/>
  </p:clrMapOvr>
  <p:transition spd="med">
    <p:pull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56615D11-0232-3523-8C46-CDE538639CB5}"/>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5C4BF8D2-E39A-3F24-86CF-B31BEA089C8C}"/>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خوارزمية العمل </a:t>
            </a:r>
            <a:r>
              <a:rPr lang="en-US" dirty="0">
                <a:latin typeface="Dubai" panose="020B0503030403030204" pitchFamily="34" charset="-78"/>
                <a:cs typeface="Dubai" panose="020B0503030403030204" pitchFamily="34" charset="-78"/>
              </a:rPr>
              <a:t>(YOLO)</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26D20A6A-0744-FCEF-86DA-3B140C411E1D}"/>
              </a:ext>
            </a:extLst>
          </p:cNvPr>
          <p:cNvPicPr>
            <a:picLocks noChangeAspect="1"/>
          </p:cNvPicPr>
          <p:nvPr/>
        </p:nvPicPr>
        <p:blipFill>
          <a:blip r:embed="rId3"/>
          <a:stretch>
            <a:fillRect/>
          </a:stretch>
        </p:blipFill>
        <p:spPr>
          <a:xfrm>
            <a:off x="2356263" y="1513416"/>
            <a:ext cx="4431474" cy="3410628"/>
          </a:xfrm>
          <a:prstGeom prst="rect">
            <a:avLst/>
          </a:prstGeom>
        </p:spPr>
      </p:pic>
    </p:spTree>
    <p:extLst>
      <p:ext uri="{BB962C8B-B14F-4D97-AF65-F5344CB8AC3E}">
        <p14:creationId xmlns:p14="http://schemas.microsoft.com/office/powerpoint/2010/main" val="2177017920"/>
      </p:ext>
    </p:extLst>
  </p:cSld>
  <p:clrMapOvr>
    <a:masterClrMapping/>
  </p:clrMapOvr>
  <p:transition spd="med">
    <p:pull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AEFB6DC8-5727-B879-BF18-CABC06A7FFA5}"/>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1739FB29-E606-73D1-D613-4851F8A1CE5D}"/>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خوارزمية العمل (تحليل البيانات)</a:t>
            </a:r>
            <a:endParaRPr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A324040A-4D96-ACF7-99BC-432BCA7D6F47}"/>
              </a:ext>
            </a:extLst>
          </p:cNvPr>
          <p:cNvPicPr>
            <a:picLocks noChangeAspect="1"/>
          </p:cNvPicPr>
          <p:nvPr/>
        </p:nvPicPr>
        <p:blipFill>
          <a:blip r:embed="rId3"/>
          <a:stretch>
            <a:fillRect/>
          </a:stretch>
        </p:blipFill>
        <p:spPr>
          <a:xfrm>
            <a:off x="1398845" y="1668814"/>
            <a:ext cx="6346309" cy="3069633"/>
          </a:xfrm>
          <a:prstGeom prst="rect">
            <a:avLst/>
          </a:prstGeom>
        </p:spPr>
      </p:pic>
    </p:spTree>
    <p:extLst>
      <p:ext uri="{BB962C8B-B14F-4D97-AF65-F5344CB8AC3E}">
        <p14:creationId xmlns:p14="http://schemas.microsoft.com/office/powerpoint/2010/main" val="4249232507"/>
      </p:ext>
    </p:extLst>
  </p:cSld>
  <p:clrMapOvr>
    <a:masterClrMapping/>
  </p:clrMapOvr>
  <p:transition spd="med">
    <p:pull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7BAE4FC9-45D5-1559-940E-E516A72C21B6}"/>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73B27405-F825-6D41-DE0C-F6D3150EFF34}"/>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E552C579-A894-7C7B-947A-C87A8A87CFF2}"/>
              </a:ext>
            </a:extLst>
          </p:cNvPr>
          <p:cNvPicPr>
            <a:picLocks noChangeAspect="1"/>
          </p:cNvPicPr>
          <p:nvPr/>
        </p:nvPicPr>
        <p:blipFill>
          <a:blip r:embed="rId3"/>
          <a:stretch>
            <a:fillRect/>
          </a:stretch>
        </p:blipFill>
        <p:spPr>
          <a:xfrm>
            <a:off x="1962686" y="1664973"/>
            <a:ext cx="5218628" cy="2938527"/>
          </a:xfrm>
          <a:custGeom>
            <a:avLst/>
            <a:gdLst>
              <a:gd name="connsiteX0" fmla="*/ 0 w 5218628"/>
              <a:gd name="connsiteY0" fmla="*/ 0 h 2938527"/>
              <a:gd name="connsiteX1" fmla="*/ 632034 w 5218628"/>
              <a:gd name="connsiteY1" fmla="*/ 0 h 2938527"/>
              <a:gd name="connsiteX2" fmla="*/ 1316254 w 5218628"/>
              <a:gd name="connsiteY2" fmla="*/ 0 h 2938527"/>
              <a:gd name="connsiteX3" fmla="*/ 1843915 w 5218628"/>
              <a:gd name="connsiteY3" fmla="*/ 0 h 2938527"/>
              <a:gd name="connsiteX4" fmla="*/ 2319390 w 5218628"/>
              <a:gd name="connsiteY4" fmla="*/ 0 h 2938527"/>
              <a:gd name="connsiteX5" fmla="*/ 2742679 w 5218628"/>
              <a:gd name="connsiteY5" fmla="*/ 0 h 2938527"/>
              <a:gd name="connsiteX6" fmla="*/ 3218154 w 5218628"/>
              <a:gd name="connsiteY6" fmla="*/ 0 h 2938527"/>
              <a:gd name="connsiteX7" fmla="*/ 3902374 w 5218628"/>
              <a:gd name="connsiteY7" fmla="*/ 0 h 2938527"/>
              <a:gd name="connsiteX8" fmla="*/ 4482222 w 5218628"/>
              <a:gd name="connsiteY8" fmla="*/ 0 h 2938527"/>
              <a:gd name="connsiteX9" fmla="*/ 5218628 w 5218628"/>
              <a:gd name="connsiteY9" fmla="*/ 0 h 2938527"/>
              <a:gd name="connsiteX10" fmla="*/ 5218628 w 5218628"/>
              <a:gd name="connsiteY10" fmla="*/ 646476 h 2938527"/>
              <a:gd name="connsiteX11" fmla="*/ 5218628 w 5218628"/>
              <a:gd name="connsiteY11" fmla="*/ 1292952 h 2938527"/>
              <a:gd name="connsiteX12" fmla="*/ 5218628 w 5218628"/>
              <a:gd name="connsiteY12" fmla="*/ 1851272 h 2938527"/>
              <a:gd name="connsiteX13" fmla="*/ 5218628 w 5218628"/>
              <a:gd name="connsiteY13" fmla="*/ 2938527 h 2938527"/>
              <a:gd name="connsiteX14" fmla="*/ 4534408 w 5218628"/>
              <a:gd name="connsiteY14" fmla="*/ 2938527 h 2938527"/>
              <a:gd name="connsiteX15" fmla="*/ 3850188 w 5218628"/>
              <a:gd name="connsiteY15" fmla="*/ 2938527 h 2938527"/>
              <a:gd name="connsiteX16" fmla="*/ 3374713 w 5218628"/>
              <a:gd name="connsiteY16" fmla="*/ 2938527 h 2938527"/>
              <a:gd name="connsiteX17" fmla="*/ 2847051 w 5218628"/>
              <a:gd name="connsiteY17" fmla="*/ 2938527 h 2938527"/>
              <a:gd name="connsiteX18" fmla="*/ 2371577 w 5218628"/>
              <a:gd name="connsiteY18" fmla="*/ 2938527 h 2938527"/>
              <a:gd name="connsiteX19" fmla="*/ 1948288 w 5218628"/>
              <a:gd name="connsiteY19" fmla="*/ 2938527 h 2938527"/>
              <a:gd name="connsiteX20" fmla="*/ 1316254 w 5218628"/>
              <a:gd name="connsiteY20" fmla="*/ 2938527 h 2938527"/>
              <a:gd name="connsiteX21" fmla="*/ 736406 w 5218628"/>
              <a:gd name="connsiteY21" fmla="*/ 2938527 h 2938527"/>
              <a:gd name="connsiteX22" fmla="*/ 0 w 5218628"/>
              <a:gd name="connsiteY22" fmla="*/ 2938527 h 2938527"/>
              <a:gd name="connsiteX23" fmla="*/ 0 w 5218628"/>
              <a:gd name="connsiteY23" fmla="*/ 2292051 h 2938527"/>
              <a:gd name="connsiteX24" fmla="*/ 0 w 5218628"/>
              <a:gd name="connsiteY24" fmla="*/ 1763116 h 2938527"/>
              <a:gd name="connsiteX25" fmla="*/ 0 w 5218628"/>
              <a:gd name="connsiteY25" fmla="*/ 1234181 h 2938527"/>
              <a:gd name="connsiteX26" fmla="*/ 0 w 5218628"/>
              <a:gd name="connsiteY26" fmla="*/ 646476 h 2938527"/>
              <a:gd name="connsiteX27" fmla="*/ 0 w 5218628"/>
              <a:gd name="connsiteY27" fmla="*/ 0 h 293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8628" h="2938527" fill="none" extrusionOk="0">
                <a:moveTo>
                  <a:pt x="0" y="0"/>
                </a:moveTo>
                <a:cubicBezTo>
                  <a:pt x="297284" y="-9178"/>
                  <a:pt x="464486" y="34271"/>
                  <a:pt x="632034" y="0"/>
                </a:cubicBezTo>
                <a:cubicBezTo>
                  <a:pt x="799582" y="-34271"/>
                  <a:pt x="1030638" y="18447"/>
                  <a:pt x="1316254" y="0"/>
                </a:cubicBezTo>
                <a:cubicBezTo>
                  <a:pt x="1601870" y="-18447"/>
                  <a:pt x="1650394" y="43257"/>
                  <a:pt x="1843915" y="0"/>
                </a:cubicBezTo>
                <a:cubicBezTo>
                  <a:pt x="2037436" y="-43257"/>
                  <a:pt x="2214336" y="28740"/>
                  <a:pt x="2319390" y="0"/>
                </a:cubicBezTo>
                <a:cubicBezTo>
                  <a:pt x="2424444" y="-28740"/>
                  <a:pt x="2646122" y="41354"/>
                  <a:pt x="2742679" y="0"/>
                </a:cubicBezTo>
                <a:cubicBezTo>
                  <a:pt x="2839236" y="-41354"/>
                  <a:pt x="2986610" y="49586"/>
                  <a:pt x="3218154" y="0"/>
                </a:cubicBezTo>
                <a:cubicBezTo>
                  <a:pt x="3449698" y="-49586"/>
                  <a:pt x="3689713" y="7721"/>
                  <a:pt x="3902374" y="0"/>
                </a:cubicBezTo>
                <a:cubicBezTo>
                  <a:pt x="4115035" y="-7721"/>
                  <a:pt x="4215179" y="467"/>
                  <a:pt x="4482222" y="0"/>
                </a:cubicBezTo>
                <a:cubicBezTo>
                  <a:pt x="4749265" y="-467"/>
                  <a:pt x="4979570" y="44239"/>
                  <a:pt x="5218628" y="0"/>
                </a:cubicBezTo>
                <a:cubicBezTo>
                  <a:pt x="5229616" y="216810"/>
                  <a:pt x="5144904" y="423356"/>
                  <a:pt x="5218628" y="646476"/>
                </a:cubicBezTo>
                <a:cubicBezTo>
                  <a:pt x="5292352" y="869596"/>
                  <a:pt x="5141611" y="1091914"/>
                  <a:pt x="5218628" y="1292952"/>
                </a:cubicBezTo>
                <a:cubicBezTo>
                  <a:pt x="5295645" y="1493990"/>
                  <a:pt x="5207535" y="1619667"/>
                  <a:pt x="5218628" y="1851272"/>
                </a:cubicBezTo>
                <a:cubicBezTo>
                  <a:pt x="5229721" y="2082877"/>
                  <a:pt x="5150415" y="2589622"/>
                  <a:pt x="5218628" y="2938527"/>
                </a:cubicBezTo>
                <a:cubicBezTo>
                  <a:pt x="5035377" y="2999282"/>
                  <a:pt x="4770606" y="2898678"/>
                  <a:pt x="4534408" y="2938527"/>
                </a:cubicBezTo>
                <a:cubicBezTo>
                  <a:pt x="4298210" y="2978376"/>
                  <a:pt x="4084978" y="2916399"/>
                  <a:pt x="3850188" y="2938527"/>
                </a:cubicBezTo>
                <a:cubicBezTo>
                  <a:pt x="3615398" y="2960655"/>
                  <a:pt x="3479617" y="2931276"/>
                  <a:pt x="3374713" y="2938527"/>
                </a:cubicBezTo>
                <a:cubicBezTo>
                  <a:pt x="3269809" y="2945778"/>
                  <a:pt x="2982073" y="2924523"/>
                  <a:pt x="2847051" y="2938527"/>
                </a:cubicBezTo>
                <a:cubicBezTo>
                  <a:pt x="2712029" y="2952531"/>
                  <a:pt x="2504948" y="2922210"/>
                  <a:pt x="2371577" y="2938527"/>
                </a:cubicBezTo>
                <a:cubicBezTo>
                  <a:pt x="2238206" y="2954844"/>
                  <a:pt x="2126441" y="2889094"/>
                  <a:pt x="1948288" y="2938527"/>
                </a:cubicBezTo>
                <a:cubicBezTo>
                  <a:pt x="1770135" y="2987960"/>
                  <a:pt x="1445804" y="2906485"/>
                  <a:pt x="1316254" y="2938527"/>
                </a:cubicBezTo>
                <a:cubicBezTo>
                  <a:pt x="1186704" y="2970569"/>
                  <a:pt x="903737" y="2883221"/>
                  <a:pt x="736406" y="2938527"/>
                </a:cubicBezTo>
                <a:cubicBezTo>
                  <a:pt x="569075" y="2993833"/>
                  <a:pt x="229557" y="2927034"/>
                  <a:pt x="0" y="2938527"/>
                </a:cubicBezTo>
                <a:cubicBezTo>
                  <a:pt x="-24002" y="2667778"/>
                  <a:pt x="39030" y="2433852"/>
                  <a:pt x="0" y="2292051"/>
                </a:cubicBezTo>
                <a:cubicBezTo>
                  <a:pt x="-39030" y="2150250"/>
                  <a:pt x="32388" y="1896119"/>
                  <a:pt x="0" y="1763116"/>
                </a:cubicBezTo>
                <a:cubicBezTo>
                  <a:pt x="-32388" y="1630113"/>
                  <a:pt x="11801" y="1366776"/>
                  <a:pt x="0" y="1234181"/>
                </a:cubicBezTo>
                <a:cubicBezTo>
                  <a:pt x="-11801" y="1101586"/>
                  <a:pt x="8029" y="860621"/>
                  <a:pt x="0" y="646476"/>
                </a:cubicBezTo>
                <a:cubicBezTo>
                  <a:pt x="-8029" y="432331"/>
                  <a:pt x="12970" y="164435"/>
                  <a:pt x="0" y="0"/>
                </a:cubicBezTo>
                <a:close/>
              </a:path>
              <a:path w="5218628" h="2938527" stroke="0" extrusionOk="0">
                <a:moveTo>
                  <a:pt x="0" y="0"/>
                </a:moveTo>
                <a:cubicBezTo>
                  <a:pt x="210600" y="-50607"/>
                  <a:pt x="366028" y="22381"/>
                  <a:pt x="579848" y="0"/>
                </a:cubicBezTo>
                <a:cubicBezTo>
                  <a:pt x="793668" y="-22381"/>
                  <a:pt x="908625" y="10713"/>
                  <a:pt x="1003136" y="0"/>
                </a:cubicBezTo>
                <a:cubicBezTo>
                  <a:pt x="1097647" y="-10713"/>
                  <a:pt x="1455619" y="58404"/>
                  <a:pt x="1582984" y="0"/>
                </a:cubicBezTo>
                <a:cubicBezTo>
                  <a:pt x="1710349" y="-58404"/>
                  <a:pt x="1926679" y="44923"/>
                  <a:pt x="2215018" y="0"/>
                </a:cubicBezTo>
                <a:cubicBezTo>
                  <a:pt x="2503357" y="-44923"/>
                  <a:pt x="2519262" y="21951"/>
                  <a:pt x="2638306" y="0"/>
                </a:cubicBezTo>
                <a:cubicBezTo>
                  <a:pt x="2757350" y="-21951"/>
                  <a:pt x="3131857" y="20912"/>
                  <a:pt x="3270340" y="0"/>
                </a:cubicBezTo>
                <a:cubicBezTo>
                  <a:pt x="3408823" y="-20912"/>
                  <a:pt x="3627317" y="62408"/>
                  <a:pt x="3798001" y="0"/>
                </a:cubicBezTo>
                <a:cubicBezTo>
                  <a:pt x="3968685" y="-62408"/>
                  <a:pt x="4177856" y="22487"/>
                  <a:pt x="4273476" y="0"/>
                </a:cubicBezTo>
                <a:cubicBezTo>
                  <a:pt x="4369096" y="-22487"/>
                  <a:pt x="4513297" y="37930"/>
                  <a:pt x="4696765" y="0"/>
                </a:cubicBezTo>
                <a:cubicBezTo>
                  <a:pt x="4880233" y="-37930"/>
                  <a:pt x="5106151" y="24190"/>
                  <a:pt x="5218628" y="0"/>
                </a:cubicBezTo>
                <a:cubicBezTo>
                  <a:pt x="5264355" y="162657"/>
                  <a:pt x="5199246" y="379601"/>
                  <a:pt x="5218628" y="646476"/>
                </a:cubicBezTo>
                <a:cubicBezTo>
                  <a:pt x="5238010" y="913351"/>
                  <a:pt x="5159795" y="947969"/>
                  <a:pt x="5218628" y="1234181"/>
                </a:cubicBezTo>
                <a:cubicBezTo>
                  <a:pt x="5277461" y="1520394"/>
                  <a:pt x="5182426" y="1679446"/>
                  <a:pt x="5218628" y="1851272"/>
                </a:cubicBezTo>
                <a:cubicBezTo>
                  <a:pt x="5254830" y="2023098"/>
                  <a:pt x="5215423" y="2230529"/>
                  <a:pt x="5218628" y="2380207"/>
                </a:cubicBezTo>
                <a:cubicBezTo>
                  <a:pt x="5221833" y="2529886"/>
                  <a:pt x="5194299" y="2670549"/>
                  <a:pt x="5218628" y="2938527"/>
                </a:cubicBezTo>
                <a:cubicBezTo>
                  <a:pt x="5067786" y="2943047"/>
                  <a:pt x="4800084" y="2871996"/>
                  <a:pt x="4586594" y="2938527"/>
                </a:cubicBezTo>
                <a:cubicBezTo>
                  <a:pt x="4373104" y="3005058"/>
                  <a:pt x="4267393" y="2931405"/>
                  <a:pt x="4058933" y="2938527"/>
                </a:cubicBezTo>
                <a:cubicBezTo>
                  <a:pt x="3850473" y="2945649"/>
                  <a:pt x="3695515" y="2881113"/>
                  <a:pt x="3531272" y="2938527"/>
                </a:cubicBezTo>
                <a:cubicBezTo>
                  <a:pt x="3367029" y="2995941"/>
                  <a:pt x="3163240" y="2903983"/>
                  <a:pt x="3003610" y="2938527"/>
                </a:cubicBezTo>
                <a:cubicBezTo>
                  <a:pt x="2843980" y="2973071"/>
                  <a:pt x="2628074" y="2873132"/>
                  <a:pt x="2423763" y="2938527"/>
                </a:cubicBezTo>
                <a:cubicBezTo>
                  <a:pt x="2219452" y="3003922"/>
                  <a:pt x="2051370" y="2930909"/>
                  <a:pt x="1948288" y="2938527"/>
                </a:cubicBezTo>
                <a:cubicBezTo>
                  <a:pt x="1845206" y="2946145"/>
                  <a:pt x="1557835" y="2907037"/>
                  <a:pt x="1316254" y="2938527"/>
                </a:cubicBezTo>
                <a:cubicBezTo>
                  <a:pt x="1074673" y="2970017"/>
                  <a:pt x="903870" y="2934265"/>
                  <a:pt x="788593" y="2938527"/>
                </a:cubicBezTo>
                <a:cubicBezTo>
                  <a:pt x="673316" y="2942789"/>
                  <a:pt x="227320" y="2877298"/>
                  <a:pt x="0" y="2938527"/>
                </a:cubicBezTo>
                <a:cubicBezTo>
                  <a:pt x="-31126" y="2664928"/>
                  <a:pt x="39740" y="2614943"/>
                  <a:pt x="0" y="2292051"/>
                </a:cubicBezTo>
                <a:cubicBezTo>
                  <a:pt x="-39740" y="1969159"/>
                  <a:pt x="17923" y="1826831"/>
                  <a:pt x="0" y="1645575"/>
                </a:cubicBezTo>
                <a:cubicBezTo>
                  <a:pt x="-17923" y="1464319"/>
                  <a:pt x="73104" y="1158951"/>
                  <a:pt x="0" y="999099"/>
                </a:cubicBezTo>
                <a:cubicBezTo>
                  <a:pt x="-73104" y="839247"/>
                  <a:pt x="95418" y="469853"/>
                  <a:pt x="0" y="0"/>
                </a:cubicBezTo>
                <a:close/>
              </a:path>
            </a:pathLst>
          </a:custGeom>
          <a:ln w="76200">
            <a:solidFill>
              <a:srgbClr val="AC1754"/>
            </a:solidFill>
            <a:extLst>
              <a:ext uri="{C807C97D-BFC1-408E-A445-0C87EB9F89A2}">
                <ask:lineSketchStyleProps xmlns:ask="http://schemas.microsoft.com/office/drawing/2018/sketchyshapes" sd="845785876">
                  <a:prstGeom prst="rect">
                    <a:avLst/>
                  </a:prstGeom>
                  <ask:type>
                    <ask:lineSketchScribble/>
                  </ask:type>
                </ask:lineSketchStyleProps>
              </a:ext>
            </a:extLst>
          </a:ln>
        </p:spPr>
      </p:pic>
    </p:spTree>
    <p:extLst>
      <p:ext uri="{BB962C8B-B14F-4D97-AF65-F5344CB8AC3E}">
        <p14:creationId xmlns:p14="http://schemas.microsoft.com/office/powerpoint/2010/main" val="4170286348"/>
      </p:ext>
    </p:extLst>
  </p:cSld>
  <p:clrMapOvr>
    <a:masterClrMapping/>
  </p:clrMapOvr>
  <p:transition spd="med">
    <p:pull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4F7B4A10-4040-F150-0007-1EB94421267E}"/>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9D6D4AF9-CC13-4792-4625-C3FCB69410B0}"/>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a:t>
            </a:r>
            <a:endParaRPr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9138D1B5-CB45-5FB1-7ACD-99E62707DFC3}"/>
              </a:ext>
            </a:extLst>
          </p:cNvPr>
          <p:cNvPicPr>
            <a:picLocks noChangeAspect="1"/>
          </p:cNvPicPr>
          <p:nvPr/>
        </p:nvPicPr>
        <p:blipFill>
          <a:blip r:embed="rId3"/>
          <a:stretch>
            <a:fillRect/>
          </a:stretch>
        </p:blipFill>
        <p:spPr>
          <a:xfrm>
            <a:off x="1962686" y="1664973"/>
            <a:ext cx="5218628" cy="2938527"/>
          </a:xfrm>
          <a:custGeom>
            <a:avLst/>
            <a:gdLst>
              <a:gd name="connsiteX0" fmla="*/ 0 w 5218628"/>
              <a:gd name="connsiteY0" fmla="*/ 0 h 2938527"/>
              <a:gd name="connsiteX1" fmla="*/ 423289 w 5218628"/>
              <a:gd name="connsiteY1" fmla="*/ 0 h 2938527"/>
              <a:gd name="connsiteX2" fmla="*/ 1003136 w 5218628"/>
              <a:gd name="connsiteY2" fmla="*/ 0 h 2938527"/>
              <a:gd name="connsiteX3" fmla="*/ 1478611 w 5218628"/>
              <a:gd name="connsiteY3" fmla="*/ 0 h 2938527"/>
              <a:gd name="connsiteX4" fmla="*/ 2058459 w 5218628"/>
              <a:gd name="connsiteY4" fmla="*/ 0 h 2938527"/>
              <a:gd name="connsiteX5" fmla="*/ 2742679 w 5218628"/>
              <a:gd name="connsiteY5" fmla="*/ 0 h 2938527"/>
              <a:gd name="connsiteX6" fmla="*/ 3374713 w 5218628"/>
              <a:gd name="connsiteY6" fmla="*/ 0 h 2938527"/>
              <a:gd name="connsiteX7" fmla="*/ 4058933 w 5218628"/>
              <a:gd name="connsiteY7" fmla="*/ 0 h 2938527"/>
              <a:gd name="connsiteX8" fmla="*/ 4638780 w 5218628"/>
              <a:gd name="connsiteY8" fmla="*/ 0 h 2938527"/>
              <a:gd name="connsiteX9" fmla="*/ 5218628 w 5218628"/>
              <a:gd name="connsiteY9" fmla="*/ 0 h 2938527"/>
              <a:gd name="connsiteX10" fmla="*/ 5218628 w 5218628"/>
              <a:gd name="connsiteY10" fmla="*/ 528935 h 2938527"/>
              <a:gd name="connsiteX11" fmla="*/ 5218628 w 5218628"/>
              <a:gd name="connsiteY11" fmla="*/ 1087255 h 2938527"/>
              <a:gd name="connsiteX12" fmla="*/ 5218628 w 5218628"/>
              <a:gd name="connsiteY12" fmla="*/ 1586805 h 2938527"/>
              <a:gd name="connsiteX13" fmla="*/ 5218628 w 5218628"/>
              <a:gd name="connsiteY13" fmla="*/ 2145125 h 2938527"/>
              <a:gd name="connsiteX14" fmla="*/ 5218628 w 5218628"/>
              <a:gd name="connsiteY14" fmla="*/ 2938527 h 2938527"/>
              <a:gd name="connsiteX15" fmla="*/ 4690967 w 5218628"/>
              <a:gd name="connsiteY15" fmla="*/ 2938527 h 2938527"/>
              <a:gd name="connsiteX16" fmla="*/ 4267678 w 5218628"/>
              <a:gd name="connsiteY16" fmla="*/ 2938527 h 2938527"/>
              <a:gd name="connsiteX17" fmla="*/ 3635644 w 5218628"/>
              <a:gd name="connsiteY17" fmla="*/ 2938527 h 2938527"/>
              <a:gd name="connsiteX18" fmla="*/ 3160169 w 5218628"/>
              <a:gd name="connsiteY18" fmla="*/ 2938527 h 2938527"/>
              <a:gd name="connsiteX19" fmla="*/ 2632508 w 5218628"/>
              <a:gd name="connsiteY19" fmla="*/ 2938527 h 2938527"/>
              <a:gd name="connsiteX20" fmla="*/ 2157033 w 5218628"/>
              <a:gd name="connsiteY20" fmla="*/ 2938527 h 2938527"/>
              <a:gd name="connsiteX21" fmla="*/ 1681558 w 5218628"/>
              <a:gd name="connsiteY21" fmla="*/ 2938527 h 2938527"/>
              <a:gd name="connsiteX22" fmla="*/ 1206083 w 5218628"/>
              <a:gd name="connsiteY22" fmla="*/ 2938527 h 2938527"/>
              <a:gd name="connsiteX23" fmla="*/ 574049 w 5218628"/>
              <a:gd name="connsiteY23" fmla="*/ 2938527 h 2938527"/>
              <a:gd name="connsiteX24" fmla="*/ 0 w 5218628"/>
              <a:gd name="connsiteY24" fmla="*/ 2938527 h 2938527"/>
              <a:gd name="connsiteX25" fmla="*/ 0 w 5218628"/>
              <a:gd name="connsiteY25" fmla="*/ 2350822 h 2938527"/>
              <a:gd name="connsiteX26" fmla="*/ 0 w 5218628"/>
              <a:gd name="connsiteY26" fmla="*/ 1733731 h 2938527"/>
              <a:gd name="connsiteX27" fmla="*/ 0 w 5218628"/>
              <a:gd name="connsiteY27" fmla="*/ 1175411 h 2938527"/>
              <a:gd name="connsiteX28" fmla="*/ 0 w 5218628"/>
              <a:gd name="connsiteY28" fmla="*/ 617091 h 2938527"/>
              <a:gd name="connsiteX29" fmla="*/ 0 w 5218628"/>
              <a:gd name="connsiteY29" fmla="*/ 0 h 293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628" h="2938527" fill="none" extrusionOk="0">
                <a:moveTo>
                  <a:pt x="0" y="0"/>
                </a:moveTo>
                <a:cubicBezTo>
                  <a:pt x="188789" y="-19782"/>
                  <a:pt x="338078" y="10537"/>
                  <a:pt x="423289" y="0"/>
                </a:cubicBezTo>
                <a:cubicBezTo>
                  <a:pt x="508500" y="-10537"/>
                  <a:pt x="754327" y="69304"/>
                  <a:pt x="1003136" y="0"/>
                </a:cubicBezTo>
                <a:cubicBezTo>
                  <a:pt x="1251945" y="-69304"/>
                  <a:pt x="1321709" y="21057"/>
                  <a:pt x="1478611" y="0"/>
                </a:cubicBezTo>
                <a:cubicBezTo>
                  <a:pt x="1635514" y="-21057"/>
                  <a:pt x="1791992" y="62660"/>
                  <a:pt x="2058459" y="0"/>
                </a:cubicBezTo>
                <a:cubicBezTo>
                  <a:pt x="2324926" y="-62660"/>
                  <a:pt x="2467649" y="81146"/>
                  <a:pt x="2742679" y="0"/>
                </a:cubicBezTo>
                <a:cubicBezTo>
                  <a:pt x="3017709" y="-81146"/>
                  <a:pt x="3154388" y="2857"/>
                  <a:pt x="3374713" y="0"/>
                </a:cubicBezTo>
                <a:cubicBezTo>
                  <a:pt x="3595038" y="-2857"/>
                  <a:pt x="3719458" y="13814"/>
                  <a:pt x="4058933" y="0"/>
                </a:cubicBezTo>
                <a:cubicBezTo>
                  <a:pt x="4398408" y="-13814"/>
                  <a:pt x="4496944" y="34971"/>
                  <a:pt x="4638780" y="0"/>
                </a:cubicBezTo>
                <a:cubicBezTo>
                  <a:pt x="4780616" y="-34971"/>
                  <a:pt x="4991368" y="22726"/>
                  <a:pt x="5218628" y="0"/>
                </a:cubicBezTo>
                <a:cubicBezTo>
                  <a:pt x="5264431" y="194273"/>
                  <a:pt x="5186953" y="379445"/>
                  <a:pt x="5218628" y="528935"/>
                </a:cubicBezTo>
                <a:cubicBezTo>
                  <a:pt x="5250303" y="678425"/>
                  <a:pt x="5158791" y="858443"/>
                  <a:pt x="5218628" y="1087255"/>
                </a:cubicBezTo>
                <a:cubicBezTo>
                  <a:pt x="5278465" y="1316067"/>
                  <a:pt x="5203434" y="1435993"/>
                  <a:pt x="5218628" y="1586805"/>
                </a:cubicBezTo>
                <a:cubicBezTo>
                  <a:pt x="5233822" y="1737617"/>
                  <a:pt x="5180472" y="1908579"/>
                  <a:pt x="5218628" y="2145125"/>
                </a:cubicBezTo>
                <a:cubicBezTo>
                  <a:pt x="5256784" y="2381671"/>
                  <a:pt x="5146811" y="2642607"/>
                  <a:pt x="5218628" y="2938527"/>
                </a:cubicBezTo>
                <a:cubicBezTo>
                  <a:pt x="5087491" y="2953828"/>
                  <a:pt x="4856089" y="2903290"/>
                  <a:pt x="4690967" y="2938527"/>
                </a:cubicBezTo>
                <a:cubicBezTo>
                  <a:pt x="4525845" y="2973764"/>
                  <a:pt x="4425527" y="2925816"/>
                  <a:pt x="4267678" y="2938527"/>
                </a:cubicBezTo>
                <a:cubicBezTo>
                  <a:pt x="4109829" y="2951238"/>
                  <a:pt x="3932017" y="2908151"/>
                  <a:pt x="3635644" y="2938527"/>
                </a:cubicBezTo>
                <a:cubicBezTo>
                  <a:pt x="3339271" y="2968903"/>
                  <a:pt x="3396125" y="2907637"/>
                  <a:pt x="3160169" y="2938527"/>
                </a:cubicBezTo>
                <a:cubicBezTo>
                  <a:pt x="2924214" y="2969417"/>
                  <a:pt x="2753881" y="2924101"/>
                  <a:pt x="2632508" y="2938527"/>
                </a:cubicBezTo>
                <a:cubicBezTo>
                  <a:pt x="2511135" y="2952953"/>
                  <a:pt x="2345233" y="2899105"/>
                  <a:pt x="2157033" y="2938527"/>
                </a:cubicBezTo>
                <a:cubicBezTo>
                  <a:pt x="1968833" y="2977949"/>
                  <a:pt x="1832861" y="2895050"/>
                  <a:pt x="1681558" y="2938527"/>
                </a:cubicBezTo>
                <a:cubicBezTo>
                  <a:pt x="1530256" y="2982004"/>
                  <a:pt x="1409572" y="2887456"/>
                  <a:pt x="1206083" y="2938527"/>
                </a:cubicBezTo>
                <a:cubicBezTo>
                  <a:pt x="1002595" y="2989598"/>
                  <a:pt x="717791" y="2914134"/>
                  <a:pt x="574049" y="2938527"/>
                </a:cubicBezTo>
                <a:cubicBezTo>
                  <a:pt x="430307" y="2962920"/>
                  <a:pt x="185007" y="2876221"/>
                  <a:pt x="0" y="2938527"/>
                </a:cubicBezTo>
                <a:cubicBezTo>
                  <a:pt x="-11283" y="2756264"/>
                  <a:pt x="49866" y="2603441"/>
                  <a:pt x="0" y="2350822"/>
                </a:cubicBezTo>
                <a:cubicBezTo>
                  <a:pt x="-49866" y="2098204"/>
                  <a:pt x="66710" y="1975719"/>
                  <a:pt x="0" y="1733731"/>
                </a:cubicBezTo>
                <a:cubicBezTo>
                  <a:pt x="-66710" y="1491743"/>
                  <a:pt x="34327" y="1428879"/>
                  <a:pt x="0" y="1175411"/>
                </a:cubicBezTo>
                <a:cubicBezTo>
                  <a:pt x="-34327" y="921943"/>
                  <a:pt x="20506" y="881765"/>
                  <a:pt x="0" y="617091"/>
                </a:cubicBezTo>
                <a:cubicBezTo>
                  <a:pt x="-20506" y="352417"/>
                  <a:pt x="41841" y="271602"/>
                  <a:pt x="0" y="0"/>
                </a:cubicBezTo>
                <a:close/>
              </a:path>
              <a:path w="5218628" h="2938527" stroke="0" extrusionOk="0">
                <a:moveTo>
                  <a:pt x="0" y="0"/>
                </a:moveTo>
                <a:cubicBezTo>
                  <a:pt x="292380" y="-28682"/>
                  <a:pt x="359048" y="56808"/>
                  <a:pt x="684220" y="0"/>
                </a:cubicBezTo>
                <a:cubicBezTo>
                  <a:pt x="1009392" y="-56808"/>
                  <a:pt x="1026617" y="51170"/>
                  <a:pt x="1368440" y="0"/>
                </a:cubicBezTo>
                <a:cubicBezTo>
                  <a:pt x="1710263" y="-51170"/>
                  <a:pt x="1663106" y="699"/>
                  <a:pt x="1896102" y="0"/>
                </a:cubicBezTo>
                <a:cubicBezTo>
                  <a:pt x="2129098" y="-699"/>
                  <a:pt x="2176732" y="24573"/>
                  <a:pt x="2423763" y="0"/>
                </a:cubicBezTo>
                <a:cubicBezTo>
                  <a:pt x="2670794" y="-24573"/>
                  <a:pt x="2791515" y="48352"/>
                  <a:pt x="2899238" y="0"/>
                </a:cubicBezTo>
                <a:cubicBezTo>
                  <a:pt x="3006962" y="-48352"/>
                  <a:pt x="3195175" y="1660"/>
                  <a:pt x="3479085" y="0"/>
                </a:cubicBezTo>
                <a:cubicBezTo>
                  <a:pt x="3762995" y="-1660"/>
                  <a:pt x="3999072" y="52799"/>
                  <a:pt x="4163305" y="0"/>
                </a:cubicBezTo>
                <a:cubicBezTo>
                  <a:pt x="4327538" y="-52799"/>
                  <a:pt x="4973238" y="88626"/>
                  <a:pt x="5218628" y="0"/>
                </a:cubicBezTo>
                <a:cubicBezTo>
                  <a:pt x="5273508" y="130902"/>
                  <a:pt x="5169626" y="278835"/>
                  <a:pt x="5218628" y="499550"/>
                </a:cubicBezTo>
                <a:cubicBezTo>
                  <a:pt x="5267630" y="720265"/>
                  <a:pt x="5164494" y="793003"/>
                  <a:pt x="5218628" y="999099"/>
                </a:cubicBezTo>
                <a:cubicBezTo>
                  <a:pt x="5272762" y="1205195"/>
                  <a:pt x="5164022" y="1398325"/>
                  <a:pt x="5218628" y="1616190"/>
                </a:cubicBezTo>
                <a:cubicBezTo>
                  <a:pt x="5273234" y="1834055"/>
                  <a:pt x="5176990" y="1982959"/>
                  <a:pt x="5218628" y="2262666"/>
                </a:cubicBezTo>
                <a:cubicBezTo>
                  <a:pt x="5260266" y="2542373"/>
                  <a:pt x="5177071" y="2766128"/>
                  <a:pt x="5218628" y="2938527"/>
                </a:cubicBezTo>
                <a:cubicBezTo>
                  <a:pt x="4942804" y="2952505"/>
                  <a:pt x="4849387" y="2921961"/>
                  <a:pt x="4638780" y="2938527"/>
                </a:cubicBezTo>
                <a:cubicBezTo>
                  <a:pt x="4428173" y="2955093"/>
                  <a:pt x="4317554" y="2885276"/>
                  <a:pt x="4006747" y="2938527"/>
                </a:cubicBezTo>
                <a:cubicBezTo>
                  <a:pt x="3695940" y="2991778"/>
                  <a:pt x="3603693" y="2914003"/>
                  <a:pt x="3322526" y="2938527"/>
                </a:cubicBezTo>
                <a:cubicBezTo>
                  <a:pt x="3041359" y="2963051"/>
                  <a:pt x="2957582" y="2888732"/>
                  <a:pt x="2742679" y="2938527"/>
                </a:cubicBezTo>
                <a:cubicBezTo>
                  <a:pt x="2527776" y="2988322"/>
                  <a:pt x="2508039" y="2926018"/>
                  <a:pt x="2319390" y="2938527"/>
                </a:cubicBezTo>
                <a:cubicBezTo>
                  <a:pt x="2130741" y="2951036"/>
                  <a:pt x="1989421" y="2899243"/>
                  <a:pt x="1739543" y="2938527"/>
                </a:cubicBezTo>
                <a:cubicBezTo>
                  <a:pt x="1489665" y="2977811"/>
                  <a:pt x="1462211" y="2913239"/>
                  <a:pt x="1264068" y="2938527"/>
                </a:cubicBezTo>
                <a:cubicBezTo>
                  <a:pt x="1065926" y="2963815"/>
                  <a:pt x="1044319" y="2893877"/>
                  <a:pt x="840779" y="2938527"/>
                </a:cubicBezTo>
                <a:cubicBezTo>
                  <a:pt x="637239" y="2983177"/>
                  <a:pt x="390372" y="2851942"/>
                  <a:pt x="0" y="2938527"/>
                </a:cubicBezTo>
                <a:cubicBezTo>
                  <a:pt x="-5328" y="2726206"/>
                  <a:pt x="6232" y="2472212"/>
                  <a:pt x="0" y="2321436"/>
                </a:cubicBezTo>
                <a:cubicBezTo>
                  <a:pt x="-6232" y="2170660"/>
                  <a:pt x="40605" y="2052491"/>
                  <a:pt x="0" y="1792501"/>
                </a:cubicBezTo>
                <a:cubicBezTo>
                  <a:pt x="-40605" y="1532511"/>
                  <a:pt x="47404" y="1454785"/>
                  <a:pt x="0" y="1204796"/>
                </a:cubicBezTo>
                <a:cubicBezTo>
                  <a:pt x="-47404" y="954807"/>
                  <a:pt x="33812" y="816095"/>
                  <a:pt x="0" y="558320"/>
                </a:cubicBezTo>
                <a:cubicBezTo>
                  <a:pt x="-33812" y="300545"/>
                  <a:pt x="66270" y="115998"/>
                  <a:pt x="0" y="0"/>
                </a:cubicBezTo>
                <a:close/>
              </a:path>
            </a:pathLst>
          </a:custGeom>
          <a:ln w="76200">
            <a:solidFill>
              <a:srgbClr val="AC1754"/>
            </a:solidFill>
            <a:extLst>
              <a:ext uri="{C807C97D-BFC1-408E-A445-0C87EB9F89A2}">
                <ask:lineSketchStyleProps xmlns:ask="http://schemas.microsoft.com/office/drawing/2018/sketchyshapes" sd="1628991342">
                  <a:prstGeom prst="rect">
                    <a:avLst/>
                  </a:prstGeom>
                  <ask:type>
                    <ask:lineSketchScribble/>
                  </ask:type>
                </ask:lineSketchStyleProps>
              </a:ext>
            </a:extLst>
          </a:ln>
        </p:spPr>
      </p:pic>
    </p:spTree>
    <p:extLst>
      <p:ext uri="{BB962C8B-B14F-4D97-AF65-F5344CB8AC3E}">
        <p14:creationId xmlns:p14="http://schemas.microsoft.com/office/powerpoint/2010/main" val="2108684760"/>
      </p:ext>
    </p:extLst>
  </p:cSld>
  <p:clrMapOvr>
    <a:masterClrMapping/>
  </p:clrMapOvr>
  <p:transition spd="med">
    <p:pull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BFAD5D6F-FD60-5DF3-B821-FD5E16109F95}"/>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DE9D66FE-D320-6A5B-AA78-FF835D95F716}"/>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22EBD90C-A88A-53AB-6270-19A1F3EC5FBB}"/>
              </a:ext>
            </a:extLst>
          </p:cNvPr>
          <p:cNvPicPr>
            <a:picLocks noChangeAspect="1"/>
          </p:cNvPicPr>
          <p:nvPr/>
        </p:nvPicPr>
        <p:blipFill>
          <a:blip r:embed="rId3"/>
          <a:stretch>
            <a:fillRect/>
          </a:stretch>
        </p:blipFill>
        <p:spPr>
          <a:xfrm>
            <a:off x="1962686" y="1664973"/>
            <a:ext cx="5218628" cy="2938527"/>
          </a:xfrm>
          <a:custGeom>
            <a:avLst/>
            <a:gdLst>
              <a:gd name="connsiteX0" fmla="*/ 0 w 5218628"/>
              <a:gd name="connsiteY0" fmla="*/ 0 h 2938527"/>
              <a:gd name="connsiteX1" fmla="*/ 632034 w 5218628"/>
              <a:gd name="connsiteY1" fmla="*/ 0 h 2938527"/>
              <a:gd name="connsiteX2" fmla="*/ 1107509 w 5218628"/>
              <a:gd name="connsiteY2" fmla="*/ 0 h 2938527"/>
              <a:gd name="connsiteX3" fmla="*/ 1739543 w 5218628"/>
              <a:gd name="connsiteY3" fmla="*/ 0 h 2938527"/>
              <a:gd name="connsiteX4" fmla="*/ 2371577 w 5218628"/>
              <a:gd name="connsiteY4" fmla="*/ 0 h 2938527"/>
              <a:gd name="connsiteX5" fmla="*/ 2899238 w 5218628"/>
              <a:gd name="connsiteY5" fmla="*/ 0 h 2938527"/>
              <a:gd name="connsiteX6" fmla="*/ 3374713 w 5218628"/>
              <a:gd name="connsiteY6" fmla="*/ 0 h 2938527"/>
              <a:gd name="connsiteX7" fmla="*/ 4058933 w 5218628"/>
              <a:gd name="connsiteY7" fmla="*/ 0 h 2938527"/>
              <a:gd name="connsiteX8" fmla="*/ 4534408 w 5218628"/>
              <a:gd name="connsiteY8" fmla="*/ 0 h 2938527"/>
              <a:gd name="connsiteX9" fmla="*/ 5218628 w 5218628"/>
              <a:gd name="connsiteY9" fmla="*/ 0 h 2938527"/>
              <a:gd name="connsiteX10" fmla="*/ 5218628 w 5218628"/>
              <a:gd name="connsiteY10" fmla="*/ 528935 h 2938527"/>
              <a:gd name="connsiteX11" fmla="*/ 5218628 w 5218628"/>
              <a:gd name="connsiteY11" fmla="*/ 1028484 h 2938527"/>
              <a:gd name="connsiteX12" fmla="*/ 5218628 w 5218628"/>
              <a:gd name="connsiteY12" fmla="*/ 1586805 h 2938527"/>
              <a:gd name="connsiteX13" fmla="*/ 5218628 w 5218628"/>
              <a:gd name="connsiteY13" fmla="*/ 2145125 h 2938527"/>
              <a:gd name="connsiteX14" fmla="*/ 5218628 w 5218628"/>
              <a:gd name="connsiteY14" fmla="*/ 2938527 h 2938527"/>
              <a:gd name="connsiteX15" fmla="*/ 4586594 w 5218628"/>
              <a:gd name="connsiteY15" fmla="*/ 2938527 h 2938527"/>
              <a:gd name="connsiteX16" fmla="*/ 3954560 w 5218628"/>
              <a:gd name="connsiteY16" fmla="*/ 2938527 h 2938527"/>
              <a:gd name="connsiteX17" fmla="*/ 3426899 w 5218628"/>
              <a:gd name="connsiteY17" fmla="*/ 2938527 h 2938527"/>
              <a:gd name="connsiteX18" fmla="*/ 2951424 w 5218628"/>
              <a:gd name="connsiteY18" fmla="*/ 2938527 h 2938527"/>
              <a:gd name="connsiteX19" fmla="*/ 2267204 w 5218628"/>
              <a:gd name="connsiteY19" fmla="*/ 2938527 h 2938527"/>
              <a:gd name="connsiteX20" fmla="*/ 1739543 w 5218628"/>
              <a:gd name="connsiteY20" fmla="*/ 2938527 h 2938527"/>
              <a:gd name="connsiteX21" fmla="*/ 1107509 w 5218628"/>
              <a:gd name="connsiteY21" fmla="*/ 2938527 h 2938527"/>
              <a:gd name="connsiteX22" fmla="*/ 0 w 5218628"/>
              <a:gd name="connsiteY22" fmla="*/ 2938527 h 2938527"/>
              <a:gd name="connsiteX23" fmla="*/ 0 w 5218628"/>
              <a:gd name="connsiteY23" fmla="*/ 2438977 h 2938527"/>
              <a:gd name="connsiteX24" fmla="*/ 0 w 5218628"/>
              <a:gd name="connsiteY24" fmla="*/ 1851272 h 2938527"/>
              <a:gd name="connsiteX25" fmla="*/ 0 w 5218628"/>
              <a:gd name="connsiteY25" fmla="*/ 1234181 h 2938527"/>
              <a:gd name="connsiteX26" fmla="*/ 0 w 5218628"/>
              <a:gd name="connsiteY26" fmla="*/ 675861 h 2938527"/>
              <a:gd name="connsiteX27" fmla="*/ 0 w 5218628"/>
              <a:gd name="connsiteY27" fmla="*/ 0 h 293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8628" h="2938527" fill="none" extrusionOk="0">
                <a:moveTo>
                  <a:pt x="0" y="0"/>
                </a:moveTo>
                <a:cubicBezTo>
                  <a:pt x="150078" y="-21527"/>
                  <a:pt x="400416" y="58509"/>
                  <a:pt x="632034" y="0"/>
                </a:cubicBezTo>
                <a:cubicBezTo>
                  <a:pt x="863652" y="-58509"/>
                  <a:pt x="931032" y="51224"/>
                  <a:pt x="1107509" y="0"/>
                </a:cubicBezTo>
                <a:cubicBezTo>
                  <a:pt x="1283987" y="-51224"/>
                  <a:pt x="1431835" y="5758"/>
                  <a:pt x="1739543" y="0"/>
                </a:cubicBezTo>
                <a:cubicBezTo>
                  <a:pt x="2047251" y="-5758"/>
                  <a:pt x="2100476" y="5132"/>
                  <a:pt x="2371577" y="0"/>
                </a:cubicBezTo>
                <a:cubicBezTo>
                  <a:pt x="2642678" y="-5132"/>
                  <a:pt x="2681812" y="58540"/>
                  <a:pt x="2899238" y="0"/>
                </a:cubicBezTo>
                <a:cubicBezTo>
                  <a:pt x="3116664" y="-58540"/>
                  <a:pt x="3138231" y="53463"/>
                  <a:pt x="3374713" y="0"/>
                </a:cubicBezTo>
                <a:cubicBezTo>
                  <a:pt x="3611195" y="-53463"/>
                  <a:pt x="3879841" y="77713"/>
                  <a:pt x="4058933" y="0"/>
                </a:cubicBezTo>
                <a:cubicBezTo>
                  <a:pt x="4238025" y="-77713"/>
                  <a:pt x="4400848" y="53729"/>
                  <a:pt x="4534408" y="0"/>
                </a:cubicBezTo>
                <a:cubicBezTo>
                  <a:pt x="4667969" y="-53729"/>
                  <a:pt x="5041499" y="44744"/>
                  <a:pt x="5218628" y="0"/>
                </a:cubicBezTo>
                <a:cubicBezTo>
                  <a:pt x="5271165" y="161480"/>
                  <a:pt x="5206692" y="398640"/>
                  <a:pt x="5218628" y="528935"/>
                </a:cubicBezTo>
                <a:cubicBezTo>
                  <a:pt x="5230564" y="659231"/>
                  <a:pt x="5167488" y="783512"/>
                  <a:pt x="5218628" y="1028484"/>
                </a:cubicBezTo>
                <a:cubicBezTo>
                  <a:pt x="5269768" y="1273456"/>
                  <a:pt x="5164781" y="1324194"/>
                  <a:pt x="5218628" y="1586805"/>
                </a:cubicBezTo>
                <a:cubicBezTo>
                  <a:pt x="5272475" y="1849416"/>
                  <a:pt x="5170372" y="1986713"/>
                  <a:pt x="5218628" y="2145125"/>
                </a:cubicBezTo>
                <a:cubicBezTo>
                  <a:pt x="5266884" y="2303537"/>
                  <a:pt x="5172258" y="2641974"/>
                  <a:pt x="5218628" y="2938527"/>
                </a:cubicBezTo>
                <a:cubicBezTo>
                  <a:pt x="4973749" y="2969896"/>
                  <a:pt x="4843177" y="2899654"/>
                  <a:pt x="4586594" y="2938527"/>
                </a:cubicBezTo>
                <a:cubicBezTo>
                  <a:pt x="4330011" y="2977400"/>
                  <a:pt x="4145058" y="2924331"/>
                  <a:pt x="3954560" y="2938527"/>
                </a:cubicBezTo>
                <a:cubicBezTo>
                  <a:pt x="3764062" y="2952723"/>
                  <a:pt x="3687700" y="2907433"/>
                  <a:pt x="3426899" y="2938527"/>
                </a:cubicBezTo>
                <a:cubicBezTo>
                  <a:pt x="3166098" y="2969621"/>
                  <a:pt x="3173078" y="2924629"/>
                  <a:pt x="2951424" y="2938527"/>
                </a:cubicBezTo>
                <a:cubicBezTo>
                  <a:pt x="2729770" y="2952425"/>
                  <a:pt x="2550258" y="2862294"/>
                  <a:pt x="2267204" y="2938527"/>
                </a:cubicBezTo>
                <a:cubicBezTo>
                  <a:pt x="1984150" y="3014760"/>
                  <a:pt x="2000181" y="2908541"/>
                  <a:pt x="1739543" y="2938527"/>
                </a:cubicBezTo>
                <a:cubicBezTo>
                  <a:pt x="1478905" y="2968513"/>
                  <a:pt x="1422024" y="2911333"/>
                  <a:pt x="1107509" y="2938527"/>
                </a:cubicBezTo>
                <a:cubicBezTo>
                  <a:pt x="792994" y="2965721"/>
                  <a:pt x="391789" y="2817106"/>
                  <a:pt x="0" y="2938527"/>
                </a:cubicBezTo>
                <a:cubicBezTo>
                  <a:pt x="-1934" y="2710147"/>
                  <a:pt x="7211" y="2658235"/>
                  <a:pt x="0" y="2438977"/>
                </a:cubicBezTo>
                <a:cubicBezTo>
                  <a:pt x="-7211" y="2219719"/>
                  <a:pt x="3277" y="1994176"/>
                  <a:pt x="0" y="1851272"/>
                </a:cubicBezTo>
                <a:cubicBezTo>
                  <a:pt x="-3277" y="1708369"/>
                  <a:pt x="38779" y="1435965"/>
                  <a:pt x="0" y="1234181"/>
                </a:cubicBezTo>
                <a:cubicBezTo>
                  <a:pt x="-38779" y="1032397"/>
                  <a:pt x="44943" y="885051"/>
                  <a:pt x="0" y="675861"/>
                </a:cubicBezTo>
                <a:cubicBezTo>
                  <a:pt x="-44943" y="466671"/>
                  <a:pt x="9536" y="233411"/>
                  <a:pt x="0" y="0"/>
                </a:cubicBezTo>
                <a:close/>
              </a:path>
              <a:path w="5218628" h="2938527" stroke="0" extrusionOk="0">
                <a:moveTo>
                  <a:pt x="0" y="0"/>
                </a:moveTo>
                <a:cubicBezTo>
                  <a:pt x="143271" y="-795"/>
                  <a:pt x="292361" y="47055"/>
                  <a:pt x="527661" y="0"/>
                </a:cubicBezTo>
                <a:cubicBezTo>
                  <a:pt x="762961" y="-47055"/>
                  <a:pt x="856108" y="65779"/>
                  <a:pt x="1159695" y="0"/>
                </a:cubicBezTo>
                <a:cubicBezTo>
                  <a:pt x="1463282" y="-65779"/>
                  <a:pt x="1539817" y="4798"/>
                  <a:pt x="1791729" y="0"/>
                </a:cubicBezTo>
                <a:cubicBezTo>
                  <a:pt x="2043641" y="-4798"/>
                  <a:pt x="2102406" y="30386"/>
                  <a:pt x="2215018" y="0"/>
                </a:cubicBezTo>
                <a:cubicBezTo>
                  <a:pt x="2327630" y="-30386"/>
                  <a:pt x="2639649" y="45358"/>
                  <a:pt x="2899238" y="0"/>
                </a:cubicBezTo>
                <a:cubicBezTo>
                  <a:pt x="3158827" y="-45358"/>
                  <a:pt x="3318688" y="4816"/>
                  <a:pt x="3583458" y="0"/>
                </a:cubicBezTo>
                <a:cubicBezTo>
                  <a:pt x="3848228" y="-4816"/>
                  <a:pt x="3939024" y="52523"/>
                  <a:pt x="4058933" y="0"/>
                </a:cubicBezTo>
                <a:cubicBezTo>
                  <a:pt x="4178842" y="-52523"/>
                  <a:pt x="4354228" y="22555"/>
                  <a:pt x="4586594" y="0"/>
                </a:cubicBezTo>
                <a:cubicBezTo>
                  <a:pt x="4818960" y="-22555"/>
                  <a:pt x="4909181" y="18524"/>
                  <a:pt x="5218628" y="0"/>
                </a:cubicBezTo>
                <a:cubicBezTo>
                  <a:pt x="5230121" y="255433"/>
                  <a:pt x="5210633" y="407694"/>
                  <a:pt x="5218628" y="646476"/>
                </a:cubicBezTo>
                <a:cubicBezTo>
                  <a:pt x="5226623" y="885258"/>
                  <a:pt x="5182764" y="949762"/>
                  <a:pt x="5218628" y="1204796"/>
                </a:cubicBezTo>
                <a:cubicBezTo>
                  <a:pt x="5254492" y="1459830"/>
                  <a:pt x="5217475" y="1584381"/>
                  <a:pt x="5218628" y="1763116"/>
                </a:cubicBezTo>
                <a:cubicBezTo>
                  <a:pt x="5219781" y="1941851"/>
                  <a:pt x="5161058" y="2062351"/>
                  <a:pt x="5218628" y="2262666"/>
                </a:cubicBezTo>
                <a:cubicBezTo>
                  <a:pt x="5276198" y="2462981"/>
                  <a:pt x="5147961" y="2736234"/>
                  <a:pt x="5218628" y="2938527"/>
                </a:cubicBezTo>
                <a:cubicBezTo>
                  <a:pt x="4966898" y="2959288"/>
                  <a:pt x="4825866" y="2929624"/>
                  <a:pt x="4690967" y="2938527"/>
                </a:cubicBezTo>
                <a:cubicBezTo>
                  <a:pt x="4556068" y="2947430"/>
                  <a:pt x="4283205" y="2911065"/>
                  <a:pt x="4058933" y="2938527"/>
                </a:cubicBezTo>
                <a:cubicBezTo>
                  <a:pt x="3834661" y="2965989"/>
                  <a:pt x="3615843" y="2921649"/>
                  <a:pt x="3426899" y="2938527"/>
                </a:cubicBezTo>
                <a:cubicBezTo>
                  <a:pt x="3237955" y="2955405"/>
                  <a:pt x="3071825" y="2879313"/>
                  <a:pt x="2899238" y="2938527"/>
                </a:cubicBezTo>
                <a:cubicBezTo>
                  <a:pt x="2726651" y="2997741"/>
                  <a:pt x="2603692" y="2891479"/>
                  <a:pt x="2371577" y="2938527"/>
                </a:cubicBezTo>
                <a:cubicBezTo>
                  <a:pt x="2139462" y="2985575"/>
                  <a:pt x="1966814" y="2927396"/>
                  <a:pt x="1687356" y="2938527"/>
                </a:cubicBezTo>
                <a:cubicBezTo>
                  <a:pt x="1407898" y="2949658"/>
                  <a:pt x="1370477" y="2927463"/>
                  <a:pt x="1107509" y="2938527"/>
                </a:cubicBezTo>
                <a:cubicBezTo>
                  <a:pt x="844541" y="2949591"/>
                  <a:pt x="404433" y="2895679"/>
                  <a:pt x="0" y="2938527"/>
                </a:cubicBezTo>
                <a:cubicBezTo>
                  <a:pt x="-73490" y="2706329"/>
                  <a:pt x="45725" y="2513430"/>
                  <a:pt x="0" y="2321436"/>
                </a:cubicBezTo>
                <a:cubicBezTo>
                  <a:pt x="-45725" y="2129442"/>
                  <a:pt x="16189" y="1920069"/>
                  <a:pt x="0" y="1792501"/>
                </a:cubicBezTo>
                <a:cubicBezTo>
                  <a:pt x="-16189" y="1664934"/>
                  <a:pt x="36153" y="1498297"/>
                  <a:pt x="0" y="1263567"/>
                </a:cubicBezTo>
                <a:cubicBezTo>
                  <a:pt x="-36153" y="1028837"/>
                  <a:pt x="21518" y="926703"/>
                  <a:pt x="0" y="617091"/>
                </a:cubicBezTo>
                <a:cubicBezTo>
                  <a:pt x="-21518" y="307479"/>
                  <a:pt x="67450" y="270399"/>
                  <a:pt x="0" y="0"/>
                </a:cubicBezTo>
                <a:close/>
              </a:path>
            </a:pathLst>
          </a:custGeom>
          <a:ln w="76200">
            <a:solidFill>
              <a:srgbClr val="AC1754"/>
            </a:solidFill>
            <a:extLst>
              <a:ext uri="{C807C97D-BFC1-408E-A445-0C87EB9F89A2}">
                <ask:lineSketchStyleProps xmlns:ask="http://schemas.microsoft.com/office/drawing/2018/sketchyshapes" sd="2078179093">
                  <a:prstGeom prst="rect">
                    <a:avLst/>
                  </a:prstGeom>
                  <ask:type>
                    <ask:lineSketchScribble/>
                  </ask:type>
                </ask:lineSketchStyleProps>
              </a:ext>
            </a:extLst>
          </a:ln>
        </p:spPr>
      </p:pic>
    </p:spTree>
    <p:extLst>
      <p:ext uri="{BB962C8B-B14F-4D97-AF65-F5344CB8AC3E}">
        <p14:creationId xmlns:p14="http://schemas.microsoft.com/office/powerpoint/2010/main" val="1959717121"/>
      </p:ext>
    </p:extLst>
  </p:cSld>
  <p:clrMapOvr>
    <a:masterClrMapping/>
  </p:clrMapOvr>
  <p:transition spd="med">
    <p:pull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600FF83D-35B9-2032-4F90-882ADA16CC98}"/>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C47735B4-CD89-9C91-F286-D5EA69C438D9}"/>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a:t>
            </a:r>
            <a:endParaRPr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AA897356-D8AC-1762-31AD-43B75D7763E8}"/>
              </a:ext>
            </a:extLst>
          </p:cNvPr>
          <p:cNvPicPr>
            <a:picLocks noChangeAspect="1"/>
          </p:cNvPicPr>
          <p:nvPr/>
        </p:nvPicPr>
        <p:blipFill>
          <a:blip r:embed="rId3"/>
          <a:stretch>
            <a:fillRect/>
          </a:stretch>
        </p:blipFill>
        <p:spPr>
          <a:xfrm>
            <a:off x="1764548" y="1445498"/>
            <a:ext cx="5614903" cy="3158002"/>
          </a:xfrm>
          <a:custGeom>
            <a:avLst/>
            <a:gdLst>
              <a:gd name="connsiteX0" fmla="*/ 0 w 5614903"/>
              <a:gd name="connsiteY0" fmla="*/ 0 h 3158002"/>
              <a:gd name="connsiteX1" fmla="*/ 449192 w 5614903"/>
              <a:gd name="connsiteY1" fmla="*/ 0 h 3158002"/>
              <a:gd name="connsiteX2" fmla="*/ 842235 w 5614903"/>
              <a:gd name="connsiteY2" fmla="*/ 0 h 3158002"/>
              <a:gd name="connsiteX3" fmla="*/ 1347577 w 5614903"/>
              <a:gd name="connsiteY3" fmla="*/ 0 h 3158002"/>
              <a:gd name="connsiteX4" fmla="*/ 1740620 w 5614903"/>
              <a:gd name="connsiteY4" fmla="*/ 0 h 3158002"/>
              <a:gd name="connsiteX5" fmla="*/ 2189812 w 5614903"/>
              <a:gd name="connsiteY5" fmla="*/ 0 h 3158002"/>
              <a:gd name="connsiteX6" fmla="*/ 2582855 w 5614903"/>
              <a:gd name="connsiteY6" fmla="*/ 0 h 3158002"/>
              <a:gd name="connsiteX7" fmla="*/ 2975899 w 5614903"/>
              <a:gd name="connsiteY7" fmla="*/ 0 h 3158002"/>
              <a:gd name="connsiteX8" fmla="*/ 3425091 w 5614903"/>
              <a:gd name="connsiteY8" fmla="*/ 0 h 3158002"/>
              <a:gd name="connsiteX9" fmla="*/ 3818134 w 5614903"/>
              <a:gd name="connsiteY9" fmla="*/ 0 h 3158002"/>
              <a:gd name="connsiteX10" fmla="*/ 4491922 w 5614903"/>
              <a:gd name="connsiteY10" fmla="*/ 0 h 3158002"/>
              <a:gd name="connsiteX11" fmla="*/ 4997264 w 5614903"/>
              <a:gd name="connsiteY11" fmla="*/ 0 h 3158002"/>
              <a:gd name="connsiteX12" fmla="*/ 5614903 w 5614903"/>
              <a:gd name="connsiteY12" fmla="*/ 0 h 3158002"/>
              <a:gd name="connsiteX13" fmla="*/ 5614903 w 5614903"/>
              <a:gd name="connsiteY13" fmla="*/ 589494 h 3158002"/>
              <a:gd name="connsiteX14" fmla="*/ 5614903 w 5614903"/>
              <a:gd name="connsiteY14" fmla="*/ 1052667 h 3158002"/>
              <a:gd name="connsiteX15" fmla="*/ 5614903 w 5614903"/>
              <a:gd name="connsiteY15" fmla="*/ 1642161 h 3158002"/>
              <a:gd name="connsiteX16" fmla="*/ 5614903 w 5614903"/>
              <a:gd name="connsiteY16" fmla="*/ 2073755 h 3158002"/>
              <a:gd name="connsiteX17" fmla="*/ 5614903 w 5614903"/>
              <a:gd name="connsiteY17" fmla="*/ 2600088 h 3158002"/>
              <a:gd name="connsiteX18" fmla="*/ 5614903 w 5614903"/>
              <a:gd name="connsiteY18" fmla="*/ 3158002 h 3158002"/>
              <a:gd name="connsiteX19" fmla="*/ 5109562 w 5614903"/>
              <a:gd name="connsiteY19" fmla="*/ 3158002 h 3158002"/>
              <a:gd name="connsiteX20" fmla="*/ 4548071 w 5614903"/>
              <a:gd name="connsiteY20" fmla="*/ 3158002 h 3158002"/>
              <a:gd name="connsiteX21" fmla="*/ 4042730 w 5614903"/>
              <a:gd name="connsiteY21" fmla="*/ 3158002 h 3158002"/>
              <a:gd name="connsiteX22" fmla="*/ 3368942 w 5614903"/>
              <a:gd name="connsiteY22" fmla="*/ 3158002 h 3158002"/>
              <a:gd name="connsiteX23" fmla="*/ 2975899 w 5614903"/>
              <a:gd name="connsiteY23" fmla="*/ 3158002 h 3158002"/>
              <a:gd name="connsiteX24" fmla="*/ 2526706 w 5614903"/>
              <a:gd name="connsiteY24" fmla="*/ 3158002 h 3158002"/>
              <a:gd name="connsiteX25" fmla="*/ 2077514 w 5614903"/>
              <a:gd name="connsiteY25" fmla="*/ 3158002 h 3158002"/>
              <a:gd name="connsiteX26" fmla="*/ 1516024 w 5614903"/>
              <a:gd name="connsiteY26" fmla="*/ 3158002 h 3158002"/>
              <a:gd name="connsiteX27" fmla="*/ 1122981 w 5614903"/>
              <a:gd name="connsiteY27" fmla="*/ 3158002 h 3158002"/>
              <a:gd name="connsiteX28" fmla="*/ 561490 w 5614903"/>
              <a:gd name="connsiteY28" fmla="*/ 3158002 h 3158002"/>
              <a:gd name="connsiteX29" fmla="*/ 0 w 5614903"/>
              <a:gd name="connsiteY29" fmla="*/ 3158002 h 3158002"/>
              <a:gd name="connsiteX30" fmla="*/ 0 w 5614903"/>
              <a:gd name="connsiteY30" fmla="*/ 2631668 h 3158002"/>
              <a:gd name="connsiteX31" fmla="*/ 0 w 5614903"/>
              <a:gd name="connsiteY31" fmla="*/ 2168495 h 3158002"/>
              <a:gd name="connsiteX32" fmla="*/ 0 w 5614903"/>
              <a:gd name="connsiteY32" fmla="*/ 1673741 h 3158002"/>
              <a:gd name="connsiteX33" fmla="*/ 0 w 5614903"/>
              <a:gd name="connsiteY33" fmla="*/ 1115827 h 3158002"/>
              <a:gd name="connsiteX34" fmla="*/ 0 w 5614903"/>
              <a:gd name="connsiteY34" fmla="*/ 684234 h 3158002"/>
              <a:gd name="connsiteX35" fmla="*/ 0 w 5614903"/>
              <a:gd name="connsiteY35" fmla="*/ 0 h 31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14903" h="3158002" fill="none" extrusionOk="0">
                <a:moveTo>
                  <a:pt x="0" y="0"/>
                </a:moveTo>
                <a:cubicBezTo>
                  <a:pt x="113416" y="-9206"/>
                  <a:pt x="246285" y="24137"/>
                  <a:pt x="449192" y="0"/>
                </a:cubicBezTo>
                <a:cubicBezTo>
                  <a:pt x="652099" y="-24137"/>
                  <a:pt x="704049" y="23932"/>
                  <a:pt x="842235" y="0"/>
                </a:cubicBezTo>
                <a:cubicBezTo>
                  <a:pt x="980421" y="-23932"/>
                  <a:pt x="1111349" y="58986"/>
                  <a:pt x="1347577" y="0"/>
                </a:cubicBezTo>
                <a:cubicBezTo>
                  <a:pt x="1583805" y="-58986"/>
                  <a:pt x="1596793" y="12262"/>
                  <a:pt x="1740620" y="0"/>
                </a:cubicBezTo>
                <a:cubicBezTo>
                  <a:pt x="1884447" y="-12262"/>
                  <a:pt x="1991070" y="53642"/>
                  <a:pt x="2189812" y="0"/>
                </a:cubicBezTo>
                <a:cubicBezTo>
                  <a:pt x="2388554" y="-53642"/>
                  <a:pt x="2416773" y="8165"/>
                  <a:pt x="2582855" y="0"/>
                </a:cubicBezTo>
                <a:cubicBezTo>
                  <a:pt x="2748937" y="-8165"/>
                  <a:pt x="2859697" y="1315"/>
                  <a:pt x="2975899" y="0"/>
                </a:cubicBezTo>
                <a:cubicBezTo>
                  <a:pt x="3092101" y="-1315"/>
                  <a:pt x="3329292" y="11579"/>
                  <a:pt x="3425091" y="0"/>
                </a:cubicBezTo>
                <a:cubicBezTo>
                  <a:pt x="3520890" y="-11579"/>
                  <a:pt x="3650546" y="20467"/>
                  <a:pt x="3818134" y="0"/>
                </a:cubicBezTo>
                <a:cubicBezTo>
                  <a:pt x="3985722" y="-20467"/>
                  <a:pt x="4260914" y="48879"/>
                  <a:pt x="4491922" y="0"/>
                </a:cubicBezTo>
                <a:cubicBezTo>
                  <a:pt x="4722930" y="-48879"/>
                  <a:pt x="4756605" y="13244"/>
                  <a:pt x="4997264" y="0"/>
                </a:cubicBezTo>
                <a:cubicBezTo>
                  <a:pt x="5237923" y="-13244"/>
                  <a:pt x="5377289" y="37619"/>
                  <a:pt x="5614903" y="0"/>
                </a:cubicBezTo>
                <a:cubicBezTo>
                  <a:pt x="5661685" y="169497"/>
                  <a:pt x="5569414" y="387933"/>
                  <a:pt x="5614903" y="589494"/>
                </a:cubicBezTo>
                <a:cubicBezTo>
                  <a:pt x="5660392" y="791055"/>
                  <a:pt x="5570221" y="828032"/>
                  <a:pt x="5614903" y="1052667"/>
                </a:cubicBezTo>
                <a:cubicBezTo>
                  <a:pt x="5659585" y="1277302"/>
                  <a:pt x="5545616" y="1516974"/>
                  <a:pt x="5614903" y="1642161"/>
                </a:cubicBezTo>
                <a:cubicBezTo>
                  <a:pt x="5684190" y="1767348"/>
                  <a:pt x="5564019" y="1885457"/>
                  <a:pt x="5614903" y="2073755"/>
                </a:cubicBezTo>
                <a:cubicBezTo>
                  <a:pt x="5665787" y="2262053"/>
                  <a:pt x="5594714" y="2419697"/>
                  <a:pt x="5614903" y="2600088"/>
                </a:cubicBezTo>
                <a:cubicBezTo>
                  <a:pt x="5635092" y="2780479"/>
                  <a:pt x="5556421" y="3036651"/>
                  <a:pt x="5614903" y="3158002"/>
                </a:cubicBezTo>
                <a:cubicBezTo>
                  <a:pt x="5375670" y="3178206"/>
                  <a:pt x="5254407" y="3150264"/>
                  <a:pt x="5109562" y="3158002"/>
                </a:cubicBezTo>
                <a:cubicBezTo>
                  <a:pt x="4964717" y="3165740"/>
                  <a:pt x="4806091" y="3148075"/>
                  <a:pt x="4548071" y="3158002"/>
                </a:cubicBezTo>
                <a:cubicBezTo>
                  <a:pt x="4290051" y="3167929"/>
                  <a:pt x="4261603" y="3098369"/>
                  <a:pt x="4042730" y="3158002"/>
                </a:cubicBezTo>
                <a:cubicBezTo>
                  <a:pt x="3823857" y="3217635"/>
                  <a:pt x="3540507" y="3078904"/>
                  <a:pt x="3368942" y="3158002"/>
                </a:cubicBezTo>
                <a:cubicBezTo>
                  <a:pt x="3197377" y="3237100"/>
                  <a:pt x="3067285" y="3130868"/>
                  <a:pt x="2975899" y="3158002"/>
                </a:cubicBezTo>
                <a:cubicBezTo>
                  <a:pt x="2884513" y="3185136"/>
                  <a:pt x="2743586" y="3108688"/>
                  <a:pt x="2526706" y="3158002"/>
                </a:cubicBezTo>
                <a:cubicBezTo>
                  <a:pt x="2309826" y="3207316"/>
                  <a:pt x="2272689" y="3109998"/>
                  <a:pt x="2077514" y="3158002"/>
                </a:cubicBezTo>
                <a:cubicBezTo>
                  <a:pt x="1882339" y="3206006"/>
                  <a:pt x="1780972" y="3128663"/>
                  <a:pt x="1516024" y="3158002"/>
                </a:cubicBezTo>
                <a:cubicBezTo>
                  <a:pt x="1251076" y="3187341"/>
                  <a:pt x="1290095" y="3153867"/>
                  <a:pt x="1122981" y="3158002"/>
                </a:cubicBezTo>
                <a:cubicBezTo>
                  <a:pt x="955867" y="3162137"/>
                  <a:pt x="824207" y="3105867"/>
                  <a:pt x="561490" y="3158002"/>
                </a:cubicBezTo>
                <a:cubicBezTo>
                  <a:pt x="298773" y="3210137"/>
                  <a:pt x="152046" y="3127140"/>
                  <a:pt x="0" y="3158002"/>
                </a:cubicBezTo>
                <a:cubicBezTo>
                  <a:pt x="-26705" y="2926833"/>
                  <a:pt x="21199" y="2827319"/>
                  <a:pt x="0" y="2631668"/>
                </a:cubicBezTo>
                <a:cubicBezTo>
                  <a:pt x="-21199" y="2436017"/>
                  <a:pt x="8888" y="2298513"/>
                  <a:pt x="0" y="2168495"/>
                </a:cubicBezTo>
                <a:cubicBezTo>
                  <a:pt x="-8888" y="2038477"/>
                  <a:pt x="26635" y="1900569"/>
                  <a:pt x="0" y="1673741"/>
                </a:cubicBezTo>
                <a:cubicBezTo>
                  <a:pt x="-26635" y="1446913"/>
                  <a:pt x="18046" y="1374208"/>
                  <a:pt x="0" y="1115827"/>
                </a:cubicBezTo>
                <a:cubicBezTo>
                  <a:pt x="-18046" y="857446"/>
                  <a:pt x="34120" y="802575"/>
                  <a:pt x="0" y="684234"/>
                </a:cubicBezTo>
                <a:cubicBezTo>
                  <a:pt x="-34120" y="565893"/>
                  <a:pt x="13706" y="265574"/>
                  <a:pt x="0" y="0"/>
                </a:cubicBezTo>
                <a:close/>
              </a:path>
              <a:path w="5614903" h="3158002" stroke="0" extrusionOk="0">
                <a:moveTo>
                  <a:pt x="0" y="0"/>
                </a:moveTo>
                <a:cubicBezTo>
                  <a:pt x="196109" y="-26860"/>
                  <a:pt x="339848" y="53182"/>
                  <a:pt x="505341" y="0"/>
                </a:cubicBezTo>
                <a:cubicBezTo>
                  <a:pt x="670834" y="-53182"/>
                  <a:pt x="847402" y="25672"/>
                  <a:pt x="1010683" y="0"/>
                </a:cubicBezTo>
                <a:cubicBezTo>
                  <a:pt x="1173964" y="-25672"/>
                  <a:pt x="1476130" y="61107"/>
                  <a:pt x="1684471" y="0"/>
                </a:cubicBezTo>
                <a:cubicBezTo>
                  <a:pt x="1892812" y="-61107"/>
                  <a:pt x="1968873" y="57212"/>
                  <a:pt x="2189812" y="0"/>
                </a:cubicBezTo>
                <a:cubicBezTo>
                  <a:pt x="2410751" y="-57212"/>
                  <a:pt x="2501389" y="65745"/>
                  <a:pt x="2751302" y="0"/>
                </a:cubicBezTo>
                <a:cubicBezTo>
                  <a:pt x="3001215" y="-65745"/>
                  <a:pt x="3090774" y="1159"/>
                  <a:pt x="3312793" y="0"/>
                </a:cubicBezTo>
                <a:cubicBezTo>
                  <a:pt x="3534812" y="-1159"/>
                  <a:pt x="3705546" y="25678"/>
                  <a:pt x="3930432" y="0"/>
                </a:cubicBezTo>
                <a:cubicBezTo>
                  <a:pt x="4155318" y="-25678"/>
                  <a:pt x="4331252" y="53589"/>
                  <a:pt x="4491922" y="0"/>
                </a:cubicBezTo>
                <a:cubicBezTo>
                  <a:pt x="4652592" y="-53589"/>
                  <a:pt x="5189847" y="15570"/>
                  <a:pt x="5614903" y="0"/>
                </a:cubicBezTo>
                <a:cubicBezTo>
                  <a:pt x="5632116" y="193785"/>
                  <a:pt x="5612027" y="326494"/>
                  <a:pt x="5614903" y="557914"/>
                </a:cubicBezTo>
                <a:cubicBezTo>
                  <a:pt x="5617779" y="789334"/>
                  <a:pt x="5593846" y="914839"/>
                  <a:pt x="5614903" y="1021087"/>
                </a:cubicBezTo>
                <a:cubicBezTo>
                  <a:pt x="5635960" y="1127335"/>
                  <a:pt x="5576907" y="1351401"/>
                  <a:pt x="5614903" y="1579001"/>
                </a:cubicBezTo>
                <a:cubicBezTo>
                  <a:pt x="5652899" y="1806601"/>
                  <a:pt x="5564971" y="1821668"/>
                  <a:pt x="5614903" y="2042175"/>
                </a:cubicBezTo>
                <a:cubicBezTo>
                  <a:pt x="5664835" y="2262682"/>
                  <a:pt x="5598442" y="2452528"/>
                  <a:pt x="5614903" y="2631668"/>
                </a:cubicBezTo>
                <a:cubicBezTo>
                  <a:pt x="5631364" y="2810808"/>
                  <a:pt x="5577862" y="2894908"/>
                  <a:pt x="5614903" y="3158002"/>
                </a:cubicBezTo>
                <a:cubicBezTo>
                  <a:pt x="5480372" y="3193346"/>
                  <a:pt x="5412395" y="3142624"/>
                  <a:pt x="5221860" y="3158002"/>
                </a:cubicBezTo>
                <a:cubicBezTo>
                  <a:pt x="5031325" y="3173380"/>
                  <a:pt x="4980464" y="3106043"/>
                  <a:pt x="4772668" y="3158002"/>
                </a:cubicBezTo>
                <a:cubicBezTo>
                  <a:pt x="4564872" y="3209961"/>
                  <a:pt x="4296615" y="3151380"/>
                  <a:pt x="4098879" y="3158002"/>
                </a:cubicBezTo>
                <a:cubicBezTo>
                  <a:pt x="3901143" y="3164624"/>
                  <a:pt x="3792999" y="3120296"/>
                  <a:pt x="3705836" y="3158002"/>
                </a:cubicBezTo>
                <a:cubicBezTo>
                  <a:pt x="3618673" y="3195708"/>
                  <a:pt x="3366248" y="3117917"/>
                  <a:pt x="3144346" y="3158002"/>
                </a:cubicBezTo>
                <a:cubicBezTo>
                  <a:pt x="2922444" y="3198087"/>
                  <a:pt x="2708997" y="3144479"/>
                  <a:pt x="2582855" y="3158002"/>
                </a:cubicBezTo>
                <a:cubicBezTo>
                  <a:pt x="2456713" y="3171525"/>
                  <a:pt x="2301095" y="3133614"/>
                  <a:pt x="2189812" y="3158002"/>
                </a:cubicBezTo>
                <a:cubicBezTo>
                  <a:pt x="2078529" y="3182390"/>
                  <a:pt x="1666294" y="3079142"/>
                  <a:pt x="1516024" y="3158002"/>
                </a:cubicBezTo>
                <a:cubicBezTo>
                  <a:pt x="1365754" y="3236862"/>
                  <a:pt x="1112353" y="3118752"/>
                  <a:pt x="898384" y="3158002"/>
                </a:cubicBezTo>
                <a:cubicBezTo>
                  <a:pt x="684415" y="3197252"/>
                  <a:pt x="235227" y="3072893"/>
                  <a:pt x="0" y="3158002"/>
                </a:cubicBezTo>
                <a:cubicBezTo>
                  <a:pt x="-13334" y="3000981"/>
                  <a:pt x="39980" y="2792615"/>
                  <a:pt x="0" y="2631668"/>
                </a:cubicBezTo>
                <a:cubicBezTo>
                  <a:pt x="-39980" y="2470721"/>
                  <a:pt x="13093" y="2281902"/>
                  <a:pt x="0" y="2042175"/>
                </a:cubicBezTo>
                <a:cubicBezTo>
                  <a:pt x="-13093" y="1802448"/>
                  <a:pt x="52092" y="1676481"/>
                  <a:pt x="0" y="1515841"/>
                </a:cubicBezTo>
                <a:cubicBezTo>
                  <a:pt x="-52092" y="1355201"/>
                  <a:pt x="24626" y="1199097"/>
                  <a:pt x="0" y="1084247"/>
                </a:cubicBezTo>
                <a:cubicBezTo>
                  <a:pt x="-24626" y="969397"/>
                  <a:pt x="60939" y="686249"/>
                  <a:pt x="0" y="557914"/>
                </a:cubicBezTo>
                <a:cubicBezTo>
                  <a:pt x="-60939" y="429579"/>
                  <a:pt x="56894" y="222021"/>
                  <a:pt x="0" y="0"/>
                </a:cubicBezTo>
                <a:close/>
              </a:path>
            </a:pathLst>
          </a:custGeom>
          <a:ln w="76200">
            <a:solidFill>
              <a:srgbClr val="AC1754"/>
            </a:solidFill>
            <a:extLst>
              <a:ext uri="{C807C97D-BFC1-408E-A445-0C87EB9F89A2}">
                <ask:lineSketchStyleProps xmlns:ask="http://schemas.microsoft.com/office/drawing/2018/sketchyshapes" sd="64554602">
                  <a:prstGeom prst="rect">
                    <a:avLst/>
                  </a:prstGeom>
                  <ask:type>
                    <ask:lineSketchScribble/>
                  </ask:type>
                </ask:lineSketchStyleProps>
              </a:ext>
            </a:extLst>
          </a:ln>
        </p:spPr>
      </p:pic>
    </p:spTree>
    <p:extLst>
      <p:ext uri="{BB962C8B-B14F-4D97-AF65-F5344CB8AC3E}">
        <p14:creationId xmlns:p14="http://schemas.microsoft.com/office/powerpoint/2010/main" val="4189566267"/>
      </p:ext>
    </p:extLst>
  </p:cSld>
  <p:clrMapOvr>
    <a:masterClrMapping/>
  </p:clrMapOvr>
  <p:transition spd="med">
    <p:pull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8">
          <a:extLst>
            <a:ext uri="{FF2B5EF4-FFF2-40B4-BE49-F238E27FC236}">
              <a16:creationId xmlns:a16="http://schemas.microsoft.com/office/drawing/2014/main" id="{4AD4ABBC-7A4C-5299-1F9A-75764146A4A5}"/>
            </a:ext>
          </a:extLst>
        </p:cNvPr>
        <p:cNvGrpSpPr/>
        <p:nvPr/>
      </p:nvGrpSpPr>
      <p:grpSpPr>
        <a:xfrm>
          <a:off x="0" y="0"/>
          <a:ext cx="0" cy="0"/>
          <a:chOff x="0" y="0"/>
          <a:chExt cx="0" cy="0"/>
        </a:xfrm>
      </p:grpSpPr>
      <p:sp>
        <p:nvSpPr>
          <p:cNvPr id="2349" name="Google Shape;2349;p50">
            <a:extLst>
              <a:ext uri="{FF2B5EF4-FFF2-40B4-BE49-F238E27FC236}">
                <a16:creationId xmlns:a16="http://schemas.microsoft.com/office/drawing/2014/main" id="{8726164D-BFFA-1252-8EFD-03374CFAA597}"/>
              </a:ext>
            </a:extLst>
          </p:cNvPr>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36894D91-1963-B0F2-E212-0A49C38F1230}"/>
              </a:ext>
            </a:extLst>
          </p:cNvPr>
          <p:cNvPicPr>
            <a:picLocks noChangeAspect="1"/>
          </p:cNvPicPr>
          <p:nvPr/>
        </p:nvPicPr>
        <p:blipFill>
          <a:blip r:embed="rId3"/>
          <a:stretch>
            <a:fillRect/>
          </a:stretch>
        </p:blipFill>
        <p:spPr>
          <a:xfrm>
            <a:off x="1764548" y="1445498"/>
            <a:ext cx="5614903" cy="3158002"/>
          </a:xfrm>
          <a:custGeom>
            <a:avLst/>
            <a:gdLst>
              <a:gd name="connsiteX0" fmla="*/ 0 w 5614903"/>
              <a:gd name="connsiteY0" fmla="*/ 0 h 3158002"/>
              <a:gd name="connsiteX1" fmla="*/ 449192 w 5614903"/>
              <a:gd name="connsiteY1" fmla="*/ 0 h 3158002"/>
              <a:gd name="connsiteX2" fmla="*/ 1066832 w 5614903"/>
              <a:gd name="connsiteY2" fmla="*/ 0 h 3158002"/>
              <a:gd name="connsiteX3" fmla="*/ 1572173 w 5614903"/>
              <a:gd name="connsiteY3" fmla="*/ 0 h 3158002"/>
              <a:gd name="connsiteX4" fmla="*/ 1965216 w 5614903"/>
              <a:gd name="connsiteY4" fmla="*/ 0 h 3158002"/>
              <a:gd name="connsiteX5" fmla="*/ 2582855 w 5614903"/>
              <a:gd name="connsiteY5" fmla="*/ 0 h 3158002"/>
              <a:gd name="connsiteX6" fmla="*/ 3200495 w 5614903"/>
              <a:gd name="connsiteY6" fmla="*/ 0 h 3158002"/>
              <a:gd name="connsiteX7" fmla="*/ 3705836 w 5614903"/>
              <a:gd name="connsiteY7" fmla="*/ 0 h 3158002"/>
              <a:gd name="connsiteX8" fmla="*/ 4155028 w 5614903"/>
              <a:gd name="connsiteY8" fmla="*/ 0 h 3158002"/>
              <a:gd name="connsiteX9" fmla="*/ 4660369 w 5614903"/>
              <a:gd name="connsiteY9" fmla="*/ 0 h 3158002"/>
              <a:gd name="connsiteX10" fmla="*/ 5614903 w 5614903"/>
              <a:gd name="connsiteY10" fmla="*/ 0 h 3158002"/>
              <a:gd name="connsiteX11" fmla="*/ 5614903 w 5614903"/>
              <a:gd name="connsiteY11" fmla="*/ 589494 h 3158002"/>
              <a:gd name="connsiteX12" fmla="*/ 5614903 w 5614903"/>
              <a:gd name="connsiteY12" fmla="*/ 1084247 h 3158002"/>
              <a:gd name="connsiteX13" fmla="*/ 5614903 w 5614903"/>
              <a:gd name="connsiteY13" fmla="*/ 1515841 h 3158002"/>
              <a:gd name="connsiteX14" fmla="*/ 5614903 w 5614903"/>
              <a:gd name="connsiteY14" fmla="*/ 2010595 h 3158002"/>
              <a:gd name="connsiteX15" fmla="*/ 5614903 w 5614903"/>
              <a:gd name="connsiteY15" fmla="*/ 2568508 h 3158002"/>
              <a:gd name="connsiteX16" fmla="*/ 5614903 w 5614903"/>
              <a:gd name="connsiteY16" fmla="*/ 3158002 h 3158002"/>
              <a:gd name="connsiteX17" fmla="*/ 5221860 w 5614903"/>
              <a:gd name="connsiteY17" fmla="*/ 3158002 h 3158002"/>
              <a:gd name="connsiteX18" fmla="*/ 4604220 w 5614903"/>
              <a:gd name="connsiteY18" fmla="*/ 3158002 h 3158002"/>
              <a:gd name="connsiteX19" fmla="*/ 4211177 w 5614903"/>
              <a:gd name="connsiteY19" fmla="*/ 3158002 h 3158002"/>
              <a:gd name="connsiteX20" fmla="*/ 3649687 w 5614903"/>
              <a:gd name="connsiteY20" fmla="*/ 3158002 h 3158002"/>
              <a:gd name="connsiteX21" fmla="*/ 3088197 w 5614903"/>
              <a:gd name="connsiteY21" fmla="*/ 3158002 h 3158002"/>
              <a:gd name="connsiteX22" fmla="*/ 2695153 w 5614903"/>
              <a:gd name="connsiteY22" fmla="*/ 3158002 h 3158002"/>
              <a:gd name="connsiteX23" fmla="*/ 2189812 w 5614903"/>
              <a:gd name="connsiteY23" fmla="*/ 3158002 h 3158002"/>
              <a:gd name="connsiteX24" fmla="*/ 1628322 w 5614903"/>
              <a:gd name="connsiteY24" fmla="*/ 3158002 h 3158002"/>
              <a:gd name="connsiteX25" fmla="*/ 954534 w 5614903"/>
              <a:gd name="connsiteY25" fmla="*/ 3158002 h 3158002"/>
              <a:gd name="connsiteX26" fmla="*/ 505341 w 5614903"/>
              <a:gd name="connsiteY26" fmla="*/ 3158002 h 3158002"/>
              <a:gd name="connsiteX27" fmla="*/ 0 w 5614903"/>
              <a:gd name="connsiteY27" fmla="*/ 3158002 h 3158002"/>
              <a:gd name="connsiteX28" fmla="*/ 0 w 5614903"/>
              <a:gd name="connsiteY28" fmla="*/ 2600088 h 3158002"/>
              <a:gd name="connsiteX29" fmla="*/ 0 w 5614903"/>
              <a:gd name="connsiteY29" fmla="*/ 2010595 h 3158002"/>
              <a:gd name="connsiteX30" fmla="*/ 0 w 5614903"/>
              <a:gd name="connsiteY30" fmla="*/ 1452681 h 3158002"/>
              <a:gd name="connsiteX31" fmla="*/ 0 w 5614903"/>
              <a:gd name="connsiteY31" fmla="*/ 989507 h 3158002"/>
              <a:gd name="connsiteX32" fmla="*/ 0 w 5614903"/>
              <a:gd name="connsiteY32" fmla="*/ 526334 h 3158002"/>
              <a:gd name="connsiteX33" fmla="*/ 0 w 5614903"/>
              <a:gd name="connsiteY33" fmla="*/ 0 h 31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614903" h="3158002" fill="none" extrusionOk="0">
                <a:moveTo>
                  <a:pt x="0" y="0"/>
                </a:moveTo>
                <a:cubicBezTo>
                  <a:pt x="105340" y="-29568"/>
                  <a:pt x="268773" y="37422"/>
                  <a:pt x="449192" y="0"/>
                </a:cubicBezTo>
                <a:cubicBezTo>
                  <a:pt x="629611" y="-37422"/>
                  <a:pt x="934223" y="16572"/>
                  <a:pt x="1066832" y="0"/>
                </a:cubicBezTo>
                <a:cubicBezTo>
                  <a:pt x="1199441" y="-16572"/>
                  <a:pt x="1434588" y="2186"/>
                  <a:pt x="1572173" y="0"/>
                </a:cubicBezTo>
                <a:cubicBezTo>
                  <a:pt x="1709758" y="-2186"/>
                  <a:pt x="1793773" y="24545"/>
                  <a:pt x="1965216" y="0"/>
                </a:cubicBezTo>
                <a:cubicBezTo>
                  <a:pt x="2136659" y="-24545"/>
                  <a:pt x="2401625" y="53255"/>
                  <a:pt x="2582855" y="0"/>
                </a:cubicBezTo>
                <a:cubicBezTo>
                  <a:pt x="2764085" y="-53255"/>
                  <a:pt x="3030073" y="18658"/>
                  <a:pt x="3200495" y="0"/>
                </a:cubicBezTo>
                <a:cubicBezTo>
                  <a:pt x="3370917" y="-18658"/>
                  <a:pt x="3482605" y="12215"/>
                  <a:pt x="3705836" y="0"/>
                </a:cubicBezTo>
                <a:cubicBezTo>
                  <a:pt x="3929067" y="-12215"/>
                  <a:pt x="4042814" y="46225"/>
                  <a:pt x="4155028" y="0"/>
                </a:cubicBezTo>
                <a:cubicBezTo>
                  <a:pt x="4267242" y="-46225"/>
                  <a:pt x="4504943" y="37555"/>
                  <a:pt x="4660369" y="0"/>
                </a:cubicBezTo>
                <a:cubicBezTo>
                  <a:pt x="4815795" y="-37555"/>
                  <a:pt x="5415092" y="114002"/>
                  <a:pt x="5614903" y="0"/>
                </a:cubicBezTo>
                <a:cubicBezTo>
                  <a:pt x="5638628" y="189133"/>
                  <a:pt x="5606583" y="425640"/>
                  <a:pt x="5614903" y="589494"/>
                </a:cubicBezTo>
                <a:cubicBezTo>
                  <a:pt x="5623223" y="753348"/>
                  <a:pt x="5581468" y="875870"/>
                  <a:pt x="5614903" y="1084247"/>
                </a:cubicBezTo>
                <a:cubicBezTo>
                  <a:pt x="5648338" y="1292624"/>
                  <a:pt x="5602181" y="1419416"/>
                  <a:pt x="5614903" y="1515841"/>
                </a:cubicBezTo>
                <a:cubicBezTo>
                  <a:pt x="5627625" y="1612266"/>
                  <a:pt x="5609683" y="1825865"/>
                  <a:pt x="5614903" y="2010595"/>
                </a:cubicBezTo>
                <a:cubicBezTo>
                  <a:pt x="5620123" y="2195325"/>
                  <a:pt x="5612132" y="2370235"/>
                  <a:pt x="5614903" y="2568508"/>
                </a:cubicBezTo>
                <a:cubicBezTo>
                  <a:pt x="5617674" y="2766781"/>
                  <a:pt x="5549968" y="2912250"/>
                  <a:pt x="5614903" y="3158002"/>
                </a:cubicBezTo>
                <a:cubicBezTo>
                  <a:pt x="5439984" y="3204097"/>
                  <a:pt x="5374423" y="3146223"/>
                  <a:pt x="5221860" y="3158002"/>
                </a:cubicBezTo>
                <a:cubicBezTo>
                  <a:pt x="5069297" y="3169781"/>
                  <a:pt x="4792378" y="3136355"/>
                  <a:pt x="4604220" y="3158002"/>
                </a:cubicBezTo>
                <a:cubicBezTo>
                  <a:pt x="4416062" y="3179649"/>
                  <a:pt x="4310937" y="3117503"/>
                  <a:pt x="4211177" y="3158002"/>
                </a:cubicBezTo>
                <a:cubicBezTo>
                  <a:pt x="4111417" y="3198501"/>
                  <a:pt x="3834781" y="3123727"/>
                  <a:pt x="3649687" y="3158002"/>
                </a:cubicBezTo>
                <a:cubicBezTo>
                  <a:pt x="3464593" y="3192277"/>
                  <a:pt x="3245534" y="3156130"/>
                  <a:pt x="3088197" y="3158002"/>
                </a:cubicBezTo>
                <a:cubicBezTo>
                  <a:pt x="2930860" y="3159874"/>
                  <a:pt x="2867508" y="3153176"/>
                  <a:pt x="2695153" y="3158002"/>
                </a:cubicBezTo>
                <a:cubicBezTo>
                  <a:pt x="2522798" y="3162828"/>
                  <a:pt x="2305938" y="3106949"/>
                  <a:pt x="2189812" y="3158002"/>
                </a:cubicBezTo>
                <a:cubicBezTo>
                  <a:pt x="2073686" y="3209055"/>
                  <a:pt x="1792726" y="3097765"/>
                  <a:pt x="1628322" y="3158002"/>
                </a:cubicBezTo>
                <a:cubicBezTo>
                  <a:pt x="1463918" y="3218239"/>
                  <a:pt x="1162924" y="3100258"/>
                  <a:pt x="954534" y="3158002"/>
                </a:cubicBezTo>
                <a:cubicBezTo>
                  <a:pt x="746144" y="3215746"/>
                  <a:pt x="666593" y="3118600"/>
                  <a:pt x="505341" y="3158002"/>
                </a:cubicBezTo>
                <a:cubicBezTo>
                  <a:pt x="344089" y="3197404"/>
                  <a:pt x="126008" y="3105945"/>
                  <a:pt x="0" y="3158002"/>
                </a:cubicBezTo>
                <a:cubicBezTo>
                  <a:pt x="-12222" y="2986359"/>
                  <a:pt x="30477" y="2843027"/>
                  <a:pt x="0" y="2600088"/>
                </a:cubicBezTo>
                <a:cubicBezTo>
                  <a:pt x="-30477" y="2357149"/>
                  <a:pt x="50721" y="2235222"/>
                  <a:pt x="0" y="2010595"/>
                </a:cubicBezTo>
                <a:cubicBezTo>
                  <a:pt x="-50721" y="1785968"/>
                  <a:pt x="46031" y="1631465"/>
                  <a:pt x="0" y="1452681"/>
                </a:cubicBezTo>
                <a:cubicBezTo>
                  <a:pt x="-46031" y="1273897"/>
                  <a:pt x="43060" y="1112407"/>
                  <a:pt x="0" y="989507"/>
                </a:cubicBezTo>
                <a:cubicBezTo>
                  <a:pt x="-43060" y="866607"/>
                  <a:pt x="741" y="634959"/>
                  <a:pt x="0" y="526334"/>
                </a:cubicBezTo>
                <a:cubicBezTo>
                  <a:pt x="-741" y="417709"/>
                  <a:pt x="38013" y="169430"/>
                  <a:pt x="0" y="0"/>
                </a:cubicBezTo>
                <a:close/>
              </a:path>
              <a:path w="5614903" h="3158002" stroke="0" extrusionOk="0">
                <a:moveTo>
                  <a:pt x="0" y="0"/>
                </a:moveTo>
                <a:cubicBezTo>
                  <a:pt x="204012" y="-3191"/>
                  <a:pt x="247735" y="1907"/>
                  <a:pt x="449192" y="0"/>
                </a:cubicBezTo>
                <a:cubicBezTo>
                  <a:pt x="650649" y="-1907"/>
                  <a:pt x="894909" y="20943"/>
                  <a:pt x="1010683" y="0"/>
                </a:cubicBezTo>
                <a:cubicBezTo>
                  <a:pt x="1126457" y="-20943"/>
                  <a:pt x="1277335" y="25303"/>
                  <a:pt x="1459875" y="0"/>
                </a:cubicBezTo>
                <a:cubicBezTo>
                  <a:pt x="1642415" y="-25303"/>
                  <a:pt x="1842833" y="54352"/>
                  <a:pt x="1965216" y="0"/>
                </a:cubicBezTo>
                <a:cubicBezTo>
                  <a:pt x="2087599" y="-54352"/>
                  <a:pt x="2297281" y="12202"/>
                  <a:pt x="2470557" y="0"/>
                </a:cubicBezTo>
                <a:cubicBezTo>
                  <a:pt x="2643833" y="-12202"/>
                  <a:pt x="2910507" y="63148"/>
                  <a:pt x="3088197" y="0"/>
                </a:cubicBezTo>
                <a:cubicBezTo>
                  <a:pt x="3265887" y="-63148"/>
                  <a:pt x="3376657" y="29961"/>
                  <a:pt x="3537389" y="0"/>
                </a:cubicBezTo>
                <a:cubicBezTo>
                  <a:pt x="3698121" y="-29961"/>
                  <a:pt x="3782074" y="7969"/>
                  <a:pt x="3986581" y="0"/>
                </a:cubicBezTo>
                <a:cubicBezTo>
                  <a:pt x="4191088" y="-7969"/>
                  <a:pt x="4287111" y="9286"/>
                  <a:pt x="4491922" y="0"/>
                </a:cubicBezTo>
                <a:cubicBezTo>
                  <a:pt x="4696733" y="-9286"/>
                  <a:pt x="4857948" y="21283"/>
                  <a:pt x="5053413" y="0"/>
                </a:cubicBezTo>
                <a:cubicBezTo>
                  <a:pt x="5248878" y="-21283"/>
                  <a:pt x="5498185" y="36263"/>
                  <a:pt x="5614903" y="0"/>
                </a:cubicBezTo>
                <a:cubicBezTo>
                  <a:pt x="5642281" y="153243"/>
                  <a:pt x="5559694" y="331722"/>
                  <a:pt x="5614903" y="557914"/>
                </a:cubicBezTo>
                <a:cubicBezTo>
                  <a:pt x="5670112" y="784106"/>
                  <a:pt x="5584439" y="848125"/>
                  <a:pt x="5614903" y="1084247"/>
                </a:cubicBezTo>
                <a:cubicBezTo>
                  <a:pt x="5645367" y="1320369"/>
                  <a:pt x="5613019" y="1443182"/>
                  <a:pt x="5614903" y="1610581"/>
                </a:cubicBezTo>
                <a:cubicBezTo>
                  <a:pt x="5616787" y="1777980"/>
                  <a:pt x="5578303" y="1947419"/>
                  <a:pt x="5614903" y="2105335"/>
                </a:cubicBezTo>
                <a:cubicBezTo>
                  <a:pt x="5651503" y="2263251"/>
                  <a:pt x="5574822" y="2441025"/>
                  <a:pt x="5614903" y="2694828"/>
                </a:cubicBezTo>
                <a:cubicBezTo>
                  <a:pt x="5654984" y="2948631"/>
                  <a:pt x="5601244" y="3015424"/>
                  <a:pt x="5614903" y="3158002"/>
                </a:cubicBezTo>
                <a:cubicBezTo>
                  <a:pt x="5331258" y="3206006"/>
                  <a:pt x="5238918" y="3091994"/>
                  <a:pt x="4997264" y="3158002"/>
                </a:cubicBezTo>
                <a:cubicBezTo>
                  <a:pt x="4755610" y="3224010"/>
                  <a:pt x="4642271" y="3101099"/>
                  <a:pt x="4379624" y="3158002"/>
                </a:cubicBezTo>
                <a:cubicBezTo>
                  <a:pt x="4116977" y="3214905"/>
                  <a:pt x="4022856" y="3151440"/>
                  <a:pt x="3818134" y="3158002"/>
                </a:cubicBezTo>
                <a:cubicBezTo>
                  <a:pt x="3613412" y="3164564"/>
                  <a:pt x="3516024" y="3122429"/>
                  <a:pt x="3425091" y="3158002"/>
                </a:cubicBezTo>
                <a:cubicBezTo>
                  <a:pt x="3334158" y="3193575"/>
                  <a:pt x="3079555" y="3118305"/>
                  <a:pt x="2975899" y="3158002"/>
                </a:cubicBezTo>
                <a:cubicBezTo>
                  <a:pt x="2872243" y="3197699"/>
                  <a:pt x="2589047" y="3147618"/>
                  <a:pt x="2302110" y="3158002"/>
                </a:cubicBezTo>
                <a:cubicBezTo>
                  <a:pt x="2015173" y="3168386"/>
                  <a:pt x="1993832" y="3121023"/>
                  <a:pt x="1796769" y="3158002"/>
                </a:cubicBezTo>
                <a:cubicBezTo>
                  <a:pt x="1599706" y="3194981"/>
                  <a:pt x="1554166" y="3117313"/>
                  <a:pt x="1403726" y="3158002"/>
                </a:cubicBezTo>
                <a:cubicBezTo>
                  <a:pt x="1253286" y="3198691"/>
                  <a:pt x="1156274" y="3123120"/>
                  <a:pt x="1010683" y="3158002"/>
                </a:cubicBezTo>
                <a:cubicBezTo>
                  <a:pt x="865092" y="3192884"/>
                  <a:pt x="769451" y="3130148"/>
                  <a:pt x="561490" y="3158002"/>
                </a:cubicBezTo>
                <a:cubicBezTo>
                  <a:pt x="353529" y="3185856"/>
                  <a:pt x="228010" y="3100626"/>
                  <a:pt x="0" y="3158002"/>
                </a:cubicBezTo>
                <a:cubicBezTo>
                  <a:pt x="-16757" y="2954917"/>
                  <a:pt x="26399" y="2937594"/>
                  <a:pt x="0" y="2726408"/>
                </a:cubicBezTo>
                <a:cubicBezTo>
                  <a:pt x="-26399" y="2515222"/>
                  <a:pt x="7541" y="2406556"/>
                  <a:pt x="0" y="2231655"/>
                </a:cubicBezTo>
                <a:cubicBezTo>
                  <a:pt x="-7541" y="2056754"/>
                  <a:pt x="25460" y="1884396"/>
                  <a:pt x="0" y="1705321"/>
                </a:cubicBezTo>
                <a:cubicBezTo>
                  <a:pt x="-25460" y="1526246"/>
                  <a:pt x="48370" y="1360006"/>
                  <a:pt x="0" y="1242147"/>
                </a:cubicBezTo>
                <a:cubicBezTo>
                  <a:pt x="-48370" y="1124288"/>
                  <a:pt x="43863" y="870668"/>
                  <a:pt x="0" y="684234"/>
                </a:cubicBezTo>
                <a:cubicBezTo>
                  <a:pt x="-43863" y="497800"/>
                  <a:pt x="29460" y="236589"/>
                  <a:pt x="0" y="0"/>
                </a:cubicBezTo>
                <a:close/>
              </a:path>
            </a:pathLst>
          </a:custGeom>
          <a:ln w="76200">
            <a:solidFill>
              <a:srgbClr val="AC1754"/>
            </a:solidFill>
            <a:extLst>
              <a:ext uri="{C807C97D-BFC1-408E-A445-0C87EB9F89A2}">
                <ask:lineSketchStyleProps xmlns:ask="http://schemas.microsoft.com/office/drawing/2018/sketchyshapes" sd="1444415106">
                  <a:prstGeom prst="rect">
                    <a:avLst/>
                  </a:prstGeom>
                  <ask:type>
                    <ask:lineSketchScribble/>
                  </ask:type>
                </ask:lineSketchStyleProps>
              </a:ext>
            </a:extLst>
          </a:ln>
        </p:spPr>
      </p:pic>
    </p:spTree>
    <p:extLst>
      <p:ext uri="{BB962C8B-B14F-4D97-AF65-F5344CB8AC3E}">
        <p14:creationId xmlns:p14="http://schemas.microsoft.com/office/powerpoint/2010/main" val="2385458549"/>
      </p:ext>
    </p:extLst>
  </p:cSld>
  <p:clrMapOvr>
    <a:masterClrMapping/>
  </p:clrMapOvr>
  <p:transition spd="med">
    <p:pull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08"/>
        <p:cNvGrpSpPr/>
        <p:nvPr/>
      </p:nvGrpSpPr>
      <p:grpSpPr>
        <a:xfrm>
          <a:off x="0" y="0"/>
          <a:ext cx="0" cy="0"/>
          <a:chOff x="0" y="0"/>
          <a:chExt cx="0" cy="0"/>
        </a:xfrm>
      </p:grpSpPr>
      <p:cxnSp>
        <p:nvCxnSpPr>
          <p:cNvPr id="4709" name="Google Shape;4709;p65"/>
          <p:cNvCxnSpPr>
            <a:stCxn id="4710" idx="0"/>
            <a:endCxn id="4711" idx="2"/>
          </p:cNvCxnSpPr>
          <p:nvPr/>
        </p:nvCxnSpPr>
        <p:spPr>
          <a:xfrm rot="5400000" flipH="1">
            <a:off x="1663775" y="1536850"/>
            <a:ext cx="364500" cy="252300"/>
          </a:xfrm>
          <a:prstGeom prst="bentConnector4">
            <a:avLst>
              <a:gd name="adj1" fmla="val 15359"/>
              <a:gd name="adj2" fmla="val 194441"/>
            </a:avLst>
          </a:prstGeom>
          <a:noFill/>
          <a:ln w="19050" cap="rnd" cmpd="sng">
            <a:solidFill>
              <a:schemeClr val="accent5"/>
            </a:solidFill>
            <a:prstDash val="dot"/>
            <a:round/>
            <a:headEnd type="none" w="med" len="med"/>
            <a:tailEnd type="none" w="med" len="med"/>
          </a:ln>
        </p:spPr>
      </p:cxnSp>
      <p:cxnSp>
        <p:nvCxnSpPr>
          <p:cNvPr id="4712" name="Google Shape;4712;p65"/>
          <p:cNvCxnSpPr>
            <a:stCxn id="4710" idx="0"/>
            <a:endCxn id="4711" idx="6"/>
          </p:cNvCxnSpPr>
          <p:nvPr/>
        </p:nvCxnSpPr>
        <p:spPr>
          <a:xfrm rot="-5400000">
            <a:off x="1916225" y="1536700"/>
            <a:ext cx="364500" cy="252600"/>
          </a:xfrm>
          <a:prstGeom prst="bentConnector4">
            <a:avLst>
              <a:gd name="adj1" fmla="val 15359"/>
              <a:gd name="adj2" fmla="val 194210"/>
            </a:avLst>
          </a:prstGeom>
          <a:noFill/>
          <a:ln w="19050" cap="rnd" cmpd="sng">
            <a:solidFill>
              <a:schemeClr val="accent5"/>
            </a:solidFill>
            <a:prstDash val="dot"/>
            <a:round/>
            <a:headEnd type="none" w="med" len="med"/>
            <a:tailEnd type="none" w="med" len="med"/>
          </a:ln>
        </p:spPr>
      </p:cxnSp>
      <p:cxnSp>
        <p:nvCxnSpPr>
          <p:cNvPr id="4713" name="Google Shape;4713;p65"/>
          <p:cNvCxnSpPr>
            <a:stCxn id="4714" idx="0"/>
            <a:endCxn id="4715" idx="2"/>
          </p:cNvCxnSpPr>
          <p:nvPr/>
        </p:nvCxnSpPr>
        <p:spPr>
          <a:xfrm rot="5400000" flipH="1">
            <a:off x="4263621" y="1536850"/>
            <a:ext cx="364500" cy="252300"/>
          </a:xfrm>
          <a:prstGeom prst="bentConnector4">
            <a:avLst>
              <a:gd name="adj1" fmla="val 15359"/>
              <a:gd name="adj2" fmla="val 194435"/>
            </a:avLst>
          </a:prstGeom>
          <a:noFill/>
          <a:ln w="19050" cap="rnd" cmpd="sng">
            <a:solidFill>
              <a:schemeClr val="accent5"/>
            </a:solidFill>
            <a:prstDash val="dot"/>
            <a:round/>
            <a:headEnd type="none" w="med" len="med"/>
            <a:tailEnd type="none" w="med" len="med"/>
          </a:ln>
        </p:spPr>
      </p:cxnSp>
      <p:cxnSp>
        <p:nvCxnSpPr>
          <p:cNvPr id="4716" name="Google Shape;4716;p65"/>
          <p:cNvCxnSpPr>
            <a:stCxn id="4717" idx="0"/>
            <a:endCxn id="4718" idx="2"/>
          </p:cNvCxnSpPr>
          <p:nvPr/>
        </p:nvCxnSpPr>
        <p:spPr>
          <a:xfrm rot="5400000" flipH="1">
            <a:off x="6863474" y="1536850"/>
            <a:ext cx="364500" cy="252300"/>
          </a:xfrm>
          <a:prstGeom prst="bentConnector4">
            <a:avLst>
              <a:gd name="adj1" fmla="val 15359"/>
              <a:gd name="adj2" fmla="val 194426"/>
            </a:avLst>
          </a:prstGeom>
          <a:noFill/>
          <a:ln w="19050" cap="rnd" cmpd="sng">
            <a:solidFill>
              <a:schemeClr val="accent5"/>
            </a:solidFill>
            <a:prstDash val="dot"/>
            <a:round/>
            <a:headEnd type="none" w="med" len="med"/>
            <a:tailEnd type="none" w="med" len="med"/>
          </a:ln>
        </p:spPr>
      </p:cxnSp>
      <p:cxnSp>
        <p:nvCxnSpPr>
          <p:cNvPr id="4719" name="Google Shape;4719;p65"/>
          <p:cNvCxnSpPr>
            <a:stCxn id="4714" idx="0"/>
            <a:endCxn id="4715" idx="6"/>
          </p:cNvCxnSpPr>
          <p:nvPr/>
        </p:nvCxnSpPr>
        <p:spPr>
          <a:xfrm rot="-5400000">
            <a:off x="4516071" y="1536700"/>
            <a:ext cx="364500" cy="252600"/>
          </a:xfrm>
          <a:prstGeom prst="bentConnector4">
            <a:avLst>
              <a:gd name="adj1" fmla="val 15359"/>
              <a:gd name="adj2" fmla="val 194217"/>
            </a:avLst>
          </a:prstGeom>
          <a:noFill/>
          <a:ln w="19050" cap="rnd" cmpd="sng">
            <a:solidFill>
              <a:schemeClr val="accent5"/>
            </a:solidFill>
            <a:prstDash val="dot"/>
            <a:round/>
            <a:headEnd type="none" w="med" len="med"/>
            <a:tailEnd type="none" w="med" len="med"/>
          </a:ln>
        </p:spPr>
      </p:cxnSp>
      <p:cxnSp>
        <p:nvCxnSpPr>
          <p:cNvPr id="4720" name="Google Shape;4720;p65"/>
          <p:cNvCxnSpPr>
            <a:stCxn id="4717" idx="0"/>
            <a:endCxn id="4718" idx="6"/>
          </p:cNvCxnSpPr>
          <p:nvPr/>
        </p:nvCxnSpPr>
        <p:spPr>
          <a:xfrm rot="-5400000">
            <a:off x="7115924" y="1536700"/>
            <a:ext cx="364500" cy="252600"/>
          </a:xfrm>
          <a:prstGeom prst="bentConnector4">
            <a:avLst>
              <a:gd name="adj1" fmla="val 15359"/>
              <a:gd name="adj2" fmla="val 194226"/>
            </a:avLst>
          </a:prstGeom>
          <a:noFill/>
          <a:ln w="19050" cap="rnd" cmpd="sng">
            <a:solidFill>
              <a:schemeClr val="accent5"/>
            </a:solidFill>
            <a:prstDash val="dot"/>
            <a:round/>
            <a:headEnd type="none" w="med" len="med"/>
            <a:tailEnd type="none" w="med" len="med"/>
          </a:ln>
        </p:spPr>
      </p:cxnSp>
      <p:cxnSp>
        <p:nvCxnSpPr>
          <p:cNvPr id="4721" name="Google Shape;4721;p65"/>
          <p:cNvCxnSpPr>
            <a:stCxn id="4722" idx="0"/>
            <a:endCxn id="4723" idx="2"/>
          </p:cNvCxnSpPr>
          <p:nvPr/>
        </p:nvCxnSpPr>
        <p:spPr>
          <a:xfrm rot="5400000" flipH="1">
            <a:off x="1660775" y="3287150"/>
            <a:ext cx="370500" cy="252300"/>
          </a:xfrm>
          <a:prstGeom prst="bentConnector4">
            <a:avLst>
              <a:gd name="adj1" fmla="val 15924"/>
              <a:gd name="adj2" fmla="val 194441"/>
            </a:avLst>
          </a:prstGeom>
          <a:noFill/>
          <a:ln w="19050" cap="rnd" cmpd="sng">
            <a:solidFill>
              <a:schemeClr val="accent5"/>
            </a:solidFill>
            <a:prstDash val="dot"/>
            <a:round/>
            <a:headEnd type="none" w="med" len="med"/>
            <a:tailEnd type="none" w="med" len="med"/>
          </a:ln>
        </p:spPr>
      </p:cxnSp>
      <p:cxnSp>
        <p:nvCxnSpPr>
          <p:cNvPr id="4724" name="Google Shape;4724;p65"/>
          <p:cNvCxnSpPr>
            <a:stCxn id="4722" idx="0"/>
            <a:endCxn id="4723" idx="6"/>
          </p:cNvCxnSpPr>
          <p:nvPr/>
        </p:nvCxnSpPr>
        <p:spPr>
          <a:xfrm rot="-5400000">
            <a:off x="1913225" y="3287000"/>
            <a:ext cx="370500" cy="252600"/>
          </a:xfrm>
          <a:prstGeom prst="bentConnector4">
            <a:avLst>
              <a:gd name="adj1" fmla="val 15924"/>
              <a:gd name="adj2" fmla="val 194210"/>
            </a:avLst>
          </a:prstGeom>
          <a:noFill/>
          <a:ln w="19050" cap="rnd" cmpd="sng">
            <a:solidFill>
              <a:schemeClr val="accent5"/>
            </a:solidFill>
            <a:prstDash val="dot"/>
            <a:round/>
            <a:headEnd type="none" w="med" len="med"/>
            <a:tailEnd type="none" w="med" len="med"/>
          </a:ln>
        </p:spPr>
      </p:cxnSp>
      <p:cxnSp>
        <p:nvCxnSpPr>
          <p:cNvPr id="4725" name="Google Shape;4725;p65"/>
          <p:cNvCxnSpPr>
            <a:stCxn id="4726" idx="0"/>
            <a:endCxn id="4727" idx="2"/>
          </p:cNvCxnSpPr>
          <p:nvPr/>
        </p:nvCxnSpPr>
        <p:spPr>
          <a:xfrm rot="5400000" flipH="1">
            <a:off x="4260621" y="3287150"/>
            <a:ext cx="370500" cy="252300"/>
          </a:xfrm>
          <a:prstGeom prst="bentConnector4">
            <a:avLst>
              <a:gd name="adj1" fmla="val 15924"/>
              <a:gd name="adj2" fmla="val 194435"/>
            </a:avLst>
          </a:prstGeom>
          <a:noFill/>
          <a:ln w="19050" cap="rnd" cmpd="sng">
            <a:solidFill>
              <a:schemeClr val="accent5"/>
            </a:solidFill>
            <a:prstDash val="dot"/>
            <a:round/>
            <a:headEnd type="none" w="med" len="med"/>
            <a:tailEnd type="none" w="med" len="med"/>
          </a:ln>
        </p:spPr>
      </p:cxnSp>
      <p:cxnSp>
        <p:nvCxnSpPr>
          <p:cNvPr id="4728" name="Google Shape;4728;p65"/>
          <p:cNvCxnSpPr>
            <a:endCxn id="4727" idx="6"/>
          </p:cNvCxnSpPr>
          <p:nvPr/>
        </p:nvCxnSpPr>
        <p:spPr>
          <a:xfrm rot="-5400000">
            <a:off x="4512938" y="3287050"/>
            <a:ext cx="370500" cy="252600"/>
          </a:xfrm>
          <a:prstGeom prst="bentConnector4">
            <a:avLst>
              <a:gd name="adj1" fmla="val 15931"/>
              <a:gd name="adj2" fmla="val 194270"/>
            </a:avLst>
          </a:prstGeom>
          <a:noFill/>
          <a:ln w="19050" cap="rnd" cmpd="sng">
            <a:solidFill>
              <a:schemeClr val="accent5"/>
            </a:solidFill>
            <a:prstDash val="dot"/>
            <a:round/>
            <a:headEnd type="none" w="med" len="med"/>
            <a:tailEnd type="none" w="med" len="med"/>
          </a:ln>
        </p:spPr>
      </p:cxnSp>
      <p:cxnSp>
        <p:nvCxnSpPr>
          <p:cNvPr id="4729" name="Google Shape;4729;p65"/>
          <p:cNvCxnSpPr>
            <a:stCxn id="4730" idx="0"/>
            <a:endCxn id="4731" idx="2"/>
          </p:cNvCxnSpPr>
          <p:nvPr/>
        </p:nvCxnSpPr>
        <p:spPr>
          <a:xfrm rot="5400000" flipH="1">
            <a:off x="6860474" y="3287150"/>
            <a:ext cx="370500" cy="252300"/>
          </a:xfrm>
          <a:prstGeom prst="bentConnector4">
            <a:avLst>
              <a:gd name="adj1" fmla="val 15924"/>
              <a:gd name="adj2" fmla="val 194426"/>
            </a:avLst>
          </a:prstGeom>
          <a:noFill/>
          <a:ln w="19050" cap="rnd" cmpd="sng">
            <a:solidFill>
              <a:schemeClr val="accent5"/>
            </a:solidFill>
            <a:prstDash val="dot"/>
            <a:round/>
            <a:headEnd type="none" w="med" len="med"/>
            <a:tailEnd type="none" w="med" len="med"/>
          </a:ln>
        </p:spPr>
      </p:cxnSp>
      <p:cxnSp>
        <p:nvCxnSpPr>
          <p:cNvPr id="4732" name="Google Shape;4732;p65"/>
          <p:cNvCxnSpPr>
            <a:stCxn id="4730" idx="0"/>
            <a:endCxn id="4731" idx="6"/>
          </p:cNvCxnSpPr>
          <p:nvPr/>
        </p:nvCxnSpPr>
        <p:spPr>
          <a:xfrm rot="-5400000">
            <a:off x="7112924" y="3287000"/>
            <a:ext cx="370500" cy="252600"/>
          </a:xfrm>
          <a:prstGeom prst="bentConnector4">
            <a:avLst>
              <a:gd name="adj1" fmla="val 15924"/>
              <a:gd name="adj2" fmla="val 194226"/>
            </a:avLst>
          </a:prstGeom>
          <a:noFill/>
          <a:ln w="19050" cap="rnd" cmpd="sng">
            <a:solidFill>
              <a:schemeClr val="accent5"/>
            </a:solidFill>
            <a:prstDash val="dot"/>
            <a:round/>
            <a:headEnd type="none" w="med" len="med"/>
            <a:tailEnd type="none" w="med" len="med"/>
          </a:ln>
        </p:spPr>
      </p:cxnSp>
      <p:grpSp>
        <p:nvGrpSpPr>
          <p:cNvPr id="4733" name="Google Shape;4733;p65"/>
          <p:cNvGrpSpPr/>
          <p:nvPr/>
        </p:nvGrpSpPr>
        <p:grpSpPr>
          <a:xfrm>
            <a:off x="720080" y="1845300"/>
            <a:ext cx="2504280" cy="440600"/>
            <a:chOff x="1836800" y="1520550"/>
            <a:chExt cx="1871100" cy="440600"/>
          </a:xfrm>
        </p:grpSpPr>
        <p:sp>
          <p:nvSpPr>
            <p:cNvPr id="4734" name="Google Shape;4734;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35" name="Google Shape;4735;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36" name="Google Shape;4736;p65"/>
          <p:cNvGrpSpPr/>
          <p:nvPr/>
        </p:nvGrpSpPr>
        <p:grpSpPr>
          <a:xfrm>
            <a:off x="720080" y="3598600"/>
            <a:ext cx="2504280" cy="440600"/>
            <a:chOff x="1836800" y="1520550"/>
            <a:chExt cx="1871100" cy="440600"/>
          </a:xfrm>
        </p:grpSpPr>
        <p:sp>
          <p:nvSpPr>
            <p:cNvPr id="4737" name="Google Shape;4737;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38" name="Google Shape;4738;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39" name="Google Shape;4739;p65"/>
          <p:cNvGrpSpPr/>
          <p:nvPr/>
        </p:nvGrpSpPr>
        <p:grpSpPr>
          <a:xfrm>
            <a:off x="3319893" y="1845300"/>
            <a:ext cx="2504280" cy="440600"/>
            <a:chOff x="1836800" y="1520550"/>
            <a:chExt cx="1871100" cy="440600"/>
          </a:xfrm>
        </p:grpSpPr>
        <p:sp>
          <p:nvSpPr>
            <p:cNvPr id="4740" name="Google Shape;4740;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41" name="Google Shape;4741;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42" name="Google Shape;4742;p65"/>
          <p:cNvGrpSpPr/>
          <p:nvPr/>
        </p:nvGrpSpPr>
        <p:grpSpPr>
          <a:xfrm>
            <a:off x="3319893" y="3598600"/>
            <a:ext cx="2504280" cy="440600"/>
            <a:chOff x="1836800" y="1520550"/>
            <a:chExt cx="1871100" cy="440600"/>
          </a:xfrm>
        </p:grpSpPr>
        <p:sp>
          <p:nvSpPr>
            <p:cNvPr id="4743" name="Google Shape;4743;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44" name="Google Shape;4744;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45" name="Google Shape;4745;p65"/>
          <p:cNvGrpSpPr/>
          <p:nvPr/>
        </p:nvGrpSpPr>
        <p:grpSpPr>
          <a:xfrm>
            <a:off x="5919718" y="1845300"/>
            <a:ext cx="2504280" cy="440600"/>
            <a:chOff x="1836800" y="1520550"/>
            <a:chExt cx="1871100" cy="440600"/>
          </a:xfrm>
        </p:grpSpPr>
        <p:sp>
          <p:nvSpPr>
            <p:cNvPr id="4746" name="Google Shape;4746;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47" name="Google Shape;4747;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48" name="Google Shape;4748;p65"/>
          <p:cNvGrpSpPr/>
          <p:nvPr/>
        </p:nvGrpSpPr>
        <p:grpSpPr>
          <a:xfrm>
            <a:off x="5919718" y="3598600"/>
            <a:ext cx="2504280" cy="440600"/>
            <a:chOff x="1836800" y="1520550"/>
            <a:chExt cx="1871100" cy="440600"/>
          </a:xfrm>
        </p:grpSpPr>
        <p:sp>
          <p:nvSpPr>
            <p:cNvPr id="4749" name="Google Shape;4749;p65"/>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rgbClr val="A20E4A"/>
            </a:solidFill>
            <a:ln w="19050" cap="flat" cmpd="sng">
              <a:solidFill>
                <a:srgbClr val="473326"/>
              </a:solidFill>
              <a:prstDash val="solid"/>
              <a:round/>
              <a:headEnd type="none" w="sm" len="sm"/>
              <a:tailEnd type="none" w="sm" len="sm"/>
            </a:ln>
            <a:effectLst>
              <a:outerShdw blurRad="57150" dist="19050" dir="5400000" algn="bl" rotWithShape="0">
                <a:srgbClr val="473326">
                  <a:alpha val="20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50" name="Google Shape;4750;p65"/>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4751" name="Google Shape;4751;p6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الآفاق المستقبلية</a:t>
            </a:r>
            <a:endParaRPr dirty="0">
              <a:latin typeface="Dubai" panose="020B0503030403030204" pitchFamily="34" charset="-78"/>
              <a:cs typeface="Dubai" panose="020B0503030403030204" pitchFamily="34" charset="-78"/>
            </a:endParaRPr>
          </a:p>
        </p:txBody>
      </p:sp>
      <p:sp>
        <p:nvSpPr>
          <p:cNvPr id="4710" name="Google Shape;4710;p65"/>
          <p:cNvSpPr txBox="1">
            <a:spLocks noGrp="1"/>
          </p:cNvSpPr>
          <p:nvPr>
            <p:ph type="title" idx="2"/>
          </p:nvPr>
        </p:nvSpPr>
        <p:spPr>
          <a:xfrm>
            <a:off x="819425" y="18452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تشخيص موسع</a:t>
            </a:r>
            <a:endParaRPr dirty="0">
              <a:latin typeface="Dubai" panose="020B0503030403030204" pitchFamily="34" charset="-78"/>
              <a:cs typeface="Dubai" panose="020B0503030403030204" pitchFamily="34" charset="-78"/>
            </a:endParaRPr>
          </a:p>
        </p:txBody>
      </p:sp>
      <p:sp>
        <p:nvSpPr>
          <p:cNvPr id="4752" name="Google Shape;4752;p65"/>
          <p:cNvSpPr txBox="1">
            <a:spLocks noGrp="1"/>
          </p:cNvSpPr>
          <p:nvPr>
            <p:ph type="subTitle" idx="1"/>
          </p:nvPr>
        </p:nvSpPr>
        <p:spPr>
          <a:xfrm>
            <a:off x="819425" y="22933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إضافة أمراض جديدة عبر الصور.</a:t>
            </a:r>
            <a:endParaRPr dirty="0">
              <a:solidFill>
                <a:schemeClr val="tx1"/>
              </a:solidFill>
              <a:latin typeface="Dubai" panose="020B0503030403030204" pitchFamily="34" charset="-78"/>
              <a:cs typeface="Dubai" panose="020B0503030403030204" pitchFamily="34" charset="-78"/>
            </a:endParaRPr>
          </a:p>
        </p:txBody>
      </p:sp>
      <p:sp>
        <p:nvSpPr>
          <p:cNvPr id="4714" name="Google Shape;4714;p65"/>
          <p:cNvSpPr txBox="1">
            <a:spLocks noGrp="1"/>
          </p:cNvSpPr>
          <p:nvPr>
            <p:ph type="title" idx="3"/>
          </p:nvPr>
        </p:nvSpPr>
        <p:spPr>
          <a:xfrm>
            <a:off x="3419271" y="18452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تعلم إضافي</a:t>
            </a:r>
            <a:endParaRPr dirty="0">
              <a:latin typeface="Dubai" panose="020B0503030403030204" pitchFamily="34" charset="-78"/>
              <a:cs typeface="Dubai" panose="020B0503030403030204" pitchFamily="34" charset="-78"/>
            </a:endParaRPr>
          </a:p>
        </p:txBody>
      </p:sp>
      <p:sp>
        <p:nvSpPr>
          <p:cNvPr id="4753" name="Google Shape;4753;p65"/>
          <p:cNvSpPr txBox="1">
            <a:spLocks noGrp="1"/>
          </p:cNvSpPr>
          <p:nvPr>
            <p:ph type="subTitle" idx="4"/>
          </p:nvPr>
        </p:nvSpPr>
        <p:spPr>
          <a:xfrm>
            <a:off x="3419272" y="22933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استخدام شبكات متكررة للبيانات الزمنية.</a:t>
            </a:r>
            <a:endParaRPr dirty="0">
              <a:solidFill>
                <a:schemeClr val="tx1"/>
              </a:solidFill>
              <a:latin typeface="Dubai" panose="020B0503030403030204" pitchFamily="34" charset="-78"/>
              <a:cs typeface="Dubai" panose="020B0503030403030204" pitchFamily="34" charset="-78"/>
            </a:endParaRPr>
          </a:p>
        </p:txBody>
      </p:sp>
      <p:sp>
        <p:nvSpPr>
          <p:cNvPr id="4722" name="Google Shape;4722;p65"/>
          <p:cNvSpPr txBox="1">
            <a:spLocks noGrp="1"/>
          </p:cNvSpPr>
          <p:nvPr>
            <p:ph type="title" idx="5"/>
          </p:nvPr>
        </p:nvSpPr>
        <p:spPr>
          <a:xfrm>
            <a:off x="819425" y="35985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تجارب تطبيقية</a:t>
            </a:r>
            <a:endParaRPr dirty="0">
              <a:latin typeface="Dubai" panose="020B0503030403030204" pitchFamily="34" charset="-78"/>
              <a:cs typeface="Dubai" panose="020B0503030403030204" pitchFamily="34" charset="-78"/>
            </a:endParaRPr>
          </a:p>
        </p:txBody>
      </p:sp>
      <p:sp>
        <p:nvSpPr>
          <p:cNvPr id="4754" name="Google Shape;4754;p65"/>
          <p:cNvSpPr txBox="1">
            <a:spLocks noGrp="1"/>
          </p:cNvSpPr>
          <p:nvPr>
            <p:ph type="subTitle" idx="6"/>
          </p:nvPr>
        </p:nvSpPr>
        <p:spPr>
          <a:xfrm>
            <a:off x="819425" y="40392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اختبار النظام ببيئات عمل حقيقية.</a:t>
            </a:r>
            <a:endParaRPr dirty="0">
              <a:solidFill>
                <a:schemeClr val="tx1"/>
              </a:solidFill>
              <a:latin typeface="Dubai" panose="020B0503030403030204" pitchFamily="34" charset="-78"/>
              <a:cs typeface="Dubai" panose="020B0503030403030204" pitchFamily="34" charset="-78"/>
            </a:endParaRPr>
          </a:p>
        </p:txBody>
      </p:sp>
      <p:sp>
        <p:nvSpPr>
          <p:cNvPr id="4726" name="Google Shape;4726;p65"/>
          <p:cNvSpPr txBox="1">
            <a:spLocks noGrp="1"/>
          </p:cNvSpPr>
          <p:nvPr>
            <p:ph type="title" idx="7"/>
          </p:nvPr>
        </p:nvSpPr>
        <p:spPr>
          <a:xfrm>
            <a:off x="3419271" y="35985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واجهة مستخدم</a:t>
            </a:r>
            <a:endParaRPr dirty="0">
              <a:latin typeface="Dubai" panose="020B0503030403030204" pitchFamily="34" charset="-78"/>
              <a:cs typeface="Dubai" panose="020B0503030403030204" pitchFamily="34" charset="-78"/>
            </a:endParaRPr>
          </a:p>
        </p:txBody>
      </p:sp>
      <p:sp>
        <p:nvSpPr>
          <p:cNvPr id="4755" name="Google Shape;4755;p65"/>
          <p:cNvSpPr txBox="1">
            <a:spLocks noGrp="1"/>
          </p:cNvSpPr>
          <p:nvPr>
            <p:ph type="subTitle" idx="8"/>
          </p:nvPr>
        </p:nvSpPr>
        <p:spPr>
          <a:xfrm>
            <a:off x="3419271" y="40392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لغات متعددة وتنبيهات مرئية واضحة.</a:t>
            </a:r>
            <a:endParaRPr dirty="0">
              <a:solidFill>
                <a:schemeClr val="tx1"/>
              </a:solidFill>
              <a:latin typeface="Dubai" panose="020B0503030403030204" pitchFamily="34" charset="-78"/>
              <a:cs typeface="Dubai" panose="020B0503030403030204" pitchFamily="34" charset="-78"/>
            </a:endParaRPr>
          </a:p>
        </p:txBody>
      </p:sp>
      <p:sp>
        <p:nvSpPr>
          <p:cNvPr id="4717" name="Google Shape;4717;p65"/>
          <p:cNvSpPr txBox="1">
            <a:spLocks noGrp="1"/>
          </p:cNvSpPr>
          <p:nvPr>
            <p:ph type="title" idx="9"/>
          </p:nvPr>
        </p:nvSpPr>
        <p:spPr>
          <a:xfrm>
            <a:off x="6019124" y="18452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توسيع البيانات</a:t>
            </a:r>
            <a:endParaRPr dirty="0">
              <a:latin typeface="Dubai" panose="020B0503030403030204" pitchFamily="34" charset="-78"/>
              <a:cs typeface="Dubai" panose="020B0503030403030204" pitchFamily="34" charset="-78"/>
            </a:endParaRPr>
          </a:p>
        </p:txBody>
      </p:sp>
      <p:sp>
        <p:nvSpPr>
          <p:cNvPr id="4756" name="Google Shape;4756;p65"/>
          <p:cNvSpPr txBox="1">
            <a:spLocks noGrp="1"/>
          </p:cNvSpPr>
          <p:nvPr>
            <p:ph type="subTitle" idx="13"/>
          </p:nvPr>
        </p:nvSpPr>
        <p:spPr>
          <a:xfrm>
            <a:off x="6019125" y="22933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زيادة العينات يحسن دقة النموذج.</a:t>
            </a:r>
            <a:endParaRPr dirty="0">
              <a:solidFill>
                <a:schemeClr val="tx1"/>
              </a:solidFill>
              <a:latin typeface="Dubai" panose="020B0503030403030204" pitchFamily="34" charset="-78"/>
              <a:cs typeface="Dubai" panose="020B0503030403030204" pitchFamily="34" charset="-78"/>
            </a:endParaRPr>
          </a:p>
        </p:txBody>
      </p:sp>
      <p:sp>
        <p:nvSpPr>
          <p:cNvPr id="4730" name="Google Shape;4730;p65"/>
          <p:cNvSpPr txBox="1">
            <a:spLocks noGrp="1"/>
          </p:cNvSpPr>
          <p:nvPr>
            <p:ph type="title" idx="14"/>
          </p:nvPr>
        </p:nvSpPr>
        <p:spPr>
          <a:xfrm>
            <a:off x="6019124" y="3598550"/>
            <a:ext cx="2305500" cy="440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تكامل إلكتروني</a:t>
            </a:r>
            <a:endParaRPr dirty="0">
              <a:latin typeface="Dubai" panose="020B0503030403030204" pitchFamily="34" charset="-78"/>
              <a:cs typeface="Dubai" panose="020B0503030403030204" pitchFamily="34" charset="-78"/>
            </a:endParaRPr>
          </a:p>
        </p:txBody>
      </p:sp>
      <p:sp>
        <p:nvSpPr>
          <p:cNvPr id="4757" name="Google Shape;4757;p65"/>
          <p:cNvSpPr txBox="1">
            <a:spLocks noGrp="1"/>
          </p:cNvSpPr>
          <p:nvPr>
            <p:ph type="subTitle" idx="15"/>
          </p:nvPr>
        </p:nvSpPr>
        <p:spPr>
          <a:xfrm>
            <a:off x="6019125" y="4039200"/>
            <a:ext cx="2305500" cy="564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solidFill>
                <a:latin typeface="Dubai" panose="020B0503030403030204" pitchFamily="34" charset="-78"/>
                <a:cs typeface="Dubai" panose="020B0503030403030204" pitchFamily="34" charset="-78"/>
              </a:rPr>
              <a:t>ربط النظام بالسجلات الطبية الإلكترونية.</a:t>
            </a:r>
            <a:endParaRPr dirty="0">
              <a:solidFill>
                <a:schemeClr val="tx1"/>
              </a:solidFill>
              <a:latin typeface="Dubai" panose="020B0503030403030204" pitchFamily="34" charset="-78"/>
              <a:cs typeface="Dubai" panose="020B0503030403030204" pitchFamily="34" charset="-78"/>
            </a:endParaRPr>
          </a:p>
        </p:txBody>
      </p:sp>
      <p:sp>
        <p:nvSpPr>
          <p:cNvPr id="4711" name="Google Shape;4711;p65"/>
          <p:cNvSpPr/>
          <p:nvPr/>
        </p:nvSpPr>
        <p:spPr>
          <a:xfrm>
            <a:off x="1719725" y="1228379"/>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15" name="Google Shape;4715;p65"/>
          <p:cNvSpPr/>
          <p:nvPr/>
        </p:nvSpPr>
        <p:spPr>
          <a:xfrm>
            <a:off x="4319588" y="1228379"/>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18" name="Google Shape;4718;p65"/>
          <p:cNvSpPr/>
          <p:nvPr/>
        </p:nvSpPr>
        <p:spPr>
          <a:xfrm>
            <a:off x="6919463" y="1228379"/>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23" name="Google Shape;4723;p65"/>
          <p:cNvSpPr/>
          <p:nvPr/>
        </p:nvSpPr>
        <p:spPr>
          <a:xfrm>
            <a:off x="1719725" y="2975650"/>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27" name="Google Shape;4727;p65"/>
          <p:cNvSpPr/>
          <p:nvPr/>
        </p:nvSpPr>
        <p:spPr>
          <a:xfrm>
            <a:off x="4319588" y="2975650"/>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31" name="Google Shape;4731;p65"/>
          <p:cNvSpPr/>
          <p:nvPr/>
        </p:nvSpPr>
        <p:spPr>
          <a:xfrm>
            <a:off x="6919463" y="2975650"/>
            <a:ext cx="504900" cy="504900"/>
          </a:xfrm>
          <a:prstGeom prst="ellipse">
            <a:avLst/>
          </a:pr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758" name="Google Shape;4758;p65"/>
          <p:cNvGrpSpPr/>
          <p:nvPr/>
        </p:nvGrpSpPr>
        <p:grpSpPr>
          <a:xfrm>
            <a:off x="7020593" y="3114469"/>
            <a:ext cx="302549" cy="227194"/>
            <a:chOff x="5956481" y="4361344"/>
            <a:chExt cx="302549" cy="227194"/>
          </a:xfrm>
        </p:grpSpPr>
        <p:sp>
          <p:nvSpPr>
            <p:cNvPr id="4759" name="Google Shape;4759;p65"/>
            <p:cNvSpPr/>
            <p:nvPr/>
          </p:nvSpPr>
          <p:spPr>
            <a:xfrm>
              <a:off x="5956481" y="4366347"/>
              <a:ext cx="302549" cy="217132"/>
            </a:xfrm>
            <a:custGeom>
              <a:avLst/>
              <a:gdLst/>
              <a:ahLst/>
              <a:cxnLst/>
              <a:rect l="l" t="t" r="r" b="b"/>
              <a:pathLst>
                <a:path w="10704" h="7682" extrusionOk="0">
                  <a:moveTo>
                    <a:pt x="7603" y="0"/>
                  </a:moveTo>
                  <a:cubicBezTo>
                    <a:pt x="6910" y="0"/>
                    <a:pt x="6125" y="311"/>
                    <a:pt x="5376" y="1060"/>
                  </a:cubicBezTo>
                  <a:cubicBezTo>
                    <a:pt x="4636" y="320"/>
                    <a:pt x="3857" y="13"/>
                    <a:pt x="3164" y="13"/>
                  </a:cubicBezTo>
                  <a:cubicBezTo>
                    <a:pt x="1253" y="13"/>
                    <a:pt x="0" y="2353"/>
                    <a:pt x="2043" y="4395"/>
                  </a:cubicBezTo>
                  <a:lnTo>
                    <a:pt x="5329" y="7682"/>
                  </a:lnTo>
                  <a:lnTo>
                    <a:pt x="6607" y="6404"/>
                  </a:lnTo>
                  <a:lnTo>
                    <a:pt x="7739" y="5277"/>
                  </a:lnTo>
                  <a:lnTo>
                    <a:pt x="8663" y="4347"/>
                  </a:lnTo>
                  <a:cubicBezTo>
                    <a:pt x="10704" y="2308"/>
                    <a:pt x="9493" y="0"/>
                    <a:pt x="76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0" name="Google Shape;4760;p65"/>
            <p:cNvSpPr/>
            <p:nvPr/>
          </p:nvSpPr>
          <p:spPr>
            <a:xfrm>
              <a:off x="6153940" y="4526270"/>
              <a:ext cx="10062" cy="10147"/>
            </a:xfrm>
            <a:custGeom>
              <a:avLst/>
              <a:gdLst/>
              <a:ahLst/>
              <a:cxnLst/>
              <a:rect l="l" t="t" r="r" b="b"/>
              <a:pathLst>
                <a:path w="356" h="359" extrusionOk="0">
                  <a:moveTo>
                    <a:pt x="178" y="1"/>
                  </a:moveTo>
                  <a:cubicBezTo>
                    <a:pt x="80" y="1"/>
                    <a:pt x="0" y="82"/>
                    <a:pt x="0" y="180"/>
                  </a:cubicBezTo>
                  <a:cubicBezTo>
                    <a:pt x="0" y="279"/>
                    <a:pt x="80" y="359"/>
                    <a:pt x="178" y="359"/>
                  </a:cubicBezTo>
                  <a:cubicBezTo>
                    <a:pt x="276" y="359"/>
                    <a:pt x="355" y="279"/>
                    <a:pt x="355" y="180"/>
                  </a:cubicBezTo>
                  <a:cubicBezTo>
                    <a:pt x="355" y="82"/>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1" name="Google Shape;4761;p65"/>
            <p:cNvSpPr/>
            <p:nvPr/>
          </p:nvSpPr>
          <p:spPr>
            <a:xfrm>
              <a:off x="5978358" y="4361344"/>
              <a:ext cx="263119" cy="227194"/>
            </a:xfrm>
            <a:custGeom>
              <a:avLst/>
              <a:gdLst/>
              <a:ahLst/>
              <a:cxnLst/>
              <a:rect l="l" t="t" r="r" b="b"/>
              <a:pathLst>
                <a:path w="9309" h="8038" extrusionOk="0">
                  <a:moveTo>
                    <a:pt x="6829" y="1"/>
                  </a:moveTo>
                  <a:cubicBezTo>
                    <a:pt x="6078" y="1"/>
                    <a:pt x="5298" y="345"/>
                    <a:pt x="4602" y="991"/>
                  </a:cubicBezTo>
                  <a:cubicBezTo>
                    <a:pt x="4162" y="583"/>
                    <a:pt x="3694" y="297"/>
                    <a:pt x="3205" y="142"/>
                  </a:cubicBezTo>
                  <a:cubicBezTo>
                    <a:pt x="2934" y="56"/>
                    <a:pt x="2659" y="13"/>
                    <a:pt x="2389" y="13"/>
                  </a:cubicBezTo>
                  <a:cubicBezTo>
                    <a:pt x="2174" y="13"/>
                    <a:pt x="1963" y="40"/>
                    <a:pt x="1761" y="94"/>
                  </a:cubicBezTo>
                  <a:cubicBezTo>
                    <a:pt x="1367" y="199"/>
                    <a:pt x="1007" y="407"/>
                    <a:pt x="721" y="693"/>
                  </a:cubicBezTo>
                  <a:cubicBezTo>
                    <a:pt x="435" y="980"/>
                    <a:pt x="228" y="1339"/>
                    <a:pt x="123" y="1733"/>
                  </a:cubicBezTo>
                  <a:cubicBezTo>
                    <a:pt x="1" y="2190"/>
                    <a:pt x="16" y="2691"/>
                    <a:pt x="171" y="3178"/>
                  </a:cubicBezTo>
                  <a:cubicBezTo>
                    <a:pt x="340" y="3713"/>
                    <a:pt x="667" y="4224"/>
                    <a:pt x="1142" y="4700"/>
                  </a:cubicBezTo>
                  <a:lnTo>
                    <a:pt x="4429" y="7987"/>
                  </a:lnTo>
                  <a:cubicBezTo>
                    <a:pt x="4463" y="8018"/>
                    <a:pt x="4507" y="8038"/>
                    <a:pt x="4555" y="8038"/>
                  </a:cubicBezTo>
                  <a:cubicBezTo>
                    <a:pt x="4602" y="8038"/>
                    <a:pt x="4648" y="8021"/>
                    <a:pt x="4680" y="7985"/>
                  </a:cubicBezTo>
                  <a:lnTo>
                    <a:pt x="5958" y="6707"/>
                  </a:lnTo>
                  <a:cubicBezTo>
                    <a:pt x="6028" y="6638"/>
                    <a:pt x="6028" y="6524"/>
                    <a:pt x="5958" y="6455"/>
                  </a:cubicBezTo>
                  <a:cubicBezTo>
                    <a:pt x="5924" y="6421"/>
                    <a:pt x="5879" y="6404"/>
                    <a:pt x="5833" y="6404"/>
                  </a:cubicBezTo>
                  <a:cubicBezTo>
                    <a:pt x="5787" y="6404"/>
                    <a:pt x="5742" y="6421"/>
                    <a:pt x="5707" y="6455"/>
                  </a:cubicBezTo>
                  <a:lnTo>
                    <a:pt x="4555" y="7608"/>
                  </a:lnTo>
                  <a:lnTo>
                    <a:pt x="1395" y="4450"/>
                  </a:lnTo>
                  <a:cubicBezTo>
                    <a:pt x="49" y="3103"/>
                    <a:pt x="235" y="1690"/>
                    <a:pt x="976" y="949"/>
                  </a:cubicBezTo>
                  <a:cubicBezTo>
                    <a:pt x="1349" y="575"/>
                    <a:pt x="1846" y="372"/>
                    <a:pt x="2387" y="372"/>
                  </a:cubicBezTo>
                  <a:cubicBezTo>
                    <a:pt x="2427" y="372"/>
                    <a:pt x="2467" y="373"/>
                    <a:pt x="2508" y="375"/>
                  </a:cubicBezTo>
                  <a:cubicBezTo>
                    <a:pt x="3184" y="411"/>
                    <a:pt x="3865" y="754"/>
                    <a:pt x="4479" y="1368"/>
                  </a:cubicBezTo>
                  <a:cubicBezTo>
                    <a:pt x="4513" y="1402"/>
                    <a:pt x="4558" y="1419"/>
                    <a:pt x="4604" y="1419"/>
                  </a:cubicBezTo>
                  <a:cubicBezTo>
                    <a:pt x="4649" y="1419"/>
                    <a:pt x="4695" y="1402"/>
                    <a:pt x="4730" y="1368"/>
                  </a:cubicBezTo>
                  <a:cubicBezTo>
                    <a:pt x="5388" y="711"/>
                    <a:pt x="6131" y="359"/>
                    <a:pt x="6835" y="359"/>
                  </a:cubicBezTo>
                  <a:cubicBezTo>
                    <a:pt x="7013" y="359"/>
                    <a:pt x="7189" y="382"/>
                    <a:pt x="7361" y="428"/>
                  </a:cubicBezTo>
                  <a:cubicBezTo>
                    <a:pt x="8024" y="605"/>
                    <a:pt x="8526" y="1108"/>
                    <a:pt x="8704" y="1772"/>
                  </a:cubicBezTo>
                  <a:cubicBezTo>
                    <a:pt x="8931" y="2620"/>
                    <a:pt x="8589" y="3578"/>
                    <a:pt x="7765" y="4402"/>
                  </a:cubicBezTo>
                  <a:lnTo>
                    <a:pt x="6840" y="5332"/>
                  </a:lnTo>
                  <a:cubicBezTo>
                    <a:pt x="6769" y="5401"/>
                    <a:pt x="6772" y="5515"/>
                    <a:pt x="6840" y="5584"/>
                  </a:cubicBezTo>
                  <a:cubicBezTo>
                    <a:pt x="6874" y="5620"/>
                    <a:pt x="6919" y="5637"/>
                    <a:pt x="6965" y="5637"/>
                  </a:cubicBezTo>
                  <a:cubicBezTo>
                    <a:pt x="7011" y="5637"/>
                    <a:pt x="7057" y="5619"/>
                    <a:pt x="7093" y="5584"/>
                  </a:cubicBezTo>
                  <a:lnTo>
                    <a:pt x="8017" y="4654"/>
                  </a:lnTo>
                  <a:cubicBezTo>
                    <a:pt x="8933" y="3739"/>
                    <a:pt x="9309" y="2654"/>
                    <a:pt x="9049" y="1680"/>
                  </a:cubicBezTo>
                  <a:cubicBezTo>
                    <a:pt x="8837" y="889"/>
                    <a:pt x="8238" y="293"/>
                    <a:pt x="7452" y="83"/>
                  </a:cubicBezTo>
                  <a:cubicBezTo>
                    <a:pt x="7248" y="28"/>
                    <a:pt x="7040" y="1"/>
                    <a:pt x="682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62" name="Google Shape;4762;p65"/>
          <p:cNvGrpSpPr/>
          <p:nvPr/>
        </p:nvGrpSpPr>
        <p:grpSpPr>
          <a:xfrm>
            <a:off x="7043511" y="1404396"/>
            <a:ext cx="256844" cy="140816"/>
            <a:chOff x="5365149" y="4404533"/>
            <a:chExt cx="256844" cy="140816"/>
          </a:xfrm>
        </p:grpSpPr>
        <p:sp>
          <p:nvSpPr>
            <p:cNvPr id="4763" name="Google Shape;4763;p65"/>
            <p:cNvSpPr/>
            <p:nvPr/>
          </p:nvSpPr>
          <p:spPr>
            <a:xfrm>
              <a:off x="5435726" y="4410582"/>
              <a:ext cx="69080" cy="129765"/>
            </a:xfrm>
            <a:custGeom>
              <a:avLst/>
              <a:gdLst/>
              <a:ahLst/>
              <a:cxnLst/>
              <a:rect l="l" t="t" r="r" b="b"/>
              <a:pathLst>
                <a:path w="2444" h="4591" extrusionOk="0">
                  <a:moveTo>
                    <a:pt x="1174" y="1"/>
                  </a:moveTo>
                  <a:cubicBezTo>
                    <a:pt x="988" y="1"/>
                    <a:pt x="786" y="40"/>
                    <a:pt x="598" y="160"/>
                  </a:cubicBezTo>
                  <a:lnTo>
                    <a:pt x="597" y="155"/>
                  </a:lnTo>
                  <a:cubicBezTo>
                    <a:pt x="161" y="358"/>
                    <a:pt x="1" y="939"/>
                    <a:pt x="236" y="1449"/>
                  </a:cubicBezTo>
                  <a:lnTo>
                    <a:pt x="742" y="2542"/>
                  </a:lnTo>
                  <a:lnTo>
                    <a:pt x="125" y="3872"/>
                  </a:lnTo>
                  <a:lnTo>
                    <a:pt x="753" y="4591"/>
                  </a:lnTo>
                  <a:lnTo>
                    <a:pt x="1207" y="3607"/>
                  </a:lnTo>
                  <a:lnTo>
                    <a:pt x="1659" y="4591"/>
                  </a:lnTo>
                  <a:lnTo>
                    <a:pt x="2318" y="3832"/>
                  </a:lnTo>
                  <a:lnTo>
                    <a:pt x="1713" y="2518"/>
                  </a:lnTo>
                  <a:lnTo>
                    <a:pt x="2208" y="1447"/>
                  </a:lnTo>
                  <a:cubicBezTo>
                    <a:pt x="2444" y="940"/>
                    <a:pt x="2286" y="365"/>
                    <a:pt x="1856" y="160"/>
                  </a:cubicBezTo>
                  <a:cubicBezTo>
                    <a:pt x="1856" y="160"/>
                    <a:pt x="1547" y="1"/>
                    <a:pt x="1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4" name="Google Shape;4764;p65"/>
            <p:cNvSpPr/>
            <p:nvPr/>
          </p:nvSpPr>
          <p:spPr>
            <a:xfrm>
              <a:off x="5430017" y="4406257"/>
              <a:ext cx="80470" cy="139092"/>
            </a:xfrm>
            <a:custGeom>
              <a:avLst/>
              <a:gdLst/>
              <a:ahLst/>
              <a:cxnLst/>
              <a:rect l="l" t="t" r="r" b="b"/>
              <a:pathLst>
                <a:path w="2847" h="4921" extrusionOk="0">
                  <a:moveTo>
                    <a:pt x="1419" y="357"/>
                  </a:moveTo>
                  <a:cubicBezTo>
                    <a:pt x="1536" y="357"/>
                    <a:pt x="1667" y="371"/>
                    <a:pt x="1807" y="411"/>
                  </a:cubicBezTo>
                  <a:lnTo>
                    <a:pt x="1425" y="1235"/>
                  </a:lnTo>
                  <a:lnTo>
                    <a:pt x="1042" y="408"/>
                  </a:lnTo>
                  <a:cubicBezTo>
                    <a:pt x="1135" y="382"/>
                    <a:pt x="1265" y="357"/>
                    <a:pt x="1419" y="357"/>
                  </a:cubicBezTo>
                  <a:close/>
                  <a:moveTo>
                    <a:pt x="724" y="570"/>
                  </a:moveTo>
                  <a:lnTo>
                    <a:pt x="1228" y="1660"/>
                  </a:lnTo>
                  <a:lnTo>
                    <a:pt x="945" y="2269"/>
                  </a:lnTo>
                  <a:lnTo>
                    <a:pt x="600" y="1526"/>
                  </a:lnTo>
                  <a:cubicBezTo>
                    <a:pt x="435" y="1173"/>
                    <a:pt x="495" y="782"/>
                    <a:pt x="724" y="570"/>
                  </a:cubicBezTo>
                  <a:close/>
                  <a:moveTo>
                    <a:pt x="2123" y="570"/>
                  </a:moveTo>
                  <a:cubicBezTo>
                    <a:pt x="2351" y="781"/>
                    <a:pt x="2412" y="1171"/>
                    <a:pt x="2248" y="1526"/>
                  </a:cubicBezTo>
                  <a:lnTo>
                    <a:pt x="908" y="4419"/>
                  </a:lnTo>
                  <a:lnTo>
                    <a:pt x="539" y="3995"/>
                  </a:lnTo>
                  <a:lnTo>
                    <a:pt x="2123" y="570"/>
                  </a:lnTo>
                  <a:close/>
                  <a:moveTo>
                    <a:pt x="1903" y="3118"/>
                  </a:moveTo>
                  <a:lnTo>
                    <a:pt x="2308" y="3993"/>
                  </a:lnTo>
                  <a:lnTo>
                    <a:pt x="1939" y="4419"/>
                  </a:lnTo>
                  <a:lnTo>
                    <a:pt x="1619" y="3730"/>
                  </a:lnTo>
                  <a:lnTo>
                    <a:pt x="1903" y="3118"/>
                  </a:lnTo>
                  <a:close/>
                  <a:moveTo>
                    <a:pt x="1422" y="1"/>
                  </a:moveTo>
                  <a:cubicBezTo>
                    <a:pt x="1015" y="1"/>
                    <a:pt x="735" y="141"/>
                    <a:pt x="718" y="149"/>
                  </a:cubicBezTo>
                  <a:cubicBezTo>
                    <a:pt x="718" y="149"/>
                    <a:pt x="716" y="149"/>
                    <a:pt x="716" y="151"/>
                  </a:cubicBezTo>
                  <a:cubicBezTo>
                    <a:pt x="198" y="398"/>
                    <a:pt x="1" y="1081"/>
                    <a:pt x="276" y="1677"/>
                  </a:cubicBezTo>
                  <a:lnTo>
                    <a:pt x="749" y="2696"/>
                  </a:lnTo>
                  <a:lnTo>
                    <a:pt x="168" y="3950"/>
                  </a:lnTo>
                  <a:cubicBezTo>
                    <a:pt x="139" y="4014"/>
                    <a:pt x="149" y="4089"/>
                    <a:pt x="195" y="4142"/>
                  </a:cubicBezTo>
                  <a:lnTo>
                    <a:pt x="822" y="4860"/>
                  </a:lnTo>
                  <a:cubicBezTo>
                    <a:pt x="857" y="4901"/>
                    <a:pt x="906" y="4921"/>
                    <a:pt x="955" y="4921"/>
                  </a:cubicBezTo>
                  <a:cubicBezTo>
                    <a:pt x="1022" y="4921"/>
                    <a:pt x="1087" y="4885"/>
                    <a:pt x="1118" y="4819"/>
                  </a:cubicBezTo>
                  <a:lnTo>
                    <a:pt x="1425" y="4154"/>
                  </a:lnTo>
                  <a:lnTo>
                    <a:pt x="1732" y="4819"/>
                  </a:lnTo>
                  <a:cubicBezTo>
                    <a:pt x="1762" y="4885"/>
                    <a:pt x="1828" y="4921"/>
                    <a:pt x="1894" y="4921"/>
                  </a:cubicBezTo>
                  <a:cubicBezTo>
                    <a:pt x="1943" y="4921"/>
                    <a:pt x="1993" y="4901"/>
                    <a:pt x="2028" y="4860"/>
                  </a:cubicBezTo>
                  <a:lnTo>
                    <a:pt x="2654" y="4142"/>
                  </a:lnTo>
                  <a:cubicBezTo>
                    <a:pt x="2701" y="4089"/>
                    <a:pt x="2711" y="4014"/>
                    <a:pt x="2681" y="3950"/>
                  </a:cubicBezTo>
                  <a:lnTo>
                    <a:pt x="2099" y="2696"/>
                  </a:lnTo>
                  <a:lnTo>
                    <a:pt x="2571" y="1677"/>
                  </a:lnTo>
                  <a:cubicBezTo>
                    <a:pt x="2846" y="1082"/>
                    <a:pt x="2653" y="405"/>
                    <a:pt x="2141" y="155"/>
                  </a:cubicBezTo>
                  <a:cubicBezTo>
                    <a:pt x="2133" y="151"/>
                    <a:pt x="2126" y="145"/>
                    <a:pt x="2119" y="144"/>
                  </a:cubicBezTo>
                  <a:cubicBezTo>
                    <a:pt x="1866" y="37"/>
                    <a:pt x="1628" y="1"/>
                    <a:pt x="142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5" name="Google Shape;4765;p65"/>
            <p:cNvSpPr/>
            <p:nvPr/>
          </p:nvSpPr>
          <p:spPr>
            <a:xfrm>
              <a:off x="5365149" y="4404533"/>
              <a:ext cx="55286" cy="75411"/>
            </a:xfrm>
            <a:custGeom>
              <a:avLst/>
              <a:gdLst/>
              <a:ahLst/>
              <a:cxnLst/>
              <a:rect l="l" t="t" r="r" b="b"/>
              <a:pathLst>
                <a:path w="1956" h="2668" extrusionOk="0">
                  <a:moveTo>
                    <a:pt x="179" y="0"/>
                  </a:moveTo>
                  <a:cubicBezTo>
                    <a:pt x="80" y="0"/>
                    <a:pt x="0" y="81"/>
                    <a:pt x="2" y="178"/>
                  </a:cubicBezTo>
                  <a:lnTo>
                    <a:pt x="2" y="1707"/>
                  </a:lnTo>
                  <a:cubicBezTo>
                    <a:pt x="2" y="1803"/>
                    <a:pt x="81" y="1884"/>
                    <a:pt x="179" y="1884"/>
                  </a:cubicBezTo>
                  <a:cubicBezTo>
                    <a:pt x="277" y="1884"/>
                    <a:pt x="356" y="1803"/>
                    <a:pt x="356" y="1707"/>
                  </a:cubicBezTo>
                  <a:lnTo>
                    <a:pt x="356" y="1472"/>
                  </a:lnTo>
                  <a:lnTo>
                    <a:pt x="1600" y="1472"/>
                  </a:lnTo>
                  <a:lnTo>
                    <a:pt x="1600" y="2490"/>
                  </a:lnTo>
                  <a:cubicBezTo>
                    <a:pt x="1600" y="2588"/>
                    <a:pt x="1681" y="2668"/>
                    <a:pt x="1778" y="2668"/>
                  </a:cubicBezTo>
                  <a:cubicBezTo>
                    <a:pt x="1876" y="2668"/>
                    <a:pt x="1955" y="2588"/>
                    <a:pt x="1955" y="2490"/>
                  </a:cubicBezTo>
                  <a:lnTo>
                    <a:pt x="1955" y="178"/>
                  </a:lnTo>
                  <a:cubicBezTo>
                    <a:pt x="1955" y="81"/>
                    <a:pt x="1876" y="0"/>
                    <a:pt x="1778" y="0"/>
                  </a:cubicBezTo>
                  <a:cubicBezTo>
                    <a:pt x="1681" y="0"/>
                    <a:pt x="1600" y="81"/>
                    <a:pt x="1600" y="178"/>
                  </a:cubicBezTo>
                  <a:lnTo>
                    <a:pt x="1600" y="1117"/>
                  </a:lnTo>
                  <a:lnTo>
                    <a:pt x="356" y="1117"/>
                  </a:lnTo>
                  <a:lnTo>
                    <a:pt x="356" y="178"/>
                  </a:lnTo>
                  <a:cubicBezTo>
                    <a:pt x="356" y="81"/>
                    <a:pt x="277" y="0"/>
                    <a:pt x="17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6" name="Google Shape;4766;p65"/>
            <p:cNvSpPr/>
            <p:nvPr/>
          </p:nvSpPr>
          <p:spPr>
            <a:xfrm>
              <a:off x="5584655" y="4404816"/>
              <a:ext cx="37338" cy="74733"/>
            </a:xfrm>
            <a:custGeom>
              <a:avLst/>
              <a:gdLst/>
              <a:ahLst/>
              <a:cxnLst/>
              <a:rect l="l" t="t" r="r" b="b"/>
              <a:pathLst>
                <a:path w="1321" h="2644" extrusionOk="0">
                  <a:moveTo>
                    <a:pt x="178" y="0"/>
                  </a:moveTo>
                  <a:cubicBezTo>
                    <a:pt x="80" y="0"/>
                    <a:pt x="0" y="80"/>
                    <a:pt x="0" y="178"/>
                  </a:cubicBezTo>
                  <a:lnTo>
                    <a:pt x="0" y="2466"/>
                  </a:lnTo>
                  <a:cubicBezTo>
                    <a:pt x="0" y="2564"/>
                    <a:pt x="80" y="2644"/>
                    <a:pt x="178" y="2644"/>
                  </a:cubicBezTo>
                  <a:lnTo>
                    <a:pt x="1143" y="2644"/>
                  </a:lnTo>
                  <a:cubicBezTo>
                    <a:pt x="1241" y="2644"/>
                    <a:pt x="1321" y="2564"/>
                    <a:pt x="1321" y="2466"/>
                  </a:cubicBezTo>
                  <a:cubicBezTo>
                    <a:pt x="1321" y="2368"/>
                    <a:pt x="1241" y="2289"/>
                    <a:pt x="1143" y="2289"/>
                  </a:cubicBezTo>
                  <a:lnTo>
                    <a:pt x="355" y="2289"/>
                  </a:lnTo>
                  <a:lnTo>
                    <a:pt x="355" y="1499"/>
                  </a:lnTo>
                  <a:lnTo>
                    <a:pt x="1072" y="1499"/>
                  </a:lnTo>
                  <a:cubicBezTo>
                    <a:pt x="1170" y="1499"/>
                    <a:pt x="1250" y="1420"/>
                    <a:pt x="1250" y="1322"/>
                  </a:cubicBezTo>
                  <a:cubicBezTo>
                    <a:pt x="1250" y="1224"/>
                    <a:pt x="1170" y="1144"/>
                    <a:pt x="1072" y="1144"/>
                  </a:cubicBezTo>
                  <a:lnTo>
                    <a:pt x="355" y="1144"/>
                  </a:lnTo>
                  <a:lnTo>
                    <a:pt x="355" y="355"/>
                  </a:lnTo>
                  <a:lnTo>
                    <a:pt x="1143" y="355"/>
                  </a:lnTo>
                  <a:cubicBezTo>
                    <a:pt x="1241" y="355"/>
                    <a:pt x="1321" y="274"/>
                    <a:pt x="1321" y="178"/>
                  </a:cubicBezTo>
                  <a:cubicBezTo>
                    <a:pt x="1321" y="80"/>
                    <a:pt x="1241" y="0"/>
                    <a:pt x="114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7" name="Google Shape;4767;p65"/>
            <p:cNvSpPr/>
            <p:nvPr/>
          </p:nvSpPr>
          <p:spPr>
            <a:xfrm>
              <a:off x="5521680" y="4404816"/>
              <a:ext cx="47061" cy="75383"/>
            </a:xfrm>
            <a:custGeom>
              <a:avLst/>
              <a:gdLst/>
              <a:ahLst/>
              <a:cxnLst/>
              <a:rect l="l" t="t" r="r" b="b"/>
              <a:pathLst>
                <a:path w="1665" h="2667" extrusionOk="0">
                  <a:moveTo>
                    <a:pt x="820" y="358"/>
                  </a:moveTo>
                  <a:cubicBezTo>
                    <a:pt x="1085" y="358"/>
                    <a:pt x="1308" y="575"/>
                    <a:pt x="1308" y="832"/>
                  </a:cubicBezTo>
                  <a:cubicBezTo>
                    <a:pt x="1308" y="1089"/>
                    <a:pt x="1085" y="1306"/>
                    <a:pt x="823" y="1306"/>
                  </a:cubicBezTo>
                  <a:cubicBezTo>
                    <a:pt x="716" y="1306"/>
                    <a:pt x="510" y="1308"/>
                    <a:pt x="358" y="1308"/>
                  </a:cubicBezTo>
                  <a:cubicBezTo>
                    <a:pt x="358" y="1153"/>
                    <a:pt x="357" y="939"/>
                    <a:pt x="357" y="832"/>
                  </a:cubicBezTo>
                  <a:cubicBezTo>
                    <a:pt x="357" y="741"/>
                    <a:pt x="357" y="518"/>
                    <a:pt x="356" y="358"/>
                  </a:cubicBezTo>
                  <a:close/>
                  <a:moveTo>
                    <a:pt x="178" y="0"/>
                  </a:moveTo>
                  <a:cubicBezTo>
                    <a:pt x="133" y="0"/>
                    <a:pt x="86" y="19"/>
                    <a:pt x="52" y="51"/>
                  </a:cubicBezTo>
                  <a:cubicBezTo>
                    <a:pt x="19" y="81"/>
                    <a:pt x="1" y="132"/>
                    <a:pt x="1" y="178"/>
                  </a:cubicBezTo>
                  <a:lnTo>
                    <a:pt x="1" y="2489"/>
                  </a:lnTo>
                  <a:cubicBezTo>
                    <a:pt x="1" y="2587"/>
                    <a:pt x="80" y="2666"/>
                    <a:pt x="178" y="2666"/>
                  </a:cubicBezTo>
                  <a:cubicBezTo>
                    <a:pt x="276" y="2666"/>
                    <a:pt x="356" y="2587"/>
                    <a:pt x="356" y="2489"/>
                  </a:cubicBezTo>
                  <a:lnTo>
                    <a:pt x="356" y="1663"/>
                  </a:lnTo>
                  <a:cubicBezTo>
                    <a:pt x="506" y="1663"/>
                    <a:pt x="715" y="1661"/>
                    <a:pt x="823" y="1661"/>
                  </a:cubicBezTo>
                  <a:cubicBezTo>
                    <a:pt x="1287" y="1661"/>
                    <a:pt x="1665" y="1288"/>
                    <a:pt x="1665" y="829"/>
                  </a:cubicBezTo>
                  <a:cubicBezTo>
                    <a:pt x="1665" y="372"/>
                    <a:pt x="1287" y="0"/>
                    <a:pt x="82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68" name="Google Shape;4768;p65"/>
            <p:cNvSpPr/>
            <p:nvPr/>
          </p:nvSpPr>
          <p:spPr>
            <a:xfrm>
              <a:off x="5365177" y="4470051"/>
              <a:ext cx="10062" cy="10062"/>
            </a:xfrm>
            <a:custGeom>
              <a:avLst/>
              <a:gdLst/>
              <a:ahLst/>
              <a:cxnLst/>
              <a:rect l="l" t="t" r="r" b="b"/>
              <a:pathLst>
                <a:path w="356" h="356" extrusionOk="0">
                  <a:moveTo>
                    <a:pt x="178" y="1"/>
                  </a:moveTo>
                  <a:cubicBezTo>
                    <a:pt x="80" y="1"/>
                    <a:pt x="1" y="80"/>
                    <a:pt x="1" y="178"/>
                  </a:cubicBezTo>
                  <a:cubicBezTo>
                    <a:pt x="1" y="276"/>
                    <a:pt x="80" y="356"/>
                    <a:pt x="178" y="356"/>
                  </a:cubicBezTo>
                  <a:cubicBezTo>
                    <a:pt x="276" y="356"/>
                    <a:pt x="355" y="276"/>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69" name="Google Shape;4769;p65"/>
          <p:cNvGrpSpPr/>
          <p:nvPr/>
        </p:nvGrpSpPr>
        <p:grpSpPr>
          <a:xfrm>
            <a:off x="4440918" y="1372253"/>
            <a:ext cx="262243" cy="205091"/>
            <a:chOff x="5978443" y="3635753"/>
            <a:chExt cx="262243" cy="205091"/>
          </a:xfrm>
        </p:grpSpPr>
        <p:sp>
          <p:nvSpPr>
            <p:cNvPr id="4770" name="Google Shape;4770;p65"/>
            <p:cNvSpPr/>
            <p:nvPr/>
          </p:nvSpPr>
          <p:spPr>
            <a:xfrm>
              <a:off x="5998963" y="3700311"/>
              <a:ext cx="75778" cy="114841"/>
            </a:xfrm>
            <a:custGeom>
              <a:avLst/>
              <a:gdLst/>
              <a:ahLst/>
              <a:cxnLst/>
              <a:rect l="l" t="t" r="r" b="b"/>
              <a:pathLst>
                <a:path w="2681" h="4063" extrusionOk="0">
                  <a:moveTo>
                    <a:pt x="0" y="1"/>
                  </a:moveTo>
                  <a:lnTo>
                    <a:pt x="2681" y="1"/>
                  </a:lnTo>
                  <a:lnTo>
                    <a:pt x="2681" y="4063"/>
                  </a:lnTo>
                  <a:lnTo>
                    <a:pt x="0" y="4063"/>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1" name="Google Shape;4771;p65"/>
            <p:cNvSpPr/>
            <p:nvPr/>
          </p:nvSpPr>
          <p:spPr>
            <a:xfrm>
              <a:off x="6074713" y="3700311"/>
              <a:ext cx="91635" cy="96949"/>
            </a:xfrm>
            <a:custGeom>
              <a:avLst/>
              <a:gdLst/>
              <a:ahLst/>
              <a:cxnLst/>
              <a:rect l="l" t="t" r="r" b="b"/>
              <a:pathLst>
                <a:path w="3242" h="3430" extrusionOk="0">
                  <a:moveTo>
                    <a:pt x="3242" y="3430"/>
                  </a:moveTo>
                  <a:lnTo>
                    <a:pt x="1" y="3430"/>
                  </a:lnTo>
                  <a:lnTo>
                    <a:pt x="1" y="1"/>
                  </a:lnTo>
                  <a:lnTo>
                    <a:pt x="324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2" name="Google Shape;4772;p65"/>
            <p:cNvSpPr/>
            <p:nvPr/>
          </p:nvSpPr>
          <p:spPr>
            <a:xfrm>
              <a:off x="6020529" y="3739062"/>
              <a:ext cx="32533" cy="37338"/>
            </a:xfrm>
            <a:custGeom>
              <a:avLst/>
              <a:gdLst/>
              <a:ahLst/>
              <a:cxnLst/>
              <a:rect l="l" t="t" r="r" b="b"/>
              <a:pathLst>
                <a:path w="1151" h="1321" extrusionOk="0">
                  <a:moveTo>
                    <a:pt x="1" y="0"/>
                  </a:moveTo>
                  <a:lnTo>
                    <a:pt x="1151" y="0"/>
                  </a:lnTo>
                  <a:lnTo>
                    <a:pt x="1151" y="1320"/>
                  </a:lnTo>
                  <a:lnTo>
                    <a:pt x="1" y="1320"/>
                  </a:ln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3" name="Google Shape;4773;p65"/>
            <p:cNvSpPr/>
            <p:nvPr/>
          </p:nvSpPr>
          <p:spPr>
            <a:xfrm>
              <a:off x="6095375" y="3756219"/>
              <a:ext cx="32533" cy="37366"/>
            </a:xfrm>
            <a:custGeom>
              <a:avLst/>
              <a:gdLst/>
              <a:ahLst/>
              <a:cxnLst/>
              <a:rect l="l" t="t" r="r" b="b"/>
              <a:pathLst>
                <a:path w="1151" h="1322" extrusionOk="0">
                  <a:moveTo>
                    <a:pt x="1" y="1321"/>
                  </a:moveTo>
                  <a:lnTo>
                    <a:pt x="1" y="576"/>
                  </a:lnTo>
                  <a:cubicBezTo>
                    <a:pt x="1" y="259"/>
                    <a:pt x="259" y="1"/>
                    <a:pt x="576" y="1"/>
                  </a:cubicBezTo>
                  <a:cubicBezTo>
                    <a:pt x="894" y="1"/>
                    <a:pt x="1151" y="259"/>
                    <a:pt x="1151" y="576"/>
                  </a:cubicBezTo>
                  <a:lnTo>
                    <a:pt x="1151" y="1321"/>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4" name="Google Shape;4774;p65"/>
            <p:cNvSpPr/>
            <p:nvPr/>
          </p:nvSpPr>
          <p:spPr>
            <a:xfrm>
              <a:off x="5984576" y="3640813"/>
              <a:ext cx="196187" cy="59470"/>
            </a:xfrm>
            <a:custGeom>
              <a:avLst/>
              <a:gdLst/>
              <a:ahLst/>
              <a:cxnLst/>
              <a:rect l="l" t="t" r="r" b="b"/>
              <a:pathLst>
                <a:path w="6941" h="2104" extrusionOk="0">
                  <a:moveTo>
                    <a:pt x="6225" y="617"/>
                  </a:moveTo>
                  <a:lnTo>
                    <a:pt x="2369" y="617"/>
                  </a:lnTo>
                  <a:lnTo>
                    <a:pt x="2369" y="617"/>
                  </a:lnTo>
                  <a:lnTo>
                    <a:pt x="2369" y="0"/>
                  </a:lnTo>
                  <a:lnTo>
                    <a:pt x="1653" y="0"/>
                  </a:lnTo>
                  <a:lnTo>
                    <a:pt x="1653" y="617"/>
                  </a:lnTo>
                  <a:lnTo>
                    <a:pt x="1653" y="617"/>
                  </a:lnTo>
                  <a:lnTo>
                    <a:pt x="715" y="617"/>
                  </a:lnTo>
                  <a:lnTo>
                    <a:pt x="1" y="2103"/>
                  </a:lnTo>
                  <a:lnTo>
                    <a:pt x="6941" y="2103"/>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5" name="Google Shape;4775;p65"/>
            <p:cNvSpPr/>
            <p:nvPr/>
          </p:nvSpPr>
          <p:spPr>
            <a:xfrm>
              <a:off x="6094866" y="3716167"/>
              <a:ext cx="36744" cy="20492"/>
            </a:xfrm>
            <a:custGeom>
              <a:avLst/>
              <a:gdLst/>
              <a:ahLst/>
              <a:cxnLst/>
              <a:rect l="l" t="t" r="r" b="b"/>
              <a:pathLst>
                <a:path w="1300" h="725" extrusionOk="0">
                  <a:moveTo>
                    <a:pt x="0" y="725"/>
                  </a:moveTo>
                  <a:cubicBezTo>
                    <a:pt x="0" y="324"/>
                    <a:pt x="291" y="1"/>
                    <a:pt x="649" y="1"/>
                  </a:cubicBezTo>
                  <a:cubicBezTo>
                    <a:pt x="1008" y="1"/>
                    <a:pt x="1299" y="324"/>
                    <a:pt x="1299" y="725"/>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6" name="Google Shape;4776;p65"/>
            <p:cNvSpPr/>
            <p:nvPr/>
          </p:nvSpPr>
          <p:spPr>
            <a:xfrm>
              <a:off x="6138733" y="3762663"/>
              <a:ext cx="101952" cy="73178"/>
            </a:xfrm>
            <a:custGeom>
              <a:avLst/>
              <a:gdLst/>
              <a:ahLst/>
              <a:cxnLst/>
              <a:rect l="l" t="t" r="r" b="b"/>
              <a:pathLst>
                <a:path w="3607" h="2589" extrusionOk="0">
                  <a:moveTo>
                    <a:pt x="2563" y="0"/>
                  </a:moveTo>
                  <a:cubicBezTo>
                    <a:pt x="2330" y="0"/>
                    <a:pt x="2065" y="105"/>
                    <a:pt x="1813" y="358"/>
                  </a:cubicBezTo>
                  <a:cubicBezTo>
                    <a:pt x="1564" y="108"/>
                    <a:pt x="1301" y="5"/>
                    <a:pt x="1068" y="5"/>
                  </a:cubicBezTo>
                  <a:cubicBezTo>
                    <a:pt x="424" y="5"/>
                    <a:pt x="1" y="793"/>
                    <a:pt x="689" y="1481"/>
                  </a:cubicBezTo>
                  <a:lnTo>
                    <a:pt x="1796" y="2588"/>
                  </a:lnTo>
                  <a:lnTo>
                    <a:pt x="2919" y="1465"/>
                  </a:lnTo>
                  <a:cubicBezTo>
                    <a:pt x="3607" y="777"/>
                    <a:pt x="3199" y="0"/>
                    <a:pt x="25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7" name="Google Shape;4777;p65"/>
            <p:cNvSpPr/>
            <p:nvPr/>
          </p:nvSpPr>
          <p:spPr>
            <a:xfrm>
              <a:off x="6015498" y="3734031"/>
              <a:ext cx="42680" cy="47457"/>
            </a:xfrm>
            <a:custGeom>
              <a:avLst/>
              <a:gdLst/>
              <a:ahLst/>
              <a:cxnLst/>
              <a:rect l="l" t="t" r="r" b="b"/>
              <a:pathLst>
                <a:path w="1510" h="1679" extrusionOk="0">
                  <a:moveTo>
                    <a:pt x="1151" y="357"/>
                  </a:moveTo>
                  <a:lnTo>
                    <a:pt x="1151" y="1321"/>
                  </a:lnTo>
                  <a:lnTo>
                    <a:pt x="358" y="1321"/>
                  </a:lnTo>
                  <a:lnTo>
                    <a:pt x="358" y="357"/>
                  </a:lnTo>
                  <a:close/>
                  <a:moveTo>
                    <a:pt x="179" y="1"/>
                  </a:moveTo>
                  <a:cubicBezTo>
                    <a:pt x="80" y="1"/>
                    <a:pt x="0" y="80"/>
                    <a:pt x="0" y="179"/>
                  </a:cubicBezTo>
                  <a:lnTo>
                    <a:pt x="0" y="1500"/>
                  </a:lnTo>
                  <a:cubicBezTo>
                    <a:pt x="0" y="1599"/>
                    <a:pt x="80" y="1679"/>
                    <a:pt x="179" y="1679"/>
                  </a:cubicBezTo>
                  <a:lnTo>
                    <a:pt x="1329" y="1679"/>
                  </a:lnTo>
                  <a:cubicBezTo>
                    <a:pt x="1428" y="1679"/>
                    <a:pt x="1509" y="1599"/>
                    <a:pt x="1509" y="1500"/>
                  </a:cubicBezTo>
                  <a:lnTo>
                    <a:pt x="1509" y="179"/>
                  </a:lnTo>
                  <a:cubicBezTo>
                    <a:pt x="1509" y="80"/>
                    <a:pt x="1428" y="1"/>
                    <a:pt x="132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8" name="Google Shape;4778;p65"/>
            <p:cNvSpPr/>
            <p:nvPr/>
          </p:nvSpPr>
          <p:spPr>
            <a:xfrm>
              <a:off x="6099925" y="3673318"/>
              <a:ext cx="49549" cy="10175"/>
            </a:xfrm>
            <a:custGeom>
              <a:avLst/>
              <a:gdLst/>
              <a:ahLst/>
              <a:cxnLst/>
              <a:rect l="l" t="t" r="r" b="b"/>
              <a:pathLst>
                <a:path w="1753" h="360" extrusionOk="0">
                  <a:moveTo>
                    <a:pt x="179" y="0"/>
                  </a:moveTo>
                  <a:cubicBezTo>
                    <a:pt x="80" y="0"/>
                    <a:pt x="0" y="80"/>
                    <a:pt x="0" y="179"/>
                  </a:cubicBezTo>
                  <a:cubicBezTo>
                    <a:pt x="0" y="279"/>
                    <a:pt x="80" y="360"/>
                    <a:pt x="179" y="360"/>
                  </a:cubicBezTo>
                  <a:lnTo>
                    <a:pt x="1572" y="360"/>
                  </a:lnTo>
                  <a:cubicBezTo>
                    <a:pt x="1671" y="360"/>
                    <a:pt x="1752" y="279"/>
                    <a:pt x="1752" y="179"/>
                  </a:cubicBezTo>
                  <a:cubicBezTo>
                    <a:pt x="1752" y="80"/>
                    <a:pt x="1671" y="0"/>
                    <a:pt x="157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9" name="Google Shape;4779;p65"/>
            <p:cNvSpPr/>
            <p:nvPr/>
          </p:nvSpPr>
          <p:spPr>
            <a:xfrm>
              <a:off x="6077257" y="3673431"/>
              <a:ext cx="10034" cy="10062"/>
            </a:xfrm>
            <a:custGeom>
              <a:avLst/>
              <a:gdLst/>
              <a:ahLst/>
              <a:cxnLst/>
              <a:rect l="l" t="t" r="r" b="b"/>
              <a:pathLst>
                <a:path w="355" h="356" extrusionOk="0">
                  <a:moveTo>
                    <a:pt x="178" y="1"/>
                  </a:moveTo>
                  <a:cubicBezTo>
                    <a:pt x="80" y="1"/>
                    <a:pt x="0" y="79"/>
                    <a:pt x="0" y="178"/>
                  </a:cubicBezTo>
                  <a:cubicBezTo>
                    <a:pt x="0" y="276"/>
                    <a:pt x="80" y="356"/>
                    <a:pt x="178" y="356"/>
                  </a:cubicBezTo>
                  <a:cubicBezTo>
                    <a:pt x="275" y="356"/>
                    <a:pt x="355" y="276"/>
                    <a:pt x="355" y="178"/>
                  </a:cubicBezTo>
                  <a:cubicBezTo>
                    <a:pt x="355" y="79"/>
                    <a:pt x="275"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0" name="Google Shape;4780;p65"/>
            <p:cNvSpPr/>
            <p:nvPr/>
          </p:nvSpPr>
          <p:spPr>
            <a:xfrm>
              <a:off x="6089778" y="3711164"/>
              <a:ext cx="46892" cy="30611"/>
            </a:xfrm>
            <a:custGeom>
              <a:avLst/>
              <a:gdLst/>
              <a:ahLst/>
              <a:cxnLst/>
              <a:rect l="l" t="t" r="r" b="b"/>
              <a:pathLst>
                <a:path w="1659" h="1083" extrusionOk="0">
                  <a:moveTo>
                    <a:pt x="829" y="357"/>
                  </a:moveTo>
                  <a:cubicBezTo>
                    <a:pt x="1035" y="357"/>
                    <a:pt x="1211" y="511"/>
                    <a:pt x="1275" y="724"/>
                  </a:cubicBezTo>
                  <a:lnTo>
                    <a:pt x="383" y="724"/>
                  </a:lnTo>
                  <a:cubicBezTo>
                    <a:pt x="447" y="511"/>
                    <a:pt x="623" y="357"/>
                    <a:pt x="829" y="357"/>
                  </a:cubicBezTo>
                  <a:close/>
                  <a:moveTo>
                    <a:pt x="829" y="0"/>
                  </a:moveTo>
                  <a:cubicBezTo>
                    <a:pt x="373" y="0"/>
                    <a:pt x="0" y="405"/>
                    <a:pt x="0" y="903"/>
                  </a:cubicBezTo>
                  <a:cubicBezTo>
                    <a:pt x="0" y="1003"/>
                    <a:pt x="81" y="1082"/>
                    <a:pt x="180" y="1082"/>
                  </a:cubicBezTo>
                  <a:lnTo>
                    <a:pt x="1479" y="1082"/>
                  </a:lnTo>
                  <a:cubicBezTo>
                    <a:pt x="1579" y="1082"/>
                    <a:pt x="1658" y="1003"/>
                    <a:pt x="1658" y="903"/>
                  </a:cubicBezTo>
                  <a:cubicBezTo>
                    <a:pt x="1657" y="405"/>
                    <a:pt x="1285" y="0"/>
                    <a:pt x="82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1" name="Google Shape;4781;p65"/>
            <p:cNvSpPr/>
            <p:nvPr/>
          </p:nvSpPr>
          <p:spPr>
            <a:xfrm>
              <a:off x="5978443" y="3635753"/>
              <a:ext cx="258342" cy="205091"/>
            </a:xfrm>
            <a:custGeom>
              <a:avLst/>
              <a:gdLst/>
              <a:ahLst/>
              <a:cxnLst/>
              <a:rect l="l" t="t" r="r" b="b"/>
              <a:pathLst>
                <a:path w="9140" h="7256" extrusionOk="0">
                  <a:moveTo>
                    <a:pt x="2406" y="357"/>
                  </a:moveTo>
                  <a:lnTo>
                    <a:pt x="2406" y="1359"/>
                  </a:lnTo>
                  <a:cubicBezTo>
                    <a:pt x="2406" y="1459"/>
                    <a:pt x="2487" y="1540"/>
                    <a:pt x="2586" y="1540"/>
                  </a:cubicBezTo>
                  <a:cubicBezTo>
                    <a:pt x="2685" y="1540"/>
                    <a:pt x="2765" y="1459"/>
                    <a:pt x="2765" y="1359"/>
                  </a:cubicBezTo>
                  <a:lnTo>
                    <a:pt x="2765" y="973"/>
                  </a:lnTo>
                  <a:lnTo>
                    <a:pt x="6330" y="973"/>
                  </a:lnTo>
                  <a:lnTo>
                    <a:pt x="6874" y="2103"/>
                  </a:lnTo>
                  <a:lnTo>
                    <a:pt x="503" y="2103"/>
                  </a:lnTo>
                  <a:lnTo>
                    <a:pt x="1043" y="974"/>
                  </a:lnTo>
                  <a:lnTo>
                    <a:pt x="1692" y="974"/>
                  </a:lnTo>
                  <a:lnTo>
                    <a:pt x="1692" y="1362"/>
                  </a:lnTo>
                  <a:cubicBezTo>
                    <a:pt x="1692" y="1461"/>
                    <a:pt x="1771" y="1541"/>
                    <a:pt x="1870" y="1541"/>
                  </a:cubicBezTo>
                  <a:cubicBezTo>
                    <a:pt x="1970" y="1541"/>
                    <a:pt x="2049" y="1461"/>
                    <a:pt x="2049" y="1362"/>
                  </a:cubicBezTo>
                  <a:lnTo>
                    <a:pt x="2049" y="357"/>
                  </a:lnTo>
                  <a:close/>
                  <a:moveTo>
                    <a:pt x="4713" y="4443"/>
                  </a:moveTo>
                  <a:cubicBezTo>
                    <a:pt x="4931" y="4443"/>
                    <a:pt x="5109" y="4620"/>
                    <a:pt x="5109" y="4838"/>
                  </a:cubicBezTo>
                  <a:lnTo>
                    <a:pt x="5109" y="5533"/>
                  </a:lnTo>
                  <a:lnTo>
                    <a:pt x="4318" y="5533"/>
                  </a:lnTo>
                  <a:lnTo>
                    <a:pt x="4318" y="4838"/>
                  </a:lnTo>
                  <a:cubicBezTo>
                    <a:pt x="4318" y="4620"/>
                    <a:pt x="4496" y="4443"/>
                    <a:pt x="4713" y="4443"/>
                  </a:cubicBezTo>
                  <a:close/>
                  <a:moveTo>
                    <a:pt x="6469" y="2462"/>
                  </a:moveTo>
                  <a:lnTo>
                    <a:pt x="6469" y="4355"/>
                  </a:lnTo>
                  <a:cubicBezTo>
                    <a:pt x="6327" y="4398"/>
                    <a:pt x="6199" y="4474"/>
                    <a:pt x="6093" y="4581"/>
                  </a:cubicBezTo>
                  <a:cubicBezTo>
                    <a:pt x="5910" y="4764"/>
                    <a:pt x="5816" y="5012"/>
                    <a:pt x="5830" y="5278"/>
                  </a:cubicBezTo>
                  <a:cubicBezTo>
                    <a:pt x="5834" y="5363"/>
                    <a:pt x="5851" y="5448"/>
                    <a:pt x="5876" y="5533"/>
                  </a:cubicBezTo>
                  <a:lnTo>
                    <a:pt x="5468" y="5533"/>
                  </a:lnTo>
                  <a:lnTo>
                    <a:pt x="5468" y="4838"/>
                  </a:lnTo>
                  <a:cubicBezTo>
                    <a:pt x="5468" y="4423"/>
                    <a:pt x="5129" y="4084"/>
                    <a:pt x="4713" y="4084"/>
                  </a:cubicBezTo>
                  <a:cubicBezTo>
                    <a:pt x="4298" y="4084"/>
                    <a:pt x="3959" y="4423"/>
                    <a:pt x="3959" y="4838"/>
                  </a:cubicBezTo>
                  <a:lnTo>
                    <a:pt x="3959" y="5533"/>
                  </a:lnTo>
                  <a:lnTo>
                    <a:pt x="3584" y="5533"/>
                  </a:lnTo>
                  <a:lnTo>
                    <a:pt x="3584" y="2462"/>
                  </a:lnTo>
                  <a:close/>
                  <a:moveTo>
                    <a:pt x="3228" y="2462"/>
                  </a:moveTo>
                  <a:lnTo>
                    <a:pt x="3228" y="5711"/>
                  </a:lnTo>
                  <a:lnTo>
                    <a:pt x="3228" y="6168"/>
                  </a:lnTo>
                  <a:lnTo>
                    <a:pt x="904" y="6168"/>
                  </a:lnTo>
                  <a:lnTo>
                    <a:pt x="904" y="2462"/>
                  </a:lnTo>
                  <a:close/>
                  <a:moveTo>
                    <a:pt x="8229" y="4669"/>
                  </a:moveTo>
                  <a:cubicBezTo>
                    <a:pt x="8385" y="4669"/>
                    <a:pt x="8518" y="4729"/>
                    <a:pt x="8610" y="4822"/>
                  </a:cubicBezTo>
                  <a:cubicBezTo>
                    <a:pt x="8722" y="4933"/>
                    <a:pt x="8778" y="5082"/>
                    <a:pt x="8766" y="5242"/>
                  </a:cubicBezTo>
                  <a:cubicBezTo>
                    <a:pt x="8755" y="5440"/>
                    <a:pt x="8650" y="5643"/>
                    <a:pt x="8464" y="5829"/>
                  </a:cubicBezTo>
                  <a:lnTo>
                    <a:pt x="7466" y="6825"/>
                  </a:lnTo>
                  <a:lnTo>
                    <a:pt x="6485" y="5844"/>
                  </a:lnTo>
                  <a:cubicBezTo>
                    <a:pt x="6208" y="5567"/>
                    <a:pt x="6045" y="5132"/>
                    <a:pt x="6343" y="4833"/>
                  </a:cubicBezTo>
                  <a:cubicBezTo>
                    <a:pt x="6445" y="4730"/>
                    <a:pt x="6584" y="4673"/>
                    <a:pt x="6735" y="4673"/>
                  </a:cubicBezTo>
                  <a:cubicBezTo>
                    <a:pt x="6984" y="4673"/>
                    <a:pt x="7168" y="4788"/>
                    <a:pt x="7354" y="4973"/>
                  </a:cubicBezTo>
                  <a:cubicBezTo>
                    <a:pt x="7388" y="5007"/>
                    <a:pt x="7434" y="5025"/>
                    <a:pt x="7480" y="5025"/>
                  </a:cubicBezTo>
                  <a:cubicBezTo>
                    <a:pt x="7526" y="5025"/>
                    <a:pt x="7572" y="5007"/>
                    <a:pt x="7606" y="4973"/>
                  </a:cubicBezTo>
                  <a:cubicBezTo>
                    <a:pt x="7823" y="4755"/>
                    <a:pt x="8042" y="4669"/>
                    <a:pt x="8229" y="4669"/>
                  </a:cubicBezTo>
                  <a:close/>
                  <a:moveTo>
                    <a:pt x="1872" y="1"/>
                  </a:moveTo>
                  <a:cubicBezTo>
                    <a:pt x="1772" y="1"/>
                    <a:pt x="1693" y="80"/>
                    <a:pt x="1693" y="179"/>
                  </a:cubicBezTo>
                  <a:lnTo>
                    <a:pt x="1693" y="618"/>
                  </a:lnTo>
                  <a:lnTo>
                    <a:pt x="933" y="618"/>
                  </a:lnTo>
                  <a:cubicBezTo>
                    <a:pt x="864" y="618"/>
                    <a:pt x="801" y="656"/>
                    <a:pt x="772" y="719"/>
                  </a:cubicBezTo>
                  <a:lnTo>
                    <a:pt x="59" y="2207"/>
                  </a:lnTo>
                  <a:cubicBezTo>
                    <a:pt x="1" y="2323"/>
                    <a:pt x="90" y="2462"/>
                    <a:pt x="219" y="2462"/>
                  </a:cubicBezTo>
                  <a:lnTo>
                    <a:pt x="550" y="2462"/>
                  </a:lnTo>
                  <a:lnTo>
                    <a:pt x="550" y="6347"/>
                  </a:lnTo>
                  <a:cubicBezTo>
                    <a:pt x="550" y="6446"/>
                    <a:pt x="630" y="6526"/>
                    <a:pt x="729" y="6526"/>
                  </a:cubicBezTo>
                  <a:lnTo>
                    <a:pt x="3411" y="6526"/>
                  </a:lnTo>
                  <a:cubicBezTo>
                    <a:pt x="3510" y="6526"/>
                    <a:pt x="3590" y="6446"/>
                    <a:pt x="3590" y="6347"/>
                  </a:cubicBezTo>
                  <a:lnTo>
                    <a:pt x="3590" y="5890"/>
                  </a:lnTo>
                  <a:lnTo>
                    <a:pt x="6062" y="5890"/>
                  </a:lnTo>
                  <a:cubicBezTo>
                    <a:pt x="6114" y="5961"/>
                    <a:pt x="6171" y="6030"/>
                    <a:pt x="6238" y="6097"/>
                  </a:cubicBezTo>
                  <a:lnTo>
                    <a:pt x="7345" y="7203"/>
                  </a:lnTo>
                  <a:cubicBezTo>
                    <a:pt x="7380" y="7238"/>
                    <a:pt x="7426" y="7255"/>
                    <a:pt x="7472" y="7255"/>
                  </a:cubicBezTo>
                  <a:cubicBezTo>
                    <a:pt x="7518" y="7255"/>
                    <a:pt x="7564" y="7238"/>
                    <a:pt x="7598" y="7203"/>
                  </a:cubicBezTo>
                  <a:lnTo>
                    <a:pt x="8721" y="6080"/>
                  </a:lnTo>
                  <a:cubicBezTo>
                    <a:pt x="8969" y="5832"/>
                    <a:pt x="9111" y="5550"/>
                    <a:pt x="9128" y="5264"/>
                  </a:cubicBezTo>
                  <a:cubicBezTo>
                    <a:pt x="9140" y="5000"/>
                    <a:pt x="9049" y="4753"/>
                    <a:pt x="8868" y="4571"/>
                  </a:cubicBezTo>
                  <a:cubicBezTo>
                    <a:pt x="8702" y="4404"/>
                    <a:pt x="8481" y="4313"/>
                    <a:pt x="8241" y="4313"/>
                  </a:cubicBezTo>
                  <a:cubicBezTo>
                    <a:pt x="8219" y="4313"/>
                    <a:pt x="8197" y="4314"/>
                    <a:pt x="8174" y="4315"/>
                  </a:cubicBezTo>
                  <a:cubicBezTo>
                    <a:pt x="7936" y="4329"/>
                    <a:pt x="7700" y="4430"/>
                    <a:pt x="7484" y="4608"/>
                  </a:cubicBezTo>
                  <a:cubicBezTo>
                    <a:pt x="7278" y="4439"/>
                    <a:pt x="7054" y="4341"/>
                    <a:pt x="6827" y="4322"/>
                  </a:cubicBezTo>
                  <a:lnTo>
                    <a:pt x="6827" y="2464"/>
                  </a:lnTo>
                  <a:lnTo>
                    <a:pt x="7158" y="2464"/>
                  </a:lnTo>
                  <a:cubicBezTo>
                    <a:pt x="7287" y="2464"/>
                    <a:pt x="7373" y="2325"/>
                    <a:pt x="7318" y="2208"/>
                  </a:cubicBezTo>
                  <a:lnTo>
                    <a:pt x="6605" y="720"/>
                  </a:lnTo>
                  <a:cubicBezTo>
                    <a:pt x="6576" y="659"/>
                    <a:pt x="6513" y="620"/>
                    <a:pt x="6444" y="620"/>
                  </a:cubicBezTo>
                  <a:lnTo>
                    <a:pt x="2766" y="620"/>
                  </a:lnTo>
                  <a:lnTo>
                    <a:pt x="2766" y="179"/>
                  </a:lnTo>
                  <a:cubicBezTo>
                    <a:pt x="2766" y="80"/>
                    <a:pt x="2687" y="1"/>
                    <a:pt x="2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82" name="Google Shape;4782;p65"/>
          <p:cNvGrpSpPr/>
          <p:nvPr/>
        </p:nvGrpSpPr>
        <p:grpSpPr>
          <a:xfrm>
            <a:off x="1843674" y="3118277"/>
            <a:ext cx="257014" cy="219591"/>
            <a:chOff x="5365149" y="3628489"/>
            <a:chExt cx="257014" cy="219591"/>
          </a:xfrm>
        </p:grpSpPr>
        <p:sp>
          <p:nvSpPr>
            <p:cNvPr id="4783" name="Google Shape;4783;p65"/>
            <p:cNvSpPr/>
            <p:nvPr/>
          </p:nvSpPr>
          <p:spPr>
            <a:xfrm>
              <a:off x="5370067" y="3692510"/>
              <a:ext cx="192739" cy="150596"/>
            </a:xfrm>
            <a:custGeom>
              <a:avLst/>
              <a:gdLst/>
              <a:ahLst/>
              <a:cxnLst/>
              <a:rect l="l" t="t" r="r" b="b"/>
              <a:pathLst>
                <a:path w="6819" h="5328" extrusionOk="0">
                  <a:moveTo>
                    <a:pt x="3411" y="0"/>
                  </a:moveTo>
                  <a:cubicBezTo>
                    <a:pt x="1340" y="0"/>
                    <a:pt x="642" y="870"/>
                    <a:pt x="642" y="870"/>
                  </a:cubicBezTo>
                  <a:cubicBezTo>
                    <a:pt x="290" y="870"/>
                    <a:pt x="1" y="1157"/>
                    <a:pt x="1" y="1509"/>
                  </a:cubicBezTo>
                  <a:cubicBezTo>
                    <a:pt x="1" y="1863"/>
                    <a:pt x="303" y="2160"/>
                    <a:pt x="657" y="2160"/>
                  </a:cubicBezTo>
                  <a:cubicBezTo>
                    <a:pt x="657" y="3909"/>
                    <a:pt x="1892" y="5327"/>
                    <a:pt x="3418" y="5327"/>
                  </a:cubicBezTo>
                  <a:cubicBezTo>
                    <a:pt x="4944" y="5327"/>
                    <a:pt x="6180" y="3909"/>
                    <a:pt x="6180" y="2160"/>
                  </a:cubicBezTo>
                  <a:cubicBezTo>
                    <a:pt x="6532" y="2160"/>
                    <a:pt x="6819" y="1874"/>
                    <a:pt x="6819" y="1521"/>
                  </a:cubicBezTo>
                  <a:cubicBezTo>
                    <a:pt x="6819" y="1167"/>
                    <a:pt x="6516" y="870"/>
                    <a:pt x="6164" y="870"/>
                  </a:cubicBezTo>
                  <a:cubicBezTo>
                    <a:pt x="6164" y="870"/>
                    <a:pt x="5483" y="0"/>
                    <a:pt x="3411" y="0"/>
                  </a:cubicBezTo>
                  <a:close/>
                </a:path>
              </a:pathLst>
            </a:custGeom>
            <a:solidFill>
              <a:srgbClr val="FFDCD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4" name="Google Shape;4784;p65"/>
            <p:cNvSpPr/>
            <p:nvPr/>
          </p:nvSpPr>
          <p:spPr>
            <a:xfrm>
              <a:off x="5386291" y="3633549"/>
              <a:ext cx="158934" cy="83693"/>
            </a:xfrm>
            <a:custGeom>
              <a:avLst/>
              <a:gdLst/>
              <a:ahLst/>
              <a:cxnLst/>
              <a:rect l="l" t="t" r="r" b="b"/>
              <a:pathLst>
                <a:path w="5623" h="2961" extrusionOk="0">
                  <a:moveTo>
                    <a:pt x="2837" y="0"/>
                  </a:moveTo>
                  <a:cubicBezTo>
                    <a:pt x="50" y="0"/>
                    <a:pt x="0" y="2961"/>
                    <a:pt x="0" y="2961"/>
                  </a:cubicBezTo>
                  <a:cubicBezTo>
                    <a:pt x="0" y="2961"/>
                    <a:pt x="1183" y="2072"/>
                    <a:pt x="2775" y="2072"/>
                  </a:cubicBezTo>
                  <a:cubicBezTo>
                    <a:pt x="4366" y="2073"/>
                    <a:pt x="5547" y="2910"/>
                    <a:pt x="5547" y="2910"/>
                  </a:cubicBezTo>
                  <a:cubicBezTo>
                    <a:pt x="5547" y="2910"/>
                    <a:pt x="5623" y="0"/>
                    <a:pt x="28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5" name="Google Shape;4785;p65"/>
            <p:cNvSpPr/>
            <p:nvPr/>
          </p:nvSpPr>
          <p:spPr>
            <a:xfrm>
              <a:off x="5549747" y="3755512"/>
              <a:ext cx="67242" cy="62748"/>
            </a:xfrm>
            <a:custGeom>
              <a:avLst/>
              <a:gdLst/>
              <a:ahLst/>
              <a:cxnLst/>
              <a:rect l="l" t="t" r="r" b="b"/>
              <a:pathLst>
                <a:path w="2379" h="2220" extrusionOk="0">
                  <a:moveTo>
                    <a:pt x="719" y="1661"/>
                  </a:moveTo>
                  <a:cubicBezTo>
                    <a:pt x="1376" y="2219"/>
                    <a:pt x="2378" y="2124"/>
                    <a:pt x="2378" y="2124"/>
                  </a:cubicBezTo>
                  <a:cubicBezTo>
                    <a:pt x="2378" y="2124"/>
                    <a:pt x="2316" y="1119"/>
                    <a:pt x="1660" y="558"/>
                  </a:cubicBezTo>
                  <a:cubicBezTo>
                    <a:pt x="1002" y="0"/>
                    <a:pt x="0" y="95"/>
                    <a:pt x="0" y="95"/>
                  </a:cubicBezTo>
                  <a:cubicBezTo>
                    <a:pt x="0" y="95"/>
                    <a:pt x="63" y="1100"/>
                    <a:pt x="719" y="166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6" name="Google Shape;4786;p65"/>
            <p:cNvSpPr/>
            <p:nvPr/>
          </p:nvSpPr>
          <p:spPr>
            <a:xfrm>
              <a:off x="5534173" y="3778774"/>
              <a:ext cx="36886" cy="62748"/>
            </a:xfrm>
            <a:custGeom>
              <a:avLst/>
              <a:gdLst/>
              <a:ahLst/>
              <a:cxnLst/>
              <a:rect l="l" t="t" r="r" b="b"/>
              <a:pathLst>
                <a:path w="1305" h="2220" extrusionOk="0">
                  <a:moveTo>
                    <a:pt x="138" y="1224"/>
                  </a:moveTo>
                  <a:cubicBezTo>
                    <a:pt x="274" y="1839"/>
                    <a:pt x="900" y="2220"/>
                    <a:pt x="900" y="2220"/>
                  </a:cubicBezTo>
                  <a:cubicBezTo>
                    <a:pt x="900" y="2220"/>
                    <a:pt x="1305" y="1608"/>
                    <a:pt x="1169" y="996"/>
                  </a:cubicBezTo>
                  <a:cubicBezTo>
                    <a:pt x="1032" y="381"/>
                    <a:pt x="405" y="1"/>
                    <a:pt x="405" y="1"/>
                  </a:cubicBezTo>
                  <a:cubicBezTo>
                    <a:pt x="405" y="1"/>
                    <a:pt x="0" y="613"/>
                    <a:pt x="138" y="1224"/>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7" name="Google Shape;4787;p65"/>
            <p:cNvSpPr/>
            <p:nvPr/>
          </p:nvSpPr>
          <p:spPr>
            <a:xfrm>
              <a:off x="5407150" y="3724082"/>
              <a:ext cx="50396" cy="18429"/>
            </a:xfrm>
            <a:custGeom>
              <a:avLst/>
              <a:gdLst/>
              <a:ahLst/>
              <a:cxnLst/>
              <a:rect l="l" t="t" r="r" b="b"/>
              <a:pathLst>
                <a:path w="1783" h="652" extrusionOk="0">
                  <a:moveTo>
                    <a:pt x="890" y="1"/>
                  </a:moveTo>
                  <a:cubicBezTo>
                    <a:pt x="768" y="1"/>
                    <a:pt x="657" y="22"/>
                    <a:pt x="563" y="50"/>
                  </a:cubicBezTo>
                  <a:cubicBezTo>
                    <a:pt x="270" y="141"/>
                    <a:pt x="80" y="323"/>
                    <a:pt x="73" y="331"/>
                  </a:cubicBezTo>
                  <a:cubicBezTo>
                    <a:pt x="2" y="399"/>
                    <a:pt x="1" y="513"/>
                    <a:pt x="70" y="583"/>
                  </a:cubicBezTo>
                  <a:cubicBezTo>
                    <a:pt x="106" y="619"/>
                    <a:pt x="151" y="637"/>
                    <a:pt x="197" y="637"/>
                  </a:cubicBezTo>
                  <a:cubicBezTo>
                    <a:pt x="242" y="637"/>
                    <a:pt x="287" y="620"/>
                    <a:pt x="321" y="585"/>
                  </a:cubicBezTo>
                  <a:cubicBezTo>
                    <a:pt x="324" y="584"/>
                    <a:pt x="466" y="449"/>
                    <a:pt x="679" y="387"/>
                  </a:cubicBezTo>
                  <a:cubicBezTo>
                    <a:pt x="748" y="368"/>
                    <a:pt x="816" y="358"/>
                    <a:pt x="883" y="358"/>
                  </a:cubicBezTo>
                  <a:cubicBezTo>
                    <a:pt x="1083" y="358"/>
                    <a:pt x="1278" y="441"/>
                    <a:pt x="1467" y="608"/>
                  </a:cubicBezTo>
                  <a:cubicBezTo>
                    <a:pt x="1501" y="637"/>
                    <a:pt x="1543" y="651"/>
                    <a:pt x="1584" y="651"/>
                  </a:cubicBezTo>
                  <a:cubicBezTo>
                    <a:pt x="1640" y="651"/>
                    <a:pt x="1696" y="625"/>
                    <a:pt x="1731" y="575"/>
                  </a:cubicBezTo>
                  <a:cubicBezTo>
                    <a:pt x="1782" y="503"/>
                    <a:pt x="1771" y="399"/>
                    <a:pt x="1703" y="340"/>
                  </a:cubicBezTo>
                  <a:cubicBezTo>
                    <a:pt x="1411" y="80"/>
                    <a:pt x="1129"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8" name="Google Shape;4788;p65"/>
            <p:cNvSpPr/>
            <p:nvPr/>
          </p:nvSpPr>
          <p:spPr>
            <a:xfrm>
              <a:off x="5475410" y="3724251"/>
              <a:ext cx="50368" cy="18231"/>
            </a:xfrm>
            <a:custGeom>
              <a:avLst/>
              <a:gdLst/>
              <a:ahLst/>
              <a:cxnLst/>
              <a:rect l="l" t="t" r="r" b="b"/>
              <a:pathLst>
                <a:path w="1782" h="645" extrusionOk="0">
                  <a:moveTo>
                    <a:pt x="899" y="1"/>
                  </a:moveTo>
                  <a:cubicBezTo>
                    <a:pt x="778" y="1"/>
                    <a:pt x="667" y="21"/>
                    <a:pt x="573" y="50"/>
                  </a:cubicBezTo>
                  <a:cubicBezTo>
                    <a:pt x="279" y="138"/>
                    <a:pt x="84" y="318"/>
                    <a:pt x="76" y="325"/>
                  </a:cubicBezTo>
                  <a:cubicBezTo>
                    <a:pt x="5" y="392"/>
                    <a:pt x="1" y="506"/>
                    <a:pt x="69" y="577"/>
                  </a:cubicBezTo>
                  <a:cubicBezTo>
                    <a:pt x="104" y="613"/>
                    <a:pt x="152" y="632"/>
                    <a:pt x="200" y="632"/>
                  </a:cubicBezTo>
                  <a:cubicBezTo>
                    <a:pt x="244" y="632"/>
                    <a:pt x="287" y="616"/>
                    <a:pt x="322" y="584"/>
                  </a:cubicBezTo>
                  <a:cubicBezTo>
                    <a:pt x="323" y="582"/>
                    <a:pt x="465" y="453"/>
                    <a:pt x="676" y="391"/>
                  </a:cubicBezTo>
                  <a:cubicBezTo>
                    <a:pt x="752" y="368"/>
                    <a:pt x="826" y="356"/>
                    <a:pt x="899" y="356"/>
                  </a:cubicBezTo>
                  <a:cubicBezTo>
                    <a:pt x="1096" y="356"/>
                    <a:pt x="1286" y="438"/>
                    <a:pt x="1466" y="599"/>
                  </a:cubicBezTo>
                  <a:cubicBezTo>
                    <a:pt x="1500" y="630"/>
                    <a:pt x="1542" y="645"/>
                    <a:pt x="1585" y="645"/>
                  </a:cubicBezTo>
                  <a:cubicBezTo>
                    <a:pt x="1641" y="645"/>
                    <a:pt x="1696" y="619"/>
                    <a:pt x="1730" y="571"/>
                  </a:cubicBezTo>
                  <a:cubicBezTo>
                    <a:pt x="1781" y="498"/>
                    <a:pt x="1771" y="396"/>
                    <a:pt x="1703" y="337"/>
                  </a:cubicBezTo>
                  <a:cubicBezTo>
                    <a:pt x="1419" y="80"/>
                    <a:pt x="1138" y="1"/>
                    <a:pt x="89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9" name="Google Shape;4789;p65"/>
            <p:cNvSpPr/>
            <p:nvPr/>
          </p:nvSpPr>
          <p:spPr>
            <a:xfrm>
              <a:off x="5444799" y="3762296"/>
              <a:ext cx="39147" cy="16026"/>
            </a:xfrm>
            <a:custGeom>
              <a:avLst/>
              <a:gdLst/>
              <a:ahLst/>
              <a:cxnLst/>
              <a:rect l="l" t="t" r="r" b="b"/>
              <a:pathLst>
                <a:path w="1385" h="567" extrusionOk="0">
                  <a:moveTo>
                    <a:pt x="199" y="0"/>
                  </a:moveTo>
                  <a:cubicBezTo>
                    <a:pt x="151" y="0"/>
                    <a:pt x="102" y="19"/>
                    <a:pt x="67" y="58"/>
                  </a:cubicBezTo>
                  <a:cubicBezTo>
                    <a:pt x="0" y="131"/>
                    <a:pt x="6" y="241"/>
                    <a:pt x="77" y="310"/>
                  </a:cubicBezTo>
                  <a:cubicBezTo>
                    <a:pt x="202" y="427"/>
                    <a:pt x="443" y="567"/>
                    <a:pt x="724" y="567"/>
                  </a:cubicBezTo>
                  <a:cubicBezTo>
                    <a:pt x="906" y="567"/>
                    <a:pt x="1106" y="507"/>
                    <a:pt x="1301" y="342"/>
                  </a:cubicBezTo>
                  <a:cubicBezTo>
                    <a:pt x="1376" y="277"/>
                    <a:pt x="1385" y="166"/>
                    <a:pt x="1322" y="90"/>
                  </a:cubicBezTo>
                  <a:cubicBezTo>
                    <a:pt x="1287" y="48"/>
                    <a:pt x="1236" y="27"/>
                    <a:pt x="1185" y="27"/>
                  </a:cubicBezTo>
                  <a:cubicBezTo>
                    <a:pt x="1145" y="27"/>
                    <a:pt x="1104" y="41"/>
                    <a:pt x="1071" y="68"/>
                  </a:cubicBezTo>
                  <a:cubicBezTo>
                    <a:pt x="961" y="162"/>
                    <a:pt x="847" y="208"/>
                    <a:pt x="726" y="208"/>
                  </a:cubicBezTo>
                  <a:cubicBezTo>
                    <a:pt x="675" y="208"/>
                    <a:pt x="623" y="200"/>
                    <a:pt x="570" y="183"/>
                  </a:cubicBezTo>
                  <a:cubicBezTo>
                    <a:pt x="423" y="139"/>
                    <a:pt x="323" y="48"/>
                    <a:pt x="320" y="46"/>
                  </a:cubicBezTo>
                  <a:cubicBezTo>
                    <a:pt x="286" y="15"/>
                    <a:pt x="242" y="0"/>
                    <a:pt x="19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0" name="Google Shape;4790;p65"/>
            <p:cNvSpPr/>
            <p:nvPr/>
          </p:nvSpPr>
          <p:spPr>
            <a:xfrm>
              <a:off x="5423374" y="3793698"/>
              <a:ext cx="83382" cy="24930"/>
            </a:xfrm>
            <a:custGeom>
              <a:avLst/>
              <a:gdLst/>
              <a:ahLst/>
              <a:cxnLst/>
              <a:rect l="l" t="t" r="r" b="b"/>
              <a:pathLst>
                <a:path w="2950" h="882" extrusionOk="0">
                  <a:moveTo>
                    <a:pt x="200" y="0"/>
                  </a:moveTo>
                  <a:cubicBezTo>
                    <a:pt x="151" y="0"/>
                    <a:pt x="102" y="21"/>
                    <a:pt x="66" y="62"/>
                  </a:cubicBezTo>
                  <a:cubicBezTo>
                    <a:pt x="0" y="136"/>
                    <a:pt x="7" y="248"/>
                    <a:pt x="81" y="313"/>
                  </a:cubicBezTo>
                  <a:cubicBezTo>
                    <a:pt x="95" y="326"/>
                    <a:pt x="449" y="637"/>
                    <a:pt x="966" y="793"/>
                  </a:cubicBezTo>
                  <a:cubicBezTo>
                    <a:pt x="1135" y="844"/>
                    <a:pt x="1331" y="881"/>
                    <a:pt x="1548" y="881"/>
                  </a:cubicBezTo>
                  <a:cubicBezTo>
                    <a:pt x="1954" y="881"/>
                    <a:pt x="2422" y="745"/>
                    <a:pt x="2877" y="306"/>
                  </a:cubicBezTo>
                  <a:cubicBezTo>
                    <a:pt x="2948" y="236"/>
                    <a:pt x="2949" y="126"/>
                    <a:pt x="2881" y="55"/>
                  </a:cubicBezTo>
                  <a:cubicBezTo>
                    <a:pt x="2846" y="19"/>
                    <a:pt x="2800" y="1"/>
                    <a:pt x="2753" y="1"/>
                  </a:cubicBezTo>
                  <a:cubicBezTo>
                    <a:pt x="2708" y="1"/>
                    <a:pt x="2663" y="18"/>
                    <a:pt x="2628" y="50"/>
                  </a:cubicBezTo>
                  <a:cubicBezTo>
                    <a:pt x="2303" y="367"/>
                    <a:pt x="1941" y="525"/>
                    <a:pt x="1549" y="525"/>
                  </a:cubicBezTo>
                  <a:cubicBezTo>
                    <a:pt x="1397" y="525"/>
                    <a:pt x="1241" y="501"/>
                    <a:pt x="1081" y="454"/>
                  </a:cubicBezTo>
                  <a:cubicBezTo>
                    <a:pt x="635" y="320"/>
                    <a:pt x="321" y="48"/>
                    <a:pt x="318" y="45"/>
                  </a:cubicBezTo>
                  <a:cubicBezTo>
                    <a:pt x="284" y="15"/>
                    <a:pt x="242" y="0"/>
                    <a:pt x="20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1" name="Google Shape;4791;p65"/>
            <p:cNvSpPr/>
            <p:nvPr/>
          </p:nvSpPr>
          <p:spPr>
            <a:xfrm>
              <a:off x="5365149" y="3628489"/>
              <a:ext cx="257014" cy="219591"/>
            </a:xfrm>
            <a:custGeom>
              <a:avLst/>
              <a:gdLst/>
              <a:ahLst/>
              <a:cxnLst/>
              <a:rect l="l" t="t" r="r" b="b"/>
              <a:pathLst>
                <a:path w="9093" h="7769" extrusionOk="0">
                  <a:moveTo>
                    <a:pt x="3585" y="358"/>
                  </a:moveTo>
                  <a:cubicBezTo>
                    <a:pt x="4663" y="358"/>
                    <a:pt x="5428" y="789"/>
                    <a:pt x="5861" y="1636"/>
                  </a:cubicBezTo>
                  <a:cubicBezTo>
                    <a:pt x="6087" y="2076"/>
                    <a:pt x="6163" y="2523"/>
                    <a:pt x="6188" y="2766"/>
                  </a:cubicBezTo>
                  <a:cubicBezTo>
                    <a:pt x="5804" y="2488"/>
                    <a:pt x="5008" y="2088"/>
                    <a:pt x="3585" y="2088"/>
                  </a:cubicBezTo>
                  <a:cubicBezTo>
                    <a:pt x="2415" y="2088"/>
                    <a:pt x="1663" y="2359"/>
                    <a:pt x="1217" y="2609"/>
                  </a:cubicBezTo>
                  <a:cubicBezTo>
                    <a:pt x="1302" y="2489"/>
                    <a:pt x="1413" y="2357"/>
                    <a:pt x="1551" y="2222"/>
                  </a:cubicBezTo>
                  <a:cubicBezTo>
                    <a:pt x="2077" y="1706"/>
                    <a:pt x="2729" y="1443"/>
                    <a:pt x="3481" y="1443"/>
                  </a:cubicBezTo>
                  <a:cubicBezTo>
                    <a:pt x="3579" y="1443"/>
                    <a:pt x="3659" y="1364"/>
                    <a:pt x="3659" y="1266"/>
                  </a:cubicBezTo>
                  <a:cubicBezTo>
                    <a:pt x="3659" y="1168"/>
                    <a:pt x="3579" y="1088"/>
                    <a:pt x="3481" y="1088"/>
                  </a:cubicBezTo>
                  <a:cubicBezTo>
                    <a:pt x="2422" y="1088"/>
                    <a:pt x="1711" y="1567"/>
                    <a:pt x="1301" y="1968"/>
                  </a:cubicBezTo>
                  <a:cubicBezTo>
                    <a:pt x="1179" y="2089"/>
                    <a:pt x="1073" y="2210"/>
                    <a:pt x="988" y="2319"/>
                  </a:cubicBezTo>
                  <a:cubicBezTo>
                    <a:pt x="1046" y="2117"/>
                    <a:pt x="1130" y="1889"/>
                    <a:pt x="1252" y="1662"/>
                  </a:cubicBezTo>
                  <a:cubicBezTo>
                    <a:pt x="1721" y="796"/>
                    <a:pt x="2506" y="358"/>
                    <a:pt x="3585" y="358"/>
                  </a:cubicBezTo>
                  <a:close/>
                  <a:moveTo>
                    <a:pt x="6731" y="4760"/>
                  </a:moveTo>
                  <a:cubicBezTo>
                    <a:pt x="7032" y="4764"/>
                    <a:pt x="7641" y="4818"/>
                    <a:pt x="8073" y="5186"/>
                  </a:cubicBezTo>
                  <a:cubicBezTo>
                    <a:pt x="8503" y="5552"/>
                    <a:pt x="8655" y="6145"/>
                    <a:pt x="8706" y="6443"/>
                  </a:cubicBezTo>
                  <a:cubicBezTo>
                    <a:pt x="8405" y="6442"/>
                    <a:pt x="7796" y="6387"/>
                    <a:pt x="7365" y="6018"/>
                  </a:cubicBezTo>
                  <a:cubicBezTo>
                    <a:pt x="6936" y="5653"/>
                    <a:pt x="6782" y="5058"/>
                    <a:pt x="6731" y="4760"/>
                  </a:cubicBezTo>
                  <a:close/>
                  <a:moveTo>
                    <a:pt x="6444" y="5580"/>
                  </a:moveTo>
                  <a:cubicBezTo>
                    <a:pt x="6619" y="5722"/>
                    <a:pt x="6895" y="5995"/>
                    <a:pt x="6973" y="6351"/>
                  </a:cubicBezTo>
                  <a:cubicBezTo>
                    <a:pt x="7051" y="6705"/>
                    <a:pt x="6917" y="7071"/>
                    <a:pt x="6821" y="7274"/>
                  </a:cubicBezTo>
                  <a:cubicBezTo>
                    <a:pt x="6645" y="7132"/>
                    <a:pt x="6369" y="6859"/>
                    <a:pt x="6291" y="6503"/>
                  </a:cubicBezTo>
                  <a:cubicBezTo>
                    <a:pt x="6213" y="6148"/>
                    <a:pt x="6347" y="5783"/>
                    <a:pt x="6444" y="5580"/>
                  </a:cubicBezTo>
                  <a:close/>
                  <a:moveTo>
                    <a:pt x="3586" y="2444"/>
                  </a:moveTo>
                  <a:cubicBezTo>
                    <a:pt x="4149" y="2444"/>
                    <a:pt x="4961" y="2514"/>
                    <a:pt x="5635" y="2849"/>
                  </a:cubicBezTo>
                  <a:cubicBezTo>
                    <a:pt x="6034" y="3046"/>
                    <a:pt x="6199" y="3246"/>
                    <a:pt x="6199" y="3248"/>
                  </a:cubicBezTo>
                  <a:cubicBezTo>
                    <a:pt x="6233" y="3290"/>
                    <a:pt x="6284" y="3317"/>
                    <a:pt x="6339" y="3317"/>
                  </a:cubicBezTo>
                  <a:cubicBezTo>
                    <a:pt x="6592" y="3317"/>
                    <a:pt x="6815" y="3537"/>
                    <a:pt x="6815" y="3788"/>
                  </a:cubicBezTo>
                  <a:cubicBezTo>
                    <a:pt x="6815" y="4043"/>
                    <a:pt x="6609" y="4249"/>
                    <a:pt x="6355" y="4249"/>
                  </a:cubicBezTo>
                  <a:cubicBezTo>
                    <a:pt x="6257" y="4249"/>
                    <a:pt x="6178" y="4328"/>
                    <a:pt x="6178" y="4426"/>
                  </a:cubicBezTo>
                  <a:lnTo>
                    <a:pt x="6178" y="4434"/>
                  </a:lnTo>
                  <a:cubicBezTo>
                    <a:pt x="6172" y="6077"/>
                    <a:pt x="5015" y="7413"/>
                    <a:pt x="3594" y="7413"/>
                  </a:cubicBezTo>
                  <a:cubicBezTo>
                    <a:pt x="2170" y="7413"/>
                    <a:pt x="1011" y="6072"/>
                    <a:pt x="1011" y="4425"/>
                  </a:cubicBezTo>
                  <a:cubicBezTo>
                    <a:pt x="1011" y="4327"/>
                    <a:pt x="931" y="4247"/>
                    <a:pt x="834" y="4247"/>
                  </a:cubicBezTo>
                  <a:cubicBezTo>
                    <a:pt x="581" y="4247"/>
                    <a:pt x="358" y="4027"/>
                    <a:pt x="358" y="3774"/>
                  </a:cubicBezTo>
                  <a:cubicBezTo>
                    <a:pt x="358" y="3522"/>
                    <a:pt x="564" y="3316"/>
                    <a:pt x="818" y="3316"/>
                  </a:cubicBezTo>
                  <a:cubicBezTo>
                    <a:pt x="873" y="3316"/>
                    <a:pt x="923" y="3290"/>
                    <a:pt x="956" y="3248"/>
                  </a:cubicBezTo>
                  <a:cubicBezTo>
                    <a:pt x="963" y="3239"/>
                    <a:pt x="1622" y="2444"/>
                    <a:pt x="3586" y="2444"/>
                  </a:cubicBezTo>
                  <a:close/>
                  <a:moveTo>
                    <a:pt x="3585" y="1"/>
                  </a:moveTo>
                  <a:cubicBezTo>
                    <a:pt x="2059" y="1"/>
                    <a:pt x="1301" y="817"/>
                    <a:pt x="933" y="1501"/>
                  </a:cubicBezTo>
                  <a:cubicBezTo>
                    <a:pt x="541" y="2232"/>
                    <a:pt x="507" y="3006"/>
                    <a:pt x="508" y="3018"/>
                  </a:cubicBezTo>
                  <a:cubicBezTo>
                    <a:pt x="210" y="3138"/>
                    <a:pt x="0" y="3432"/>
                    <a:pt x="0" y="3773"/>
                  </a:cubicBezTo>
                  <a:cubicBezTo>
                    <a:pt x="0" y="4162"/>
                    <a:pt x="287" y="4498"/>
                    <a:pt x="657" y="4582"/>
                  </a:cubicBezTo>
                  <a:cubicBezTo>
                    <a:pt x="692" y="5411"/>
                    <a:pt x="990" y="6187"/>
                    <a:pt x="1508" y="6780"/>
                  </a:cubicBezTo>
                  <a:cubicBezTo>
                    <a:pt x="2063" y="7416"/>
                    <a:pt x="2806" y="7768"/>
                    <a:pt x="3595" y="7768"/>
                  </a:cubicBezTo>
                  <a:cubicBezTo>
                    <a:pt x="4384" y="7768"/>
                    <a:pt x="5126" y="7416"/>
                    <a:pt x="5682" y="6780"/>
                  </a:cubicBezTo>
                  <a:cubicBezTo>
                    <a:pt x="5769" y="6681"/>
                    <a:pt x="5851" y="6574"/>
                    <a:pt x="5925" y="6463"/>
                  </a:cubicBezTo>
                  <a:cubicBezTo>
                    <a:pt x="5931" y="6503"/>
                    <a:pt x="5938" y="6540"/>
                    <a:pt x="5945" y="6578"/>
                  </a:cubicBezTo>
                  <a:cubicBezTo>
                    <a:pt x="6097" y="7258"/>
                    <a:pt x="6760" y="7670"/>
                    <a:pt x="6788" y="7689"/>
                  </a:cubicBezTo>
                  <a:cubicBezTo>
                    <a:pt x="6817" y="7706"/>
                    <a:pt x="6849" y="7714"/>
                    <a:pt x="6880" y="7714"/>
                  </a:cubicBezTo>
                  <a:cubicBezTo>
                    <a:pt x="6939" y="7714"/>
                    <a:pt x="6996" y="7686"/>
                    <a:pt x="7029" y="7635"/>
                  </a:cubicBezTo>
                  <a:cubicBezTo>
                    <a:pt x="7045" y="7611"/>
                    <a:pt x="7404" y="7058"/>
                    <a:pt x="7349" y="6443"/>
                  </a:cubicBezTo>
                  <a:lnTo>
                    <a:pt x="7349" y="6443"/>
                  </a:lnTo>
                  <a:cubicBezTo>
                    <a:pt x="7811" y="6755"/>
                    <a:pt x="8461" y="6797"/>
                    <a:pt x="8762" y="6797"/>
                  </a:cubicBezTo>
                  <a:cubicBezTo>
                    <a:pt x="8862" y="6797"/>
                    <a:pt x="8924" y="6792"/>
                    <a:pt x="8926" y="6791"/>
                  </a:cubicBezTo>
                  <a:cubicBezTo>
                    <a:pt x="9021" y="6784"/>
                    <a:pt x="9092" y="6702"/>
                    <a:pt x="9087" y="6605"/>
                  </a:cubicBezTo>
                  <a:cubicBezTo>
                    <a:pt x="9082" y="6561"/>
                    <a:pt x="9011" y="5518"/>
                    <a:pt x="8306" y="4916"/>
                  </a:cubicBezTo>
                  <a:cubicBezTo>
                    <a:pt x="7851" y="4530"/>
                    <a:pt x="7258" y="4430"/>
                    <a:pt x="6882" y="4409"/>
                  </a:cubicBezTo>
                  <a:cubicBezTo>
                    <a:pt x="7059" y="4260"/>
                    <a:pt x="7171" y="4036"/>
                    <a:pt x="7171" y="3786"/>
                  </a:cubicBezTo>
                  <a:cubicBezTo>
                    <a:pt x="7171" y="3411"/>
                    <a:pt x="6904" y="3086"/>
                    <a:pt x="6555" y="2986"/>
                  </a:cubicBezTo>
                  <a:cubicBezTo>
                    <a:pt x="6557" y="2975"/>
                    <a:pt x="6552" y="2205"/>
                    <a:pt x="6186" y="1484"/>
                  </a:cubicBezTo>
                  <a:cubicBezTo>
                    <a:pt x="5844" y="807"/>
                    <a:pt x="5114" y="1"/>
                    <a:pt x="358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2" name="Google Shape;4792;p65"/>
            <p:cNvSpPr/>
            <p:nvPr/>
          </p:nvSpPr>
          <p:spPr>
            <a:xfrm>
              <a:off x="5481007" y="3658902"/>
              <a:ext cx="10034" cy="10062"/>
            </a:xfrm>
            <a:custGeom>
              <a:avLst/>
              <a:gdLst/>
              <a:ahLst/>
              <a:cxnLst/>
              <a:rect l="l" t="t" r="r" b="b"/>
              <a:pathLst>
                <a:path w="355" h="356" extrusionOk="0">
                  <a:moveTo>
                    <a:pt x="177" y="1"/>
                  </a:moveTo>
                  <a:cubicBezTo>
                    <a:pt x="80" y="1"/>
                    <a:pt x="0" y="80"/>
                    <a:pt x="0" y="178"/>
                  </a:cubicBezTo>
                  <a:cubicBezTo>
                    <a:pt x="0" y="276"/>
                    <a:pt x="80" y="356"/>
                    <a:pt x="177" y="356"/>
                  </a:cubicBezTo>
                  <a:cubicBezTo>
                    <a:pt x="275" y="356"/>
                    <a:pt x="355" y="276"/>
                    <a:pt x="355" y="178"/>
                  </a:cubicBezTo>
                  <a:cubicBezTo>
                    <a:pt x="355" y="80"/>
                    <a:pt x="275"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793" name="Google Shape;4793;p65"/>
          <p:cNvGrpSpPr/>
          <p:nvPr/>
        </p:nvGrpSpPr>
        <p:grpSpPr>
          <a:xfrm>
            <a:off x="4443592" y="3099664"/>
            <a:ext cx="256872" cy="256872"/>
            <a:chOff x="5979517" y="2873164"/>
            <a:chExt cx="256872" cy="256872"/>
          </a:xfrm>
        </p:grpSpPr>
        <p:sp>
          <p:nvSpPr>
            <p:cNvPr id="4794" name="Google Shape;4794;p65"/>
            <p:cNvSpPr/>
            <p:nvPr/>
          </p:nvSpPr>
          <p:spPr>
            <a:xfrm>
              <a:off x="5984661" y="2878393"/>
              <a:ext cx="246556" cy="246527"/>
            </a:xfrm>
            <a:custGeom>
              <a:avLst/>
              <a:gdLst/>
              <a:ahLst/>
              <a:cxnLst/>
              <a:rect l="l" t="t" r="r" b="b"/>
              <a:pathLst>
                <a:path w="8723" h="8722" extrusionOk="0">
                  <a:moveTo>
                    <a:pt x="4362" y="0"/>
                  </a:moveTo>
                  <a:cubicBezTo>
                    <a:pt x="1953" y="0"/>
                    <a:pt x="1" y="1952"/>
                    <a:pt x="1" y="4362"/>
                  </a:cubicBezTo>
                  <a:cubicBezTo>
                    <a:pt x="1" y="6770"/>
                    <a:pt x="1953" y="8722"/>
                    <a:pt x="4362" y="8722"/>
                  </a:cubicBezTo>
                  <a:cubicBezTo>
                    <a:pt x="6770" y="8722"/>
                    <a:pt x="8722" y="6770"/>
                    <a:pt x="8722" y="4362"/>
                  </a:cubicBezTo>
                  <a:cubicBezTo>
                    <a:pt x="8722" y="3507"/>
                    <a:pt x="8474" y="2786"/>
                    <a:pt x="8088" y="2090"/>
                  </a:cubicBezTo>
                  <a:cubicBezTo>
                    <a:pt x="7711" y="1416"/>
                    <a:pt x="7016" y="902"/>
                    <a:pt x="7016" y="902"/>
                  </a:cubicBezTo>
                  <a:cubicBezTo>
                    <a:pt x="6283" y="348"/>
                    <a:pt x="5349" y="0"/>
                    <a:pt x="43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5" name="Google Shape;4795;p65"/>
            <p:cNvSpPr/>
            <p:nvPr/>
          </p:nvSpPr>
          <p:spPr>
            <a:xfrm>
              <a:off x="6013322" y="2907025"/>
              <a:ext cx="189234" cy="189262"/>
            </a:xfrm>
            <a:custGeom>
              <a:avLst/>
              <a:gdLst/>
              <a:ahLst/>
              <a:cxnLst/>
              <a:rect l="l" t="t" r="r" b="b"/>
              <a:pathLst>
                <a:path w="6695" h="6696" extrusionOk="0">
                  <a:moveTo>
                    <a:pt x="3348" y="1"/>
                  </a:moveTo>
                  <a:cubicBezTo>
                    <a:pt x="1500" y="1"/>
                    <a:pt x="0" y="1499"/>
                    <a:pt x="0" y="3347"/>
                  </a:cubicBezTo>
                  <a:cubicBezTo>
                    <a:pt x="0" y="5197"/>
                    <a:pt x="1500" y="6695"/>
                    <a:pt x="3348" y="6695"/>
                  </a:cubicBezTo>
                  <a:cubicBezTo>
                    <a:pt x="5197" y="6695"/>
                    <a:pt x="6695" y="5197"/>
                    <a:pt x="6695" y="3347"/>
                  </a:cubicBezTo>
                  <a:cubicBezTo>
                    <a:pt x="6695" y="1499"/>
                    <a:pt x="5197" y="1"/>
                    <a:pt x="3348"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6" name="Google Shape;4796;p65"/>
            <p:cNvSpPr/>
            <p:nvPr/>
          </p:nvSpPr>
          <p:spPr>
            <a:xfrm>
              <a:off x="6035877" y="2984810"/>
              <a:ext cx="26230" cy="37819"/>
            </a:xfrm>
            <a:custGeom>
              <a:avLst/>
              <a:gdLst/>
              <a:ahLst/>
              <a:cxnLst/>
              <a:rect l="l" t="t" r="r" b="b"/>
              <a:pathLst>
                <a:path w="928" h="1338" extrusionOk="0">
                  <a:moveTo>
                    <a:pt x="405" y="0"/>
                  </a:moveTo>
                  <a:cubicBezTo>
                    <a:pt x="181" y="0"/>
                    <a:pt x="0" y="181"/>
                    <a:pt x="0" y="405"/>
                  </a:cubicBezTo>
                  <a:cubicBezTo>
                    <a:pt x="0" y="541"/>
                    <a:pt x="67" y="662"/>
                    <a:pt x="171" y="734"/>
                  </a:cubicBezTo>
                  <a:cubicBezTo>
                    <a:pt x="137" y="793"/>
                    <a:pt x="117" y="861"/>
                    <a:pt x="117" y="933"/>
                  </a:cubicBezTo>
                  <a:cubicBezTo>
                    <a:pt x="117" y="1157"/>
                    <a:pt x="298" y="1338"/>
                    <a:pt x="521" y="1338"/>
                  </a:cubicBezTo>
                  <a:cubicBezTo>
                    <a:pt x="746" y="1338"/>
                    <a:pt x="926" y="1157"/>
                    <a:pt x="926" y="933"/>
                  </a:cubicBezTo>
                  <a:cubicBezTo>
                    <a:pt x="927" y="798"/>
                    <a:pt x="861" y="678"/>
                    <a:pt x="756" y="604"/>
                  </a:cubicBezTo>
                  <a:cubicBezTo>
                    <a:pt x="790" y="544"/>
                    <a:pt x="810" y="477"/>
                    <a:pt x="810" y="405"/>
                  </a:cubicBezTo>
                  <a:cubicBezTo>
                    <a:pt x="810" y="181"/>
                    <a:pt x="628" y="0"/>
                    <a:pt x="4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7" name="Google Shape;4797;p65"/>
            <p:cNvSpPr/>
            <p:nvPr/>
          </p:nvSpPr>
          <p:spPr>
            <a:xfrm>
              <a:off x="6090118" y="2925737"/>
              <a:ext cx="28406" cy="28435"/>
            </a:xfrm>
            <a:custGeom>
              <a:avLst/>
              <a:gdLst/>
              <a:ahLst/>
              <a:cxnLst/>
              <a:rect l="l" t="t" r="r" b="b"/>
              <a:pathLst>
                <a:path w="1005" h="1006" extrusionOk="0">
                  <a:moveTo>
                    <a:pt x="503" y="0"/>
                  </a:moveTo>
                  <a:cubicBezTo>
                    <a:pt x="225" y="0"/>
                    <a:pt x="1" y="226"/>
                    <a:pt x="1" y="503"/>
                  </a:cubicBezTo>
                  <a:cubicBezTo>
                    <a:pt x="1" y="780"/>
                    <a:pt x="225" y="1006"/>
                    <a:pt x="503" y="1006"/>
                  </a:cubicBezTo>
                  <a:cubicBezTo>
                    <a:pt x="780" y="1006"/>
                    <a:pt x="1005" y="780"/>
                    <a:pt x="1005" y="503"/>
                  </a:cubicBezTo>
                  <a:cubicBezTo>
                    <a:pt x="1005" y="226"/>
                    <a:pt x="780" y="0"/>
                    <a:pt x="5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8" name="Google Shape;4798;p65"/>
            <p:cNvSpPr/>
            <p:nvPr/>
          </p:nvSpPr>
          <p:spPr>
            <a:xfrm>
              <a:off x="6095544" y="2982040"/>
              <a:ext cx="44970" cy="37197"/>
            </a:xfrm>
            <a:custGeom>
              <a:avLst/>
              <a:gdLst/>
              <a:ahLst/>
              <a:cxnLst/>
              <a:rect l="l" t="t" r="r" b="b"/>
              <a:pathLst>
                <a:path w="1591" h="1316" extrusionOk="0">
                  <a:moveTo>
                    <a:pt x="503" y="0"/>
                  </a:moveTo>
                  <a:cubicBezTo>
                    <a:pt x="226" y="0"/>
                    <a:pt x="0" y="225"/>
                    <a:pt x="0" y="503"/>
                  </a:cubicBezTo>
                  <a:cubicBezTo>
                    <a:pt x="0" y="780"/>
                    <a:pt x="226" y="1004"/>
                    <a:pt x="503" y="1004"/>
                  </a:cubicBezTo>
                  <a:cubicBezTo>
                    <a:pt x="541" y="1004"/>
                    <a:pt x="581" y="1000"/>
                    <a:pt x="618" y="990"/>
                  </a:cubicBezTo>
                  <a:cubicBezTo>
                    <a:pt x="690" y="1180"/>
                    <a:pt x="874" y="1315"/>
                    <a:pt x="1088" y="1315"/>
                  </a:cubicBezTo>
                  <a:cubicBezTo>
                    <a:pt x="1365" y="1315"/>
                    <a:pt x="1591" y="1089"/>
                    <a:pt x="1591" y="813"/>
                  </a:cubicBezTo>
                  <a:cubicBezTo>
                    <a:pt x="1591" y="536"/>
                    <a:pt x="1365" y="311"/>
                    <a:pt x="1088" y="311"/>
                  </a:cubicBezTo>
                  <a:cubicBezTo>
                    <a:pt x="1050" y="311"/>
                    <a:pt x="1010" y="316"/>
                    <a:pt x="973" y="326"/>
                  </a:cubicBezTo>
                  <a:cubicBezTo>
                    <a:pt x="901" y="135"/>
                    <a:pt x="717" y="0"/>
                    <a:pt x="5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9" name="Google Shape;4799;p65"/>
            <p:cNvSpPr/>
            <p:nvPr/>
          </p:nvSpPr>
          <p:spPr>
            <a:xfrm>
              <a:off x="5979517" y="2873164"/>
              <a:ext cx="256872" cy="256872"/>
            </a:xfrm>
            <a:custGeom>
              <a:avLst/>
              <a:gdLst/>
              <a:ahLst/>
              <a:cxnLst/>
              <a:rect l="l" t="t" r="r" b="b"/>
              <a:pathLst>
                <a:path w="9088" h="9088" extrusionOk="0">
                  <a:moveTo>
                    <a:pt x="4544" y="1"/>
                  </a:moveTo>
                  <a:cubicBezTo>
                    <a:pt x="3330" y="1"/>
                    <a:pt x="2189" y="473"/>
                    <a:pt x="1331" y="1332"/>
                  </a:cubicBezTo>
                  <a:cubicBezTo>
                    <a:pt x="472" y="2191"/>
                    <a:pt x="1" y="3330"/>
                    <a:pt x="1" y="4544"/>
                  </a:cubicBezTo>
                  <a:cubicBezTo>
                    <a:pt x="1" y="5758"/>
                    <a:pt x="472" y="6899"/>
                    <a:pt x="1331" y="7757"/>
                  </a:cubicBezTo>
                  <a:cubicBezTo>
                    <a:pt x="2190" y="8616"/>
                    <a:pt x="3330" y="9087"/>
                    <a:pt x="4544" y="9087"/>
                  </a:cubicBezTo>
                  <a:cubicBezTo>
                    <a:pt x="5758" y="9087"/>
                    <a:pt x="6898" y="8616"/>
                    <a:pt x="7756" y="7757"/>
                  </a:cubicBezTo>
                  <a:cubicBezTo>
                    <a:pt x="8615" y="6898"/>
                    <a:pt x="9087" y="5758"/>
                    <a:pt x="9087" y="4544"/>
                  </a:cubicBezTo>
                  <a:cubicBezTo>
                    <a:pt x="9087" y="3661"/>
                    <a:pt x="8870" y="2886"/>
                    <a:pt x="8423" y="2177"/>
                  </a:cubicBezTo>
                  <a:cubicBezTo>
                    <a:pt x="8389" y="2122"/>
                    <a:pt x="8330" y="2092"/>
                    <a:pt x="8269" y="2092"/>
                  </a:cubicBezTo>
                  <a:cubicBezTo>
                    <a:pt x="8236" y="2092"/>
                    <a:pt x="8202" y="2101"/>
                    <a:pt x="8172" y="2120"/>
                  </a:cubicBezTo>
                  <a:cubicBezTo>
                    <a:pt x="8087" y="2173"/>
                    <a:pt x="8061" y="2286"/>
                    <a:pt x="8115" y="2372"/>
                  </a:cubicBezTo>
                  <a:cubicBezTo>
                    <a:pt x="8524" y="3020"/>
                    <a:pt x="8723" y="3732"/>
                    <a:pt x="8723" y="4547"/>
                  </a:cubicBezTo>
                  <a:cubicBezTo>
                    <a:pt x="8723" y="5663"/>
                    <a:pt x="8288" y="6712"/>
                    <a:pt x="7499" y="7501"/>
                  </a:cubicBezTo>
                  <a:cubicBezTo>
                    <a:pt x="6709" y="8291"/>
                    <a:pt x="5660" y="8725"/>
                    <a:pt x="4544" y="8725"/>
                  </a:cubicBezTo>
                  <a:cubicBezTo>
                    <a:pt x="3427" y="8725"/>
                    <a:pt x="2379" y="8291"/>
                    <a:pt x="1588" y="7501"/>
                  </a:cubicBezTo>
                  <a:cubicBezTo>
                    <a:pt x="799" y="6712"/>
                    <a:pt x="364" y="5663"/>
                    <a:pt x="364" y="4547"/>
                  </a:cubicBezTo>
                  <a:cubicBezTo>
                    <a:pt x="364" y="3429"/>
                    <a:pt x="799" y="2382"/>
                    <a:pt x="1588" y="1591"/>
                  </a:cubicBezTo>
                  <a:cubicBezTo>
                    <a:pt x="2379" y="801"/>
                    <a:pt x="3427" y="367"/>
                    <a:pt x="4544" y="367"/>
                  </a:cubicBezTo>
                  <a:cubicBezTo>
                    <a:pt x="5447" y="367"/>
                    <a:pt x="6350" y="674"/>
                    <a:pt x="7087" y="1232"/>
                  </a:cubicBezTo>
                  <a:cubicBezTo>
                    <a:pt x="7120" y="1256"/>
                    <a:pt x="7158" y="1268"/>
                    <a:pt x="7196" y="1268"/>
                  </a:cubicBezTo>
                  <a:cubicBezTo>
                    <a:pt x="7252" y="1268"/>
                    <a:pt x="7306" y="1243"/>
                    <a:pt x="7343" y="1196"/>
                  </a:cubicBezTo>
                  <a:cubicBezTo>
                    <a:pt x="7402" y="1115"/>
                    <a:pt x="7387" y="1000"/>
                    <a:pt x="7307" y="940"/>
                  </a:cubicBezTo>
                  <a:cubicBezTo>
                    <a:pt x="6506" y="334"/>
                    <a:pt x="5525" y="1"/>
                    <a:pt x="454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0" name="Google Shape;4800;p65"/>
            <p:cNvSpPr/>
            <p:nvPr/>
          </p:nvSpPr>
          <p:spPr>
            <a:xfrm>
              <a:off x="6008177" y="2901853"/>
              <a:ext cx="199551" cy="199607"/>
            </a:xfrm>
            <a:custGeom>
              <a:avLst/>
              <a:gdLst/>
              <a:ahLst/>
              <a:cxnLst/>
              <a:rect l="l" t="t" r="r" b="b"/>
              <a:pathLst>
                <a:path w="7060" h="7062" extrusionOk="0">
                  <a:moveTo>
                    <a:pt x="3530" y="367"/>
                  </a:moveTo>
                  <a:cubicBezTo>
                    <a:pt x="5275" y="367"/>
                    <a:pt x="6695" y="1787"/>
                    <a:pt x="6695" y="3532"/>
                  </a:cubicBezTo>
                  <a:cubicBezTo>
                    <a:pt x="6695" y="5275"/>
                    <a:pt x="5275" y="6695"/>
                    <a:pt x="3530" y="6695"/>
                  </a:cubicBezTo>
                  <a:cubicBezTo>
                    <a:pt x="1785" y="6695"/>
                    <a:pt x="366" y="5275"/>
                    <a:pt x="366" y="3532"/>
                  </a:cubicBezTo>
                  <a:cubicBezTo>
                    <a:pt x="366" y="1787"/>
                    <a:pt x="1785" y="367"/>
                    <a:pt x="3530" y="367"/>
                  </a:cubicBezTo>
                  <a:close/>
                  <a:moveTo>
                    <a:pt x="3530" y="1"/>
                  </a:moveTo>
                  <a:cubicBezTo>
                    <a:pt x="1584" y="1"/>
                    <a:pt x="1" y="1584"/>
                    <a:pt x="1" y="3530"/>
                  </a:cubicBezTo>
                  <a:cubicBezTo>
                    <a:pt x="1" y="5478"/>
                    <a:pt x="1584" y="7061"/>
                    <a:pt x="3530" y="7061"/>
                  </a:cubicBezTo>
                  <a:cubicBezTo>
                    <a:pt x="5477" y="7061"/>
                    <a:pt x="7060" y="5478"/>
                    <a:pt x="7060" y="3530"/>
                  </a:cubicBezTo>
                  <a:cubicBezTo>
                    <a:pt x="7060" y="1584"/>
                    <a:pt x="5477" y="1"/>
                    <a:pt x="353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1" name="Google Shape;4801;p65"/>
            <p:cNvSpPr/>
            <p:nvPr/>
          </p:nvSpPr>
          <p:spPr>
            <a:xfrm>
              <a:off x="6102017" y="3048718"/>
              <a:ext cx="13454" cy="22527"/>
            </a:xfrm>
            <a:custGeom>
              <a:avLst/>
              <a:gdLst/>
              <a:ahLst/>
              <a:cxnLst/>
              <a:rect l="l" t="t" r="r" b="b"/>
              <a:pathLst>
                <a:path w="476" h="797" extrusionOk="0">
                  <a:moveTo>
                    <a:pt x="200" y="1"/>
                  </a:moveTo>
                  <a:cubicBezTo>
                    <a:pt x="189" y="1"/>
                    <a:pt x="178" y="2"/>
                    <a:pt x="166" y="4"/>
                  </a:cubicBezTo>
                  <a:cubicBezTo>
                    <a:pt x="67" y="21"/>
                    <a:pt x="0" y="117"/>
                    <a:pt x="19" y="217"/>
                  </a:cubicBezTo>
                  <a:lnTo>
                    <a:pt x="98" y="647"/>
                  </a:lnTo>
                  <a:cubicBezTo>
                    <a:pt x="112" y="728"/>
                    <a:pt x="190" y="797"/>
                    <a:pt x="283" y="797"/>
                  </a:cubicBezTo>
                  <a:cubicBezTo>
                    <a:pt x="292" y="797"/>
                    <a:pt x="301" y="796"/>
                    <a:pt x="311" y="795"/>
                  </a:cubicBezTo>
                  <a:cubicBezTo>
                    <a:pt x="410" y="781"/>
                    <a:pt x="476" y="681"/>
                    <a:pt x="459" y="582"/>
                  </a:cubicBezTo>
                  <a:lnTo>
                    <a:pt x="379" y="150"/>
                  </a:lnTo>
                  <a:cubicBezTo>
                    <a:pt x="363" y="62"/>
                    <a:pt x="286" y="1"/>
                    <a:pt x="2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2" name="Google Shape;4802;p65"/>
            <p:cNvSpPr/>
            <p:nvPr/>
          </p:nvSpPr>
          <p:spPr>
            <a:xfrm>
              <a:off x="6149050" y="2959033"/>
              <a:ext cx="28378" cy="10402"/>
            </a:xfrm>
            <a:custGeom>
              <a:avLst/>
              <a:gdLst/>
              <a:ahLst/>
              <a:cxnLst/>
              <a:rect l="l" t="t" r="r" b="b"/>
              <a:pathLst>
                <a:path w="1004" h="368" extrusionOk="0">
                  <a:moveTo>
                    <a:pt x="182" y="1"/>
                  </a:moveTo>
                  <a:cubicBezTo>
                    <a:pt x="81" y="1"/>
                    <a:pt x="0" y="83"/>
                    <a:pt x="0" y="184"/>
                  </a:cubicBezTo>
                  <a:cubicBezTo>
                    <a:pt x="0" y="285"/>
                    <a:pt x="81" y="367"/>
                    <a:pt x="182" y="367"/>
                  </a:cubicBezTo>
                  <a:lnTo>
                    <a:pt x="821" y="367"/>
                  </a:lnTo>
                  <a:cubicBezTo>
                    <a:pt x="923" y="367"/>
                    <a:pt x="1004" y="285"/>
                    <a:pt x="1004" y="184"/>
                  </a:cubicBezTo>
                  <a:cubicBezTo>
                    <a:pt x="1004" y="83"/>
                    <a:pt x="921" y="1"/>
                    <a:pt x="82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3" name="Google Shape;4803;p65"/>
            <p:cNvSpPr/>
            <p:nvPr/>
          </p:nvSpPr>
          <p:spPr>
            <a:xfrm>
              <a:off x="6051960" y="2947670"/>
              <a:ext cx="22471" cy="21340"/>
            </a:xfrm>
            <a:custGeom>
              <a:avLst/>
              <a:gdLst/>
              <a:ahLst/>
              <a:cxnLst/>
              <a:rect l="l" t="t" r="r" b="b"/>
              <a:pathLst>
                <a:path w="795" h="755" extrusionOk="0">
                  <a:moveTo>
                    <a:pt x="201" y="0"/>
                  </a:moveTo>
                  <a:cubicBezTo>
                    <a:pt x="155" y="0"/>
                    <a:pt x="108" y="18"/>
                    <a:pt x="72" y="54"/>
                  </a:cubicBezTo>
                  <a:cubicBezTo>
                    <a:pt x="1" y="125"/>
                    <a:pt x="1" y="240"/>
                    <a:pt x="72" y="312"/>
                  </a:cubicBezTo>
                  <a:lnTo>
                    <a:pt x="463" y="705"/>
                  </a:lnTo>
                  <a:cubicBezTo>
                    <a:pt x="500" y="742"/>
                    <a:pt x="543" y="755"/>
                    <a:pt x="584" y="755"/>
                  </a:cubicBezTo>
                  <a:cubicBezTo>
                    <a:pt x="645" y="755"/>
                    <a:pt x="700" y="726"/>
                    <a:pt x="723" y="705"/>
                  </a:cubicBezTo>
                  <a:cubicBezTo>
                    <a:pt x="794" y="634"/>
                    <a:pt x="794" y="518"/>
                    <a:pt x="723" y="445"/>
                  </a:cubicBezTo>
                  <a:lnTo>
                    <a:pt x="330" y="54"/>
                  </a:lnTo>
                  <a:cubicBezTo>
                    <a:pt x="294" y="18"/>
                    <a:pt x="248" y="0"/>
                    <a:pt x="20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4" name="Google Shape;4804;p65"/>
            <p:cNvSpPr/>
            <p:nvPr/>
          </p:nvSpPr>
          <p:spPr>
            <a:xfrm>
              <a:off x="6055804" y="3042415"/>
              <a:ext cx="21708" cy="20718"/>
            </a:xfrm>
            <a:custGeom>
              <a:avLst/>
              <a:gdLst/>
              <a:ahLst/>
              <a:cxnLst/>
              <a:rect l="l" t="t" r="r" b="b"/>
              <a:pathLst>
                <a:path w="768" h="733" extrusionOk="0">
                  <a:moveTo>
                    <a:pt x="567" y="0"/>
                  </a:moveTo>
                  <a:cubicBezTo>
                    <a:pt x="520" y="0"/>
                    <a:pt x="474" y="18"/>
                    <a:pt x="438" y="54"/>
                  </a:cubicBezTo>
                  <a:lnTo>
                    <a:pt x="72" y="420"/>
                  </a:lnTo>
                  <a:cubicBezTo>
                    <a:pt x="1" y="491"/>
                    <a:pt x="1" y="606"/>
                    <a:pt x="72" y="678"/>
                  </a:cubicBezTo>
                  <a:cubicBezTo>
                    <a:pt x="107" y="714"/>
                    <a:pt x="154" y="732"/>
                    <a:pt x="201" y="732"/>
                  </a:cubicBezTo>
                  <a:cubicBezTo>
                    <a:pt x="249" y="732"/>
                    <a:pt x="295" y="714"/>
                    <a:pt x="330" y="678"/>
                  </a:cubicBezTo>
                  <a:lnTo>
                    <a:pt x="697" y="314"/>
                  </a:lnTo>
                  <a:cubicBezTo>
                    <a:pt x="768" y="243"/>
                    <a:pt x="768" y="128"/>
                    <a:pt x="697" y="54"/>
                  </a:cubicBezTo>
                  <a:cubicBezTo>
                    <a:pt x="660" y="18"/>
                    <a:pt x="614" y="0"/>
                    <a:pt x="5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5" name="Google Shape;4805;p65"/>
            <p:cNvSpPr/>
            <p:nvPr/>
          </p:nvSpPr>
          <p:spPr>
            <a:xfrm>
              <a:off x="6136670" y="3034048"/>
              <a:ext cx="33975" cy="15800"/>
            </a:xfrm>
            <a:custGeom>
              <a:avLst/>
              <a:gdLst/>
              <a:ahLst/>
              <a:cxnLst/>
              <a:rect l="l" t="t" r="r" b="b"/>
              <a:pathLst>
                <a:path w="1202" h="559" extrusionOk="0">
                  <a:moveTo>
                    <a:pt x="201" y="1"/>
                  </a:moveTo>
                  <a:cubicBezTo>
                    <a:pt x="119" y="1"/>
                    <a:pt x="44" y="58"/>
                    <a:pt x="23" y="141"/>
                  </a:cubicBezTo>
                  <a:cubicBezTo>
                    <a:pt x="1" y="239"/>
                    <a:pt x="62" y="338"/>
                    <a:pt x="158" y="361"/>
                  </a:cubicBezTo>
                  <a:cubicBezTo>
                    <a:pt x="158" y="361"/>
                    <a:pt x="987" y="558"/>
                    <a:pt x="1002" y="558"/>
                  </a:cubicBezTo>
                  <a:cubicBezTo>
                    <a:pt x="1085" y="558"/>
                    <a:pt x="1159" y="502"/>
                    <a:pt x="1179" y="418"/>
                  </a:cubicBezTo>
                  <a:cubicBezTo>
                    <a:pt x="1202" y="320"/>
                    <a:pt x="1142" y="220"/>
                    <a:pt x="1043" y="198"/>
                  </a:cubicBezTo>
                  <a:lnTo>
                    <a:pt x="244" y="6"/>
                  </a:lnTo>
                  <a:cubicBezTo>
                    <a:pt x="229" y="3"/>
                    <a:pt x="215"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6" name="Google Shape;4806;p65"/>
            <p:cNvSpPr/>
            <p:nvPr/>
          </p:nvSpPr>
          <p:spPr>
            <a:xfrm>
              <a:off x="6030704" y="2979638"/>
              <a:ext cx="36575" cy="48164"/>
            </a:xfrm>
            <a:custGeom>
              <a:avLst/>
              <a:gdLst/>
              <a:ahLst/>
              <a:cxnLst/>
              <a:rect l="l" t="t" r="r" b="b"/>
              <a:pathLst>
                <a:path w="1294" h="1704" extrusionOk="0">
                  <a:moveTo>
                    <a:pt x="588" y="365"/>
                  </a:moveTo>
                  <a:cubicBezTo>
                    <a:pt x="710" y="365"/>
                    <a:pt x="809" y="464"/>
                    <a:pt x="809" y="588"/>
                  </a:cubicBezTo>
                  <a:cubicBezTo>
                    <a:pt x="809" y="626"/>
                    <a:pt x="801" y="663"/>
                    <a:pt x="781" y="697"/>
                  </a:cubicBezTo>
                  <a:cubicBezTo>
                    <a:pt x="734" y="780"/>
                    <a:pt x="758" y="882"/>
                    <a:pt x="834" y="937"/>
                  </a:cubicBezTo>
                  <a:cubicBezTo>
                    <a:pt x="893" y="980"/>
                    <a:pt x="929" y="1047"/>
                    <a:pt x="929" y="1118"/>
                  </a:cubicBezTo>
                  <a:cubicBezTo>
                    <a:pt x="929" y="1241"/>
                    <a:pt x="829" y="1339"/>
                    <a:pt x="706" y="1339"/>
                  </a:cubicBezTo>
                  <a:cubicBezTo>
                    <a:pt x="584" y="1339"/>
                    <a:pt x="484" y="1240"/>
                    <a:pt x="484" y="1118"/>
                  </a:cubicBezTo>
                  <a:cubicBezTo>
                    <a:pt x="484" y="1079"/>
                    <a:pt x="493" y="1041"/>
                    <a:pt x="513" y="1008"/>
                  </a:cubicBezTo>
                  <a:cubicBezTo>
                    <a:pt x="560" y="926"/>
                    <a:pt x="535" y="824"/>
                    <a:pt x="460" y="768"/>
                  </a:cubicBezTo>
                  <a:cubicBezTo>
                    <a:pt x="400" y="726"/>
                    <a:pt x="365" y="659"/>
                    <a:pt x="365" y="588"/>
                  </a:cubicBezTo>
                  <a:cubicBezTo>
                    <a:pt x="365" y="464"/>
                    <a:pt x="464" y="365"/>
                    <a:pt x="588" y="365"/>
                  </a:cubicBezTo>
                  <a:close/>
                  <a:moveTo>
                    <a:pt x="588" y="0"/>
                  </a:moveTo>
                  <a:cubicBezTo>
                    <a:pt x="263" y="0"/>
                    <a:pt x="0" y="264"/>
                    <a:pt x="0" y="588"/>
                  </a:cubicBezTo>
                  <a:cubicBezTo>
                    <a:pt x="0" y="727"/>
                    <a:pt x="50" y="861"/>
                    <a:pt x="138" y="966"/>
                  </a:cubicBezTo>
                  <a:cubicBezTo>
                    <a:pt x="126" y="1015"/>
                    <a:pt x="119" y="1065"/>
                    <a:pt x="119" y="1116"/>
                  </a:cubicBezTo>
                  <a:cubicBezTo>
                    <a:pt x="119" y="1441"/>
                    <a:pt x="383" y="1704"/>
                    <a:pt x="706" y="1704"/>
                  </a:cubicBezTo>
                  <a:cubicBezTo>
                    <a:pt x="1029" y="1704"/>
                    <a:pt x="1294" y="1441"/>
                    <a:pt x="1294" y="1116"/>
                  </a:cubicBezTo>
                  <a:cubicBezTo>
                    <a:pt x="1294" y="976"/>
                    <a:pt x="1244" y="844"/>
                    <a:pt x="1156" y="739"/>
                  </a:cubicBezTo>
                  <a:cubicBezTo>
                    <a:pt x="1167" y="689"/>
                    <a:pt x="1174" y="639"/>
                    <a:pt x="1174" y="588"/>
                  </a:cubicBezTo>
                  <a:cubicBezTo>
                    <a:pt x="1174" y="263"/>
                    <a:pt x="910" y="0"/>
                    <a:pt x="58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7" name="Google Shape;4807;p65"/>
            <p:cNvSpPr/>
            <p:nvPr/>
          </p:nvSpPr>
          <p:spPr>
            <a:xfrm>
              <a:off x="6084945" y="2920564"/>
              <a:ext cx="38751" cy="38751"/>
            </a:xfrm>
            <a:custGeom>
              <a:avLst/>
              <a:gdLst/>
              <a:ahLst/>
              <a:cxnLst/>
              <a:rect l="l" t="t" r="r" b="b"/>
              <a:pathLst>
                <a:path w="1371" h="1371" extrusionOk="0">
                  <a:moveTo>
                    <a:pt x="686" y="367"/>
                  </a:moveTo>
                  <a:cubicBezTo>
                    <a:pt x="862" y="367"/>
                    <a:pt x="1006" y="510"/>
                    <a:pt x="1006" y="686"/>
                  </a:cubicBezTo>
                  <a:cubicBezTo>
                    <a:pt x="1006" y="862"/>
                    <a:pt x="862" y="1006"/>
                    <a:pt x="686" y="1006"/>
                  </a:cubicBezTo>
                  <a:cubicBezTo>
                    <a:pt x="510" y="1006"/>
                    <a:pt x="367" y="862"/>
                    <a:pt x="367" y="686"/>
                  </a:cubicBezTo>
                  <a:cubicBezTo>
                    <a:pt x="367" y="510"/>
                    <a:pt x="510" y="367"/>
                    <a:pt x="686" y="367"/>
                  </a:cubicBezTo>
                  <a:close/>
                  <a:moveTo>
                    <a:pt x="686" y="0"/>
                  </a:moveTo>
                  <a:cubicBezTo>
                    <a:pt x="309" y="0"/>
                    <a:pt x="1" y="308"/>
                    <a:pt x="1" y="686"/>
                  </a:cubicBezTo>
                  <a:cubicBezTo>
                    <a:pt x="1" y="1064"/>
                    <a:pt x="309" y="1370"/>
                    <a:pt x="686" y="1370"/>
                  </a:cubicBezTo>
                  <a:cubicBezTo>
                    <a:pt x="1064" y="1370"/>
                    <a:pt x="1371" y="1064"/>
                    <a:pt x="1371" y="686"/>
                  </a:cubicBezTo>
                  <a:cubicBezTo>
                    <a:pt x="1371" y="308"/>
                    <a:pt x="1064" y="0"/>
                    <a:pt x="68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8" name="Google Shape;4808;p65"/>
            <p:cNvSpPr/>
            <p:nvPr/>
          </p:nvSpPr>
          <p:spPr>
            <a:xfrm>
              <a:off x="6090372" y="2976868"/>
              <a:ext cx="55315" cy="47542"/>
            </a:xfrm>
            <a:custGeom>
              <a:avLst/>
              <a:gdLst/>
              <a:ahLst/>
              <a:cxnLst/>
              <a:rect l="l" t="t" r="r" b="b"/>
              <a:pathLst>
                <a:path w="1957" h="1682" extrusionOk="0">
                  <a:moveTo>
                    <a:pt x="686" y="367"/>
                  </a:moveTo>
                  <a:cubicBezTo>
                    <a:pt x="817" y="367"/>
                    <a:pt x="937" y="449"/>
                    <a:pt x="984" y="572"/>
                  </a:cubicBezTo>
                  <a:cubicBezTo>
                    <a:pt x="1011" y="645"/>
                    <a:pt x="1082" y="690"/>
                    <a:pt x="1158" y="690"/>
                  </a:cubicBezTo>
                  <a:cubicBezTo>
                    <a:pt x="1171" y="690"/>
                    <a:pt x="1184" y="689"/>
                    <a:pt x="1197" y="686"/>
                  </a:cubicBezTo>
                  <a:cubicBezTo>
                    <a:pt x="1221" y="680"/>
                    <a:pt x="1247" y="676"/>
                    <a:pt x="1270" y="676"/>
                  </a:cubicBezTo>
                  <a:cubicBezTo>
                    <a:pt x="1446" y="676"/>
                    <a:pt x="1589" y="821"/>
                    <a:pt x="1589" y="996"/>
                  </a:cubicBezTo>
                  <a:cubicBezTo>
                    <a:pt x="1589" y="1172"/>
                    <a:pt x="1446" y="1315"/>
                    <a:pt x="1270" y="1315"/>
                  </a:cubicBezTo>
                  <a:cubicBezTo>
                    <a:pt x="1139" y="1315"/>
                    <a:pt x="1017" y="1233"/>
                    <a:pt x="971" y="1109"/>
                  </a:cubicBezTo>
                  <a:cubicBezTo>
                    <a:pt x="944" y="1037"/>
                    <a:pt x="876" y="993"/>
                    <a:pt x="801" y="993"/>
                  </a:cubicBezTo>
                  <a:cubicBezTo>
                    <a:pt x="787" y="993"/>
                    <a:pt x="710" y="1007"/>
                    <a:pt x="686" y="1007"/>
                  </a:cubicBezTo>
                  <a:cubicBezTo>
                    <a:pt x="510" y="1005"/>
                    <a:pt x="367" y="861"/>
                    <a:pt x="367" y="686"/>
                  </a:cubicBezTo>
                  <a:cubicBezTo>
                    <a:pt x="367" y="510"/>
                    <a:pt x="510" y="367"/>
                    <a:pt x="686" y="367"/>
                  </a:cubicBezTo>
                  <a:close/>
                  <a:moveTo>
                    <a:pt x="688" y="0"/>
                  </a:moveTo>
                  <a:cubicBezTo>
                    <a:pt x="310" y="0"/>
                    <a:pt x="3" y="307"/>
                    <a:pt x="3" y="686"/>
                  </a:cubicBezTo>
                  <a:cubicBezTo>
                    <a:pt x="0" y="1291"/>
                    <a:pt x="695" y="1370"/>
                    <a:pt x="699" y="1370"/>
                  </a:cubicBezTo>
                  <a:cubicBezTo>
                    <a:pt x="822" y="1561"/>
                    <a:pt x="1040" y="1681"/>
                    <a:pt x="1271" y="1681"/>
                  </a:cubicBezTo>
                  <a:cubicBezTo>
                    <a:pt x="1649" y="1681"/>
                    <a:pt x="1957" y="1375"/>
                    <a:pt x="1957" y="996"/>
                  </a:cubicBezTo>
                  <a:cubicBezTo>
                    <a:pt x="1957" y="618"/>
                    <a:pt x="1649" y="311"/>
                    <a:pt x="1271" y="311"/>
                  </a:cubicBezTo>
                  <a:cubicBezTo>
                    <a:pt x="1268" y="311"/>
                    <a:pt x="1265" y="311"/>
                    <a:pt x="1261" y="311"/>
                  </a:cubicBezTo>
                  <a:cubicBezTo>
                    <a:pt x="1136" y="121"/>
                    <a:pt x="920" y="0"/>
                    <a:pt x="68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9" name="Google Shape;4809;p65"/>
            <p:cNvSpPr/>
            <p:nvPr/>
          </p:nvSpPr>
          <p:spPr>
            <a:xfrm>
              <a:off x="6171351" y="3009005"/>
              <a:ext cx="10062" cy="10062"/>
            </a:xfrm>
            <a:custGeom>
              <a:avLst/>
              <a:gdLst/>
              <a:ahLst/>
              <a:cxnLst/>
              <a:rect l="l" t="t" r="r" b="b"/>
              <a:pathLst>
                <a:path w="356" h="356" extrusionOk="0">
                  <a:moveTo>
                    <a:pt x="178" y="0"/>
                  </a:moveTo>
                  <a:cubicBezTo>
                    <a:pt x="80" y="0"/>
                    <a:pt x="0" y="80"/>
                    <a:pt x="0" y="178"/>
                  </a:cubicBezTo>
                  <a:cubicBezTo>
                    <a:pt x="0" y="276"/>
                    <a:pt x="80" y="355"/>
                    <a:pt x="178" y="355"/>
                  </a:cubicBezTo>
                  <a:cubicBezTo>
                    <a:pt x="276" y="355"/>
                    <a:pt x="355" y="276"/>
                    <a:pt x="355" y="178"/>
                  </a:cubicBezTo>
                  <a:cubicBezTo>
                    <a:pt x="355" y="80"/>
                    <a:pt x="276" y="0"/>
                    <a:pt x="17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0" name="Google Shape;4810;p65"/>
            <p:cNvSpPr/>
            <p:nvPr/>
          </p:nvSpPr>
          <p:spPr>
            <a:xfrm>
              <a:off x="6077653" y="3016750"/>
              <a:ext cx="10062" cy="10062"/>
            </a:xfrm>
            <a:custGeom>
              <a:avLst/>
              <a:gdLst/>
              <a:ahLst/>
              <a:cxnLst/>
              <a:rect l="l" t="t" r="r" b="b"/>
              <a:pathLst>
                <a:path w="356" h="356" extrusionOk="0">
                  <a:moveTo>
                    <a:pt x="178" y="1"/>
                  </a:moveTo>
                  <a:cubicBezTo>
                    <a:pt x="80" y="1"/>
                    <a:pt x="0" y="80"/>
                    <a:pt x="0" y="178"/>
                  </a:cubicBezTo>
                  <a:cubicBezTo>
                    <a:pt x="0" y="276"/>
                    <a:pt x="80" y="355"/>
                    <a:pt x="178" y="355"/>
                  </a:cubicBezTo>
                  <a:cubicBezTo>
                    <a:pt x="276" y="355"/>
                    <a:pt x="355" y="276"/>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1" name="Google Shape;4811;p65"/>
            <p:cNvSpPr/>
            <p:nvPr/>
          </p:nvSpPr>
          <p:spPr>
            <a:xfrm>
              <a:off x="6124799" y="3065620"/>
              <a:ext cx="10062" cy="10062"/>
            </a:xfrm>
            <a:custGeom>
              <a:avLst/>
              <a:gdLst/>
              <a:ahLst/>
              <a:cxnLst/>
              <a:rect l="l" t="t" r="r" b="b"/>
              <a:pathLst>
                <a:path w="356" h="356" extrusionOk="0">
                  <a:moveTo>
                    <a:pt x="178" y="1"/>
                  </a:moveTo>
                  <a:cubicBezTo>
                    <a:pt x="80" y="1"/>
                    <a:pt x="0" y="80"/>
                    <a:pt x="0" y="178"/>
                  </a:cubicBezTo>
                  <a:cubicBezTo>
                    <a:pt x="0" y="278"/>
                    <a:pt x="80" y="356"/>
                    <a:pt x="178" y="356"/>
                  </a:cubicBezTo>
                  <a:cubicBezTo>
                    <a:pt x="276" y="356"/>
                    <a:pt x="355" y="278"/>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2" name="Google Shape;4812;p65"/>
            <p:cNvSpPr/>
            <p:nvPr/>
          </p:nvSpPr>
          <p:spPr>
            <a:xfrm>
              <a:off x="6136105" y="2935516"/>
              <a:ext cx="10062" cy="10062"/>
            </a:xfrm>
            <a:custGeom>
              <a:avLst/>
              <a:gdLst/>
              <a:ahLst/>
              <a:cxnLst/>
              <a:rect l="l" t="t" r="r" b="b"/>
              <a:pathLst>
                <a:path w="356" h="356" extrusionOk="0">
                  <a:moveTo>
                    <a:pt x="178" y="1"/>
                  </a:moveTo>
                  <a:cubicBezTo>
                    <a:pt x="80" y="1"/>
                    <a:pt x="1" y="80"/>
                    <a:pt x="1" y="178"/>
                  </a:cubicBezTo>
                  <a:cubicBezTo>
                    <a:pt x="1" y="276"/>
                    <a:pt x="80" y="356"/>
                    <a:pt x="178" y="356"/>
                  </a:cubicBezTo>
                  <a:cubicBezTo>
                    <a:pt x="276" y="356"/>
                    <a:pt x="356" y="276"/>
                    <a:pt x="356" y="178"/>
                  </a:cubicBezTo>
                  <a:cubicBezTo>
                    <a:pt x="356"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3" name="Google Shape;4813;p65"/>
            <p:cNvSpPr/>
            <p:nvPr/>
          </p:nvSpPr>
          <p:spPr>
            <a:xfrm>
              <a:off x="6194670" y="2914487"/>
              <a:ext cx="10062" cy="10062"/>
            </a:xfrm>
            <a:custGeom>
              <a:avLst/>
              <a:gdLst/>
              <a:ahLst/>
              <a:cxnLst/>
              <a:rect l="l" t="t" r="r" b="b"/>
              <a:pathLst>
                <a:path w="356" h="356" extrusionOk="0">
                  <a:moveTo>
                    <a:pt x="178" y="1"/>
                  </a:moveTo>
                  <a:cubicBezTo>
                    <a:pt x="80" y="1"/>
                    <a:pt x="0" y="80"/>
                    <a:pt x="0" y="178"/>
                  </a:cubicBezTo>
                  <a:cubicBezTo>
                    <a:pt x="0" y="276"/>
                    <a:pt x="80" y="356"/>
                    <a:pt x="178" y="356"/>
                  </a:cubicBezTo>
                  <a:cubicBezTo>
                    <a:pt x="276" y="356"/>
                    <a:pt x="355" y="276"/>
                    <a:pt x="355" y="178"/>
                  </a:cubicBezTo>
                  <a:cubicBezTo>
                    <a:pt x="355"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814" name="Google Shape;4814;p65"/>
          <p:cNvGrpSpPr/>
          <p:nvPr/>
        </p:nvGrpSpPr>
        <p:grpSpPr>
          <a:xfrm>
            <a:off x="1910297" y="1346273"/>
            <a:ext cx="123744" cy="257014"/>
            <a:chOff x="5431797" y="2873135"/>
            <a:chExt cx="123744" cy="257014"/>
          </a:xfrm>
        </p:grpSpPr>
        <p:sp>
          <p:nvSpPr>
            <p:cNvPr id="4815" name="Google Shape;4815;p65"/>
            <p:cNvSpPr/>
            <p:nvPr/>
          </p:nvSpPr>
          <p:spPr>
            <a:xfrm>
              <a:off x="5436998" y="2941678"/>
              <a:ext cx="113201" cy="125299"/>
            </a:xfrm>
            <a:custGeom>
              <a:avLst/>
              <a:gdLst/>
              <a:ahLst/>
              <a:cxnLst/>
              <a:rect l="l" t="t" r="r" b="b"/>
              <a:pathLst>
                <a:path w="4005" h="4433" extrusionOk="0">
                  <a:moveTo>
                    <a:pt x="2001" y="0"/>
                  </a:moveTo>
                  <a:cubicBezTo>
                    <a:pt x="2001" y="0"/>
                    <a:pt x="851" y="569"/>
                    <a:pt x="293" y="1379"/>
                  </a:cubicBezTo>
                  <a:cubicBezTo>
                    <a:pt x="293" y="1379"/>
                    <a:pt x="1" y="1634"/>
                    <a:pt x="1" y="2111"/>
                  </a:cubicBezTo>
                  <a:cubicBezTo>
                    <a:pt x="1" y="2588"/>
                    <a:pt x="194" y="2894"/>
                    <a:pt x="194" y="2894"/>
                  </a:cubicBezTo>
                  <a:cubicBezTo>
                    <a:pt x="697" y="3787"/>
                    <a:pt x="2001" y="4433"/>
                    <a:pt x="2001" y="4433"/>
                  </a:cubicBezTo>
                  <a:cubicBezTo>
                    <a:pt x="2001" y="4433"/>
                    <a:pt x="4005" y="3440"/>
                    <a:pt x="4005" y="2216"/>
                  </a:cubicBezTo>
                  <a:cubicBezTo>
                    <a:pt x="4005" y="991"/>
                    <a:pt x="2001" y="0"/>
                    <a:pt x="20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6" name="Google Shape;4816;p65"/>
            <p:cNvSpPr/>
            <p:nvPr/>
          </p:nvSpPr>
          <p:spPr>
            <a:xfrm>
              <a:off x="5436970" y="2878336"/>
              <a:ext cx="113286" cy="63398"/>
            </a:xfrm>
            <a:custGeom>
              <a:avLst/>
              <a:gdLst/>
              <a:ahLst/>
              <a:cxnLst/>
              <a:rect l="l" t="t" r="r" b="b"/>
              <a:pathLst>
                <a:path w="4008" h="2243" extrusionOk="0">
                  <a:moveTo>
                    <a:pt x="1" y="1"/>
                  </a:moveTo>
                  <a:cubicBezTo>
                    <a:pt x="1" y="1237"/>
                    <a:pt x="2004" y="2243"/>
                    <a:pt x="2004" y="2243"/>
                  </a:cubicBezTo>
                  <a:cubicBezTo>
                    <a:pt x="2004" y="2243"/>
                    <a:pt x="4007" y="1240"/>
                    <a:pt x="40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7" name="Google Shape;4817;p65"/>
            <p:cNvSpPr/>
            <p:nvPr/>
          </p:nvSpPr>
          <p:spPr>
            <a:xfrm>
              <a:off x="5436942" y="3066949"/>
              <a:ext cx="113258" cy="58028"/>
            </a:xfrm>
            <a:custGeom>
              <a:avLst/>
              <a:gdLst/>
              <a:ahLst/>
              <a:cxnLst/>
              <a:rect l="l" t="t" r="r" b="b"/>
              <a:pathLst>
                <a:path w="4007" h="2053" extrusionOk="0">
                  <a:moveTo>
                    <a:pt x="2003" y="1"/>
                  </a:moveTo>
                  <a:cubicBezTo>
                    <a:pt x="2003" y="1"/>
                    <a:pt x="0" y="921"/>
                    <a:pt x="0" y="2052"/>
                  </a:cubicBezTo>
                  <a:lnTo>
                    <a:pt x="4007" y="2052"/>
                  </a:lnTo>
                  <a:cubicBezTo>
                    <a:pt x="4007" y="921"/>
                    <a:pt x="2003" y="1"/>
                    <a:pt x="20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8" name="Google Shape;4818;p65"/>
            <p:cNvSpPr/>
            <p:nvPr/>
          </p:nvSpPr>
          <p:spPr>
            <a:xfrm>
              <a:off x="5431797" y="2873135"/>
              <a:ext cx="123744" cy="257014"/>
            </a:xfrm>
            <a:custGeom>
              <a:avLst/>
              <a:gdLst/>
              <a:ahLst/>
              <a:cxnLst/>
              <a:rect l="l" t="t" r="r" b="b"/>
              <a:pathLst>
                <a:path w="4378" h="9093" extrusionOk="0">
                  <a:moveTo>
                    <a:pt x="182" y="0"/>
                  </a:moveTo>
                  <a:cubicBezTo>
                    <a:pt x="83" y="0"/>
                    <a:pt x="0" y="80"/>
                    <a:pt x="0" y="182"/>
                  </a:cubicBezTo>
                  <a:cubicBezTo>
                    <a:pt x="0" y="1223"/>
                    <a:pt x="1233" y="2077"/>
                    <a:pt x="1811" y="2421"/>
                  </a:cubicBezTo>
                  <a:cubicBezTo>
                    <a:pt x="1420" y="2652"/>
                    <a:pt x="732" y="3109"/>
                    <a:pt x="327" y="3699"/>
                  </a:cubicBezTo>
                  <a:cubicBezTo>
                    <a:pt x="270" y="3781"/>
                    <a:pt x="291" y="3892"/>
                    <a:pt x="374" y="3949"/>
                  </a:cubicBezTo>
                  <a:cubicBezTo>
                    <a:pt x="405" y="3970"/>
                    <a:pt x="440" y="3980"/>
                    <a:pt x="475" y="3980"/>
                  </a:cubicBezTo>
                  <a:cubicBezTo>
                    <a:pt x="532" y="3980"/>
                    <a:pt x="588" y="3953"/>
                    <a:pt x="624" y="3903"/>
                  </a:cubicBezTo>
                  <a:cubicBezTo>
                    <a:pt x="1064" y="3263"/>
                    <a:pt x="1918" y="2767"/>
                    <a:pt x="2184" y="2625"/>
                  </a:cubicBezTo>
                  <a:cubicBezTo>
                    <a:pt x="2342" y="2710"/>
                    <a:pt x="2706" y="2919"/>
                    <a:pt x="3073" y="3210"/>
                  </a:cubicBezTo>
                  <a:cubicBezTo>
                    <a:pt x="3225" y="3334"/>
                    <a:pt x="3388" y="3479"/>
                    <a:pt x="3536" y="3642"/>
                  </a:cubicBezTo>
                  <a:lnTo>
                    <a:pt x="1453" y="3642"/>
                  </a:lnTo>
                  <a:cubicBezTo>
                    <a:pt x="1353" y="3642"/>
                    <a:pt x="1271" y="3721"/>
                    <a:pt x="1271" y="3824"/>
                  </a:cubicBezTo>
                  <a:cubicBezTo>
                    <a:pt x="1271" y="3923"/>
                    <a:pt x="1351" y="4004"/>
                    <a:pt x="1453" y="4004"/>
                  </a:cubicBezTo>
                  <a:lnTo>
                    <a:pt x="3810" y="4004"/>
                  </a:lnTo>
                  <a:cubicBezTo>
                    <a:pt x="3878" y="4119"/>
                    <a:pt x="3935" y="4240"/>
                    <a:pt x="3969" y="4365"/>
                  </a:cubicBezTo>
                  <a:lnTo>
                    <a:pt x="1014" y="4365"/>
                  </a:lnTo>
                  <a:cubicBezTo>
                    <a:pt x="915" y="4365"/>
                    <a:pt x="832" y="4444"/>
                    <a:pt x="832" y="4545"/>
                  </a:cubicBezTo>
                  <a:cubicBezTo>
                    <a:pt x="832" y="4644"/>
                    <a:pt x="913" y="4727"/>
                    <a:pt x="1014" y="4727"/>
                  </a:cubicBezTo>
                  <a:lnTo>
                    <a:pt x="4004" y="4727"/>
                  </a:lnTo>
                  <a:cubicBezTo>
                    <a:pt x="3994" y="4849"/>
                    <a:pt x="3959" y="4969"/>
                    <a:pt x="3909" y="5087"/>
                  </a:cubicBezTo>
                  <a:lnTo>
                    <a:pt x="1454" y="5087"/>
                  </a:lnTo>
                  <a:cubicBezTo>
                    <a:pt x="1355" y="5087"/>
                    <a:pt x="1272" y="5167"/>
                    <a:pt x="1272" y="5267"/>
                  </a:cubicBezTo>
                  <a:cubicBezTo>
                    <a:pt x="1272" y="5367"/>
                    <a:pt x="1353" y="5449"/>
                    <a:pt x="1454" y="5449"/>
                  </a:cubicBezTo>
                  <a:lnTo>
                    <a:pt x="3693" y="5449"/>
                  </a:lnTo>
                  <a:cubicBezTo>
                    <a:pt x="3516" y="5686"/>
                    <a:pt x="3287" y="5898"/>
                    <a:pt x="3080" y="6064"/>
                  </a:cubicBezTo>
                  <a:cubicBezTo>
                    <a:pt x="2714" y="6358"/>
                    <a:pt x="2344" y="6568"/>
                    <a:pt x="2187" y="6656"/>
                  </a:cubicBezTo>
                  <a:cubicBezTo>
                    <a:pt x="1903" y="6501"/>
                    <a:pt x="937" y="5942"/>
                    <a:pt x="537" y="5232"/>
                  </a:cubicBezTo>
                  <a:cubicBezTo>
                    <a:pt x="503" y="5173"/>
                    <a:pt x="441" y="5140"/>
                    <a:pt x="378" y="5140"/>
                  </a:cubicBezTo>
                  <a:cubicBezTo>
                    <a:pt x="348" y="5140"/>
                    <a:pt x="319" y="5148"/>
                    <a:pt x="291" y="5162"/>
                  </a:cubicBezTo>
                  <a:cubicBezTo>
                    <a:pt x="205" y="5212"/>
                    <a:pt x="175" y="5323"/>
                    <a:pt x="222" y="5408"/>
                  </a:cubicBezTo>
                  <a:cubicBezTo>
                    <a:pt x="598" y="6074"/>
                    <a:pt x="1372" y="6596"/>
                    <a:pt x="1803" y="6852"/>
                  </a:cubicBezTo>
                  <a:cubicBezTo>
                    <a:pt x="1609" y="6958"/>
                    <a:pt x="1343" y="7117"/>
                    <a:pt x="1078" y="7313"/>
                  </a:cubicBezTo>
                  <a:cubicBezTo>
                    <a:pt x="364" y="7843"/>
                    <a:pt x="5" y="8378"/>
                    <a:pt x="5" y="8909"/>
                  </a:cubicBezTo>
                  <a:cubicBezTo>
                    <a:pt x="5" y="9009"/>
                    <a:pt x="84" y="9091"/>
                    <a:pt x="185" y="9091"/>
                  </a:cubicBezTo>
                  <a:cubicBezTo>
                    <a:pt x="284" y="9091"/>
                    <a:pt x="367" y="9010"/>
                    <a:pt x="367" y="8909"/>
                  </a:cubicBezTo>
                  <a:cubicBezTo>
                    <a:pt x="367" y="8400"/>
                    <a:pt x="868" y="7921"/>
                    <a:pt x="1291" y="7607"/>
                  </a:cubicBezTo>
                  <a:cubicBezTo>
                    <a:pt x="1660" y="7332"/>
                    <a:pt x="2035" y="7135"/>
                    <a:pt x="2191" y="7056"/>
                  </a:cubicBezTo>
                  <a:cubicBezTo>
                    <a:pt x="2448" y="7183"/>
                    <a:pt x="2844" y="7410"/>
                    <a:pt x="3201" y="7694"/>
                  </a:cubicBezTo>
                  <a:lnTo>
                    <a:pt x="1781" y="7694"/>
                  </a:lnTo>
                  <a:cubicBezTo>
                    <a:pt x="1681" y="7694"/>
                    <a:pt x="1599" y="7773"/>
                    <a:pt x="1599" y="7874"/>
                  </a:cubicBezTo>
                  <a:cubicBezTo>
                    <a:pt x="1599" y="7974"/>
                    <a:pt x="1680" y="8056"/>
                    <a:pt x="1781" y="8056"/>
                  </a:cubicBezTo>
                  <a:lnTo>
                    <a:pt x="3564" y="8056"/>
                  </a:lnTo>
                  <a:cubicBezTo>
                    <a:pt x="3573" y="8056"/>
                    <a:pt x="3795" y="8292"/>
                    <a:pt x="3866" y="8417"/>
                  </a:cubicBezTo>
                  <a:lnTo>
                    <a:pt x="1782" y="8417"/>
                  </a:lnTo>
                  <a:cubicBezTo>
                    <a:pt x="1683" y="8417"/>
                    <a:pt x="1602" y="8496"/>
                    <a:pt x="1602" y="8597"/>
                  </a:cubicBezTo>
                  <a:cubicBezTo>
                    <a:pt x="1602" y="8696"/>
                    <a:pt x="1681" y="8779"/>
                    <a:pt x="1782" y="8779"/>
                  </a:cubicBezTo>
                  <a:lnTo>
                    <a:pt x="4003" y="8779"/>
                  </a:lnTo>
                  <a:cubicBezTo>
                    <a:pt x="4010" y="8823"/>
                    <a:pt x="4015" y="8867"/>
                    <a:pt x="4015" y="8911"/>
                  </a:cubicBezTo>
                  <a:cubicBezTo>
                    <a:pt x="4015" y="9010"/>
                    <a:pt x="4095" y="9092"/>
                    <a:pt x="4196" y="9092"/>
                  </a:cubicBezTo>
                  <a:cubicBezTo>
                    <a:pt x="4295" y="9092"/>
                    <a:pt x="4378" y="9013"/>
                    <a:pt x="4378" y="8911"/>
                  </a:cubicBezTo>
                  <a:cubicBezTo>
                    <a:pt x="4378" y="8381"/>
                    <a:pt x="4015" y="7844"/>
                    <a:pt x="3303" y="7316"/>
                  </a:cubicBezTo>
                  <a:cubicBezTo>
                    <a:pt x="3037" y="7119"/>
                    <a:pt x="2773" y="6961"/>
                    <a:pt x="2577" y="6855"/>
                  </a:cubicBezTo>
                  <a:cubicBezTo>
                    <a:pt x="2773" y="6738"/>
                    <a:pt x="3039" y="6567"/>
                    <a:pt x="3308" y="6352"/>
                  </a:cubicBezTo>
                  <a:cubicBezTo>
                    <a:pt x="4010" y="5781"/>
                    <a:pt x="4370" y="5208"/>
                    <a:pt x="4370" y="4641"/>
                  </a:cubicBezTo>
                  <a:cubicBezTo>
                    <a:pt x="4370" y="4076"/>
                    <a:pt x="4010" y="3501"/>
                    <a:pt x="3301" y="2932"/>
                  </a:cubicBezTo>
                  <a:cubicBezTo>
                    <a:pt x="3029" y="2712"/>
                    <a:pt x="2755" y="2539"/>
                    <a:pt x="2560" y="2422"/>
                  </a:cubicBezTo>
                  <a:cubicBezTo>
                    <a:pt x="3138" y="2079"/>
                    <a:pt x="4372" y="1225"/>
                    <a:pt x="4372" y="183"/>
                  </a:cubicBezTo>
                  <a:cubicBezTo>
                    <a:pt x="4372" y="84"/>
                    <a:pt x="4292" y="2"/>
                    <a:pt x="4190" y="2"/>
                  </a:cubicBezTo>
                  <a:cubicBezTo>
                    <a:pt x="4091" y="2"/>
                    <a:pt x="4010" y="82"/>
                    <a:pt x="4010" y="183"/>
                  </a:cubicBezTo>
                  <a:cubicBezTo>
                    <a:pt x="4010" y="750"/>
                    <a:pt x="3503" y="1279"/>
                    <a:pt x="3080" y="1624"/>
                  </a:cubicBezTo>
                  <a:cubicBezTo>
                    <a:pt x="2715" y="1921"/>
                    <a:pt x="2344" y="2134"/>
                    <a:pt x="2187" y="2221"/>
                  </a:cubicBezTo>
                  <a:cubicBezTo>
                    <a:pt x="2029" y="2134"/>
                    <a:pt x="1663" y="1923"/>
                    <a:pt x="1299" y="1627"/>
                  </a:cubicBezTo>
                  <a:cubicBezTo>
                    <a:pt x="1241" y="1580"/>
                    <a:pt x="1183" y="1531"/>
                    <a:pt x="1122" y="1477"/>
                  </a:cubicBezTo>
                  <a:lnTo>
                    <a:pt x="2655" y="1477"/>
                  </a:lnTo>
                  <a:cubicBezTo>
                    <a:pt x="2755" y="1477"/>
                    <a:pt x="2837" y="1397"/>
                    <a:pt x="2837" y="1296"/>
                  </a:cubicBezTo>
                  <a:cubicBezTo>
                    <a:pt x="2837" y="1197"/>
                    <a:pt x="2756" y="1115"/>
                    <a:pt x="2655" y="1115"/>
                  </a:cubicBezTo>
                  <a:lnTo>
                    <a:pt x="771" y="1115"/>
                  </a:lnTo>
                  <a:cubicBezTo>
                    <a:pt x="676" y="1001"/>
                    <a:pt x="591" y="880"/>
                    <a:pt x="523" y="754"/>
                  </a:cubicBezTo>
                  <a:lnTo>
                    <a:pt x="2654" y="754"/>
                  </a:lnTo>
                  <a:cubicBezTo>
                    <a:pt x="2753" y="754"/>
                    <a:pt x="2834" y="675"/>
                    <a:pt x="2834" y="574"/>
                  </a:cubicBezTo>
                  <a:cubicBezTo>
                    <a:pt x="2834" y="473"/>
                    <a:pt x="2755" y="392"/>
                    <a:pt x="2654" y="392"/>
                  </a:cubicBezTo>
                  <a:lnTo>
                    <a:pt x="385" y="392"/>
                  </a:lnTo>
                  <a:cubicBezTo>
                    <a:pt x="371" y="324"/>
                    <a:pt x="362" y="253"/>
                    <a:pt x="362" y="182"/>
                  </a:cubicBezTo>
                  <a:cubicBezTo>
                    <a:pt x="362" y="82"/>
                    <a:pt x="283" y="0"/>
                    <a:pt x="18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9" name="Google Shape;4819;p65"/>
            <p:cNvSpPr/>
            <p:nvPr/>
          </p:nvSpPr>
          <p:spPr>
            <a:xfrm>
              <a:off x="5431826" y="2996597"/>
              <a:ext cx="10062" cy="10062"/>
            </a:xfrm>
            <a:custGeom>
              <a:avLst/>
              <a:gdLst/>
              <a:ahLst/>
              <a:cxnLst/>
              <a:rect l="l" t="t" r="r" b="b"/>
              <a:pathLst>
                <a:path w="356" h="356" extrusionOk="0">
                  <a:moveTo>
                    <a:pt x="178" y="1"/>
                  </a:moveTo>
                  <a:cubicBezTo>
                    <a:pt x="80" y="1"/>
                    <a:pt x="1" y="80"/>
                    <a:pt x="1" y="178"/>
                  </a:cubicBezTo>
                  <a:cubicBezTo>
                    <a:pt x="1" y="278"/>
                    <a:pt x="80" y="356"/>
                    <a:pt x="178" y="356"/>
                  </a:cubicBezTo>
                  <a:cubicBezTo>
                    <a:pt x="276" y="356"/>
                    <a:pt x="356" y="278"/>
                    <a:pt x="356" y="178"/>
                  </a:cubicBezTo>
                  <a:cubicBezTo>
                    <a:pt x="356" y="80"/>
                    <a:pt x="276" y="1"/>
                    <a:pt x="17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820" name="Google Shape;4820;p65"/>
          <p:cNvGrpSpPr/>
          <p:nvPr/>
        </p:nvGrpSpPr>
        <p:grpSpPr>
          <a:xfrm>
            <a:off x="336814" y="1346278"/>
            <a:ext cx="383249" cy="360047"/>
            <a:chOff x="1130114" y="2192815"/>
            <a:chExt cx="383249" cy="360047"/>
          </a:xfrm>
        </p:grpSpPr>
        <p:sp>
          <p:nvSpPr>
            <p:cNvPr id="4821" name="Google Shape;4821;p65"/>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2" name="Google Shape;4822;p65"/>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3" name="Google Shape;4823;p65"/>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4" name="Google Shape;4824;p65"/>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5" name="Google Shape;4825;p65"/>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6" name="Google Shape;4826;p65"/>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7" name="Google Shape;4827;p65"/>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8" name="Google Shape;4828;p65"/>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9" name="Google Shape;4829;p65"/>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0" name="Google Shape;4830;p65"/>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1" name="Google Shape;4831;p65"/>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2" name="Google Shape;4832;p65"/>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3" name="Google Shape;4833;p65"/>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834" name="Google Shape;4834;p65"/>
          <p:cNvGrpSpPr/>
          <p:nvPr/>
        </p:nvGrpSpPr>
        <p:grpSpPr>
          <a:xfrm>
            <a:off x="3177675" y="2932677"/>
            <a:ext cx="312879" cy="321425"/>
            <a:chOff x="8068650" y="2896252"/>
            <a:chExt cx="312879" cy="321425"/>
          </a:xfrm>
        </p:grpSpPr>
        <p:sp>
          <p:nvSpPr>
            <p:cNvPr id="4835" name="Google Shape;4835;p65"/>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6" name="Google Shape;4836;p65"/>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7" name="Google Shape;4837;p65"/>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8" name="Google Shape;4838;p65"/>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9" name="Google Shape;4839;p65"/>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0" name="Google Shape;4840;p65"/>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1" name="Google Shape;4841;p65"/>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2" name="Google Shape;4842;p65"/>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3" name="Google Shape;4843;p65"/>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844" name="Google Shape;4844;p65"/>
          <p:cNvGrpSpPr/>
          <p:nvPr/>
        </p:nvGrpSpPr>
        <p:grpSpPr>
          <a:xfrm>
            <a:off x="8173350" y="1248057"/>
            <a:ext cx="379783" cy="304303"/>
            <a:chOff x="4969625" y="600282"/>
            <a:chExt cx="379783" cy="304303"/>
          </a:xfrm>
        </p:grpSpPr>
        <p:sp>
          <p:nvSpPr>
            <p:cNvPr id="4845" name="Google Shape;4845;p65"/>
            <p:cNvSpPr/>
            <p:nvPr/>
          </p:nvSpPr>
          <p:spPr>
            <a:xfrm>
              <a:off x="4969625" y="600282"/>
              <a:ext cx="379783" cy="304303"/>
            </a:xfrm>
            <a:custGeom>
              <a:avLst/>
              <a:gdLst/>
              <a:ahLst/>
              <a:cxnLst/>
              <a:rect l="l" t="t" r="r" b="b"/>
              <a:pathLst>
                <a:path w="12931" h="10361" extrusionOk="0">
                  <a:moveTo>
                    <a:pt x="6560" y="0"/>
                  </a:moveTo>
                  <a:cubicBezTo>
                    <a:pt x="6016" y="0"/>
                    <a:pt x="5484" y="101"/>
                    <a:pt x="4977" y="304"/>
                  </a:cubicBezTo>
                  <a:cubicBezTo>
                    <a:pt x="2557" y="1269"/>
                    <a:pt x="2080" y="3091"/>
                    <a:pt x="1889" y="3962"/>
                  </a:cubicBezTo>
                  <a:cubicBezTo>
                    <a:pt x="603" y="4831"/>
                    <a:pt x="1" y="6433"/>
                    <a:pt x="475" y="7920"/>
                  </a:cubicBezTo>
                  <a:cubicBezTo>
                    <a:pt x="849" y="9100"/>
                    <a:pt x="2014" y="10361"/>
                    <a:pt x="4156" y="10361"/>
                  </a:cubicBezTo>
                  <a:cubicBezTo>
                    <a:pt x="4545" y="10361"/>
                    <a:pt x="4961" y="10318"/>
                    <a:pt x="5390" y="10234"/>
                  </a:cubicBezTo>
                  <a:cubicBezTo>
                    <a:pt x="7156" y="9886"/>
                    <a:pt x="8244" y="9019"/>
                    <a:pt x="8963" y="8447"/>
                  </a:cubicBezTo>
                  <a:cubicBezTo>
                    <a:pt x="9635" y="7911"/>
                    <a:pt x="9753" y="7850"/>
                    <a:pt x="10099" y="7850"/>
                  </a:cubicBezTo>
                  <a:cubicBezTo>
                    <a:pt x="10160" y="7850"/>
                    <a:pt x="10227" y="7851"/>
                    <a:pt x="10299" y="7859"/>
                  </a:cubicBezTo>
                  <a:lnTo>
                    <a:pt x="10334" y="7863"/>
                  </a:lnTo>
                  <a:lnTo>
                    <a:pt x="10440" y="7868"/>
                  </a:lnTo>
                  <a:lnTo>
                    <a:pt x="10502" y="7868"/>
                  </a:lnTo>
                  <a:cubicBezTo>
                    <a:pt x="11291" y="7868"/>
                    <a:pt x="12015" y="7473"/>
                    <a:pt x="12440" y="6812"/>
                  </a:cubicBezTo>
                  <a:cubicBezTo>
                    <a:pt x="12903" y="6095"/>
                    <a:pt x="12930" y="5185"/>
                    <a:pt x="12512" y="4438"/>
                  </a:cubicBezTo>
                  <a:cubicBezTo>
                    <a:pt x="12482" y="4387"/>
                    <a:pt x="11784" y="3155"/>
                    <a:pt x="10710" y="2047"/>
                  </a:cubicBezTo>
                  <a:cubicBezTo>
                    <a:pt x="9394" y="688"/>
                    <a:pt x="7997" y="0"/>
                    <a:pt x="6560"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6" name="Google Shape;4846;p65"/>
            <p:cNvSpPr/>
            <p:nvPr/>
          </p:nvSpPr>
          <p:spPr>
            <a:xfrm>
              <a:off x="5046369" y="669331"/>
              <a:ext cx="227735" cy="166029"/>
            </a:xfrm>
            <a:custGeom>
              <a:avLst/>
              <a:gdLst/>
              <a:ahLst/>
              <a:cxnLst/>
              <a:rect l="l" t="t" r="r" b="b"/>
              <a:pathLst>
                <a:path w="7754" h="5653" extrusionOk="0">
                  <a:moveTo>
                    <a:pt x="3951" y="0"/>
                  </a:moveTo>
                  <a:cubicBezTo>
                    <a:pt x="3715" y="0"/>
                    <a:pt x="3475" y="43"/>
                    <a:pt x="3235" y="139"/>
                  </a:cubicBezTo>
                  <a:cubicBezTo>
                    <a:pt x="2684" y="359"/>
                    <a:pt x="2287" y="641"/>
                    <a:pt x="2020" y="1004"/>
                  </a:cubicBezTo>
                  <a:cubicBezTo>
                    <a:pt x="1731" y="1396"/>
                    <a:pt x="1639" y="1826"/>
                    <a:pt x="1559" y="2206"/>
                  </a:cubicBezTo>
                  <a:cubicBezTo>
                    <a:pt x="1512" y="2429"/>
                    <a:pt x="1465" y="2642"/>
                    <a:pt x="1384" y="2833"/>
                  </a:cubicBezTo>
                  <a:cubicBezTo>
                    <a:pt x="1345" y="2930"/>
                    <a:pt x="1297" y="3021"/>
                    <a:pt x="1234" y="3105"/>
                  </a:cubicBezTo>
                  <a:cubicBezTo>
                    <a:pt x="1125" y="3255"/>
                    <a:pt x="981" y="3368"/>
                    <a:pt x="796" y="3453"/>
                  </a:cubicBezTo>
                  <a:cubicBezTo>
                    <a:pt x="596" y="3542"/>
                    <a:pt x="421" y="3682"/>
                    <a:pt x="292" y="3858"/>
                  </a:cubicBezTo>
                  <a:cubicBezTo>
                    <a:pt x="71" y="4157"/>
                    <a:pt x="1" y="4529"/>
                    <a:pt x="106" y="4855"/>
                  </a:cubicBezTo>
                  <a:cubicBezTo>
                    <a:pt x="148" y="4986"/>
                    <a:pt x="212" y="5102"/>
                    <a:pt x="297" y="5200"/>
                  </a:cubicBezTo>
                  <a:cubicBezTo>
                    <a:pt x="549" y="5496"/>
                    <a:pt x="984" y="5652"/>
                    <a:pt x="1553" y="5652"/>
                  </a:cubicBezTo>
                  <a:cubicBezTo>
                    <a:pt x="1787" y="5652"/>
                    <a:pt x="2044" y="5626"/>
                    <a:pt x="2321" y="5572"/>
                  </a:cubicBezTo>
                  <a:cubicBezTo>
                    <a:pt x="3523" y="5334"/>
                    <a:pt x="4215" y="4784"/>
                    <a:pt x="4880" y="4251"/>
                  </a:cubicBezTo>
                  <a:cubicBezTo>
                    <a:pt x="5418" y="3826"/>
                    <a:pt x="5934" y="3413"/>
                    <a:pt x="6669" y="3235"/>
                  </a:cubicBezTo>
                  <a:lnTo>
                    <a:pt x="6673" y="3235"/>
                  </a:lnTo>
                  <a:cubicBezTo>
                    <a:pt x="6919" y="3175"/>
                    <a:pt x="7188" y="3141"/>
                    <a:pt x="7492" y="3141"/>
                  </a:cubicBezTo>
                  <a:cubicBezTo>
                    <a:pt x="7559" y="3141"/>
                    <a:pt x="7628" y="3143"/>
                    <a:pt x="7698" y="3146"/>
                  </a:cubicBezTo>
                  <a:cubicBezTo>
                    <a:pt x="7699" y="3146"/>
                    <a:pt x="7701" y="3146"/>
                    <a:pt x="7702" y="3146"/>
                  </a:cubicBezTo>
                  <a:cubicBezTo>
                    <a:pt x="7717" y="3146"/>
                    <a:pt x="7733" y="3138"/>
                    <a:pt x="7743" y="3125"/>
                  </a:cubicBezTo>
                  <a:cubicBezTo>
                    <a:pt x="7743" y="3125"/>
                    <a:pt x="7745" y="3122"/>
                    <a:pt x="7745" y="3121"/>
                  </a:cubicBezTo>
                  <a:cubicBezTo>
                    <a:pt x="7754" y="3105"/>
                    <a:pt x="7754" y="3084"/>
                    <a:pt x="7745" y="3068"/>
                  </a:cubicBezTo>
                  <a:cubicBezTo>
                    <a:pt x="7743" y="3065"/>
                    <a:pt x="7738" y="3057"/>
                    <a:pt x="7738" y="3057"/>
                  </a:cubicBezTo>
                  <a:cubicBezTo>
                    <a:pt x="7733" y="3049"/>
                    <a:pt x="7724" y="3040"/>
                    <a:pt x="7717" y="3034"/>
                  </a:cubicBezTo>
                  <a:cubicBezTo>
                    <a:pt x="7658" y="2997"/>
                    <a:pt x="7597" y="2962"/>
                    <a:pt x="7538" y="2928"/>
                  </a:cubicBezTo>
                  <a:lnTo>
                    <a:pt x="7538" y="2928"/>
                  </a:lnTo>
                  <a:cubicBezTo>
                    <a:pt x="7545" y="2931"/>
                    <a:pt x="7554" y="2933"/>
                    <a:pt x="7561" y="2933"/>
                  </a:cubicBezTo>
                  <a:cubicBezTo>
                    <a:pt x="7575" y="2933"/>
                    <a:pt x="7588" y="2928"/>
                    <a:pt x="7599" y="2918"/>
                  </a:cubicBezTo>
                  <a:lnTo>
                    <a:pt x="7603" y="2913"/>
                  </a:lnTo>
                  <a:cubicBezTo>
                    <a:pt x="7617" y="2894"/>
                    <a:pt x="7617" y="2871"/>
                    <a:pt x="7606" y="2852"/>
                  </a:cubicBezTo>
                  <a:cubicBezTo>
                    <a:pt x="7562" y="2783"/>
                    <a:pt x="7510" y="2708"/>
                    <a:pt x="7455" y="2629"/>
                  </a:cubicBezTo>
                  <a:cubicBezTo>
                    <a:pt x="6779" y="1652"/>
                    <a:pt x="5421" y="0"/>
                    <a:pt x="39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7" name="Google Shape;4847;p65"/>
            <p:cNvSpPr/>
            <p:nvPr/>
          </p:nvSpPr>
          <p:spPr>
            <a:xfrm>
              <a:off x="5039202" y="664553"/>
              <a:ext cx="242303" cy="175574"/>
            </a:xfrm>
            <a:custGeom>
              <a:avLst/>
              <a:gdLst/>
              <a:ahLst/>
              <a:cxnLst/>
              <a:rect l="l" t="t" r="r" b="b"/>
              <a:pathLst>
                <a:path w="8250" h="5978" extrusionOk="0">
                  <a:moveTo>
                    <a:pt x="4195" y="220"/>
                  </a:moveTo>
                  <a:cubicBezTo>
                    <a:pt x="5922" y="220"/>
                    <a:pt x="7514" y="2577"/>
                    <a:pt x="7932" y="3250"/>
                  </a:cubicBezTo>
                  <a:cubicBezTo>
                    <a:pt x="7862" y="3247"/>
                    <a:pt x="7794" y="3245"/>
                    <a:pt x="7727" y="3245"/>
                  </a:cubicBezTo>
                  <a:cubicBezTo>
                    <a:pt x="6495" y="3245"/>
                    <a:pt x="5811" y="3791"/>
                    <a:pt x="5088" y="4368"/>
                  </a:cubicBezTo>
                  <a:cubicBezTo>
                    <a:pt x="4426" y="4897"/>
                    <a:pt x="3741" y="5441"/>
                    <a:pt x="2552" y="5676"/>
                  </a:cubicBezTo>
                  <a:cubicBezTo>
                    <a:pt x="2280" y="5729"/>
                    <a:pt x="2026" y="5755"/>
                    <a:pt x="1796" y="5755"/>
                  </a:cubicBezTo>
                  <a:cubicBezTo>
                    <a:pt x="1063" y="5755"/>
                    <a:pt x="560" y="5490"/>
                    <a:pt x="403" y="4996"/>
                  </a:cubicBezTo>
                  <a:cubicBezTo>
                    <a:pt x="242" y="4489"/>
                    <a:pt x="531" y="3903"/>
                    <a:pt x="1062" y="3665"/>
                  </a:cubicBezTo>
                  <a:cubicBezTo>
                    <a:pt x="1639" y="3407"/>
                    <a:pt x="1745" y="2906"/>
                    <a:pt x="1859" y="2379"/>
                  </a:cubicBezTo>
                  <a:cubicBezTo>
                    <a:pt x="2009" y="1678"/>
                    <a:pt x="2179" y="882"/>
                    <a:pt x="3503" y="354"/>
                  </a:cubicBezTo>
                  <a:cubicBezTo>
                    <a:pt x="3734" y="261"/>
                    <a:pt x="3966" y="220"/>
                    <a:pt x="4195" y="220"/>
                  </a:cubicBezTo>
                  <a:close/>
                  <a:moveTo>
                    <a:pt x="4191" y="0"/>
                  </a:moveTo>
                  <a:cubicBezTo>
                    <a:pt x="3927" y="0"/>
                    <a:pt x="3670" y="49"/>
                    <a:pt x="3421" y="149"/>
                  </a:cubicBezTo>
                  <a:cubicBezTo>
                    <a:pt x="1990" y="720"/>
                    <a:pt x="1797" y="1614"/>
                    <a:pt x="1645" y="2333"/>
                  </a:cubicBezTo>
                  <a:cubicBezTo>
                    <a:pt x="1535" y="2846"/>
                    <a:pt x="1448" y="3252"/>
                    <a:pt x="973" y="3465"/>
                  </a:cubicBezTo>
                  <a:cubicBezTo>
                    <a:pt x="342" y="3749"/>
                    <a:pt x="0" y="4451"/>
                    <a:pt x="195" y="5063"/>
                  </a:cubicBezTo>
                  <a:cubicBezTo>
                    <a:pt x="272" y="5303"/>
                    <a:pt x="594" y="5978"/>
                    <a:pt x="1787" y="5978"/>
                  </a:cubicBezTo>
                  <a:cubicBezTo>
                    <a:pt x="2022" y="5978"/>
                    <a:pt x="2290" y="5952"/>
                    <a:pt x="2595" y="5889"/>
                  </a:cubicBezTo>
                  <a:cubicBezTo>
                    <a:pt x="3835" y="5646"/>
                    <a:pt x="4574" y="5056"/>
                    <a:pt x="5227" y="4539"/>
                  </a:cubicBezTo>
                  <a:cubicBezTo>
                    <a:pt x="5946" y="3965"/>
                    <a:pt x="6579" y="3464"/>
                    <a:pt x="7733" y="3464"/>
                  </a:cubicBezTo>
                  <a:cubicBezTo>
                    <a:pt x="7858" y="3464"/>
                    <a:pt x="7988" y="3470"/>
                    <a:pt x="8126" y="3482"/>
                  </a:cubicBezTo>
                  <a:cubicBezTo>
                    <a:pt x="8129" y="3483"/>
                    <a:pt x="8132" y="3483"/>
                    <a:pt x="8134" y="3483"/>
                  </a:cubicBezTo>
                  <a:cubicBezTo>
                    <a:pt x="8172" y="3483"/>
                    <a:pt x="8207" y="3465"/>
                    <a:pt x="8227" y="3433"/>
                  </a:cubicBezTo>
                  <a:cubicBezTo>
                    <a:pt x="8249" y="3400"/>
                    <a:pt x="8250" y="3354"/>
                    <a:pt x="8231" y="3319"/>
                  </a:cubicBezTo>
                  <a:cubicBezTo>
                    <a:pt x="8226" y="3309"/>
                    <a:pt x="7640" y="2279"/>
                    <a:pt x="6767" y="1380"/>
                  </a:cubicBezTo>
                  <a:cubicBezTo>
                    <a:pt x="5881" y="467"/>
                    <a:pt x="5004" y="0"/>
                    <a:pt x="419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8" name="Google Shape;4848;p65"/>
            <p:cNvSpPr/>
            <p:nvPr/>
          </p:nvSpPr>
          <p:spPr>
            <a:xfrm>
              <a:off x="5134508" y="736862"/>
              <a:ext cx="144618" cy="25816"/>
            </a:xfrm>
            <a:custGeom>
              <a:avLst/>
              <a:gdLst/>
              <a:ahLst/>
              <a:cxnLst/>
              <a:rect l="l" t="t" r="r" b="b"/>
              <a:pathLst>
                <a:path w="4924" h="879" extrusionOk="0">
                  <a:moveTo>
                    <a:pt x="2328" y="1"/>
                  </a:moveTo>
                  <a:cubicBezTo>
                    <a:pt x="1530" y="1"/>
                    <a:pt x="732" y="204"/>
                    <a:pt x="36" y="615"/>
                  </a:cubicBezTo>
                  <a:cubicBezTo>
                    <a:pt x="11" y="629"/>
                    <a:pt x="1" y="663"/>
                    <a:pt x="18" y="690"/>
                  </a:cubicBezTo>
                  <a:cubicBezTo>
                    <a:pt x="28" y="708"/>
                    <a:pt x="46" y="718"/>
                    <a:pt x="64" y="718"/>
                  </a:cubicBezTo>
                  <a:cubicBezTo>
                    <a:pt x="74" y="718"/>
                    <a:pt x="83" y="715"/>
                    <a:pt x="92" y="710"/>
                  </a:cubicBezTo>
                  <a:cubicBezTo>
                    <a:pt x="759" y="317"/>
                    <a:pt x="1541" y="122"/>
                    <a:pt x="2324" y="122"/>
                  </a:cubicBezTo>
                  <a:cubicBezTo>
                    <a:pt x="3213" y="122"/>
                    <a:pt x="4104" y="373"/>
                    <a:pt x="4830" y="870"/>
                  </a:cubicBezTo>
                  <a:cubicBezTo>
                    <a:pt x="4838" y="875"/>
                    <a:pt x="4848" y="878"/>
                    <a:pt x="4860" y="878"/>
                  </a:cubicBezTo>
                  <a:cubicBezTo>
                    <a:pt x="4877" y="878"/>
                    <a:pt x="4895" y="870"/>
                    <a:pt x="4905" y="855"/>
                  </a:cubicBezTo>
                  <a:cubicBezTo>
                    <a:pt x="4924" y="831"/>
                    <a:pt x="4917" y="797"/>
                    <a:pt x="4891" y="778"/>
                  </a:cubicBezTo>
                  <a:cubicBezTo>
                    <a:pt x="4137" y="262"/>
                    <a:pt x="3233" y="1"/>
                    <a:pt x="232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9" name="Google Shape;4849;p65"/>
            <p:cNvSpPr/>
            <p:nvPr/>
          </p:nvSpPr>
          <p:spPr>
            <a:xfrm>
              <a:off x="5191310" y="725907"/>
              <a:ext cx="37417" cy="5169"/>
            </a:xfrm>
            <a:custGeom>
              <a:avLst/>
              <a:gdLst/>
              <a:ahLst/>
              <a:cxnLst/>
              <a:rect l="l" t="t" r="r" b="b"/>
              <a:pathLst>
                <a:path w="1274" h="176" extrusionOk="0">
                  <a:moveTo>
                    <a:pt x="554" y="0"/>
                  </a:moveTo>
                  <a:cubicBezTo>
                    <a:pt x="387" y="0"/>
                    <a:pt x="219" y="13"/>
                    <a:pt x="52" y="38"/>
                  </a:cubicBezTo>
                  <a:cubicBezTo>
                    <a:pt x="22" y="43"/>
                    <a:pt x="1" y="69"/>
                    <a:pt x="6" y="100"/>
                  </a:cubicBezTo>
                  <a:cubicBezTo>
                    <a:pt x="10" y="127"/>
                    <a:pt x="31" y="147"/>
                    <a:pt x="57" y="147"/>
                  </a:cubicBezTo>
                  <a:cubicBezTo>
                    <a:pt x="61" y="147"/>
                    <a:pt x="64" y="147"/>
                    <a:pt x="67" y="146"/>
                  </a:cubicBezTo>
                  <a:cubicBezTo>
                    <a:pt x="228" y="122"/>
                    <a:pt x="389" y="110"/>
                    <a:pt x="550" y="110"/>
                  </a:cubicBezTo>
                  <a:cubicBezTo>
                    <a:pt x="769" y="110"/>
                    <a:pt x="987" y="132"/>
                    <a:pt x="1203" y="174"/>
                  </a:cubicBezTo>
                  <a:cubicBezTo>
                    <a:pt x="1205" y="176"/>
                    <a:pt x="1210" y="176"/>
                    <a:pt x="1212" y="176"/>
                  </a:cubicBezTo>
                  <a:cubicBezTo>
                    <a:pt x="1238" y="176"/>
                    <a:pt x="1261" y="159"/>
                    <a:pt x="1268" y="132"/>
                  </a:cubicBezTo>
                  <a:cubicBezTo>
                    <a:pt x="1274" y="103"/>
                    <a:pt x="1255" y="73"/>
                    <a:pt x="1225" y="68"/>
                  </a:cubicBezTo>
                  <a:cubicBezTo>
                    <a:pt x="1003" y="23"/>
                    <a:pt x="779" y="0"/>
                    <a:pt x="5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50" name="Google Shape;4850;p65"/>
            <p:cNvSpPr/>
            <p:nvPr/>
          </p:nvSpPr>
          <p:spPr>
            <a:xfrm>
              <a:off x="5174069" y="705348"/>
              <a:ext cx="24495" cy="4082"/>
            </a:xfrm>
            <a:custGeom>
              <a:avLst/>
              <a:gdLst/>
              <a:ahLst/>
              <a:cxnLst/>
              <a:rect l="l" t="t" r="r" b="b"/>
              <a:pathLst>
                <a:path w="834" h="139" extrusionOk="0">
                  <a:moveTo>
                    <a:pt x="774" y="0"/>
                  </a:moveTo>
                  <a:lnTo>
                    <a:pt x="55" y="27"/>
                  </a:lnTo>
                  <a:cubicBezTo>
                    <a:pt x="25" y="29"/>
                    <a:pt x="1" y="54"/>
                    <a:pt x="2" y="84"/>
                  </a:cubicBezTo>
                  <a:cubicBezTo>
                    <a:pt x="4" y="114"/>
                    <a:pt x="29" y="138"/>
                    <a:pt x="58" y="138"/>
                  </a:cubicBezTo>
                  <a:lnTo>
                    <a:pt x="59" y="138"/>
                  </a:lnTo>
                  <a:lnTo>
                    <a:pt x="778" y="111"/>
                  </a:lnTo>
                  <a:cubicBezTo>
                    <a:pt x="808" y="110"/>
                    <a:pt x="834" y="84"/>
                    <a:pt x="831" y="54"/>
                  </a:cubicBezTo>
                  <a:cubicBezTo>
                    <a:pt x="830" y="24"/>
                    <a:pt x="805" y="0"/>
                    <a:pt x="7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51" name="Google Shape;4851;p65"/>
            <p:cNvSpPr/>
            <p:nvPr/>
          </p:nvSpPr>
          <p:spPr>
            <a:xfrm>
              <a:off x="5080585" y="786203"/>
              <a:ext cx="64966" cy="27813"/>
            </a:xfrm>
            <a:custGeom>
              <a:avLst/>
              <a:gdLst/>
              <a:ahLst/>
              <a:cxnLst/>
              <a:rect l="l" t="t" r="r" b="b"/>
              <a:pathLst>
                <a:path w="2212" h="947" extrusionOk="0">
                  <a:moveTo>
                    <a:pt x="2149" y="0"/>
                  </a:moveTo>
                  <a:cubicBezTo>
                    <a:pt x="2131" y="0"/>
                    <a:pt x="2113" y="9"/>
                    <a:pt x="2103" y="24"/>
                  </a:cubicBezTo>
                  <a:cubicBezTo>
                    <a:pt x="1916" y="313"/>
                    <a:pt x="1593" y="544"/>
                    <a:pt x="1197" y="675"/>
                  </a:cubicBezTo>
                  <a:cubicBezTo>
                    <a:pt x="824" y="797"/>
                    <a:pt x="428" y="824"/>
                    <a:pt x="54" y="836"/>
                  </a:cubicBezTo>
                  <a:cubicBezTo>
                    <a:pt x="24" y="839"/>
                    <a:pt x="1" y="863"/>
                    <a:pt x="1" y="893"/>
                  </a:cubicBezTo>
                  <a:cubicBezTo>
                    <a:pt x="2" y="924"/>
                    <a:pt x="25" y="947"/>
                    <a:pt x="55" y="947"/>
                  </a:cubicBezTo>
                  <a:cubicBezTo>
                    <a:pt x="440" y="934"/>
                    <a:pt x="848" y="906"/>
                    <a:pt x="1231" y="779"/>
                  </a:cubicBezTo>
                  <a:cubicBezTo>
                    <a:pt x="1653" y="642"/>
                    <a:pt x="1996" y="394"/>
                    <a:pt x="2195" y="85"/>
                  </a:cubicBezTo>
                  <a:cubicBezTo>
                    <a:pt x="2211" y="58"/>
                    <a:pt x="2204" y="24"/>
                    <a:pt x="2180" y="8"/>
                  </a:cubicBezTo>
                  <a:cubicBezTo>
                    <a:pt x="2170" y="3"/>
                    <a:pt x="2159" y="0"/>
                    <a:pt x="21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52" name="Google Shape;4852;p65"/>
            <p:cNvSpPr/>
            <p:nvPr/>
          </p:nvSpPr>
          <p:spPr>
            <a:xfrm>
              <a:off x="5088661" y="792018"/>
              <a:ext cx="20060" cy="7666"/>
            </a:xfrm>
            <a:custGeom>
              <a:avLst/>
              <a:gdLst/>
              <a:ahLst/>
              <a:cxnLst/>
              <a:rect l="l" t="t" r="r" b="b"/>
              <a:pathLst>
                <a:path w="683" h="261" extrusionOk="0">
                  <a:moveTo>
                    <a:pt x="621" y="0"/>
                  </a:moveTo>
                  <a:cubicBezTo>
                    <a:pt x="612" y="0"/>
                    <a:pt x="603" y="2"/>
                    <a:pt x="595" y="7"/>
                  </a:cubicBezTo>
                  <a:cubicBezTo>
                    <a:pt x="432" y="101"/>
                    <a:pt x="247" y="151"/>
                    <a:pt x="58" y="151"/>
                  </a:cubicBezTo>
                  <a:lnTo>
                    <a:pt x="56" y="151"/>
                  </a:lnTo>
                  <a:cubicBezTo>
                    <a:pt x="26" y="151"/>
                    <a:pt x="1" y="175"/>
                    <a:pt x="1" y="206"/>
                  </a:cubicBezTo>
                  <a:cubicBezTo>
                    <a:pt x="1" y="235"/>
                    <a:pt x="23" y="261"/>
                    <a:pt x="51" y="261"/>
                  </a:cubicBezTo>
                  <a:cubicBezTo>
                    <a:pt x="53" y="261"/>
                    <a:pt x="56" y="261"/>
                    <a:pt x="58" y="260"/>
                  </a:cubicBezTo>
                  <a:cubicBezTo>
                    <a:pt x="267" y="260"/>
                    <a:pt x="469" y="208"/>
                    <a:pt x="649" y="101"/>
                  </a:cubicBezTo>
                  <a:cubicBezTo>
                    <a:pt x="674" y="87"/>
                    <a:pt x="683" y="53"/>
                    <a:pt x="669" y="25"/>
                  </a:cubicBezTo>
                  <a:cubicBezTo>
                    <a:pt x="658" y="9"/>
                    <a:pt x="639" y="0"/>
                    <a:pt x="62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53" name="Google Shape;4853;p65"/>
            <p:cNvSpPr/>
            <p:nvPr/>
          </p:nvSpPr>
          <p:spPr>
            <a:xfrm>
              <a:off x="5093889" y="778303"/>
              <a:ext cx="12747" cy="4640"/>
            </a:xfrm>
            <a:custGeom>
              <a:avLst/>
              <a:gdLst/>
              <a:ahLst/>
              <a:cxnLst/>
              <a:rect l="l" t="t" r="r" b="b"/>
              <a:pathLst>
                <a:path w="434" h="158" extrusionOk="0">
                  <a:moveTo>
                    <a:pt x="375" y="1"/>
                  </a:moveTo>
                  <a:cubicBezTo>
                    <a:pt x="372" y="1"/>
                    <a:pt x="369" y="1"/>
                    <a:pt x="367" y="1"/>
                  </a:cubicBezTo>
                  <a:lnTo>
                    <a:pt x="53" y="50"/>
                  </a:lnTo>
                  <a:cubicBezTo>
                    <a:pt x="22" y="55"/>
                    <a:pt x="1" y="82"/>
                    <a:pt x="6" y="112"/>
                  </a:cubicBezTo>
                  <a:cubicBezTo>
                    <a:pt x="11" y="139"/>
                    <a:pt x="34" y="158"/>
                    <a:pt x="61" y="158"/>
                  </a:cubicBezTo>
                  <a:lnTo>
                    <a:pt x="69" y="158"/>
                  </a:lnTo>
                  <a:lnTo>
                    <a:pt x="382" y="111"/>
                  </a:lnTo>
                  <a:cubicBezTo>
                    <a:pt x="412" y="105"/>
                    <a:pt x="434" y="78"/>
                    <a:pt x="428" y="48"/>
                  </a:cubicBezTo>
                  <a:cubicBezTo>
                    <a:pt x="424" y="21"/>
                    <a:pt x="402"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med">
    <p:pull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Shape 2181">
          <a:extLst>
            <a:ext uri="{FF2B5EF4-FFF2-40B4-BE49-F238E27FC236}">
              <a16:creationId xmlns:a16="http://schemas.microsoft.com/office/drawing/2014/main" id="{B6388038-8288-1AB9-BAA3-15A0A25D0411}"/>
            </a:ext>
          </a:extLst>
        </p:cNvPr>
        <p:cNvGrpSpPr/>
        <p:nvPr/>
      </p:nvGrpSpPr>
      <p:grpSpPr>
        <a:xfrm>
          <a:off x="0" y="0"/>
          <a:ext cx="0" cy="0"/>
          <a:chOff x="0" y="0"/>
          <a:chExt cx="0" cy="0"/>
        </a:xfrm>
      </p:grpSpPr>
      <p:sp>
        <p:nvSpPr>
          <p:cNvPr id="2" name="مستطيل 1">
            <a:extLst>
              <a:ext uri="{FF2B5EF4-FFF2-40B4-BE49-F238E27FC236}">
                <a16:creationId xmlns:a16="http://schemas.microsoft.com/office/drawing/2014/main" id="{5155BFFE-76C2-D09B-058F-BD1A566778EE}"/>
              </a:ext>
            </a:extLst>
          </p:cNvPr>
          <p:cNvSpPr/>
          <p:nvPr/>
        </p:nvSpPr>
        <p:spPr>
          <a:xfrm>
            <a:off x="0" y="0"/>
            <a:ext cx="9144000" cy="5143500"/>
          </a:xfrm>
          <a:prstGeom prst="rect">
            <a:avLst/>
          </a:prstGeom>
          <a:solidFill>
            <a:schemeClr val="accent5">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endParaRPr lang="ar-SA">
              <a:latin typeface="Dubai" panose="020B0503030403030204" pitchFamily="34" charset="-78"/>
              <a:cs typeface="Dubai" panose="020B0503030403030204" pitchFamily="34" charset="-78"/>
            </a:endParaRPr>
          </a:p>
        </p:txBody>
      </p:sp>
      <p:grpSp>
        <p:nvGrpSpPr>
          <p:cNvPr id="2214" name="Google Shape;2214;p49">
            <a:extLst>
              <a:ext uri="{FF2B5EF4-FFF2-40B4-BE49-F238E27FC236}">
                <a16:creationId xmlns:a16="http://schemas.microsoft.com/office/drawing/2014/main" id="{811BD7D0-ECF9-2BD7-FEC5-C2D1D54C362F}"/>
              </a:ext>
            </a:extLst>
          </p:cNvPr>
          <p:cNvGrpSpPr/>
          <p:nvPr/>
        </p:nvGrpSpPr>
        <p:grpSpPr>
          <a:xfrm>
            <a:off x="1408453" y="1016146"/>
            <a:ext cx="6327094" cy="3111207"/>
            <a:chOff x="1836800" y="1520550"/>
            <a:chExt cx="1871100" cy="440600"/>
          </a:xfrm>
        </p:grpSpPr>
        <p:sp>
          <p:nvSpPr>
            <p:cNvPr id="2215" name="Google Shape;2215;p49">
              <a:extLst>
                <a:ext uri="{FF2B5EF4-FFF2-40B4-BE49-F238E27FC236}">
                  <a16:creationId xmlns:a16="http://schemas.microsoft.com/office/drawing/2014/main" id="{91E8D13F-C4D5-41E5-36C4-6FD0D962E74D}"/>
                </a:ext>
              </a:extLst>
            </p:cNvPr>
            <p:cNvSpPr/>
            <p:nvPr/>
          </p:nvSpPr>
          <p:spPr>
            <a:xfrm>
              <a:off x="1836800" y="1520550"/>
              <a:ext cx="1871100" cy="440600"/>
            </a:xfrm>
            <a:custGeom>
              <a:avLst/>
              <a:gdLst/>
              <a:ahLst/>
              <a:cxnLst/>
              <a:rect l="l" t="t" r="r" b="b"/>
              <a:pathLst>
                <a:path w="74844" h="17624" extrusionOk="0">
                  <a:moveTo>
                    <a:pt x="43225" y="1"/>
                  </a:moveTo>
                  <a:cubicBezTo>
                    <a:pt x="39923" y="1"/>
                    <a:pt x="37417" y="6"/>
                    <a:pt x="36481" y="14"/>
                  </a:cubicBezTo>
                  <a:cubicBezTo>
                    <a:pt x="29072" y="73"/>
                    <a:pt x="21665" y="132"/>
                    <a:pt x="14256" y="192"/>
                  </a:cubicBezTo>
                  <a:lnTo>
                    <a:pt x="5805" y="258"/>
                  </a:lnTo>
                  <a:cubicBezTo>
                    <a:pt x="5766" y="259"/>
                    <a:pt x="5728" y="259"/>
                    <a:pt x="5689" y="259"/>
                  </a:cubicBezTo>
                  <a:cubicBezTo>
                    <a:pt x="4401" y="259"/>
                    <a:pt x="3129" y="87"/>
                    <a:pt x="1853" y="87"/>
                  </a:cubicBezTo>
                  <a:cubicBezTo>
                    <a:pt x="1633" y="87"/>
                    <a:pt x="1413" y="92"/>
                    <a:pt x="1193" y="104"/>
                  </a:cubicBezTo>
                  <a:cubicBezTo>
                    <a:pt x="1025" y="114"/>
                    <a:pt x="850" y="126"/>
                    <a:pt x="704" y="277"/>
                  </a:cubicBezTo>
                  <a:cubicBezTo>
                    <a:pt x="475" y="516"/>
                    <a:pt x="384" y="1050"/>
                    <a:pt x="417" y="1523"/>
                  </a:cubicBezTo>
                  <a:cubicBezTo>
                    <a:pt x="627" y="4515"/>
                    <a:pt x="1994" y="6863"/>
                    <a:pt x="1668" y="10115"/>
                  </a:cubicBezTo>
                  <a:cubicBezTo>
                    <a:pt x="1451" y="12264"/>
                    <a:pt x="561" y="13969"/>
                    <a:pt x="94" y="15984"/>
                  </a:cubicBezTo>
                  <a:cubicBezTo>
                    <a:pt x="44" y="16196"/>
                    <a:pt x="0" y="16421"/>
                    <a:pt x="17" y="16646"/>
                  </a:cubicBezTo>
                  <a:cubicBezTo>
                    <a:pt x="68" y="17289"/>
                    <a:pt x="529" y="17463"/>
                    <a:pt x="889" y="17483"/>
                  </a:cubicBezTo>
                  <a:cubicBezTo>
                    <a:pt x="2878" y="17591"/>
                    <a:pt x="13114" y="17623"/>
                    <a:pt x="25387" y="17623"/>
                  </a:cubicBezTo>
                  <a:cubicBezTo>
                    <a:pt x="43424" y="17623"/>
                    <a:pt x="65862" y="17554"/>
                    <a:pt x="72997" y="17554"/>
                  </a:cubicBezTo>
                  <a:cubicBezTo>
                    <a:pt x="73183" y="17554"/>
                    <a:pt x="73359" y="17554"/>
                    <a:pt x="73524" y="17554"/>
                  </a:cubicBezTo>
                  <a:cubicBezTo>
                    <a:pt x="73524" y="17554"/>
                    <a:pt x="73524" y="17554"/>
                    <a:pt x="73525" y="17554"/>
                  </a:cubicBezTo>
                  <a:cubicBezTo>
                    <a:pt x="73528" y="17554"/>
                    <a:pt x="73541" y="17555"/>
                    <a:pt x="73563" y="17555"/>
                  </a:cubicBezTo>
                  <a:cubicBezTo>
                    <a:pt x="73782" y="17555"/>
                    <a:pt x="74844" y="17489"/>
                    <a:pt x="74836" y="16020"/>
                  </a:cubicBezTo>
                  <a:cubicBezTo>
                    <a:pt x="74835" y="15717"/>
                    <a:pt x="74803" y="15426"/>
                    <a:pt x="74732" y="15152"/>
                  </a:cubicBezTo>
                  <a:cubicBezTo>
                    <a:pt x="74157" y="12920"/>
                    <a:pt x="73100" y="9914"/>
                    <a:pt x="73199" y="7366"/>
                  </a:cubicBezTo>
                  <a:cubicBezTo>
                    <a:pt x="73226" y="6629"/>
                    <a:pt x="73373" y="5927"/>
                    <a:pt x="73518" y="5238"/>
                  </a:cubicBezTo>
                  <a:cubicBezTo>
                    <a:pt x="73769" y="4030"/>
                    <a:pt x="74078" y="2905"/>
                    <a:pt x="74351" y="1717"/>
                  </a:cubicBezTo>
                  <a:cubicBezTo>
                    <a:pt x="74408" y="1471"/>
                    <a:pt x="74466" y="1205"/>
                    <a:pt x="74432" y="945"/>
                  </a:cubicBezTo>
                  <a:cubicBezTo>
                    <a:pt x="74361" y="400"/>
                    <a:pt x="73971" y="268"/>
                    <a:pt x="73661" y="247"/>
                  </a:cubicBezTo>
                  <a:cubicBezTo>
                    <a:pt x="70803" y="51"/>
                    <a:pt x="53306" y="1"/>
                    <a:pt x="43225" y="1"/>
                  </a:cubicBezTo>
                  <a:close/>
                </a:path>
              </a:pathLst>
            </a:custGeom>
            <a:solidFill>
              <a:schemeClr val="accent2"/>
            </a:solidFill>
            <a:ln w="19050" cap="flat" cmpd="sng">
              <a:solidFill>
                <a:schemeClr val="dk1"/>
              </a:solidFill>
              <a:prstDash val="solid"/>
              <a:round/>
              <a:headEnd type="none" w="sm" len="sm"/>
              <a:tailEnd type="none" w="sm" len="sm"/>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216" name="Google Shape;2216;p49">
              <a:extLst>
                <a:ext uri="{FF2B5EF4-FFF2-40B4-BE49-F238E27FC236}">
                  <a16:creationId xmlns:a16="http://schemas.microsoft.com/office/drawing/2014/main" id="{A1B3AB99-3148-7D3D-42AB-A2CD67A094A5}"/>
                </a:ext>
              </a:extLst>
            </p:cNvPr>
            <p:cNvSpPr/>
            <p:nvPr/>
          </p:nvSpPr>
          <p:spPr>
            <a:xfrm>
              <a:off x="1916900" y="1566950"/>
              <a:ext cx="1735600" cy="177700"/>
            </a:xfrm>
            <a:custGeom>
              <a:avLst/>
              <a:gdLst/>
              <a:ahLst/>
              <a:cxnLst/>
              <a:rect l="l" t="t" r="r" b="b"/>
              <a:pathLst>
                <a:path w="69424" h="7108" extrusionOk="0">
                  <a:moveTo>
                    <a:pt x="5142" y="0"/>
                  </a:moveTo>
                  <a:cubicBezTo>
                    <a:pt x="3412" y="0"/>
                    <a:pt x="1687" y="84"/>
                    <a:pt x="1" y="400"/>
                  </a:cubicBezTo>
                  <a:cubicBezTo>
                    <a:pt x="134" y="2878"/>
                    <a:pt x="481" y="5836"/>
                    <a:pt x="1963" y="6778"/>
                  </a:cubicBezTo>
                  <a:cubicBezTo>
                    <a:pt x="2410" y="7063"/>
                    <a:pt x="2898" y="7108"/>
                    <a:pt x="3384" y="7108"/>
                  </a:cubicBezTo>
                  <a:cubicBezTo>
                    <a:pt x="3489" y="7108"/>
                    <a:pt x="3595" y="7106"/>
                    <a:pt x="3700" y="7104"/>
                  </a:cubicBezTo>
                  <a:cubicBezTo>
                    <a:pt x="13188" y="6881"/>
                    <a:pt x="22673" y="6345"/>
                    <a:pt x="32148" y="5499"/>
                  </a:cubicBezTo>
                  <a:cubicBezTo>
                    <a:pt x="33095" y="5415"/>
                    <a:pt x="34048" y="5325"/>
                    <a:pt x="34960" y="4930"/>
                  </a:cubicBezTo>
                  <a:cubicBezTo>
                    <a:pt x="35882" y="4532"/>
                    <a:pt x="36743" y="3831"/>
                    <a:pt x="37677" y="3523"/>
                  </a:cubicBezTo>
                  <a:cubicBezTo>
                    <a:pt x="38092" y="3387"/>
                    <a:pt x="39962" y="3360"/>
                    <a:pt x="42600" y="3360"/>
                  </a:cubicBezTo>
                  <a:cubicBezTo>
                    <a:pt x="44401" y="3360"/>
                    <a:pt x="46560" y="3372"/>
                    <a:pt x="48857" y="3372"/>
                  </a:cubicBezTo>
                  <a:cubicBezTo>
                    <a:pt x="57626" y="3372"/>
                    <a:pt x="68418" y="3185"/>
                    <a:pt x="69056" y="1382"/>
                  </a:cubicBezTo>
                  <a:cubicBezTo>
                    <a:pt x="69424" y="346"/>
                    <a:pt x="55894" y="164"/>
                    <a:pt x="46190" y="164"/>
                  </a:cubicBezTo>
                  <a:cubicBezTo>
                    <a:pt x="40973" y="164"/>
                    <a:pt x="36861" y="217"/>
                    <a:pt x="36610" y="217"/>
                  </a:cubicBezTo>
                  <a:cubicBezTo>
                    <a:pt x="34013" y="217"/>
                    <a:pt x="31410" y="265"/>
                    <a:pt x="28819" y="265"/>
                  </a:cubicBezTo>
                  <a:cubicBezTo>
                    <a:pt x="27836" y="265"/>
                    <a:pt x="26855" y="258"/>
                    <a:pt x="25877" y="239"/>
                  </a:cubicBezTo>
                  <a:cubicBezTo>
                    <a:pt x="21355" y="151"/>
                    <a:pt x="16832" y="102"/>
                    <a:pt x="12310" y="102"/>
                  </a:cubicBezTo>
                  <a:cubicBezTo>
                    <a:pt x="11871" y="102"/>
                    <a:pt x="11432" y="102"/>
                    <a:pt x="10992" y="103"/>
                  </a:cubicBezTo>
                  <a:cubicBezTo>
                    <a:pt x="10953" y="103"/>
                    <a:pt x="10914" y="103"/>
                    <a:pt x="10874" y="103"/>
                  </a:cubicBezTo>
                  <a:cubicBezTo>
                    <a:pt x="8991" y="103"/>
                    <a:pt x="7064" y="0"/>
                    <a:pt x="5142" y="0"/>
                  </a:cubicBezTo>
                  <a:close/>
                </a:path>
              </a:pathLst>
            </a:custGeom>
            <a:solidFill>
              <a:srgbClr val="FFFFFF">
                <a:alpha val="26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217" name="Google Shape;2217;p49">
            <a:extLst>
              <a:ext uri="{FF2B5EF4-FFF2-40B4-BE49-F238E27FC236}">
                <a16:creationId xmlns:a16="http://schemas.microsoft.com/office/drawing/2014/main" id="{F3E90EFA-4522-0901-48E1-D7DFCE46D221}"/>
              </a:ext>
            </a:extLst>
          </p:cNvPr>
          <p:cNvSpPr txBox="1">
            <a:spLocks noGrp="1"/>
          </p:cNvSpPr>
          <p:nvPr>
            <p:ph type="title"/>
          </p:nvPr>
        </p:nvSpPr>
        <p:spPr>
          <a:xfrm>
            <a:off x="2083432" y="1321860"/>
            <a:ext cx="5060658" cy="2553443"/>
          </a:xfrm>
          <a:prstGeom prst="rect">
            <a:avLst/>
          </a:prstGeom>
        </p:spPr>
        <p:txBody>
          <a:bodyPr spcFirstLastPara="1" wrap="square" lIns="91425" tIns="91425" rIns="91425" bIns="91425" anchor="ctr" anchorCtr="0">
            <a:noAutofit/>
          </a:bodyPr>
          <a:lstStyle/>
          <a:p>
            <a:pPr marL="0" lvl="0" indent="0" algn="just" rtl="1">
              <a:lnSpc>
                <a:spcPct val="100000"/>
              </a:lnSpc>
              <a:spcBef>
                <a:spcPts val="0"/>
              </a:spcBef>
              <a:spcAft>
                <a:spcPts val="0"/>
              </a:spcAft>
              <a:buNone/>
            </a:pPr>
            <a:r>
              <a:rPr lang="ar-SA" sz="2400" b="0" dirty="0">
                <a:latin typeface="Dubai" panose="020B0503030403030204" pitchFamily="34" charset="-78"/>
                <a:cs typeface="Dubai" panose="020B0503030403030204" pitchFamily="34" charset="-78"/>
              </a:rPr>
              <a:t>أثبت المشروع كفاءة النظام المقترح في دمج تحليل الصور والفحوصات المخبرية لزيادة دقة وسرعة التشخيص، مع واجهة مرنة تدعم الأطباء وتسهّل دمجه بالأنظمة الطبية.</a:t>
            </a:r>
            <a:endParaRPr sz="2400" b="0" dirty="0">
              <a:latin typeface="Dubai" panose="020B0503030403030204" pitchFamily="34" charset="-78"/>
              <a:cs typeface="Dubai" panose="020B0503030403030204" pitchFamily="34" charset="-78"/>
            </a:endParaRPr>
          </a:p>
        </p:txBody>
      </p:sp>
      <p:grpSp>
        <p:nvGrpSpPr>
          <p:cNvPr id="3" name="Google Shape;1751;p48">
            <a:extLst>
              <a:ext uri="{FF2B5EF4-FFF2-40B4-BE49-F238E27FC236}">
                <a16:creationId xmlns:a16="http://schemas.microsoft.com/office/drawing/2014/main" id="{2E1CA976-CEE4-17E9-8317-0393FFB85BD7}"/>
              </a:ext>
            </a:extLst>
          </p:cNvPr>
          <p:cNvGrpSpPr/>
          <p:nvPr/>
        </p:nvGrpSpPr>
        <p:grpSpPr>
          <a:xfrm>
            <a:off x="708369" y="2840967"/>
            <a:ext cx="1712639" cy="1873738"/>
            <a:chOff x="996171" y="1048557"/>
            <a:chExt cx="2784779" cy="3046728"/>
          </a:xfrm>
        </p:grpSpPr>
        <p:sp>
          <p:nvSpPr>
            <p:cNvPr id="4" name="Google Shape;1752;p48">
              <a:extLst>
                <a:ext uri="{FF2B5EF4-FFF2-40B4-BE49-F238E27FC236}">
                  <a16:creationId xmlns:a16="http://schemas.microsoft.com/office/drawing/2014/main" id="{A3BCC9A8-F704-0462-9EE7-67406D3C8E6E}"/>
                </a:ext>
              </a:extLst>
            </p:cNvPr>
            <p:cNvSpPr/>
            <p:nvPr/>
          </p:nvSpPr>
          <p:spPr>
            <a:xfrm rot="-293290">
              <a:off x="1112504" y="1152128"/>
              <a:ext cx="2552112" cy="2839586"/>
            </a:xfrm>
            <a:custGeom>
              <a:avLst/>
              <a:gdLst/>
              <a:ahLst/>
              <a:cxnLst/>
              <a:rect l="l" t="t" r="r" b="b"/>
              <a:pathLst>
                <a:path w="65159" h="72494" extrusionOk="0">
                  <a:moveTo>
                    <a:pt x="29798" y="1"/>
                  </a:moveTo>
                  <a:cubicBezTo>
                    <a:pt x="25513" y="1"/>
                    <a:pt x="21231" y="1323"/>
                    <a:pt x="17743" y="3725"/>
                  </a:cubicBezTo>
                  <a:cubicBezTo>
                    <a:pt x="13581" y="6593"/>
                    <a:pt x="10479" y="11046"/>
                    <a:pt x="9237" y="15945"/>
                  </a:cubicBezTo>
                  <a:cubicBezTo>
                    <a:pt x="9123" y="16405"/>
                    <a:pt x="9023" y="16860"/>
                    <a:pt x="8925" y="17309"/>
                  </a:cubicBezTo>
                  <a:cubicBezTo>
                    <a:pt x="8638" y="18609"/>
                    <a:pt x="8342" y="19956"/>
                    <a:pt x="7756" y="20520"/>
                  </a:cubicBezTo>
                  <a:cubicBezTo>
                    <a:pt x="7527" y="20740"/>
                    <a:pt x="7123" y="20980"/>
                    <a:pt x="6648" y="21259"/>
                  </a:cubicBezTo>
                  <a:cubicBezTo>
                    <a:pt x="6289" y="21474"/>
                    <a:pt x="5881" y="21714"/>
                    <a:pt x="5468" y="21998"/>
                  </a:cubicBezTo>
                  <a:cubicBezTo>
                    <a:pt x="3468" y="23385"/>
                    <a:pt x="2369" y="25257"/>
                    <a:pt x="2372" y="27279"/>
                  </a:cubicBezTo>
                  <a:cubicBezTo>
                    <a:pt x="2375" y="28923"/>
                    <a:pt x="3119" y="30178"/>
                    <a:pt x="3610" y="31009"/>
                  </a:cubicBezTo>
                  <a:cubicBezTo>
                    <a:pt x="3722" y="31199"/>
                    <a:pt x="3881" y="31467"/>
                    <a:pt x="3956" y="31629"/>
                  </a:cubicBezTo>
                  <a:cubicBezTo>
                    <a:pt x="3822" y="31983"/>
                    <a:pt x="3248" y="32722"/>
                    <a:pt x="2860" y="33224"/>
                  </a:cubicBezTo>
                  <a:cubicBezTo>
                    <a:pt x="1655" y="34776"/>
                    <a:pt x="0" y="36901"/>
                    <a:pt x="430" y="39783"/>
                  </a:cubicBezTo>
                  <a:cubicBezTo>
                    <a:pt x="812" y="42369"/>
                    <a:pt x="2857" y="44506"/>
                    <a:pt x="5890" y="45499"/>
                  </a:cubicBezTo>
                  <a:cubicBezTo>
                    <a:pt x="6598" y="45731"/>
                    <a:pt x="7296" y="45890"/>
                    <a:pt x="7912" y="46032"/>
                  </a:cubicBezTo>
                  <a:cubicBezTo>
                    <a:pt x="8707" y="46219"/>
                    <a:pt x="9455" y="46389"/>
                    <a:pt x="9982" y="46657"/>
                  </a:cubicBezTo>
                  <a:cubicBezTo>
                    <a:pt x="10443" y="46892"/>
                    <a:pt x="10961" y="47316"/>
                    <a:pt x="11517" y="47768"/>
                  </a:cubicBezTo>
                  <a:cubicBezTo>
                    <a:pt x="11578" y="47818"/>
                    <a:pt x="11642" y="47871"/>
                    <a:pt x="11706" y="47921"/>
                  </a:cubicBezTo>
                  <a:cubicBezTo>
                    <a:pt x="11171" y="47955"/>
                    <a:pt x="10627" y="47982"/>
                    <a:pt x="10083" y="48008"/>
                  </a:cubicBezTo>
                  <a:cubicBezTo>
                    <a:pt x="8819" y="48063"/>
                    <a:pt x="7700" y="48858"/>
                    <a:pt x="7226" y="50033"/>
                  </a:cubicBezTo>
                  <a:cubicBezTo>
                    <a:pt x="6754" y="51205"/>
                    <a:pt x="7014" y="52552"/>
                    <a:pt x="7882" y="53464"/>
                  </a:cubicBezTo>
                  <a:lnTo>
                    <a:pt x="9581" y="55253"/>
                  </a:lnTo>
                  <a:lnTo>
                    <a:pt x="7856" y="57205"/>
                  </a:lnTo>
                  <a:cubicBezTo>
                    <a:pt x="7039" y="58137"/>
                    <a:pt x="6824" y="59474"/>
                    <a:pt x="7310" y="60609"/>
                  </a:cubicBezTo>
                  <a:cubicBezTo>
                    <a:pt x="7541" y="61153"/>
                    <a:pt x="7921" y="61610"/>
                    <a:pt x="8384" y="61948"/>
                  </a:cubicBezTo>
                  <a:lnTo>
                    <a:pt x="8384" y="63036"/>
                  </a:lnTo>
                  <a:cubicBezTo>
                    <a:pt x="7536" y="63627"/>
                    <a:pt x="6983" y="64609"/>
                    <a:pt x="6989" y="65723"/>
                  </a:cubicBezTo>
                  <a:cubicBezTo>
                    <a:pt x="7000" y="66808"/>
                    <a:pt x="7547" y="67762"/>
                    <a:pt x="8378" y="68345"/>
                  </a:cubicBezTo>
                  <a:lnTo>
                    <a:pt x="8325" y="68504"/>
                  </a:lnTo>
                  <a:lnTo>
                    <a:pt x="8308" y="68571"/>
                  </a:lnTo>
                  <a:cubicBezTo>
                    <a:pt x="8052" y="69506"/>
                    <a:pt x="8244" y="70485"/>
                    <a:pt x="8830" y="71252"/>
                  </a:cubicBezTo>
                  <a:cubicBezTo>
                    <a:pt x="9416" y="72016"/>
                    <a:pt x="10309" y="72457"/>
                    <a:pt x="11280" y="72457"/>
                  </a:cubicBezTo>
                  <a:lnTo>
                    <a:pt x="11614" y="72457"/>
                  </a:lnTo>
                  <a:cubicBezTo>
                    <a:pt x="11888" y="72457"/>
                    <a:pt x="12158" y="72418"/>
                    <a:pt x="12415" y="72348"/>
                  </a:cubicBezTo>
                  <a:cubicBezTo>
                    <a:pt x="12669" y="72418"/>
                    <a:pt x="12942" y="72457"/>
                    <a:pt x="13213" y="72457"/>
                  </a:cubicBezTo>
                  <a:lnTo>
                    <a:pt x="13556" y="72457"/>
                  </a:lnTo>
                  <a:cubicBezTo>
                    <a:pt x="13790" y="72457"/>
                    <a:pt x="14016" y="72429"/>
                    <a:pt x="14237" y="72379"/>
                  </a:cubicBezTo>
                  <a:cubicBezTo>
                    <a:pt x="14454" y="72429"/>
                    <a:pt x="14686" y="72457"/>
                    <a:pt x="14920" y="72457"/>
                  </a:cubicBezTo>
                  <a:lnTo>
                    <a:pt x="15221" y="72457"/>
                  </a:lnTo>
                  <a:cubicBezTo>
                    <a:pt x="15425" y="72457"/>
                    <a:pt x="15620" y="72435"/>
                    <a:pt x="15807" y="72401"/>
                  </a:cubicBezTo>
                  <a:cubicBezTo>
                    <a:pt x="16000" y="72438"/>
                    <a:pt x="16198" y="72457"/>
                    <a:pt x="16402" y="72457"/>
                  </a:cubicBezTo>
                  <a:lnTo>
                    <a:pt x="16722" y="72457"/>
                  </a:lnTo>
                  <a:cubicBezTo>
                    <a:pt x="16915" y="72457"/>
                    <a:pt x="17099" y="72438"/>
                    <a:pt x="17280" y="72404"/>
                  </a:cubicBezTo>
                  <a:cubicBezTo>
                    <a:pt x="17459" y="72435"/>
                    <a:pt x="17635" y="72457"/>
                    <a:pt x="17816" y="72457"/>
                  </a:cubicBezTo>
                  <a:lnTo>
                    <a:pt x="18151" y="72457"/>
                  </a:lnTo>
                  <a:cubicBezTo>
                    <a:pt x="18427" y="72457"/>
                    <a:pt x="18695" y="72418"/>
                    <a:pt x="18954" y="72348"/>
                  </a:cubicBezTo>
                  <a:cubicBezTo>
                    <a:pt x="19208" y="72418"/>
                    <a:pt x="19482" y="72457"/>
                    <a:pt x="19752" y="72457"/>
                  </a:cubicBezTo>
                  <a:lnTo>
                    <a:pt x="20095" y="72457"/>
                  </a:lnTo>
                  <a:cubicBezTo>
                    <a:pt x="20257" y="72457"/>
                    <a:pt x="20419" y="72438"/>
                    <a:pt x="20578" y="72415"/>
                  </a:cubicBezTo>
                  <a:cubicBezTo>
                    <a:pt x="20737" y="72438"/>
                    <a:pt x="20896" y="72457"/>
                    <a:pt x="21063" y="72457"/>
                  </a:cubicBezTo>
                  <a:lnTo>
                    <a:pt x="21381" y="72457"/>
                  </a:lnTo>
                  <a:cubicBezTo>
                    <a:pt x="21605" y="72457"/>
                    <a:pt x="21819" y="72432"/>
                    <a:pt x="22029" y="72387"/>
                  </a:cubicBezTo>
                  <a:cubicBezTo>
                    <a:pt x="22243" y="72432"/>
                    <a:pt x="22458" y="72457"/>
                    <a:pt x="22681" y="72457"/>
                  </a:cubicBezTo>
                  <a:lnTo>
                    <a:pt x="23011" y="72457"/>
                  </a:lnTo>
                  <a:cubicBezTo>
                    <a:pt x="23184" y="72457"/>
                    <a:pt x="23351" y="72438"/>
                    <a:pt x="23518" y="72410"/>
                  </a:cubicBezTo>
                  <a:cubicBezTo>
                    <a:pt x="23683" y="72438"/>
                    <a:pt x="23853" y="72457"/>
                    <a:pt x="24029" y="72457"/>
                  </a:cubicBezTo>
                  <a:lnTo>
                    <a:pt x="25876" y="72457"/>
                  </a:lnTo>
                  <a:cubicBezTo>
                    <a:pt x="26057" y="72457"/>
                    <a:pt x="26233" y="72438"/>
                    <a:pt x="26403" y="72407"/>
                  </a:cubicBezTo>
                  <a:cubicBezTo>
                    <a:pt x="26573" y="72438"/>
                    <a:pt x="26752" y="72457"/>
                    <a:pt x="26930" y="72457"/>
                  </a:cubicBezTo>
                  <a:lnTo>
                    <a:pt x="27245" y="72457"/>
                  </a:lnTo>
                  <a:cubicBezTo>
                    <a:pt x="27488" y="72457"/>
                    <a:pt x="27725" y="72429"/>
                    <a:pt x="27951" y="72376"/>
                  </a:cubicBezTo>
                  <a:cubicBezTo>
                    <a:pt x="28177" y="72429"/>
                    <a:pt x="28414" y="72457"/>
                    <a:pt x="28654" y="72457"/>
                  </a:cubicBezTo>
                  <a:lnTo>
                    <a:pt x="28958" y="72457"/>
                  </a:lnTo>
                  <a:cubicBezTo>
                    <a:pt x="29154" y="72457"/>
                    <a:pt x="29343" y="72435"/>
                    <a:pt x="29528" y="72401"/>
                  </a:cubicBezTo>
                  <a:cubicBezTo>
                    <a:pt x="29712" y="72435"/>
                    <a:pt x="29901" y="72457"/>
                    <a:pt x="30097" y="72457"/>
                  </a:cubicBezTo>
                  <a:lnTo>
                    <a:pt x="31944" y="72457"/>
                  </a:lnTo>
                  <a:cubicBezTo>
                    <a:pt x="32217" y="72457"/>
                    <a:pt x="32482" y="72418"/>
                    <a:pt x="32733" y="72348"/>
                  </a:cubicBezTo>
                  <a:cubicBezTo>
                    <a:pt x="33090" y="72438"/>
                    <a:pt x="33461" y="72488"/>
                    <a:pt x="33852" y="72488"/>
                  </a:cubicBezTo>
                  <a:cubicBezTo>
                    <a:pt x="34401" y="72488"/>
                    <a:pt x="34873" y="72393"/>
                    <a:pt x="35277" y="72262"/>
                  </a:cubicBezTo>
                  <a:cubicBezTo>
                    <a:pt x="35726" y="72410"/>
                    <a:pt x="36206" y="72488"/>
                    <a:pt x="36711" y="72488"/>
                  </a:cubicBezTo>
                  <a:cubicBezTo>
                    <a:pt x="37456" y="72488"/>
                    <a:pt x="38062" y="72320"/>
                    <a:pt x="38536" y="72103"/>
                  </a:cubicBezTo>
                  <a:cubicBezTo>
                    <a:pt x="38960" y="72326"/>
                    <a:pt x="39445" y="72457"/>
                    <a:pt x="39961" y="72457"/>
                  </a:cubicBezTo>
                  <a:lnTo>
                    <a:pt x="40279" y="72457"/>
                  </a:lnTo>
                  <a:cubicBezTo>
                    <a:pt x="40550" y="72457"/>
                    <a:pt x="40815" y="72421"/>
                    <a:pt x="41066" y="72354"/>
                  </a:cubicBezTo>
                  <a:cubicBezTo>
                    <a:pt x="41317" y="72421"/>
                    <a:pt x="41582" y="72457"/>
                    <a:pt x="41856" y="72457"/>
                  </a:cubicBezTo>
                  <a:lnTo>
                    <a:pt x="42168" y="72457"/>
                  </a:lnTo>
                  <a:cubicBezTo>
                    <a:pt x="42483" y="72457"/>
                    <a:pt x="42782" y="72407"/>
                    <a:pt x="43069" y="72320"/>
                  </a:cubicBezTo>
                  <a:cubicBezTo>
                    <a:pt x="43449" y="72432"/>
                    <a:pt x="43842" y="72493"/>
                    <a:pt x="44255" y="72493"/>
                  </a:cubicBezTo>
                  <a:cubicBezTo>
                    <a:pt x="44668" y="72493"/>
                    <a:pt x="45067" y="72432"/>
                    <a:pt x="45446" y="72320"/>
                  </a:cubicBezTo>
                  <a:cubicBezTo>
                    <a:pt x="45733" y="72407"/>
                    <a:pt x="46035" y="72457"/>
                    <a:pt x="46350" y="72457"/>
                  </a:cubicBezTo>
                  <a:lnTo>
                    <a:pt x="46668" y="72457"/>
                  </a:lnTo>
                  <a:cubicBezTo>
                    <a:pt x="46908" y="72457"/>
                    <a:pt x="47145" y="72429"/>
                    <a:pt x="47371" y="72376"/>
                  </a:cubicBezTo>
                  <a:cubicBezTo>
                    <a:pt x="47597" y="72429"/>
                    <a:pt x="47834" y="72457"/>
                    <a:pt x="48077" y="72457"/>
                  </a:cubicBezTo>
                  <a:lnTo>
                    <a:pt x="48378" y="72457"/>
                  </a:lnTo>
                  <a:cubicBezTo>
                    <a:pt x="48696" y="72457"/>
                    <a:pt x="49003" y="72407"/>
                    <a:pt x="49290" y="72320"/>
                  </a:cubicBezTo>
                  <a:cubicBezTo>
                    <a:pt x="49578" y="72410"/>
                    <a:pt x="49882" y="72457"/>
                    <a:pt x="50200" y="72457"/>
                  </a:cubicBezTo>
                  <a:lnTo>
                    <a:pt x="50518" y="72457"/>
                  </a:lnTo>
                  <a:cubicBezTo>
                    <a:pt x="50839" y="72457"/>
                    <a:pt x="51148" y="72407"/>
                    <a:pt x="51441" y="72312"/>
                  </a:cubicBezTo>
                  <a:cubicBezTo>
                    <a:pt x="51734" y="72407"/>
                    <a:pt x="52044" y="72457"/>
                    <a:pt x="52365" y="72457"/>
                  </a:cubicBezTo>
                  <a:lnTo>
                    <a:pt x="52683" y="72457"/>
                  </a:lnTo>
                  <a:cubicBezTo>
                    <a:pt x="52906" y="72457"/>
                    <a:pt x="53126" y="72432"/>
                    <a:pt x="53330" y="72387"/>
                  </a:cubicBezTo>
                  <a:cubicBezTo>
                    <a:pt x="53539" y="72432"/>
                    <a:pt x="53757" y="72457"/>
                    <a:pt x="53980" y="72457"/>
                  </a:cubicBezTo>
                  <a:lnTo>
                    <a:pt x="54293" y="72457"/>
                  </a:lnTo>
                  <a:cubicBezTo>
                    <a:pt x="55992" y="72457"/>
                    <a:pt x="57375" y="71071"/>
                    <a:pt x="57375" y="69374"/>
                  </a:cubicBezTo>
                  <a:lnTo>
                    <a:pt x="57375" y="68365"/>
                  </a:lnTo>
                  <a:cubicBezTo>
                    <a:pt x="58288" y="67787"/>
                    <a:pt x="58893" y="66769"/>
                    <a:pt x="58887" y="65611"/>
                  </a:cubicBezTo>
                  <a:cubicBezTo>
                    <a:pt x="58876" y="64498"/>
                    <a:pt x="58301" y="63519"/>
                    <a:pt x="57425" y="62944"/>
                  </a:cubicBezTo>
                  <a:cubicBezTo>
                    <a:pt x="57442" y="62791"/>
                    <a:pt x="57453" y="62632"/>
                    <a:pt x="57453" y="62475"/>
                  </a:cubicBezTo>
                  <a:cubicBezTo>
                    <a:pt x="57453" y="62347"/>
                    <a:pt x="57439" y="62224"/>
                    <a:pt x="57428" y="62099"/>
                  </a:cubicBezTo>
                  <a:cubicBezTo>
                    <a:pt x="57997" y="61753"/>
                    <a:pt x="58460" y="61245"/>
                    <a:pt x="58728" y="60615"/>
                  </a:cubicBezTo>
                  <a:cubicBezTo>
                    <a:pt x="59214" y="59474"/>
                    <a:pt x="59002" y="58137"/>
                    <a:pt x="58179" y="57203"/>
                  </a:cubicBezTo>
                  <a:lnTo>
                    <a:pt x="56460" y="55253"/>
                  </a:lnTo>
                  <a:lnTo>
                    <a:pt x="58154" y="53467"/>
                  </a:lnTo>
                  <a:cubicBezTo>
                    <a:pt x="59027" y="52555"/>
                    <a:pt x="59283" y="51205"/>
                    <a:pt x="58809" y="50033"/>
                  </a:cubicBezTo>
                  <a:cubicBezTo>
                    <a:pt x="58636" y="49598"/>
                    <a:pt x="58371" y="49218"/>
                    <a:pt x="58045" y="48903"/>
                  </a:cubicBezTo>
                  <a:cubicBezTo>
                    <a:pt x="59797" y="48443"/>
                    <a:pt x="61267" y="47617"/>
                    <a:pt x="62355" y="46473"/>
                  </a:cubicBezTo>
                  <a:cubicBezTo>
                    <a:pt x="64065" y="44677"/>
                    <a:pt x="65159" y="41446"/>
                    <a:pt x="63521" y="38586"/>
                  </a:cubicBezTo>
                  <a:cubicBezTo>
                    <a:pt x="63161" y="37959"/>
                    <a:pt x="62732" y="37476"/>
                    <a:pt x="62419" y="37125"/>
                  </a:cubicBezTo>
                  <a:cubicBezTo>
                    <a:pt x="62380" y="37083"/>
                    <a:pt x="62338" y="37033"/>
                    <a:pt x="62296" y="36988"/>
                  </a:cubicBezTo>
                  <a:cubicBezTo>
                    <a:pt x="62361" y="36779"/>
                    <a:pt x="62458" y="36514"/>
                    <a:pt x="62531" y="36310"/>
                  </a:cubicBezTo>
                  <a:cubicBezTo>
                    <a:pt x="62983" y="35060"/>
                    <a:pt x="63744" y="32968"/>
                    <a:pt x="62612" y="30806"/>
                  </a:cubicBezTo>
                  <a:cubicBezTo>
                    <a:pt x="61638" y="28942"/>
                    <a:pt x="59914" y="28275"/>
                    <a:pt x="58779" y="27837"/>
                  </a:cubicBezTo>
                  <a:lnTo>
                    <a:pt x="58642" y="27784"/>
                  </a:lnTo>
                  <a:cubicBezTo>
                    <a:pt x="58681" y="27670"/>
                    <a:pt x="58723" y="27556"/>
                    <a:pt x="58756" y="27458"/>
                  </a:cubicBezTo>
                  <a:cubicBezTo>
                    <a:pt x="59169" y="26281"/>
                    <a:pt x="59794" y="24506"/>
                    <a:pt x="59180" y="22565"/>
                  </a:cubicBezTo>
                  <a:cubicBezTo>
                    <a:pt x="58469" y="20305"/>
                    <a:pt x="56619" y="19273"/>
                    <a:pt x="55400" y="18589"/>
                  </a:cubicBezTo>
                  <a:cubicBezTo>
                    <a:pt x="55043" y="18391"/>
                    <a:pt x="54507" y="18090"/>
                    <a:pt x="54371" y="17936"/>
                  </a:cubicBezTo>
                  <a:cubicBezTo>
                    <a:pt x="54315" y="17870"/>
                    <a:pt x="54131" y="17432"/>
                    <a:pt x="54217" y="16466"/>
                  </a:cubicBezTo>
                  <a:cubicBezTo>
                    <a:pt x="54256" y="16053"/>
                    <a:pt x="54326" y="15604"/>
                    <a:pt x="54399" y="15127"/>
                  </a:cubicBezTo>
                  <a:cubicBezTo>
                    <a:pt x="54544" y="14184"/>
                    <a:pt x="54711" y="13113"/>
                    <a:pt x="54680" y="11947"/>
                  </a:cubicBezTo>
                  <a:cubicBezTo>
                    <a:pt x="54555" y="7581"/>
                    <a:pt x="51486" y="3530"/>
                    <a:pt x="47218" y="2091"/>
                  </a:cubicBezTo>
                  <a:cubicBezTo>
                    <a:pt x="46060" y="1700"/>
                    <a:pt x="44835" y="1505"/>
                    <a:pt x="43577" y="1505"/>
                  </a:cubicBezTo>
                  <a:cubicBezTo>
                    <a:pt x="41878" y="1505"/>
                    <a:pt x="40176" y="1870"/>
                    <a:pt x="38608" y="2559"/>
                  </a:cubicBezTo>
                  <a:cubicBezTo>
                    <a:pt x="36918" y="1284"/>
                    <a:pt x="34694" y="433"/>
                    <a:pt x="32195" y="140"/>
                  </a:cubicBezTo>
                  <a:cubicBezTo>
                    <a:pt x="31408" y="48"/>
                    <a:pt x="30602" y="1"/>
                    <a:pt x="29798" y="1"/>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53;p48">
              <a:extLst>
                <a:ext uri="{FF2B5EF4-FFF2-40B4-BE49-F238E27FC236}">
                  <a16:creationId xmlns:a16="http://schemas.microsoft.com/office/drawing/2014/main" id="{53611D67-C5CA-A148-ED41-EC9E2759D1FE}"/>
                </a:ext>
              </a:extLst>
            </p:cNvPr>
            <p:cNvSpPr/>
            <p:nvPr/>
          </p:nvSpPr>
          <p:spPr>
            <a:xfrm rot="-293290">
              <a:off x="1652198" y="3618644"/>
              <a:ext cx="104577" cy="134784"/>
            </a:xfrm>
            <a:custGeom>
              <a:avLst/>
              <a:gdLst/>
              <a:ahLst/>
              <a:cxnLst/>
              <a:rect l="l" t="t" r="r" b="b"/>
              <a:pathLst>
                <a:path w="2670" h="3441" extrusionOk="0">
                  <a:moveTo>
                    <a:pt x="1353" y="788"/>
                  </a:moveTo>
                  <a:cubicBezTo>
                    <a:pt x="1593" y="788"/>
                    <a:pt x="1710" y="877"/>
                    <a:pt x="1710" y="1058"/>
                  </a:cubicBezTo>
                  <a:cubicBezTo>
                    <a:pt x="1710" y="1242"/>
                    <a:pt x="1590" y="1332"/>
                    <a:pt x="1353" y="1332"/>
                  </a:cubicBezTo>
                  <a:lnTo>
                    <a:pt x="946" y="1332"/>
                  </a:lnTo>
                  <a:cubicBezTo>
                    <a:pt x="935" y="1332"/>
                    <a:pt x="923" y="1326"/>
                    <a:pt x="923" y="1307"/>
                  </a:cubicBezTo>
                  <a:lnTo>
                    <a:pt x="923" y="816"/>
                  </a:lnTo>
                  <a:cubicBezTo>
                    <a:pt x="923" y="799"/>
                    <a:pt x="935" y="790"/>
                    <a:pt x="946" y="788"/>
                  </a:cubicBezTo>
                  <a:close/>
                  <a:moveTo>
                    <a:pt x="1403" y="2085"/>
                  </a:moveTo>
                  <a:cubicBezTo>
                    <a:pt x="1632" y="2085"/>
                    <a:pt x="1746" y="2174"/>
                    <a:pt x="1746" y="2361"/>
                  </a:cubicBezTo>
                  <a:cubicBezTo>
                    <a:pt x="1746" y="2551"/>
                    <a:pt x="1630" y="2648"/>
                    <a:pt x="1407" y="2648"/>
                  </a:cubicBezTo>
                  <a:cubicBezTo>
                    <a:pt x="1404" y="2648"/>
                    <a:pt x="1401" y="2648"/>
                    <a:pt x="1398" y="2648"/>
                  </a:cubicBezTo>
                  <a:lnTo>
                    <a:pt x="951" y="2648"/>
                  </a:lnTo>
                  <a:cubicBezTo>
                    <a:pt x="937" y="2648"/>
                    <a:pt x="926" y="2643"/>
                    <a:pt x="926" y="2626"/>
                  </a:cubicBezTo>
                  <a:lnTo>
                    <a:pt x="926" y="2110"/>
                  </a:lnTo>
                  <a:cubicBezTo>
                    <a:pt x="926" y="2096"/>
                    <a:pt x="935" y="2085"/>
                    <a:pt x="951" y="2085"/>
                  </a:cubicBezTo>
                  <a:close/>
                  <a:moveTo>
                    <a:pt x="73" y="1"/>
                  </a:moveTo>
                  <a:cubicBezTo>
                    <a:pt x="50" y="1"/>
                    <a:pt x="33" y="7"/>
                    <a:pt x="20" y="20"/>
                  </a:cubicBezTo>
                  <a:cubicBezTo>
                    <a:pt x="6" y="32"/>
                    <a:pt x="0" y="48"/>
                    <a:pt x="0" y="73"/>
                  </a:cubicBezTo>
                  <a:lnTo>
                    <a:pt x="0" y="3368"/>
                  </a:lnTo>
                  <a:cubicBezTo>
                    <a:pt x="0" y="3391"/>
                    <a:pt x="6" y="3407"/>
                    <a:pt x="20" y="3421"/>
                  </a:cubicBezTo>
                  <a:cubicBezTo>
                    <a:pt x="31" y="3435"/>
                    <a:pt x="47" y="3441"/>
                    <a:pt x="73" y="3441"/>
                  </a:cubicBezTo>
                  <a:lnTo>
                    <a:pt x="1395" y="3441"/>
                  </a:lnTo>
                  <a:cubicBezTo>
                    <a:pt x="1772" y="3441"/>
                    <a:pt x="2078" y="3363"/>
                    <a:pt x="2316" y="3204"/>
                  </a:cubicBezTo>
                  <a:cubicBezTo>
                    <a:pt x="2553" y="3045"/>
                    <a:pt x="2670" y="2796"/>
                    <a:pt x="2670" y="2459"/>
                  </a:cubicBezTo>
                  <a:cubicBezTo>
                    <a:pt x="2670" y="2277"/>
                    <a:pt x="2636" y="2124"/>
                    <a:pt x="2567" y="1996"/>
                  </a:cubicBezTo>
                  <a:cubicBezTo>
                    <a:pt x="2497" y="1870"/>
                    <a:pt x="2388" y="1761"/>
                    <a:pt x="2240" y="1680"/>
                  </a:cubicBezTo>
                  <a:cubicBezTo>
                    <a:pt x="2226" y="1669"/>
                    <a:pt x="2226" y="1661"/>
                    <a:pt x="2237" y="1650"/>
                  </a:cubicBezTo>
                  <a:cubicBezTo>
                    <a:pt x="2486" y="1510"/>
                    <a:pt x="2611" y="1284"/>
                    <a:pt x="2611" y="972"/>
                  </a:cubicBezTo>
                  <a:cubicBezTo>
                    <a:pt x="2611" y="620"/>
                    <a:pt x="2505" y="372"/>
                    <a:pt x="2293" y="224"/>
                  </a:cubicBezTo>
                  <a:cubicBezTo>
                    <a:pt x="2084" y="73"/>
                    <a:pt x="1766" y="1"/>
                    <a:pt x="1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54;p48">
              <a:extLst>
                <a:ext uri="{FF2B5EF4-FFF2-40B4-BE49-F238E27FC236}">
                  <a16:creationId xmlns:a16="http://schemas.microsoft.com/office/drawing/2014/main" id="{B0E6616F-0EFC-2DCF-5BB1-9DB7C0EC736A}"/>
                </a:ext>
              </a:extLst>
            </p:cNvPr>
            <p:cNvSpPr/>
            <p:nvPr/>
          </p:nvSpPr>
          <p:spPr>
            <a:xfrm rot="-293290">
              <a:off x="1789356" y="3606665"/>
              <a:ext cx="105791" cy="134862"/>
            </a:xfrm>
            <a:custGeom>
              <a:avLst/>
              <a:gdLst/>
              <a:ahLst/>
              <a:cxnLst/>
              <a:rect l="l" t="t" r="r" b="b"/>
              <a:pathLst>
                <a:path w="2701" h="3443" extrusionOk="0">
                  <a:moveTo>
                    <a:pt x="945" y="798"/>
                  </a:moveTo>
                  <a:cubicBezTo>
                    <a:pt x="947" y="798"/>
                    <a:pt x="949" y="798"/>
                    <a:pt x="951" y="798"/>
                  </a:cubicBezTo>
                  <a:lnTo>
                    <a:pt x="1415" y="798"/>
                  </a:lnTo>
                  <a:cubicBezTo>
                    <a:pt x="1521" y="798"/>
                    <a:pt x="1604" y="829"/>
                    <a:pt x="1668" y="885"/>
                  </a:cubicBezTo>
                  <a:cubicBezTo>
                    <a:pt x="1735" y="943"/>
                    <a:pt x="1766" y="1019"/>
                    <a:pt x="1766" y="1113"/>
                  </a:cubicBezTo>
                  <a:cubicBezTo>
                    <a:pt x="1766" y="1203"/>
                    <a:pt x="1735" y="1281"/>
                    <a:pt x="1668" y="1337"/>
                  </a:cubicBezTo>
                  <a:cubicBezTo>
                    <a:pt x="1607" y="1392"/>
                    <a:pt x="1521" y="1420"/>
                    <a:pt x="1415" y="1420"/>
                  </a:cubicBezTo>
                  <a:lnTo>
                    <a:pt x="951" y="1420"/>
                  </a:lnTo>
                  <a:cubicBezTo>
                    <a:pt x="938" y="1420"/>
                    <a:pt x="926" y="1415"/>
                    <a:pt x="926" y="1395"/>
                  </a:cubicBezTo>
                  <a:lnTo>
                    <a:pt x="926" y="821"/>
                  </a:lnTo>
                  <a:cubicBezTo>
                    <a:pt x="926" y="806"/>
                    <a:pt x="933" y="798"/>
                    <a:pt x="945" y="798"/>
                  </a:cubicBezTo>
                  <a:close/>
                  <a:moveTo>
                    <a:pt x="73" y="0"/>
                  </a:moveTo>
                  <a:cubicBezTo>
                    <a:pt x="50" y="0"/>
                    <a:pt x="34" y="9"/>
                    <a:pt x="20" y="23"/>
                  </a:cubicBezTo>
                  <a:cubicBezTo>
                    <a:pt x="6" y="31"/>
                    <a:pt x="0" y="51"/>
                    <a:pt x="0" y="73"/>
                  </a:cubicBezTo>
                  <a:lnTo>
                    <a:pt x="0" y="3370"/>
                  </a:lnTo>
                  <a:cubicBezTo>
                    <a:pt x="0" y="3390"/>
                    <a:pt x="6" y="3407"/>
                    <a:pt x="20" y="3421"/>
                  </a:cubicBezTo>
                  <a:cubicBezTo>
                    <a:pt x="31" y="3435"/>
                    <a:pt x="48" y="3443"/>
                    <a:pt x="73" y="3443"/>
                  </a:cubicBezTo>
                  <a:lnTo>
                    <a:pt x="851" y="3443"/>
                  </a:lnTo>
                  <a:cubicBezTo>
                    <a:pt x="871" y="3443"/>
                    <a:pt x="887" y="3435"/>
                    <a:pt x="901" y="3421"/>
                  </a:cubicBezTo>
                  <a:cubicBezTo>
                    <a:pt x="915" y="3412"/>
                    <a:pt x="924" y="3393"/>
                    <a:pt x="924" y="3370"/>
                  </a:cubicBezTo>
                  <a:lnTo>
                    <a:pt x="924" y="2146"/>
                  </a:lnTo>
                  <a:cubicBezTo>
                    <a:pt x="924" y="2132"/>
                    <a:pt x="929" y="2121"/>
                    <a:pt x="949" y="2121"/>
                  </a:cubicBezTo>
                  <a:lnTo>
                    <a:pt x="1152" y="2121"/>
                  </a:lnTo>
                  <a:cubicBezTo>
                    <a:pt x="1166" y="2121"/>
                    <a:pt x="1177" y="2129"/>
                    <a:pt x="1186" y="2143"/>
                  </a:cubicBezTo>
                  <a:lnTo>
                    <a:pt x="1724" y="3390"/>
                  </a:lnTo>
                  <a:cubicBezTo>
                    <a:pt x="1737" y="3422"/>
                    <a:pt x="1760" y="3441"/>
                    <a:pt x="1792" y="3441"/>
                  </a:cubicBezTo>
                  <a:cubicBezTo>
                    <a:pt x="1796" y="3441"/>
                    <a:pt x="1801" y="3441"/>
                    <a:pt x="1805" y="3440"/>
                  </a:cubicBezTo>
                  <a:lnTo>
                    <a:pt x="2631" y="3440"/>
                  </a:lnTo>
                  <a:cubicBezTo>
                    <a:pt x="2650" y="3440"/>
                    <a:pt x="2667" y="3435"/>
                    <a:pt x="2681" y="3426"/>
                  </a:cubicBezTo>
                  <a:cubicBezTo>
                    <a:pt x="2695" y="3418"/>
                    <a:pt x="2701" y="3404"/>
                    <a:pt x="2701" y="3387"/>
                  </a:cubicBezTo>
                  <a:cubicBezTo>
                    <a:pt x="2701" y="3384"/>
                    <a:pt x="2698" y="3373"/>
                    <a:pt x="2690" y="3351"/>
                  </a:cubicBezTo>
                  <a:lnTo>
                    <a:pt x="2067" y="2054"/>
                  </a:lnTo>
                  <a:cubicBezTo>
                    <a:pt x="2059" y="2037"/>
                    <a:pt x="2062" y="2026"/>
                    <a:pt x="2081" y="2020"/>
                  </a:cubicBezTo>
                  <a:cubicBezTo>
                    <a:pt x="2268" y="1948"/>
                    <a:pt x="2411" y="1825"/>
                    <a:pt x="2519" y="1666"/>
                  </a:cubicBezTo>
                  <a:cubicBezTo>
                    <a:pt x="2628" y="1501"/>
                    <a:pt x="2681" y="1312"/>
                    <a:pt x="2681" y="1097"/>
                  </a:cubicBezTo>
                  <a:cubicBezTo>
                    <a:pt x="2681" y="879"/>
                    <a:pt x="2636" y="687"/>
                    <a:pt x="2542" y="525"/>
                  </a:cubicBezTo>
                  <a:cubicBezTo>
                    <a:pt x="2447" y="357"/>
                    <a:pt x="2316" y="232"/>
                    <a:pt x="2148" y="137"/>
                  </a:cubicBezTo>
                  <a:cubicBezTo>
                    <a:pt x="1981" y="48"/>
                    <a:pt x="1783" y="0"/>
                    <a:pt x="15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55;p48">
              <a:extLst>
                <a:ext uri="{FF2B5EF4-FFF2-40B4-BE49-F238E27FC236}">
                  <a16:creationId xmlns:a16="http://schemas.microsoft.com/office/drawing/2014/main" id="{7BFA6F43-7833-36F2-2E87-DE48A1659BC4}"/>
                </a:ext>
              </a:extLst>
            </p:cNvPr>
            <p:cNvSpPr/>
            <p:nvPr/>
          </p:nvSpPr>
          <p:spPr>
            <a:xfrm rot="-293290">
              <a:off x="1926660" y="3595268"/>
              <a:ext cx="97723" cy="134862"/>
            </a:xfrm>
            <a:custGeom>
              <a:avLst/>
              <a:gdLst/>
              <a:ahLst/>
              <a:cxnLst/>
              <a:rect l="l" t="t" r="r" b="b"/>
              <a:pathLst>
                <a:path w="2495" h="3443" extrusionOk="0">
                  <a:moveTo>
                    <a:pt x="73" y="0"/>
                  </a:moveTo>
                  <a:cubicBezTo>
                    <a:pt x="50" y="0"/>
                    <a:pt x="34" y="9"/>
                    <a:pt x="20" y="23"/>
                  </a:cubicBezTo>
                  <a:cubicBezTo>
                    <a:pt x="6" y="31"/>
                    <a:pt x="0" y="51"/>
                    <a:pt x="0" y="73"/>
                  </a:cubicBezTo>
                  <a:lnTo>
                    <a:pt x="0" y="3370"/>
                  </a:lnTo>
                  <a:cubicBezTo>
                    <a:pt x="0" y="3390"/>
                    <a:pt x="8" y="3407"/>
                    <a:pt x="20" y="3421"/>
                  </a:cubicBezTo>
                  <a:cubicBezTo>
                    <a:pt x="31" y="3435"/>
                    <a:pt x="47" y="3443"/>
                    <a:pt x="73" y="3443"/>
                  </a:cubicBezTo>
                  <a:lnTo>
                    <a:pt x="2419" y="3443"/>
                  </a:lnTo>
                  <a:cubicBezTo>
                    <a:pt x="2441" y="3443"/>
                    <a:pt x="2458" y="3432"/>
                    <a:pt x="2472" y="3421"/>
                  </a:cubicBezTo>
                  <a:cubicBezTo>
                    <a:pt x="2486" y="3412"/>
                    <a:pt x="2494" y="3393"/>
                    <a:pt x="2494" y="3370"/>
                  </a:cubicBezTo>
                  <a:lnTo>
                    <a:pt x="2494" y="2723"/>
                  </a:lnTo>
                  <a:cubicBezTo>
                    <a:pt x="2494" y="2704"/>
                    <a:pt x="2486" y="2687"/>
                    <a:pt x="2472" y="2673"/>
                  </a:cubicBezTo>
                  <a:cubicBezTo>
                    <a:pt x="2461" y="2659"/>
                    <a:pt x="2444" y="2651"/>
                    <a:pt x="2419" y="2651"/>
                  </a:cubicBezTo>
                  <a:lnTo>
                    <a:pt x="949" y="2651"/>
                  </a:lnTo>
                  <a:cubicBezTo>
                    <a:pt x="935" y="2651"/>
                    <a:pt x="923" y="2645"/>
                    <a:pt x="923" y="2626"/>
                  </a:cubicBezTo>
                  <a:lnTo>
                    <a:pt x="923" y="2118"/>
                  </a:lnTo>
                  <a:cubicBezTo>
                    <a:pt x="923" y="2104"/>
                    <a:pt x="932" y="2093"/>
                    <a:pt x="949" y="2093"/>
                  </a:cubicBezTo>
                  <a:lnTo>
                    <a:pt x="1858" y="2093"/>
                  </a:lnTo>
                  <a:cubicBezTo>
                    <a:pt x="1880" y="2093"/>
                    <a:pt x="1897" y="2087"/>
                    <a:pt x="1911" y="2073"/>
                  </a:cubicBezTo>
                  <a:cubicBezTo>
                    <a:pt x="1925" y="2062"/>
                    <a:pt x="1931" y="2045"/>
                    <a:pt x="1931" y="2020"/>
                  </a:cubicBezTo>
                  <a:lnTo>
                    <a:pt x="1931" y="1381"/>
                  </a:lnTo>
                  <a:cubicBezTo>
                    <a:pt x="1931" y="1362"/>
                    <a:pt x="1925" y="1342"/>
                    <a:pt x="1911" y="1328"/>
                  </a:cubicBezTo>
                  <a:cubicBezTo>
                    <a:pt x="1900" y="1314"/>
                    <a:pt x="1883" y="1309"/>
                    <a:pt x="1858" y="1309"/>
                  </a:cubicBezTo>
                  <a:lnTo>
                    <a:pt x="949" y="1309"/>
                  </a:lnTo>
                  <a:cubicBezTo>
                    <a:pt x="935" y="1309"/>
                    <a:pt x="923" y="1303"/>
                    <a:pt x="923" y="1284"/>
                  </a:cubicBezTo>
                  <a:lnTo>
                    <a:pt x="923" y="821"/>
                  </a:lnTo>
                  <a:cubicBezTo>
                    <a:pt x="923" y="807"/>
                    <a:pt x="932" y="795"/>
                    <a:pt x="949" y="795"/>
                  </a:cubicBezTo>
                  <a:lnTo>
                    <a:pt x="2419" y="795"/>
                  </a:lnTo>
                  <a:cubicBezTo>
                    <a:pt x="2441" y="795"/>
                    <a:pt x="2458" y="790"/>
                    <a:pt x="2472" y="776"/>
                  </a:cubicBezTo>
                  <a:cubicBezTo>
                    <a:pt x="2486" y="762"/>
                    <a:pt x="2494" y="745"/>
                    <a:pt x="2494" y="720"/>
                  </a:cubicBezTo>
                  <a:lnTo>
                    <a:pt x="2494" y="73"/>
                  </a:lnTo>
                  <a:cubicBezTo>
                    <a:pt x="2494"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756;p48">
              <a:extLst>
                <a:ext uri="{FF2B5EF4-FFF2-40B4-BE49-F238E27FC236}">
                  <a16:creationId xmlns:a16="http://schemas.microsoft.com/office/drawing/2014/main" id="{F7DD2799-7829-F2BD-E415-CAFD3D5A8081}"/>
                </a:ext>
              </a:extLst>
            </p:cNvPr>
            <p:cNvSpPr/>
            <p:nvPr/>
          </p:nvSpPr>
          <p:spPr>
            <a:xfrm rot="-293290">
              <a:off x="2051456" y="3583416"/>
              <a:ext cx="129879" cy="134784"/>
            </a:xfrm>
            <a:custGeom>
              <a:avLst/>
              <a:gdLst/>
              <a:ahLst/>
              <a:cxnLst/>
              <a:rect l="l" t="t" r="r" b="b"/>
              <a:pathLst>
                <a:path w="3316" h="3441" extrusionOk="0">
                  <a:moveTo>
                    <a:pt x="1655" y="1120"/>
                  </a:moveTo>
                  <a:cubicBezTo>
                    <a:pt x="1658" y="1120"/>
                    <a:pt x="1666" y="1122"/>
                    <a:pt x="1669" y="1134"/>
                  </a:cubicBezTo>
                  <a:lnTo>
                    <a:pt x="1982" y="2236"/>
                  </a:lnTo>
                  <a:cubicBezTo>
                    <a:pt x="1990" y="2255"/>
                    <a:pt x="1982" y="2266"/>
                    <a:pt x="1962" y="2266"/>
                  </a:cubicBezTo>
                  <a:lnTo>
                    <a:pt x="1348" y="2266"/>
                  </a:lnTo>
                  <a:cubicBezTo>
                    <a:pt x="1332" y="2266"/>
                    <a:pt x="1323" y="2255"/>
                    <a:pt x="1332" y="2236"/>
                  </a:cubicBezTo>
                  <a:lnTo>
                    <a:pt x="1641" y="1134"/>
                  </a:lnTo>
                  <a:cubicBezTo>
                    <a:pt x="1641" y="1125"/>
                    <a:pt x="1653" y="1120"/>
                    <a:pt x="1655" y="1120"/>
                  </a:cubicBezTo>
                  <a:close/>
                  <a:moveTo>
                    <a:pt x="1142" y="1"/>
                  </a:moveTo>
                  <a:cubicBezTo>
                    <a:pt x="1100" y="1"/>
                    <a:pt x="1072" y="20"/>
                    <a:pt x="1058" y="60"/>
                  </a:cubicBezTo>
                  <a:lnTo>
                    <a:pt x="18" y="3357"/>
                  </a:lnTo>
                  <a:cubicBezTo>
                    <a:pt x="1" y="3413"/>
                    <a:pt x="23" y="3441"/>
                    <a:pt x="82" y="3441"/>
                  </a:cubicBezTo>
                  <a:lnTo>
                    <a:pt x="922" y="3441"/>
                  </a:lnTo>
                  <a:cubicBezTo>
                    <a:pt x="966" y="3441"/>
                    <a:pt x="994" y="3421"/>
                    <a:pt x="1005" y="3379"/>
                  </a:cubicBezTo>
                  <a:lnTo>
                    <a:pt x="1114" y="2994"/>
                  </a:lnTo>
                  <a:cubicBezTo>
                    <a:pt x="1122" y="2980"/>
                    <a:pt x="1128" y="2975"/>
                    <a:pt x="1139" y="2975"/>
                  </a:cubicBezTo>
                  <a:lnTo>
                    <a:pt x="2180" y="2975"/>
                  </a:lnTo>
                  <a:cubicBezTo>
                    <a:pt x="2191" y="2975"/>
                    <a:pt x="2199" y="2980"/>
                    <a:pt x="2205" y="2994"/>
                  </a:cubicBezTo>
                  <a:lnTo>
                    <a:pt x="2314" y="3379"/>
                  </a:lnTo>
                  <a:cubicBezTo>
                    <a:pt x="2319" y="3421"/>
                    <a:pt x="2350" y="3441"/>
                    <a:pt x="2403" y="3441"/>
                  </a:cubicBezTo>
                  <a:lnTo>
                    <a:pt x="3245" y="3441"/>
                  </a:lnTo>
                  <a:cubicBezTo>
                    <a:pt x="3290" y="3441"/>
                    <a:pt x="3315" y="3424"/>
                    <a:pt x="3315" y="3391"/>
                  </a:cubicBezTo>
                  <a:cubicBezTo>
                    <a:pt x="3315" y="3377"/>
                    <a:pt x="3310" y="3365"/>
                    <a:pt x="3307" y="3357"/>
                  </a:cubicBezTo>
                  <a:lnTo>
                    <a:pt x="2269" y="60"/>
                  </a:lnTo>
                  <a:cubicBezTo>
                    <a:pt x="2255" y="20"/>
                    <a:pt x="2227" y="1"/>
                    <a:pt x="21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757;p48">
              <a:extLst>
                <a:ext uri="{FF2B5EF4-FFF2-40B4-BE49-F238E27FC236}">
                  <a16:creationId xmlns:a16="http://schemas.microsoft.com/office/drawing/2014/main" id="{0A24AD8E-E94E-9F37-D683-8A982FC81B26}"/>
                </a:ext>
              </a:extLst>
            </p:cNvPr>
            <p:cNvSpPr/>
            <p:nvPr/>
          </p:nvSpPr>
          <p:spPr>
            <a:xfrm rot="-293290">
              <a:off x="2199130" y="3570264"/>
              <a:ext cx="106379" cy="137839"/>
            </a:xfrm>
            <a:custGeom>
              <a:avLst/>
              <a:gdLst/>
              <a:ahLst/>
              <a:cxnLst/>
              <a:rect l="l" t="t" r="r" b="b"/>
              <a:pathLst>
                <a:path w="2716" h="3519" extrusionOk="0">
                  <a:moveTo>
                    <a:pt x="1320" y="1"/>
                  </a:moveTo>
                  <a:cubicBezTo>
                    <a:pt x="1081" y="1"/>
                    <a:pt x="860" y="46"/>
                    <a:pt x="665" y="129"/>
                  </a:cubicBezTo>
                  <a:cubicBezTo>
                    <a:pt x="470" y="213"/>
                    <a:pt x="316" y="338"/>
                    <a:pt x="205" y="495"/>
                  </a:cubicBezTo>
                  <a:cubicBezTo>
                    <a:pt x="93" y="654"/>
                    <a:pt x="37" y="838"/>
                    <a:pt x="37" y="1044"/>
                  </a:cubicBezTo>
                  <a:cubicBezTo>
                    <a:pt x="37" y="1357"/>
                    <a:pt x="146" y="1594"/>
                    <a:pt x="366" y="1758"/>
                  </a:cubicBezTo>
                  <a:cubicBezTo>
                    <a:pt x="584" y="1923"/>
                    <a:pt x="857" y="2054"/>
                    <a:pt x="1181" y="2152"/>
                  </a:cubicBezTo>
                  <a:lnTo>
                    <a:pt x="1323" y="2191"/>
                  </a:lnTo>
                  <a:cubicBezTo>
                    <a:pt x="1499" y="2244"/>
                    <a:pt x="1616" y="2288"/>
                    <a:pt x="1683" y="2322"/>
                  </a:cubicBezTo>
                  <a:cubicBezTo>
                    <a:pt x="1750" y="2358"/>
                    <a:pt x="1781" y="2411"/>
                    <a:pt x="1781" y="2484"/>
                  </a:cubicBezTo>
                  <a:cubicBezTo>
                    <a:pt x="1781" y="2542"/>
                    <a:pt x="1756" y="2598"/>
                    <a:pt x="1705" y="2651"/>
                  </a:cubicBezTo>
                  <a:cubicBezTo>
                    <a:pt x="1652" y="2704"/>
                    <a:pt x="1566" y="2726"/>
                    <a:pt x="1443" y="2726"/>
                  </a:cubicBezTo>
                  <a:cubicBezTo>
                    <a:pt x="1281" y="2726"/>
                    <a:pt x="1153" y="2693"/>
                    <a:pt x="1055" y="2623"/>
                  </a:cubicBezTo>
                  <a:cubicBezTo>
                    <a:pt x="958" y="2554"/>
                    <a:pt x="910" y="2473"/>
                    <a:pt x="910" y="2378"/>
                  </a:cubicBezTo>
                  <a:lnTo>
                    <a:pt x="910" y="2347"/>
                  </a:lnTo>
                  <a:cubicBezTo>
                    <a:pt x="910" y="2328"/>
                    <a:pt x="902" y="2308"/>
                    <a:pt x="888" y="2294"/>
                  </a:cubicBezTo>
                  <a:cubicBezTo>
                    <a:pt x="877" y="2280"/>
                    <a:pt x="860" y="2275"/>
                    <a:pt x="835" y="2275"/>
                  </a:cubicBezTo>
                  <a:lnTo>
                    <a:pt x="76" y="2275"/>
                  </a:lnTo>
                  <a:cubicBezTo>
                    <a:pt x="54" y="2275"/>
                    <a:pt x="37" y="2280"/>
                    <a:pt x="23" y="2294"/>
                  </a:cubicBezTo>
                  <a:cubicBezTo>
                    <a:pt x="9" y="2305"/>
                    <a:pt x="1" y="2322"/>
                    <a:pt x="1" y="2347"/>
                  </a:cubicBezTo>
                  <a:lnTo>
                    <a:pt x="1" y="2417"/>
                  </a:lnTo>
                  <a:cubicBezTo>
                    <a:pt x="1" y="2634"/>
                    <a:pt x="54" y="2830"/>
                    <a:pt x="171" y="2997"/>
                  </a:cubicBezTo>
                  <a:cubicBezTo>
                    <a:pt x="280" y="3164"/>
                    <a:pt x="442" y="3293"/>
                    <a:pt x="648" y="3382"/>
                  </a:cubicBezTo>
                  <a:cubicBezTo>
                    <a:pt x="857" y="3474"/>
                    <a:pt x="1097" y="3519"/>
                    <a:pt x="1382" y="3519"/>
                  </a:cubicBezTo>
                  <a:cubicBezTo>
                    <a:pt x="1647" y="3519"/>
                    <a:pt x="1881" y="3474"/>
                    <a:pt x="2079" y="3390"/>
                  </a:cubicBezTo>
                  <a:cubicBezTo>
                    <a:pt x="2280" y="3307"/>
                    <a:pt x="2436" y="3181"/>
                    <a:pt x="2548" y="3025"/>
                  </a:cubicBezTo>
                  <a:cubicBezTo>
                    <a:pt x="2660" y="2863"/>
                    <a:pt x="2715" y="2676"/>
                    <a:pt x="2715" y="2456"/>
                  </a:cubicBezTo>
                  <a:cubicBezTo>
                    <a:pt x="2715" y="2230"/>
                    <a:pt x="2646" y="2035"/>
                    <a:pt x="2509" y="1876"/>
                  </a:cubicBezTo>
                  <a:cubicBezTo>
                    <a:pt x="2372" y="1719"/>
                    <a:pt x="2202" y="1608"/>
                    <a:pt x="1996" y="1549"/>
                  </a:cubicBezTo>
                  <a:cubicBezTo>
                    <a:pt x="1792" y="1491"/>
                    <a:pt x="1675" y="1454"/>
                    <a:pt x="1647" y="1443"/>
                  </a:cubicBezTo>
                  <a:cubicBezTo>
                    <a:pt x="1460" y="1382"/>
                    <a:pt x="1320" y="1337"/>
                    <a:pt x="1226" y="1298"/>
                  </a:cubicBezTo>
                  <a:cubicBezTo>
                    <a:pt x="1131" y="1259"/>
                    <a:pt x="1067" y="1220"/>
                    <a:pt x="1019" y="1178"/>
                  </a:cubicBezTo>
                  <a:cubicBezTo>
                    <a:pt x="975" y="1136"/>
                    <a:pt x="955" y="1089"/>
                    <a:pt x="955" y="1030"/>
                  </a:cubicBezTo>
                  <a:cubicBezTo>
                    <a:pt x="955" y="952"/>
                    <a:pt x="986" y="894"/>
                    <a:pt x="1044" y="852"/>
                  </a:cubicBezTo>
                  <a:cubicBezTo>
                    <a:pt x="1106" y="810"/>
                    <a:pt x="1187" y="788"/>
                    <a:pt x="1293" y="788"/>
                  </a:cubicBezTo>
                  <a:cubicBezTo>
                    <a:pt x="1443" y="788"/>
                    <a:pt x="1560" y="829"/>
                    <a:pt x="1652" y="910"/>
                  </a:cubicBezTo>
                  <a:cubicBezTo>
                    <a:pt x="1739" y="991"/>
                    <a:pt x="1784" y="1081"/>
                    <a:pt x="1784" y="1178"/>
                  </a:cubicBezTo>
                  <a:lnTo>
                    <a:pt x="1784" y="1187"/>
                  </a:lnTo>
                  <a:cubicBezTo>
                    <a:pt x="1784" y="1206"/>
                    <a:pt x="1792" y="1226"/>
                    <a:pt x="1806" y="1240"/>
                  </a:cubicBezTo>
                  <a:cubicBezTo>
                    <a:pt x="1817" y="1253"/>
                    <a:pt x="1834" y="1259"/>
                    <a:pt x="1859" y="1259"/>
                  </a:cubicBezTo>
                  <a:lnTo>
                    <a:pt x="2618" y="1259"/>
                  </a:lnTo>
                  <a:cubicBezTo>
                    <a:pt x="2640" y="1259"/>
                    <a:pt x="2657" y="1253"/>
                    <a:pt x="2671" y="1240"/>
                  </a:cubicBezTo>
                  <a:cubicBezTo>
                    <a:pt x="2685" y="1228"/>
                    <a:pt x="2690" y="1212"/>
                    <a:pt x="2690" y="1187"/>
                  </a:cubicBezTo>
                  <a:lnTo>
                    <a:pt x="2690" y="1142"/>
                  </a:lnTo>
                  <a:cubicBezTo>
                    <a:pt x="2690" y="922"/>
                    <a:pt x="2629" y="723"/>
                    <a:pt x="2509" y="548"/>
                  </a:cubicBezTo>
                  <a:cubicBezTo>
                    <a:pt x="2392" y="375"/>
                    <a:pt x="2227" y="238"/>
                    <a:pt x="2018" y="143"/>
                  </a:cubicBezTo>
                  <a:cubicBezTo>
                    <a:pt x="1809" y="48"/>
                    <a:pt x="1574" y="1"/>
                    <a:pt x="1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758;p48">
              <a:extLst>
                <a:ext uri="{FF2B5EF4-FFF2-40B4-BE49-F238E27FC236}">
                  <a16:creationId xmlns:a16="http://schemas.microsoft.com/office/drawing/2014/main" id="{A2624B6F-CED2-8D4D-F09D-D784B0D28955}"/>
                </a:ext>
              </a:extLst>
            </p:cNvPr>
            <p:cNvSpPr/>
            <p:nvPr/>
          </p:nvSpPr>
          <p:spPr>
            <a:xfrm rot="-293290">
              <a:off x="2332499" y="3560129"/>
              <a:ext cx="107789" cy="134784"/>
            </a:xfrm>
            <a:custGeom>
              <a:avLst/>
              <a:gdLst/>
              <a:ahLst/>
              <a:cxnLst/>
              <a:rect l="l" t="t" r="r" b="b"/>
              <a:pathLst>
                <a:path w="2752" h="3441" extrusionOk="0">
                  <a:moveTo>
                    <a:pt x="76" y="0"/>
                  </a:moveTo>
                  <a:cubicBezTo>
                    <a:pt x="53" y="0"/>
                    <a:pt x="37" y="9"/>
                    <a:pt x="23" y="23"/>
                  </a:cubicBezTo>
                  <a:cubicBezTo>
                    <a:pt x="9" y="34"/>
                    <a:pt x="0" y="51"/>
                    <a:pt x="0" y="76"/>
                  </a:cubicBezTo>
                  <a:lnTo>
                    <a:pt x="0" y="723"/>
                  </a:lnTo>
                  <a:cubicBezTo>
                    <a:pt x="0" y="745"/>
                    <a:pt x="9" y="762"/>
                    <a:pt x="23" y="776"/>
                  </a:cubicBezTo>
                  <a:cubicBezTo>
                    <a:pt x="34" y="790"/>
                    <a:pt x="51" y="795"/>
                    <a:pt x="76" y="795"/>
                  </a:cubicBezTo>
                  <a:lnTo>
                    <a:pt x="876" y="795"/>
                  </a:lnTo>
                  <a:cubicBezTo>
                    <a:pt x="890" y="795"/>
                    <a:pt x="902" y="804"/>
                    <a:pt x="902" y="821"/>
                  </a:cubicBezTo>
                  <a:lnTo>
                    <a:pt x="902" y="3365"/>
                  </a:lnTo>
                  <a:cubicBezTo>
                    <a:pt x="902" y="3387"/>
                    <a:pt x="910" y="3404"/>
                    <a:pt x="924" y="3418"/>
                  </a:cubicBezTo>
                  <a:cubicBezTo>
                    <a:pt x="932" y="3432"/>
                    <a:pt x="952" y="3440"/>
                    <a:pt x="974" y="3440"/>
                  </a:cubicBezTo>
                  <a:lnTo>
                    <a:pt x="1752" y="3440"/>
                  </a:lnTo>
                  <a:cubicBezTo>
                    <a:pt x="1775" y="3440"/>
                    <a:pt x="1791" y="3432"/>
                    <a:pt x="1805" y="3418"/>
                  </a:cubicBezTo>
                  <a:cubicBezTo>
                    <a:pt x="1819" y="3407"/>
                    <a:pt x="1825" y="3390"/>
                    <a:pt x="1825" y="3365"/>
                  </a:cubicBezTo>
                  <a:lnTo>
                    <a:pt x="1825" y="821"/>
                  </a:lnTo>
                  <a:cubicBezTo>
                    <a:pt x="1825" y="807"/>
                    <a:pt x="1833" y="795"/>
                    <a:pt x="1850" y="795"/>
                  </a:cubicBezTo>
                  <a:lnTo>
                    <a:pt x="2676" y="795"/>
                  </a:lnTo>
                  <a:cubicBezTo>
                    <a:pt x="2698" y="795"/>
                    <a:pt x="2715" y="790"/>
                    <a:pt x="2729" y="776"/>
                  </a:cubicBezTo>
                  <a:cubicBezTo>
                    <a:pt x="2743" y="765"/>
                    <a:pt x="2751" y="748"/>
                    <a:pt x="2751" y="723"/>
                  </a:cubicBezTo>
                  <a:lnTo>
                    <a:pt x="2751" y="76"/>
                  </a:lnTo>
                  <a:cubicBezTo>
                    <a:pt x="2751" y="53"/>
                    <a:pt x="2743" y="37"/>
                    <a:pt x="2729" y="23"/>
                  </a:cubicBezTo>
                  <a:cubicBezTo>
                    <a:pt x="2715" y="12"/>
                    <a:pt x="2698" y="6"/>
                    <a:pt x="2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59;p48">
              <a:extLst>
                <a:ext uri="{FF2B5EF4-FFF2-40B4-BE49-F238E27FC236}">
                  <a16:creationId xmlns:a16="http://schemas.microsoft.com/office/drawing/2014/main" id="{95AAA605-8284-7987-BDAB-C2EAD1E73FD5}"/>
                </a:ext>
              </a:extLst>
            </p:cNvPr>
            <p:cNvSpPr/>
            <p:nvPr/>
          </p:nvSpPr>
          <p:spPr>
            <a:xfrm rot="-293290">
              <a:off x="2525636" y="3542146"/>
              <a:ext cx="106340" cy="137839"/>
            </a:xfrm>
            <a:custGeom>
              <a:avLst/>
              <a:gdLst/>
              <a:ahLst/>
              <a:cxnLst/>
              <a:rect l="l" t="t" r="r" b="b"/>
              <a:pathLst>
                <a:path w="2715" h="3519" extrusionOk="0">
                  <a:moveTo>
                    <a:pt x="1359" y="0"/>
                  </a:moveTo>
                  <a:cubicBezTo>
                    <a:pt x="1089" y="0"/>
                    <a:pt x="851" y="53"/>
                    <a:pt x="648" y="159"/>
                  </a:cubicBezTo>
                  <a:cubicBezTo>
                    <a:pt x="441" y="263"/>
                    <a:pt x="285" y="410"/>
                    <a:pt x="168" y="600"/>
                  </a:cubicBezTo>
                  <a:cubicBezTo>
                    <a:pt x="56" y="793"/>
                    <a:pt x="1" y="1013"/>
                    <a:pt x="1" y="1261"/>
                  </a:cubicBezTo>
                  <a:lnTo>
                    <a:pt x="1" y="2254"/>
                  </a:lnTo>
                  <a:cubicBezTo>
                    <a:pt x="1" y="2506"/>
                    <a:pt x="54" y="2729"/>
                    <a:pt x="168" y="2921"/>
                  </a:cubicBezTo>
                  <a:cubicBezTo>
                    <a:pt x="285" y="3116"/>
                    <a:pt x="441" y="3262"/>
                    <a:pt x="648" y="3368"/>
                  </a:cubicBezTo>
                  <a:cubicBezTo>
                    <a:pt x="851" y="3471"/>
                    <a:pt x="1089" y="3518"/>
                    <a:pt x="1359" y="3518"/>
                  </a:cubicBezTo>
                  <a:cubicBezTo>
                    <a:pt x="1627" y="3518"/>
                    <a:pt x="1864" y="3465"/>
                    <a:pt x="2071" y="3368"/>
                  </a:cubicBezTo>
                  <a:cubicBezTo>
                    <a:pt x="2274" y="3270"/>
                    <a:pt x="2433" y="3130"/>
                    <a:pt x="2548" y="2949"/>
                  </a:cubicBezTo>
                  <a:cubicBezTo>
                    <a:pt x="2659" y="2771"/>
                    <a:pt x="2715" y="2561"/>
                    <a:pt x="2715" y="2324"/>
                  </a:cubicBezTo>
                  <a:cubicBezTo>
                    <a:pt x="2715" y="2296"/>
                    <a:pt x="2690" y="2280"/>
                    <a:pt x="2642" y="2274"/>
                  </a:cubicBezTo>
                  <a:lnTo>
                    <a:pt x="1864" y="2238"/>
                  </a:lnTo>
                  <a:cubicBezTo>
                    <a:pt x="1858" y="2236"/>
                    <a:pt x="1853" y="2236"/>
                    <a:pt x="1847" y="2236"/>
                  </a:cubicBezTo>
                  <a:cubicBezTo>
                    <a:pt x="1833" y="2236"/>
                    <a:pt x="1821" y="2241"/>
                    <a:pt x="1811" y="2249"/>
                  </a:cubicBezTo>
                  <a:cubicBezTo>
                    <a:pt x="1797" y="2257"/>
                    <a:pt x="1789" y="2271"/>
                    <a:pt x="1789" y="2293"/>
                  </a:cubicBezTo>
                  <a:cubicBezTo>
                    <a:pt x="1789" y="2425"/>
                    <a:pt x="1747" y="2531"/>
                    <a:pt x="1672" y="2612"/>
                  </a:cubicBezTo>
                  <a:cubicBezTo>
                    <a:pt x="1596" y="2690"/>
                    <a:pt x="1490" y="2731"/>
                    <a:pt x="1359" y="2731"/>
                  </a:cubicBezTo>
                  <a:cubicBezTo>
                    <a:pt x="1228" y="2731"/>
                    <a:pt x="1119" y="2690"/>
                    <a:pt x="1044" y="2612"/>
                  </a:cubicBezTo>
                  <a:cubicBezTo>
                    <a:pt x="963" y="2531"/>
                    <a:pt x="927" y="2425"/>
                    <a:pt x="927" y="2293"/>
                  </a:cubicBezTo>
                  <a:lnTo>
                    <a:pt x="927" y="1236"/>
                  </a:lnTo>
                  <a:cubicBezTo>
                    <a:pt x="927" y="1105"/>
                    <a:pt x="969" y="996"/>
                    <a:pt x="1044" y="915"/>
                  </a:cubicBezTo>
                  <a:cubicBezTo>
                    <a:pt x="1119" y="834"/>
                    <a:pt x="1225" y="793"/>
                    <a:pt x="1359" y="793"/>
                  </a:cubicBezTo>
                  <a:cubicBezTo>
                    <a:pt x="1487" y="793"/>
                    <a:pt x="1596" y="834"/>
                    <a:pt x="1672" y="915"/>
                  </a:cubicBezTo>
                  <a:cubicBezTo>
                    <a:pt x="1752" y="996"/>
                    <a:pt x="1789" y="1099"/>
                    <a:pt x="1789" y="1236"/>
                  </a:cubicBezTo>
                  <a:cubicBezTo>
                    <a:pt x="1789" y="1272"/>
                    <a:pt x="1811" y="1289"/>
                    <a:pt x="1850" y="1289"/>
                  </a:cubicBezTo>
                  <a:lnTo>
                    <a:pt x="1864" y="1289"/>
                  </a:lnTo>
                  <a:lnTo>
                    <a:pt x="2640" y="1239"/>
                  </a:lnTo>
                  <a:cubicBezTo>
                    <a:pt x="2690" y="1236"/>
                    <a:pt x="2715" y="1219"/>
                    <a:pt x="2715" y="1186"/>
                  </a:cubicBezTo>
                  <a:cubicBezTo>
                    <a:pt x="2715" y="949"/>
                    <a:pt x="2662" y="740"/>
                    <a:pt x="2548" y="564"/>
                  </a:cubicBezTo>
                  <a:cubicBezTo>
                    <a:pt x="2430" y="385"/>
                    <a:pt x="2274" y="246"/>
                    <a:pt x="2068" y="148"/>
                  </a:cubicBezTo>
                  <a:cubicBezTo>
                    <a:pt x="1864" y="51"/>
                    <a:pt x="1627" y="0"/>
                    <a:pt x="13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760;p48">
              <a:extLst>
                <a:ext uri="{FF2B5EF4-FFF2-40B4-BE49-F238E27FC236}">
                  <a16:creationId xmlns:a16="http://schemas.microsoft.com/office/drawing/2014/main" id="{85413D22-D829-FEB2-808A-1D59BD61BC75}"/>
                </a:ext>
              </a:extLst>
            </p:cNvPr>
            <p:cNvSpPr/>
            <p:nvPr/>
          </p:nvSpPr>
          <p:spPr>
            <a:xfrm rot="-293290">
              <a:off x="2654822" y="3531820"/>
              <a:ext cx="129762" cy="134784"/>
            </a:xfrm>
            <a:custGeom>
              <a:avLst/>
              <a:gdLst/>
              <a:ahLst/>
              <a:cxnLst/>
              <a:rect l="l" t="t" r="r" b="b"/>
              <a:pathLst>
                <a:path w="3313" h="3441" extrusionOk="0">
                  <a:moveTo>
                    <a:pt x="1655" y="1120"/>
                  </a:moveTo>
                  <a:cubicBezTo>
                    <a:pt x="1661" y="1120"/>
                    <a:pt x="1666" y="1122"/>
                    <a:pt x="1669" y="1134"/>
                  </a:cubicBezTo>
                  <a:lnTo>
                    <a:pt x="1985" y="2236"/>
                  </a:lnTo>
                  <a:cubicBezTo>
                    <a:pt x="1990" y="2255"/>
                    <a:pt x="1985" y="2266"/>
                    <a:pt x="1962" y="2266"/>
                  </a:cubicBezTo>
                  <a:lnTo>
                    <a:pt x="1348" y="2266"/>
                  </a:lnTo>
                  <a:cubicBezTo>
                    <a:pt x="1332" y="2266"/>
                    <a:pt x="1326" y="2255"/>
                    <a:pt x="1332" y="2236"/>
                  </a:cubicBezTo>
                  <a:lnTo>
                    <a:pt x="1641" y="1134"/>
                  </a:lnTo>
                  <a:cubicBezTo>
                    <a:pt x="1641" y="1125"/>
                    <a:pt x="1653" y="1120"/>
                    <a:pt x="1655" y="1120"/>
                  </a:cubicBezTo>
                  <a:close/>
                  <a:moveTo>
                    <a:pt x="1139" y="1"/>
                  </a:moveTo>
                  <a:cubicBezTo>
                    <a:pt x="1097" y="1"/>
                    <a:pt x="1069" y="20"/>
                    <a:pt x="1056" y="60"/>
                  </a:cubicBezTo>
                  <a:lnTo>
                    <a:pt x="18" y="3357"/>
                  </a:lnTo>
                  <a:cubicBezTo>
                    <a:pt x="1" y="3413"/>
                    <a:pt x="21" y="3441"/>
                    <a:pt x="79" y="3441"/>
                  </a:cubicBezTo>
                  <a:lnTo>
                    <a:pt x="922" y="3441"/>
                  </a:lnTo>
                  <a:cubicBezTo>
                    <a:pt x="966" y="3441"/>
                    <a:pt x="994" y="3421"/>
                    <a:pt x="1005" y="3379"/>
                  </a:cubicBezTo>
                  <a:lnTo>
                    <a:pt x="1111" y="2994"/>
                  </a:lnTo>
                  <a:cubicBezTo>
                    <a:pt x="1120" y="2980"/>
                    <a:pt x="1125" y="2975"/>
                    <a:pt x="1136" y="2975"/>
                  </a:cubicBezTo>
                  <a:lnTo>
                    <a:pt x="2180" y="2975"/>
                  </a:lnTo>
                  <a:cubicBezTo>
                    <a:pt x="2191" y="2975"/>
                    <a:pt x="2197" y="2980"/>
                    <a:pt x="2202" y="2994"/>
                  </a:cubicBezTo>
                  <a:lnTo>
                    <a:pt x="2311" y="3379"/>
                  </a:lnTo>
                  <a:cubicBezTo>
                    <a:pt x="2322" y="3421"/>
                    <a:pt x="2350" y="3441"/>
                    <a:pt x="2403" y="3441"/>
                  </a:cubicBezTo>
                  <a:lnTo>
                    <a:pt x="3243" y="3441"/>
                  </a:lnTo>
                  <a:cubicBezTo>
                    <a:pt x="3287" y="3441"/>
                    <a:pt x="3312" y="3424"/>
                    <a:pt x="3312" y="3391"/>
                  </a:cubicBezTo>
                  <a:cubicBezTo>
                    <a:pt x="3312" y="3377"/>
                    <a:pt x="3310" y="3365"/>
                    <a:pt x="3304" y="3357"/>
                  </a:cubicBezTo>
                  <a:lnTo>
                    <a:pt x="2266" y="60"/>
                  </a:lnTo>
                  <a:cubicBezTo>
                    <a:pt x="2252" y="20"/>
                    <a:pt x="2224"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761;p48">
              <a:extLst>
                <a:ext uri="{FF2B5EF4-FFF2-40B4-BE49-F238E27FC236}">
                  <a16:creationId xmlns:a16="http://schemas.microsoft.com/office/drawing/2014/main" id="{2B54022E-8EEC-83AF-2871-7865DF5082B7}"/>
                </a:ext>
              </a:extLst>
            </p:cNvPr>
            <p:cNvSpPr/>
            <p:nvPr/>
          </p:nvSpPr>
          <p:spPr>
            <a:xfrm rot="-293290">
              <a:off x="2814448" y="3518617"/>
              <a:ext cx="111941" cy="134980"/>
            </a:xfrm>
            <a:custGeom>
              <a:avLst/>
              <a:gdLst/>
              <a:ahLst/>
              <a:cxnLst/>
              <a:rect l="l" t="t" r="r" b="b"/>
              <a:pathLst>
                <a:path w="2858" h="3446" extrusionOk="0">
                  <a:moveTo>
                    <a:pt x="73" y="1"/>
                  </a:moveTo>
                  <a:cubicBezTo>
                    <a:pt x="51" y="1"/>
                    <a:pt x="34" y="6"/>
                    <a:pt x="20" y="20"/>
                  </a:cubicBezTo>
                  <a:cubicBezTo>
                    <a:pt x="6" y="31"/>
                    <a:pt x="1" y="51"/>
                    <a:pt x="1" y="73"/>
                  </a:cubicBezTo>
                  <a:lnTo>
                    <a:pt x="1" y="3368"/>
                  </a:lnTo>
                  <a:cubicBezTo>
                    <a:pt x="1" y="3390"/>
                    <a:pt x="6" y="3407"/>
                    <a:pt x="20" y="3421"/>
                  </a:cubicBezTo>
                  <a:cubicBezTo>
                    <a:pt x="32" y="3435"/>
                    <a:pt x="48" y="3443"/>
                    <a:pt x="73" y="3443"/>
                  </a:cubicBezTo>
                  <a:lnTo>
                    <a:pt x="852" y="3443"/>
                  </a:lnTo>
                  <a:cubicBezTo>
                    <a:pt x="871" y="3443"/>
                    <a:pt x="888" y="3435"/>
                    <a:pt x="902" y="3421"/>
                  </a:cubicBezTo>
                  <a:cubicBezTo>
                    <a:pt x="916" y="3410"/>
                    <a:pt x="924" y="3393"/>
                    <a:pt x="924" y="3368"/>
                  </a:cubicBezTo>
                  <a:lnTo>
                    <a:pt x="913" y="1733"/>
                  </a:lnTo>
                  <a:cubicBezTo>
                    <a:pt x="913" y="1725"/>
                    <a:pt x="916" y="1716"/>
                    <a:pt x="924" y="1713"/>
                  </a:cubicBezTo>
                  <a:cubicBezTo>
                    <a:pt x="933" y="1713"/>
                    <a:pt x="938" y="1716"/>
                    <a:pt x="947" y="1727"/>
                  </a:cubicBezTo>
                  <a:lnTo>
                    <a:pt x="1951" y="3399"/>
                  </a:lnTo>
                  <a:cubicBezTo>
                    <a:pt x="1970" y="3429"/>
                    <a:pt x="2001" y="3446"/>
                    <a:pt x="2040" y="3446"/>
                  </a:cubicBezTo>
                  <a:lnTo>
                    <a:pt x="2782" y="3446"/>
                  </a:lnTo>
                  <a:cubicBezTo>
                    <a:pt x="2805" y="3446"/>
                    <a:pt x="2821" y="3435"/>
                    <a:pt x="2835" y="3426"/>
                  </a:cubicBezTo>
                  <a:cubicBezTo>
                    <a:pt x="2849" y="3415"/>
                    <a:pt x="2858" y="3399"/>
                    <a:pt x="2858" y="3373"/>
                  </a:cubicBezTo>
                  <a:lnTo>
                    <a:pt x="2858" y="79"/>
                  </a:lnTo>
                  <a:cubicBezTo>
                    <a:pt x="2858" y="56"/>
                    <a:pt x="2849" y="40"/>
                    <a:pt x="2835" y="26"/>
                  </a:cubicBezTo>
                  <a:cubicBezTo>
                    <a:pt x="2824" y="12"/>
                    <a:pt x="2807" y="3"/>
                    <a:pt x="2782" y="3"/>
                  </a:cubicBezTo>
                  <a:lnTo>
                    <a:pt x="2007" y="3"/>
                  </a:lnTo>
                  <a:cubicBezTo>
                    <a:pt x="1984" y="3"/>
                    <a:pt x="1968" y="12"/>
                    <a:pt x="1954" y="26"/>
                  </a:cubicBezTo>
                  <a:cubicBezTo>
                    <a:pt x="1940" y="40"/>
                    <a:pt x="1931" y="56"/>
                    <a:pt x="1929" y="81"/>
                  </a:cubicBezTo>
                  <a:lnTo>
                    <a:pt x="1937" y="1716"/>
                  </a:lnTo>
                  <a:cubicBezTo>
                    <a:pt x="1937" y="1727"/>
                    <a:pt x="1931" y="1733"/>
                    <a:pt x="1926" y="1739"/>
                  </a:cubicBezTo>
                  <a:cubicBezTo>
                    <a:pt x="1917" y="1739"/>
                    <a:pt x="1912" y="1733"/>
                    <a:pt x="1903" y="1725"/>
                  </a:cubicBezTo>
                  <a:lnTo>
                    <a:pt x="908" y="51"/>
                  </a:lnTo>
                  <a:cubicBezTo>
                    <a:pt x="885" y="17"/>
                    <a:pt x="854" y="1"/>
                    <a:pt x="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62;p48">
              <a:extLst>
                <a:ext uri="{FF2B5EF4-FFF2-40B4-BE49-F238E27FC236}">
                  <a16:creationId xmlns:a16="http://schemas.microsoft.com/office/drawing/2014/main" id="{07EA7A2A-4213-297B-BF6A-8F5C272ED200}"/>
                </a:ext>
              </a:extLst>
            </p:cNvPr>
            <p:cNvSpPr/>
            <p:nvPr/>
          </p:nvSpPr>
          <p:spPr>
            <a:xfrm rot="-293290">
              <a:off x="2958384" y="3505135"/>
              <a:ext cx="106379" cy="137839"/>
            </a:xfrm>
            <a:custGeom>
              <a:avLst/>
              <a:gdLst/>
              <a:ahLst/>
              <a:cxnLst/>
              <a:rect l="l" t="t" r="r" b="b"/>
              <a:pathLst>
                <a:path w="2716" h="3519" extrusionOk="0">
                  <a:moveTo>
                    <a:pt x="1360" y="0"/>
                  </a:moveTo>
                  <a:cubicBezTo>
                    <a:pt x="1089" y="0"/>
                    <a:pt x="852" y="53"/>
                    <a:pt x="648" y="159"/>
                  </a:cubicBezTo>
                  <a:cubicBezTo>
                    <a:pt x="442" y="263"/>
                    <a:pt x="285" y="410"/>
                    <a:pt x="168" y="600"/>
                  </a:cubicBezTo>
                  <a:cubicBezTo>
                    <a:pt x="57" y="793"/>
                    <a:pt x="1" y="1013"/>
                    <a:pt x="1" y="1261"/>
                  </a:cubicBezTo>
                  <a:lnTo>
                    <a:pt x="1" y="2254"/>
                  </a:lnTo>
                  <a:cubicBezTo>
                    <a:pt x="1" y="2506"/>
                    <a:pt x="54" y="2729"/>
                    <a:pt x="168" y="2921"/>
                  </a:cubicBezTo>
                  <a:cubicBezTo>
                    <a:pt x="285" y="3116"/>
                    <a:pt x="442" y="3262"/>
                    <a:pt x="648" y="3368"/>
                  </a:cubicBezTo>
                  <a:cubicBezTo>
                    <a:pt x="852" y="3471"/>
                    <a:pt x="1089" y="3518"/>
                    <a:pt x="1360" y="3518"/>
                  </a:cubicBezTo>
                  <a:cubicBezTo>
                    <a:pt x="1627" y="3518"/>
                    <a:pt x="1865" y="3465"/>
                    <a:pt x="2071" y="3368"/>
                  </a:cubicBezTo>
                  <a:cubicBezTo>
                    <a:pt x="2275" y="3270"/>
                    <a:pt x="2434" y="3130"/>
                    <a:pt x="2548" y="2949"/>
                  </a:cubicBezTo>
                  <a:cubicBezTo>
                    <a:pt x="2660" y="2771"/>
                    <a:pt x="2715" y="2561"/>
                    <a:pt x="2715" y="2324"/>
                  </a:cubicBezTo>
                  <a:cubicBezTo>
                    <a:pt x="2715" y="2296"/>
                    <a:pt x="2690" y="2280"/>
                    <a:pt x="2643" y="2274"/>
                  </a:cubicBezTo>
                  <a:lnTo>
                    <a:pt x="1865" y="2238"/>
                  </a:lnTo>
                  <a:cubicBezTo>
                    <a:pt x="1859" y="2236"/>
                    <a:pt x="1853" y="2236"/>
                    <a:pt x="1848" y="2236"/>
                  </a:cubicBezTo>
                  <a:cubicBezTo>
                    <a:pt x="1833" y="2236"/>
                    <a:pt x="1822" y="2241"/>
                    <a:pt x="1812" y="2249"/>
                  </a:cubicBezTo>
                  <a:cubicBezTo>
                    <a:pt x="1798" y="2257"/>
                    <a:pt x="1792" y="2271"/>
                    <a:pt x="1792" y="2293"/>
                  </a:cubicBezTo>
                  <a:cubicBezTo>
                    <a:pt x="1792" y="2425"/>
                    <a:pt x="1750" y="2531"/>
                    <a:pt x="1672" y="2612"/>
                  </a:cubicBezTo>
                  <a:cubicBezTo>
                    <a:pt x="1597" y="2690"/>
                    <a:pt x="1488" y="2731"/>
                    <a:pt x="1360" y="2731"/>
                  </a:cubicBezTo>
                  <a:cubicBezTo>
                    <a:pt x="1228" y="2731"/>
                    <a:pt x="1122" y="2690"/>
                    <a:pt x="1044" y="2612"/>
                  </a:cubicBezTo>
                  <a:cubicBezTo>
                    <a:pt x="963" y="2531"/>
                    <a:pt x="927" y="2425"/>
                    <a:pt x="927" y="2293"/>
                  </a:cubicBezTo>
                  <a:lnTo>
                    <a:pt x="927" y="1236"/>
                  </a:lnTo>
                  <a:cubicBezTo>
                    <a:pt x="927" y="1105"/>
                    <a:pt x="969" y="996"/>
                    <a:pt x="1044" y="915"/>
                  </a:cubicBezTo>
                  <a:cubicBezTo>
                    <a:pt x="1122" y="834"/>
                    <a:pt x="1228" y="793"/>
                    <a:pt x="1360" y="793"/>
                  </a:cubicBezTo>
                  <a:cubicBezTo>
                    <a:pt x="1488" y="793"/>
                    <a:pt x="1597" y="834"/>
                    <a:pt x="1672" y="915"/>
                  </a:cubicBezTo>
                  <a:cubicBezTo>
                    <a:pt x="1753" y="996"/>
                    <a:pt x="1792" y="1099"/>
                    <a:pt x="1792" y="1236"/>
                  </a:cubicBezTo>
                  <a:cubicBezTo>
                    <a:pt x="1792" y="1272"/>
                    <a:pt x="1812" y="1289"/>
                    <a:pt x="1851" y="1289"/>
                  </a:cubicBezTo>
                  <a:lnTo>
                    <a:pt x="1865" y="1289"/>
                  </a:lnTo>
                  <a:lnTo>
                    <a:pt x="2640" y="1239"/>
                  </a:lnTo>
                  <a:cubicBezTo>
                    <a:pt x="2690" y="1236"/>
                    <a:pt x="2715" y="1219"/>
                    <a:pt x="2715" y="1186"/>
                  </a:cubicBezTo>
                  <a:cubicBezTo>
                    <a:pt x="2715" y="949"/>
                    <a:pt x="2662" y="740"/>
                    <a:pt x="2548" y="564"/>
                  </a:cubicBezTo>
                  <a:cubicBezTo>
                    <a:pt x="2431" y="385"/>
                    <a:pt x="2275" y="246"/>
                    <a:pt x="2071" y="148"/>
                  </a:cubicBezTo>
                  <a:cubicBezTo>
                    <a:pt x="1865" y="51"/>
                    <a:pt x="1627" y="0"/>
                    <a:pt x="1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63;p48">
              <a:extLst>
                <a:ext uri="{FF2B5EF4-FFF2-40B4-BE49-F238E27FC236}">
                  <a16:creationId xmlns:a16="http://schemas.microsoft.com/office/drawing/2014/main" id="{E4DA64A7-6B3F-AF6A-F898-6EBC4E8DEDE9}"/>
                </a:ext>
              </a:extLst>
            </p:cNvPr>
            <p:cNvSpPr/>
            <p:nvPr/>
          </p:nvSpPr>
          <p:spPr>
            <a:xfrm rot="-293290">
              <a:off x="3096357" y="3495238"/>
              <a:ext cx="97605" cy="134862"/>
            </a:xfrm>
            <a:custGeom>
              <a:avLst/>
              <a:gdLst/>
              <a:ahLst/>
              <a:cxnLst/>
              <a:rect l="l" t="t" r="r" b="b"/>
              <a:pathLst>
                <a:path w="2492" h="3443" extrusionOk="0">
                  <a:moveTo>
                    <a:pt x="73" y="0"/>
                  </a:moveTo>
                  <a:cubicBezTo>
                    <a:pt x="51" y="0"/>
                    <a:pt x="34" y="9"/>
                    <a:pt x="20" y="23"/>
                  </a:cubicBezTo>
                  <a:cubicBezTo>
                    <a:pt x="6" y="31"/>
                    <a:pt x="1" y="51"/>
                    <a:pt x="1" y="73"/>
                  </a:cubicBezTo>
                  <a:lnTo>
                    <a:pt x="1" y="3370"/>
                  </a:lnTo>
                  <a:cubicBezTo>
                    <a:pt x="1" y="3390"/>
                    <a:pt x="9" y="3407"/>
                    <a:pt x="20" y="3421"/>
                  </a:cubicBezTo>
                  <a:cubicBezTo>
                    <a:pt x="31" y="3435"/>
                    <a:pt x="48" y="3443"/>
                    <a:pt x="73" y="3443"/>
                  </a:cubicBezTo>
                  <a:lnTo>
                    <a:pt x="2419" y="3443"/>
                  </a:lnTo>
                  <a:cubicBezTo>
                    <a:pt x="2442" y="3443"/>
                    <a:pt x="2458" y="3435"/>
                    <a:pt x="2472" y="3421"/>
                  </a:cubicBezTo>
                  <a:cubicBezTo>
                    <a:pt x="2486" y="3412"/>
                    <a:pt x="2492" y="3393"/>
                    <a:pt x="2492" y="3370"/>
                  </a:cubicBezTo>
                  <a:lnTo>
                    <a:pt x="2492" y="2723"/>
                  </a:lnTo>
                  <a:cubicBezTo>
                    <a:pt x="2492" y="2704"/>
                    <a:pt x="2486" y="2687"/>
                    <a:pt x="2472" y="2673"/>
                  </a:cubicBezTo>
                  <a:cubicBezTo>
                    <a:pt x="2461" y="2659"/>
                    <a:pt x="2444" y="2651"/>
                    <a:pt x="2419" y="2651"/>
                  </a:cubicBezTo>
                  <a:lnTo>
                    <a:pt x="949" y="2651"/>
                  </a:lnTo>
                  <a:cubicBezTo>
                    <a:pt x="935" y="2651"/>
                    <a:pt x="924" y="2645"/>
                    <a:pt x="924" y="2626"/>
                  </a:cubicBezTo>
                  <a:lnTo>
                    <a:pt x="924" y="2118"/>
                  </a:lnTo>
                  <a:cubicBezTo>
                    <a:pt x="924" y="2104"/>
                    <a:pt x="930" y="2093"/>
                    <a:pt x="949" y="2093"/>
                  </a:cubicBezTo>
                  <a:lnTo>
                    <a:pt x="1859" y="2093"/>
                  </a:lnTo>
                  <a:cubicBezTo>
                    <a:pt x="1878" y="2093"/>
                    <a:pt x="1898" y="2087"/>
                    <a:pt x="1912" y="2073"/>
                  </a:cubicBezTo>
                  <a:cubicBezTo>
                    <a:pt x="1926" y="2062"/>
                    <a:pt x="1931" y="2045"/>
                    <a:pt x="1931" y="2020"/>
                  </a:cubicBezTo>
                  <a:lnTo>
                    <a:pt x="1931" y="1381"/>
                  </a:lnTo>
                  <a:cubicBezTo>
                    <a:pt x="1931" y="1362"/>
                    <a:pt x="1926" y="1342"/>
                    <a:pt x="1912" y="1328"/>
                  </a:cubicBezTo>
                  <a:cubicBezTo>
                    <a:pt x="1900" y="1314"/>
                    <a:pt x="1884" y="1309"/>
                    <a:pt x="1859" y="1309"/>
                  </a:cubicBezTo>
                  <a:lnTo>
                    <a:pt x="949" y="1309"/>
                  </a:lnTo>
                  <a:cubicBezTo>
                    <a:pt x="935" y="1309"/>
                    <a:pt x="924" y="1303"/>
                    <a:pt x="924" y="1284"/>
                  </a:cubicBezTo>
                  <a:lnTo>
                    <a:pt x="924" y="821"/>
                  </a:lnTo>
                  <a:cubicBezTo>
                    <a:pt x="924" y="807"/>
                    <a:pt x="930" y="795"/>
                    <a:pt x="949" y="795"/>
                  </a:cubicBezTo>
                  <a:lnTo>
                    <a:pt x="2419" y="795"/>
                  </a:lnTo>
                  <a:cubicBezTo>
                    <a:pt x="2442" y="795"/>
                    <a:pt x="2458" y="790"/>
                    <a:pt x="2472" y="776"/>
                  </a:cubicBezTo>
                  <a:cubicBezTo>
                    <a:pt x="2484" y="762"/>
                    <a:pt x="2489" y="745"/>
                    <a:pt x="2492" y="720"/>
                  </a:cubicBezTo>
                  <a:lnTo>
                    <a:pt x="2492" y="73"/>
                  </a:lnTo>
                  <a:cubicBezTo>
                    <a:pt x="2492" y="53"/>
                    <a:pt x="2486" y="37"/>
                    <a:pt x="2472" y="23"/>
                  </a:cubicBezTo>
                  <a:cubicBezTo>
                    <a:pt x="2461" y="9"/>
                    <a:pt x="2444" y="0"/>
                    <a:pt x="24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64;p48">
              <a:extLst>
                <a:ext uri="{FF2B5EF4-FFF2-40B4-BE49-F238E27FC236}">
                  <a16:creationId xmlns:a16="http://schemas.microsoft.com/office/drawing/2014/main" id="{15D23F40-7C4A-FCD1-650D-05F2B7728110}"/>
                </a:ext>
              </a:extLst>
            </p:cNvPr>
            <p:cNvSpPr/>
            <p:nvPr/>
          </p:nvSpPr>
          <p:spPr>
            <a:xfrm rot="-293290">
              <a:off x="3224812" y="3483900"/>
              <a:ext cx="105830" cy="134862"/>
            </a:xfrm>
            <a:custGeom>
              <a:avLst/>
              <a:gdLst/>
              <a:ahLst/>
              <a:cxnLst/>
              <a:rect l="l" t="t" r="r" b="b"/>
              <a:pathLst>
                <a:path w="2702" h="3443" extrusionOk="0">
                  <a:moveTo>
                    <a:pt x="942" y="798"/>
                  </a:moveTo>
                  <a:cubicBezTo>
                    <a:pt x="944" y="798"/>
                    <a:pt x="947" y="798"/>
                    <a:pt x="949" y="798"/>
                  </a:cubicBezTo>
                  <a:lnTo>
                    <a:pt x="1412" y="798"/>
                  </a:lnTo>
                  <a:cubicBezTo>
                    <a:pt x="1515" y="798"/>
                    <a:pt x="1599" y="829"/>
                    <a:pt x="1666" y="885"/>
                  </a:cubicBezTo>
                  <a:cubicBezTo>
                    <a:pt x="1733" y="943"/>
                    <a:pt x="1764" y="1019"/>
                    <a:pt x="1764" y="1113"/>
                  </a:cubicBezTo>
                  <a:cubicBezTo>
                    <a:pt x="1764" y="1203"/>
                    <a:pt x="1730" y="1281"/>
                    <a:pt x="1666" y="1337"/>
                  </a:cubicBezTo>
                  <a:cubicBezTo>
                    <a:pt x="1605" y="1392"/>
                    <a:pt x="1515" y="1420"/>
                    <a:pt x="1412" y="1420"/>
                  </a:cubicBezTo>
                  <a:lnTo>
                    <a:pt x="949" y="1420"/>
                  </a:lnTo>
                  <a:cubicBezTo>
                    <a:pt x="935" y="1420"/>
                    <a:pt x="924" y="1415"/>
                    <a:pt x="924" y="1395"/>
                  </a:cubicBezTo>
                  <a:lnTo>
                    <a:pt x="924" y="821"/>
                  </a:lnTo>
                  <a:cubicBezTo>
                    <a:pt x="924" y="806"/>
                    <a:pt x="928" y="798"/>
                    <a:pt x="942" y="798"/>
                  </a:cubicBezTo>
                  <a:close/>
                  <a:moveTo>
                    <a:pt x="73" y="0"/>
                  </a:moveTo>
                  <a:cubicBezTo>
                    <a:pt x="51" y="0"/>
                    <a:pt x="34" y="9"/>
                    <a:pt x="20" y="23"/>
                  </a:cubicBezTo>
                  <a:cubicBezTo>
                    <a:pt x="6" y="31"/>
                    <a:pt x="1" y="51"/>
                    <a:pt x="1" y="73"/>
                  </a:cubicBezTo>
                  <a:lnTo>
                    <a:pt x="1" y="3370"/>
                  </a:lnTo>
                  <a:cubicBezTo>
                    <a:pt x="1" y="3390"/>
                    <a:pt x="6" y="3407"/>
                    <a:pt x="20" y="3421"/>
                  </a:cubicBezTo>
                  <a:cubicBezTo>
                    <a:pt x="31" y="3435"/>
                    <a:pt x="48" y="3443"/>
                    <a:pt x="73" y="3443"/>
                  </a:cubicBezTo>
                  <a:lnTo>
                    <a:pt x="851" y="3443"/>
                  </a:lnTo>
                  <a:cubicBezTo>
                    <a:pt x="871" y="3443"/>
                    <a:pt x="888" y="3435"/>
                    <a:pt x="902" y="3421"/>
                  </a:cubicBezTo>
                  <a:cubicBezTo>
                    <a:pt x="916" y="3412"/>
                    <a:pt x="924" y="3393"/>
                    <a:pt x="924" y="3370"/>
                  </a:cubicBezTo>
                  <a:lnTo>
                    <a:pt x="924" y="2146"/>
                  </a:lnTo>
                  <a:cubicBezTo>
                    <a:pt x="924" y="2132"/>
                    <a:pt x="930" y="2121"/>
                    <a:pt x="949" y="2121"/>
                  </a:cubicBezTo>
                  <a:lnTo>
                    <a:pt x="1153" y="2121"/>
                  </a:lnTo>
                  <a:cubicBezTo>
                    <a:pt x="1167" y="2121"/>
                    <a:pt x="1178" y="2129"/>
                    <a:pt x="1186" y="2143"/>
                  </a:cubicBezTo>
                  <a:lnTo>
                    <a:pt x="1725" y="3390"/>
                  </a:lnTo>
                  <a:cubicBezTo>
                    <a:pt x="1737" y="3422"/>
                    <a:pt x="1760" y="3441"/>
                    <a:pt x="1793" y="3441"/>
                  </a:cubicBezTo>
                  <a:cubicBezTo>
                    <a:pt x="1797" y="3441"/>
                    <a:pt x="1801" y="3441"/>
                    <a:pt x="1806" y="3440"/>
                  </a:cubicBezTo>
                  <a:lnTo>
                    <a:pt x="2631" y="3440"/>
                  </a:lnTo>
                  <a:cubicBezTo>
                    <a:pt x="2651" y="3440"/>
                    <a:pt x="2668" y="3435"/>
                    <a:pt x="2682" y="3426"/>
                  </a:cubicBezTo>
                  <a:cubicBezTo>
                    <a:pt x="2695" y="3418"/>
                    <a:pt x="2701" y="3404"/>
                    <a:pt x="2701" y="3387"/>
                  </a:cubicBezTo>
                  <a:cubicBezTo>
                    <a:pt x="2701" y="3384"/>
                    <a:pt x="2698" y="3373"/>
                    <a:pt x="2693" y="3351"/>
                  </a:cubicBezTo>
                  <a:lnTo>
                    <a:pt x="2068" y="2054"/>
                  </a:lnTo>
                  <a:cubicBezTo>
                    <a:pt x="2059" y="2037"/>
                    <a:pt x="2065" y="2026"/>
                    <a:pt x="2082" y="2020"/>
                  </a:cubicBezTo>
                  <a:cubicBezTo>
                    <a:pt x="2269" y="1948"/>
                    <a:pt x="2414" y="1825"/>
                    <a:pt x="2520" y="1666"/>
                  </a:cubicBezTo>
                  <a:cubicBezTo>
                    <a:pt x="2629" y="1501"/>
                    <a:pt x="2682" y="1312"/>
                    <a:pt x="2682" y="1097"/>
                  </a:cubicBezTo>
                  <a:cubicBezTo>
                    <a:pt x="2682" y="879"/>
                    <a:pt x="2637" y="687"/>
                    <a:pt x="2542" y="525"/>
                  </a:cubicBezTo>
                  <a:cubicBezTo>
                    <a:pt x="2447" y="357"/>
                    <a:pt x="2316" y="232"/>
                    <a:pt x="2149" y="137"/>
                  </a:cubicBezTo>
                  <a:cubicBezTo>
                    <a:pt x="1981" y="48"/>
                    <a:pt x="1786" y="0"/>
                    <a:pt x="15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65;p48">
              <a:extLst>
                <a:ext uri="{FF2B5EF4-FFF2-40B4-BE49-F238E27FC236}">
                  <a16:creationId xmlns:a16="http://schemas.microsoft.com/office/drawing/2014/main" id="{3F08492D-52F0-44C8-D1B4-78BE4481AC12}"/>
                </a:ext>
              </a:extLst>
            </p:cNvPr>
            <p:cNvSpPr/>
            <p:nvPr/>
          </p:nvSpPr>
          <p:spPr>
            <a:xfrm rot="-293290">
              <a:off x="1661027" y="3819865"/>
              <a:ext cx="92044" cy="114024"/>
            </a:xfrm>
            <a:custGeom>
              <a:avLst/>
              <a:gdLst/>
              <a:ahLst/>
              <a:cxnLst/>
              <a:rect l="l" t="t" r="r" b="b"/>
              <a:pathLst>
                <a:path w="2350" h="2911" extrusionOk="0">
                  <a:moveTo>
                    <a:pt x="1172" y="489"/>
                  </a:moveTo>
                  <a:cubicBezTo>
                    <a:pt x="1178" y="489"/>
                    <a:pt x="1183" y="492"/>
                    <a:pt x="1186" y="500"/>
                  </a:cubicBezTo>
                  <a:lnTo>
                    <a:pt x="1666" y="2040"/>
                  </a:lnTo>
                  <a:cubicBezTo>
                    <a:pt x="1671" y="2046"/>
                    <a:pt x="1666" y="2051"/>
                    <a:pt x="1663" y="2054"/>
                  </a:cubicBezTo>
                  <a:cubicBezTo>
                    <a:pt x="1660" y="2060"/>
                    <a:pt x="1657" y="2062"/>
                    <a:pt x="1649" y="2062"/>
                  </a:cubicBezTo>
                  <a:lnTo>
                    <a:pt x="695" y="2062"/>
                  </a:lnTo>
                  <a:cubicBezTo>
                    <a:pt x="692" y="2062"/>
                    <a:pt x="684" y="2060"/>
                    <a:pt x="681" y="2054"/>
                  </a:cubicBezTo>
                  <a:cubicBezTo>
                    <a:pt x="675" y="2051"/>
                    <a:pt x="675" y="2048"/>
                    <a:pt x="675" y="2040"/>
                  </a:cubicBezTo>
                  <a:lnTo>
                    <a:pt x="1158" y="500"/>
                  </a:lnTo>
                  <a:cubicBezTo>
                    <a:pt x="1161" y="492"/>
                    <a:pt x="1164" y="489"/>
                    <a:pt x="1172" y="489"/>
                  </a:cubicBezTo>
                  <a:close/>
                  <a:moveTo>
                    <a:pt x="966" y="1"/>
                  </a:moveTo>
                  <a:cubicBezTo>
                    <a:pt x="943" y="1"/>
                    <a:pt x="929" y="15"/>
                    <a:pt x="918" y="37"/>
                  </a:cubicBezTo>
                  <a:lnTo>
                    <a:pt x="9" y="2863"/>
                  </a:lnTo>
                  <a:cubicBezTo>
                    <a:pt x="0" y="2891"/>
                    <a:pt x="11" y="2910"/>
                    <a:pt x="42" y="2910"/>
                  </a:cubicBezTo>
                  <a:lnTo>
                    <a:pt x="377" y="2910"/>
                  </a:lnTo>
                  <a:cubicBezTo>
                    <a:pt x="402" y="2910"/>
                    <a:pt x="416" y="2899"/>
                    <a:pt x="427" y="2874"/>
                  </a:cubicBezTo>
                  <a:lnTo>
                    <a:pt x="575" y="2389"/>
                  </a:lnTo>
                  <a:cubicBezTo>
                    <a:pt x="581" y="2380"/>
                    <a:pt x="583" y="2375"/>
                    <a:pt x="595" y="2375"/>
                  </a:cubicBezTo>
                  <a:lnTo>
                    <a:pt x="1758" y="2375"/>
                  </a:lnTo>
                  <a:cubicBezTo>
                    <a:pt x="1763" y="2375"/>
                    <a:pt x="1772" y="2380"/>
                    <a:pt x="1775" y="2389"/>
                  </a:cubicBezTo>
                  <a:lnTo>
                    <a:pt x="1925" y="2874"/>
                  </a:lnTo>
                  <a:cubicBezTo>
                    <a:pt x="1936" y="2899"/>
                    <a:pt x="1953" y="2910"/>
                    <a:pt x="1970" y="2910"/>
                  </a:cubicBezTo>
                  <a:lnTo>
                    <a:pt x="2313" y="2910"/>
                  </a:lnTo>
                  <a:cubicBezTo>
                    <a:pt x="2338" y="2910"/>
                    <a:pt x="2349" y="2902"/>
                    <a:pt x="2349" y="2883"/>
                  </a:cubicBezTo>
                  <a:lnTo>
                    <a:pt x="2347" y="2863"/>
                  </a:lnTo>
                  <a:lnTo>
                    <a:pt x="1429" y="37"/>
                  </a:lnTo>
                  <a:cubicBezTo>
                    <a:pt x="1423" y="12"/>
                    <a:pt x="1406" y="1"/>
                    <a:pt x="13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66;p48">
              <a:extLst>
                <a:ext uri="{FF2B5EF4-FFF2-40B4-BE49-F238E27FC236}">
                  <a16:creationId xmlns:a16="http://schemas.microsoft.com/office/drawing/2014/main" id="{7CD04581-F1D0-E7F0-662B-63223A816018}"/>
                </a:ext>
              </a:extLst>
            </p:cNvPr>
            <p:cNvSpPr/>
            <p:nvPr/>
          </p:nvSpPr>
          <p:spPr>
            <a:xfrm rot="-293290">
              <a:off x="1772087" y="3808422"/>
              <a:ext cx="134775" cy="114141"/>
            </a:xfrm>
            <a:custGeom>
              <a:avLst/>
              <a:gdLst/>
              <a:ahLst/>
              <a:cxnLst/>
              <a:rect l="l" t="t" r="r" b="b"/>
              <a:pathLst>
                <a:path w="3441" h="2914" extrusionOk="0">
                  <a:moveTo>
                    <a:pt x="43" y="1"/>
                  </a:moveTo>
                  <a:cubicBezTo>
                    <a:pt x="15" y="1"/>
                    <a:pt x="1" y="15"/>
                    <a:pt x="1" y="34"/>
                  </a:cubicBezTo>
                  <a:lnTo>
                    <a:pt x="6" y="48"/>
                  </a:lnTo>
                  <a:lnTo>
                    <a:pt x="787" y="2877"/>
                  </a:lnTo>
                  <a:cubicBezTo>
                    <a:pt x="790" y="2902"/>
                    <a:pt x="807" y="2913"/>
                    <a:pt x="829" y="2913"/>
                  </a:cubicBezTo>
                  <a:lnTo>
                    <a:pt x="1131" y="2913"/>
                  </a:lnTo>
                  <a:cubicBezTo>
                    <a:pt x="1158" y="2913"/>
                    <a:pt x="1172" y="2900"/>
                    <a:pt x="1178" y="2874"/>
                  </a:cubicBezTo>
                  <a:lnTo>
                    <a:pt x="1708" y="729"/>
                  </a:lnTo>
                  <a:cubicBezTo>
                    <a:pt x="1711" y="718"/>
                    <a:pt x="1714" y="715"/>
                    <a:pt x="1716" y="715"/>
                  </a:cubicBezTo>
                  <a:cubicBezTo>
                    <a:pt x="1722" y="715"/>
                    <a:pt x="1725" y="718"/>
                    <a:pt x="1728" y="729"/>
                  </a:cubicBezTo>
                  <a:lnTo>
                    <a:pt x="2272" y="2874"/>
                  </a:lnTo>
                  <a:cubicBezTo>
                    <a:pt x="2274" y="2900"/>
                    <a:pt x="2294" y="2913"/>
                    <a:pt x="2316" y="2913"/>
                  </a:cubicBezTo>
                  <a:lnTo>
                    <a:pt x="2637" y="2913"/>
                  </a:lnTo>
                  <a:cubicBezTo>
                    <a:pt x="2662" y="2913"/>
                    <a:pt x="2676" y="2900"/>
                    <a:pt x="2684" y="2874"/>
                  </a:cubicBezTo>
                  <a:lnTo>
                    <a:pt x="3438" y="48"/>
                  </a:lnTo>
                  <a:cubicBezTo>
                    <a:pt x="3440" y="34"/>
                    <a:pt x="3438" y="26"/>
                    <a:pt x="3429" y="15"/>
                  </a:cubicBezTo>
                  <a:cubicBezTo>
                    <a:pt x="3424" y="4"/>
                    <a:pt x="3413" y="1"/>
                    <a:pt x="3399" y="1"/>
                  </a:cubicBezTo>
                  <a:lnTo>
                    <a:pt x="3081" y="1"/>
                  </a:lnTo>
                  <a:cubicBezTo>
                    <a:pt x="3055" y="1"/>
                    <a:pt x="3042" y="15"/>
                    <a:pt x="3036" y="40"/>
                  </a:cubicBezTo>
                  <a:lnTo>
                    <a:pt x="2489" y="2113"/>
                  </a:lnTo>
                  <a:cubicBezTo>
                    <a:pt x="2484" y="2121"/>
                    <a:pt x="2481" y="2124"/>
                    <a:pt x="2478" y="2124"/>
                  </a:cubicBezTo>
                  <a:cubicBezTo>
                    <a:pt x="2475" y="2124"/>
                    <a:pt x="2470" y="2121"/>
                    <a:pt x="2467" y="2113"/>
                  </a:cubicBezTo>
                  <a:lnTo>
                    <a:pt x="1923" y="40"/>
                  </a:lnTo>
                  <a:cubicBezTo>
                    <a:pt x="1920" y="15"/>
                    <a:pt x="1903" y="1"/>
                    <a:pt x="1878" y="1"/>
                  </a:cubicBezTo>
                  <a:lnTo>
                    <a:pt x="1549" y="1"/>
                  </a:lnTo>
                  <a:cubicBezTo>
                    <a:pt x="1527" y="1"/>
                    <a:pt x="1513" y="15"/>
                    <a:pt x="1504" y="40"/>
                  </a:cubicBezTo>
                  <a:lnTo>
                    <a:pt x="988" y="2107"/>
                  </a:lnTo>
                  <a:cubicBezTo>
                    <a:pt x="985" y="2113"/>
                    <a:pt x="983" y="2118"/>
                    <a:pt x="977" y="2118"/>
                  </a:cubicBezTo>
                  <a:cubicBezTo>
                    <a:pt x="974" y="2118"/>
                    <a:pt x="972" y="2113"/>
                    <a:pt x="969" y="2107"/>
                  </a:cubicBezTo>
                  <a:lnTo>
                    <a:pt x="425" y="40"/>
                  </a:lnTo>
                  <a:cubicBezTo>
                    <a:pt x="419" y="15"/>
                    <a:pt x="402" y="1"/>
                    <a:pt x="3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67;p48">
              <a:extLst>
                <a:ext uri="{FF2B5EF4-FFF2-40B4-BE49-F238E27FC236}">
                  <a16:creationId xmlns:a16="http://schemas.microsoft.com/office/drawing/2014/main" id="{30EDD0A2-346B-4674-25D6-558E40145E16}"/>
                </a:ext>
              </a:extLst>
            </p:cNvPr>
            <p:cNvSpPr/>
            <p:nvPr/>
          </p:nvSpPr>
          <p:spPr>
            <a:xfrm rot="-293290">
              <a:off x="1916211" y="3798042"/>
              <a:ext cx="92044" cy="114024"/>
            </a:xfrm>
            <a:custGeom>
              <a:avLst/>
              <a:gdLst/>
              <a:ahLst/>
              <a:cxnLst/>
              <a:rect l="l" t="t" r="r" b="b"/>
              <a:pathLst>
                <a:path w="2350" h="2911" extrusionOk="0">
                  <a:moveTo>
                    <a:pt x="1175" y="489"/>
                  </a:moveTo>
                  <a:cubicBezTo>
                    <a:pt x="1181" y="489"/>
                    <a:pt x="1186" y="492"/>
                    <a:pt x="1189" y="500"/>
                  </a:cubicBezTo>
                  <a:lnTo>
                    <a:pt x="1669" y="2040"/>
                  </a:lnTo>
                  <a:cubicBezTo>
                    <a:pt x="1674" y="2046"/>
                    <a:pt x="1669" y="2051"/>
                    <a:pt x="1666" y="2054"/>
                  </a:cubicBezTo>
                  <a:cubicBezTo>
                    <a:pt x="1663" y="2060"/>
                    <a:pt x="1660" y="2062"/>
                    <a:pt x="1652" y="2062"/>
                  </a:cubicBezTo>
                  <a:lnTo>
                    <a:pt x="698" y="2062"/>
                  </a:lnTo>
                  <a:cubicBezTo>
                    <a:pt x="695" y="2062"/>
                    <a:pt x="687" y="2060"/>
                    <a:pt x="684" y="2054"/>
                  </a:cubicBezTo>
                  <a:cubicBezTo>
                    <a:pt x="681" y="2051"/>
                    <a:pt x="681" y="2048"/>
                    <a:pt x="681" y="2040"/>
                  </a:cubicBezTo>
                  <a:lnTo>
                    <a:pt x="1161" y="500"/>
                  </a:lnTo>
                  <a:cubicBezTo>
                    <a:pt x="1164" y="492"/>
                    <a:pt x="1169" y="489"/>
                    <a:pt x="1175" y="489"/>
                  </a:cubicBezTo>
                  <a:close/>
                  <a:moveTo>
                    <a:pt x="966" y="1"/>
                  </a:moveTo>
                  <a:cubicBezTo>
                    <a:pt x="941" y="1"/>
                    <a:pt x="927" y="15"/>
                    <a:pt x="918" y="37"/>
                  </a:cubicBezTo>
                  <a:lnTo>
                    <a:pt x="6" y="2863"/>
                  </a:lnTo>
                  <a:cubicBezTo>
                    <a:pt x="1" y="2891"/>
                    <a:pt x="12" y="2910"/>
                    <a:pt x="42" y="2910"/>
                  </a:cubicBezTo>
                  <a:lnTo>
                    <a:pt x="377" y="2910"/>
                  </a:lnTo>
                  <a:cubicBezTo>
                    <a:pt x="402" y="2910"/>
                    <a:pt x="413" y="2899"/>
                    <a:pt x="425" y="2874"/>
                  </a:cubicBezTo>
                  <a:lnTo>
                    <a:pt x="575" y="2389"/>
                  </a:lnTo>
                  <a:cubicBezTo>
                    <a:pt x="578" y="2380"/>
                    <a:pt x="584" y="2375"/>
                    <a:pt x="592" y="2375"/>
                  </a:cubicBezTo>
                  <a:lnTo>
                    <a:pt x="1761" y="2375"/>
                  </a:lnTo>
                  <a:cubicBezTo>
                    <a:pt x="1769" y="2375"/>
                    <a:pt x="1775" y="2380"/>
                    <a:pt x="1778" y="2389"/>
                  </a:cubicBezTo>
                  <a:lnTo>
                    <a:pt x="1928" y="2874"/>
                  </a:lnTo>
                  <a:cubicBezTo>
                    <a:pt x="1937" y="2899"/>
                    <a:pt x="1953" y="2910"/>
                    <a:pt x="1970" y="2910"/>
                  </a:cubicBezTo>
                  <a:lnTo>
                    <a:pt x="2311" y="2910"/>
                  </a:lnTo>
                  <a:cubicBezTo>
                    <a:pt x="2336" y="2910"/>
                    <a:pt x="2350" y="2902"/>
                    <a:pt x="2350" y="2883"/>
                  </a:cubicBezTo>
                  <a:lnTo>
                    <a:pt x="2347" y="2863"/>
                  </a:lnTo>
                  <a:lnTo>
                    <a:pt x="1429" y="37"/>
                  </a:lnTo>
                  <a:cubicBezTo>
                    <a:pt x="1423" y="12"/>
                    <a:pt x="1404"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68;p48">
              <a:extLst>
                <a:ext uri="{FF2B5EF4-FFF2-40B4-BE49-F238E27FC236}">
                  <a16:creationId xmlns:a16="http://schemas.microsoft.com/office/drawing/2014/main" id="{C43BBB61-E1E8-E4B6-50B1-5C61A1CEEDCB}"/>
                </a:ext>
              </a:extLst>
            </p:cNvPr>
            <p:cNvSpPr/>
            <p:nvPr/>
          </p:nvSpPr>
          <p:spPr>
            <a:xfrm rot="-293290">
              <a:off x="2042764" y="3787887"/>
              <a:ext cx="79157" cy="114024"/>
            </a:xfrm>
            <a:custGeom>
              <a:avLst/>
              <a:gdLst/>
              <a:ahLst/>
              <a:cxnLst/>
              <a:rect l="l" t="t" r="r" b="b"/>
              <a:pathLst>
                <a:path w="2021" h="2911" extrusionOk="0">
                  <a:moveTo>
                    <a:pt x="1113" y="344"/>
                  </a:moveTo>
                  <a:cubicBezTo>
                    <a:pt x="1264" y="344"/>
                    <a:pt x="1378" y="388"/>
                    <a:pt x="1468" y="475"/>
                  </a:cubicBezTo>
                  <a:cubicBezTo>
                    <a:pt x="1557" y="564"/>
                    <a:pt x="1602" y="681"/>
                    <a:pt x="1602" y="826"/>
                  </a:cubicBezTo>
                  <a:cubicBezTo>
                    <a:pt x="1602" y="974"/>
                    <a:pt x="1560" y="1089"/>
                    <a:pt x="1468" y="1175"/>
                  </a:cubicBezTo>
                  <a:cubicBezTo>
                    <a:pt x="1378" y="1264"/>
                    <a:pt x="1259" y="1309"/>
                    <a:pt x="1113" y="1309"/>
                  </a:cubicBezTo>
                  <a:lnTo>
                    <a:pt x="419" y="1309"/>
                  </a:lnTo>
                  <a:cubicBezTo>
                    <a:pt x="410" y="1309"/>
                    <a:pt x="402" y="1303"/>
                    <a:pt x="402" y="1292"/>
                  </a:cubicBezTo>
                  <a:lnTo>
                    <a:pt x="402" y="360"/>
                  </a:lnTo>
                  <a:cubicBezTo>
                    <a:pt x="402" y="346"/>
                    <a:pt x="410" y="344"/>
                    <a:pt x="419" y="344"/>
                  </a:cubicBezTo>
                  <a:close/>
                  <a:moveTo>
                    <a:pt x="42" y="1"/>
                  </a:moveTo>
                  <a:cubicBezTo>
                    <a:pt x="14" y="1"/>
                    <a:pt x="0" y="14"/>
                    <a:pt x="0" y="42"/>
                  </a:cubicBezTo>
                  <a:lnTo>
                    <a:pt x="0" y="2868"/>
                  </a:lnTo>
                  <a:cubicBezTo>
                    <a:pt x="0" y="2896"/>
                    <a:pt x="14" y="2910"/>
                    <a:pt x="42" y="2910"/>
                  </a:cubicBezTo>
                  <a:lnTo>
                    <a:pt x="360" y="2910"/>
                  </a:lnTo>
                  <a:cubicBezTo>
                    <a:pt x="388" y="2910"/>
                    <a:pt x="402" y="2896"/>
                    <a:pt x="402" y="2868"/>
                  </a:cubicBezTo>
                  <a:lnTo>
                    <a:pt x="402" y="1641"/>
                  </a:lnTo>
                  <a:cubicBezTo>
                    <a:pt x="402" y="1630"/>
                    <a:pt x="410" y="1624"/>
                    <a:pt x="419" y="1624"/>
                  </a:cubicBezTo>
                  <a:lnTo>
                    <a:pt x="1016" y="1624"/>
                  </a:lnTo>
                  <a:cubicBezTo>
                    <a:pt x="1024" y="1624"/>
                    <a:pt x="1030" y="1627"/>
                    <a:pt x="1033" y="1638"/>
                  </a:cubicBezTo>
                  <a:lnTo>
                    <a:pt x="1616" y="2880"/>
                  </a:lnTo>
                  <a:cubicBezTo>
                    <a:pt x="1624" y="2899"/>
                    <a:pt x="1641" y="2907"/>
                    <a:pt x="1657" y="2910"/>
                  </a:cubicBezTo>
                  <a:lnTo>
                    <a:pt x="1984" y="2910"/>
                  </a:lnTo>
                  <a:cubicBezTo>
                    <a:pt x="2009" y="2910"/>
                    <a:pt x="2020" y="2902"/>
                    <a:pt x="2020" y="2882"/>
                  </a:cubicBezTo>
                  <a:cubicBezTo>
                    <a:pt x="2020" y="2874"/>
                    <a:pt x="2020" y="2868"/>
                    <a:pt x="2017" y="2860"/>
                  </a:cubicBezTo>
                  <a:lnTo>
                    <a:pt x="1412" y="1613"/>
                  </a:lnTo>
                  <a:cubicBezTo>
                    <a:pt x="1409" y="1605"/>
                    <a:pt x="1412" y="1599"/>
                    <a:pt x="1423" y="1591"/>
                  </a:cubicBezTo>
                  <a:cubicBezTo>
                    <a:pt x="1604" y="1546"/>
                    <a:pt x="1744" y="1457"/>
                    <a:pt x="1844" y="1320"/>
                  </a:cubicBezTo>
                  <a:cubicBezTo>
                    <a:pt x="1948" y="1186"/>
                    <a:pt x="1995" y="1024"/>
                    <a:pt x="1995" y="829"/>
                  </a:cubicBezTo>
                  <a:cubicBezTo>
                    <a:pt x="1995" y="665"/>
                    <a:pt x="1962" y="522"/>
                    <a:pt x="1892" y="397"/>
                  </a:cubicBezTo>
                  <a:cubicBezTo>
                    <a:pt x="1822" y="268"/>
                    <a:pt x="1724" y="176"/>
                    <a:pt x="1599" y="107"/>
                  </a:cubicBezTo>
                  <a:cubicBezTo>
                    <a:pt x="1473" y="37"/>
                    <a:pt x="1323" y="1"/>
                    <a:pt x="11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69;p48">
              <a:extLst>
                <a:ext uri="{FF2B5EF4-FFF2-40B4-BE49-F238E27FC236}">
                  <a16:creationId xmlns:a16="http://schemas.microsoft.com/office/drawing/2014/main" id="{77FB4F7A-5EEB-C89C-44A0-486C5A4965CA}"/>
                </a:ext>
              </a:extLst>
            </p:cNvPr>
            <p:cNvSpPr/>
            <p:nvPr/>
          </p:nvSpPr>
          <p:spPr>
            <a:xfrm rot="-293290">
              <a:off x="2158596" y="3778127"/>
              <a:ext cx="75750" cy="114024"/>
            </a:xfrm>
            <a:custGeom>
              <a:avLst/>
              <a:gdLst/>
              <a:ahLst/>
              <a:cxnLst/>
              <a:rect l="l" t="t" r="r" b="b"/>
              <a:pathLst>
                <a:path w="1934" h="2911" extrusionOk="0">
                  <a:moveTo>
                    <a:pt x="42" y="1"/>
                  </a:moveTo>
                  <a:cubicBezTo>
                    <a:pt x="15" y="1"/>
                    <a:pt x="1" y="14"/>
                    <a:pt x="1" y="42"/>
                  </a:cubicBezTo>
                  <a:lnTo>
                    <a:pt x="1" y="2868"/>
                  </a:lnTo>
                  <a:cubicBezTo>
                    <a:pt x="1" y="2896"/>
                    <a:pt x="15" y="2910"/>
                    <a:pt x="42" y="2910"/>
                  </a:cubicBezTo>
                  <a:lnTo>
                    <a:pt x="1892" y="2910"/>
                  </a:lnTo>
                  <a:cubicBezTo>
                    <a:pt x="1920" y="2910"/>
                    <a:pt x="1934" y="2896"/>
                    <a:pt x="1934" y="2868"/>
                  </a:cubicBezTo>
                  <a:lnTo>
                    <a:pt x="1934" y="2606"/>
                  </a:lnTo>
                  <a:cubicBezTo>
                    <a:pt x="1934" y="2578"/>
                    <a:pt x="1920" y="2564"/>
                    <a:pt x="1892" y="2564"/>
                  </a:cubicBezTo>
                  <a:lnTo>
                    <a:pt x="416" y="2564"/>
                  </a:lnTo>
                  <a:cubicBezTo>
                    <a:pt x="405" y="2564"/>
                    <a:pt x="400" y="2556"/>
                    <a:pt x="400" y="2548"/>
                  </a:cubicBezTo>
                  <a:lnTo>
                    <a:pt x="400" y="1633"/>
                  </a:lnTo>
                  <a:cubicBezTo>
                    <a:pt x="400" y="1621"/>
                    <a:pt x="405" y="1616"/>
                    <a:pt x="416" y="1616"/>
                  </a:cubicBezTo>
                  <a:lnTo>
                    <a:pt x="1432" y="1616"/>
                  </a:lnTo>
                  <a:cubicBezTo>
                    <a:pt x="1460" y="1616"/>
                    <a:pt x="1474" y="1602"/>
                    <a:pt x="1474" y="1574"/>
                  </a:cubicBezTo>
                  <a:lnTo>
                    <a:pt x="1474" y="1312"/>
                  </a:lnTo>
                  <a:cubicBezTo>
                    <a:pt x="1474" y="1284"/>
                    <a:pt x="1460" y="1270"/>
                    <a:pt x="1432" y="1270"/>
                  </a:cubicBezTo>
                  <a:lnTo>
                    <a:pt x="416" y="1270"/>
                  </a:lnTo>
                  <a:cubicBezTo>
                    <a:pt x="405" y="1270"/>
                    <a:pt x="400" y="1264"/>
                    <a:pt x="400" y="1253"/>
                  </a:cubicBezTo>
                  <a:lnTo>
                    <a:pt x="400" y="360"/>
                  </a:lnTo>
                  <a:cubicBezTo>
                    <a:pt x="400" y="349"/>
                    <a:pt x="405" y="344"/>
                    <a:pt x="416" y="344"/>
                  </a:cubicBezTo>
                  <a:lnTo>
                    <a:pt x="1892" y="344"/>
                  </a:lnTo>
                  <a:cubicBezTo>
                    <a:pt x="1914" y="344"/>
                    <a:pt x="1928" y="330"/>
                    <a:pt x="1934" y="305"/>
                  </a:cubicBezTo>
                  <a:lnTo>
                    <a:pt x="1934" y="42"/>
                  </a:lnTo>
                  <a:cubicBezTo>
                    <a:pt x="1934" y="14"/>
                    <a:pt x="1920" y="1"/>
                    <a:pt x="18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70;p48">
              <a:extLst>
                <a:ext uri="{FF2B5EF4-FFF2-40B4-BE49-F238E27FC236}">
                  <a16:creationId xmlns:a16="http://schemas.microsoft.com/office/drawing/2014/main" id="{B02DDE05-D271-F334-7C89-E7ABF689514B}"/>
                </a:ext>
              </a:extLst>
            </p:cNvPr>
            <p:cNvSpPr/>
            <p:nvPr/>
          </p:nvSpPr>
          <p:spPr>
            <a:xfrm rot="-293290">
              <a:off x="2271584" y="3768041"/>
              <a:ext cx="82878" cy="113906"/>
            </a:xfrm>
            <a:custGeom>
              <a:avLst/>
              <a:gdLst/>
              <a:ahLst/>
              <a:cxnLst/>
              <a:rect l="l" t="t" r="r" b="b"/>
              <a:pathLst>
                <a:path w="2116" h="2908" extrusionOk="0">
                  <a:moveTo>
                    <a:pt x="42" y="1"/>
                  </a:moveTo>
                  <a:cubicBezTo>
                    <a:pt x="14" y="1"/>
                    <a:pt x="0" y="15"/>
                    <a:pt x="0" y="43"/>
                  </a:cubicBezTo>
                  <a:lnTo>
                    <a:pt x="0" y="2866"/>
                  </a:lnTo>
                  <a:cubicBezTo>
                    <a:pt x="0" y="2894"/>
                    <a:pt x="14" y="2908"/>
                    <a:pt x="42" y="2908"/>
                  </a:cubicBezTo>
                  <a:lnTo>
                    <a:pt x="358" y="2908"/>
                  </a:lnTo>
                  <a:cubicBezTo>
                    <a:pt x="385" y="2908"/>
                    <a:pt x="399" y="2894"/>
                    <a:pt x="399" y="2866"/>
                  </a:cubicBezTo>
                  <a:lnTo>
                    <a:pt x="397" y="760"/>
                  </a:lnTo>
                  <a:cubicBezTo>
                    <a:pt x="397" y="754"/>
                    <a:pt x="399" y="751"/>
                    <a:pt x="408" y="746"/>
                  </a:cubicBezTo>
                  <a:cubicBezTo>
                    <a:pt x="409" y="745"/>
                    <a:pt x="410" y="745"/>
                    <a:pt x="412" y="745"/>
                  </a:cubicBezTo>
                  <a:cubicBezTo>
                    <a:pt x="416" y="745"/>
                    <a:pt x="420" y="748"/>
                    <a:pt x="422" y="757"/>
                  </a:cubicBezTo>
                  <a:lnTo>
                    <a:pt x="1722" y="2880"/>
                  </a:lnTo>
                  <a:cubicBezTo>
                    <a:pt x="1736" y="2899"/>
                    <a:pt x="1750" y="2908"/>
                    <a:pt x="1772" y="2908"/>
                  </a:cubicBezTo>
                  <a:lnTo>
                    <a:pt x="2073" y="2908"/>
                  </a:lnTo>
                  <a:cubicBezTo>
                    <a:pt x="2101" y="2908"/>
                    <a:pt x="2115" y="2897"/>
                    <a:pt x="2115" y="2869"/>
                  </a:cubicBezTo>
                  <a:lnTo>
                    <a:pt x="2115" y="43"/>
                  </a:lnTo>
                  <a:cubicBezTo>
                    <a:pt x="2115" y="15"/>
                    <a:pt x="2101" y="1"/>
                    <a:pt x="2073"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6" y="2160"/>
                    <a:pt x="1694" y="2152"/>
                  </a:cubicBezTo>
                  <a:lnTo>
                    <a:pt x="397" y="29"/>
                  </a:lnTo>
                  <a:cubicBezTo>
                    <a:pt x="383" y="12"/>
                    <a:pt x="369"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71;p48">
              <a:extLst>
                <a:ext uri="{FF2B5EF4-FFF2-40B4-BE49-F238E27FC236}">
                  <a16:creationId xmlns:a16="http://schemas.microsoft.com/office/drawing/2014/main" id="{82F33188-4DD7-E588-32B6-27684467FA78}"/>
                </a:ext>
              </a:extLst>
            </p:cNvPr>
            <p:cNvSpPr/>
            <p:nvPr/>
          </p:nvSpPr>
          <p:spPr>
            <a:xfrm rot="-293290">
              <a:off x="2395282" y="3757880"/>
              <a:ext cx="75867" cy="114024"/>
            </a:xfrm>
            <a:custGeom>
              <a:avLst/>
              <a:gdLst/>
              <a:ahLst/>
              <a:cxnLst/>
              <a:rect l="l" t="t" r="r" b="b"/>
              <a:pathLst>
                <a:path w="1937" h="2911" extrusionOk="0">
                  <a:moveTo>
                    <a:pt x="43" y="1"/>
                  </a:moveTo>
                  <a:cubicBezTo>
                    <a:pt x="15" y="1"/>
                    <a:pt x="1" y="14"/>
                    <a:pt x="1" y="42"/>
                  </a:cubicBezTo>
                  <a:lnTo>
                    <a:pt x="1" y="2868"/>
                  </a:lnTo>
                  <a:cubicBezTo>
                    <a:pt x="1" y="2896"/>
                    <a:pt x="15" y="2910"/>
                    <a:pt x="43" y="2910"/>
                  </a:cubicBezTo>
                  <a:lnTo>
                    <a:pt x="1889" y="2910"/>
                  </a:lnTo>
                  <a:cubicBezTo>
                    <a:pt x="1917" y="2910"/>
                    <a:pt x="1931" y="2896"/>
                    <a:pt x="1931" y="2868"/>
                  </a:cubicBezTo>
                  <a:lnTo>
                    <a:pt x="1931" y="2606"/>
                  </a:lnTo>
                  <a:cubicBezTo>
                    <a:pt x="1931" y="2578"/>
                    <a:pt x="1917" y="2564"/>
                    <a:pt x="1889" y="2564"/>
                  </a:cubicBezTo>
                  <a:lnTo>
                    <a:pt x="414" y="2564"/>
                  </a:lnTo>
                  <a:cubicBezTo>
                    <a:pt x="405" y="2564"/>
                    <a:pt x="397" y="2556"/>
                    <a:pt x="397" y="2548"/>
                  </a:cubicBezTo>
                  <a:lnTo>
                    <a:pt x="397" y="1633"/>
                  </a:lnTo>
                  <a:cubicBezTo>
                    <a:pt x="397" y="1621"/>
                    <a:pt x="405" y="1616"/>
                    <a:pt x="414" y="1616"/>
                  </a:cubicBezTo>
                  <a:lnTo>
                    <a:pt x="1429" y="1616"/>
                  </a:lnTo>
                  <a:cubicBezTo>
                    <a:pt x="1457" y="1616"/>
                    <a:pt x="1471" y="1602"/>
                    <a:pt x="1471" y="1574"/>
                  </a:cubicBezTo>
                  <a:lnTo>
                    <a:pt x="1471" y="1312"/>
                  </a:lnTo>
                  <a:cubicBezTo>
                    <a:pt x="1471" y="1284"/>
                    <a:pt x="1457" y="1270"/>
                    <a:pt x="1429" y="1270"/>
                  </a:cubicBezTo>
                  <a:lnTo>
                    <a:pt x="414" y="1270"/>
                  </a:lnTo>
                  <a:cubicBezTo>
                    <a:pt x="405" y="1270"/>
                    <a:pt x="397" y="1264"/>
                    <a:pt x="397" y="1253"/>
                  </a:cubicBezTo>
                  <a:lnTo>
                    <a:pt x="397" y="360"/>
                  </a:lnTo>
                  <a:cubicBezTo>
                    <a:pt x="397" y="349"/>
                    <a:pt x="405" y="344"/>
                    <a:pt x="414" y="344"/>
                  </a:cubicBezTo>
                  <a:lnTo>
                    <a:pt x="1889" y="344"/>
                  </a:lnTo>
                  <a:cubicBezTo>
                    <a:pt x="1923" y="344"/>
                    <a:pt x="1937" y="330"/>
                    <a:pt x="1931" y="305"/>
                  </a:cubicBezTo>
                  <a:lnTo>
                    <a:pt x="1931" y="42"/>
                  </a:lnTo>
                  <a:cubicBezTo>
                    <a:pt x="1931" y="14"/>
                    <a:pt x="1917" y="1"/>
                    <a:pt x="18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72;p48">
              <a:extLst>
                <a:ext uri="{FF2B5EF4-FFF2-40B4-BE49-F238E27FC236}">
                  <a16:creationId xmlns:a16="http://schemas.microsoft.com/office/drawing/2014/main" id="{B2396C27-4C5F-731C-9B20-C3DE52FD9833}"/>
                </a:ext>
              </a:extLst>
            </p:cNvPr>
            <p:cNvSpPr/>
            <p:nvPr/>
          </p:nvSpPr>
          <p:spPr>
            <a:xfrm rot="-293290">
              <a:off x="2502726" y="3746849"/>
              <a:ext cx="80450" cy="116766"/>
            </a:xfrm>
            <a:custGeom>
              <a:avLst/>
              <a:gdLst/>
              <a:ahLst/>
              <a:cxnLst/>
              <a:rect l="l" t="t" r="r" b="b"/>
              <a:pathLst>
                <a:path w="2054" h="2981" extrusionOk="0">
                  <a:moveTo>
                    <a:pt x="1002" y="1"/>
                  </a:moveTo>
                  <a:cubicBezTo>
                    <a:pt x="709" y="1"/>
                    <a:pt x="477" y="68"/>
                    <a:pt x="307" y="204"/>
                  </a:cubicBezTo>
                  <a:cubicBezTo>
                    <a:pt x="137" y="341"/>
                    <a:pt x="53" y="528"/>
                    <a:pt x="53" y="765"/>
                  </a:cubicBezTo>
                  <a:cubicBezTo>
                    <a:pt x="53" y="927"/>
                    <a:pt x="92" y="1055"/>
                    <a:pt x="168" y="1158"/>
                  </a:cubicBezTo>
                  <a:cubicBezTo>
                    <a:pt x="246" y="1264"/>
                    <a:pt x="343" y="1348"/>
                    <a:pt x="460" y="1410"/>
                  </a:cubicBezTo>
                  <a:cubicBezTo>
                    <a:pt x="580" y="1476"/>
                    <a:pt x="739" y="1546"/>
                    <a:pt x="943" y="1622"/>
                  </a:cubicBezTo>
                  <a:cubicBezTo>
                    <a:pt x="1127" y="1697"/>
                    <a:pt x="1264" y="1755"/>
                    <a:pt x="1362" y="1808"/>
                  </a:cubicBezTo>
                  <a:cubicBezTo>
                    <a:pt x="1459" y="1856"/>
                    <a:pt x="1532" y="1917"/>
                    <a:pt x="1579" y="1976"/>
                  </a:cubicBezTo>
                  <a:cubicBezTo>
                    <a:pt x="1629" y="2037"/>
                    <a:pt x="1655" y="2113"/>
                    <a:pt x="1655" y="2196"/>
                  </a:cubicBezTo>
                  <a:cubicBezTo>
                    <a:pt x="1655" y="2327"/>
                    <a:pt x="1604" y="2433"/>
                    <a:pt x="1507" y="2512"/>
                  </a:cubicBezTo>
                  <a:cubicBezTo>
                    <a:pt x="1409" y="2592"/>
                    <a:pt x="1267" y="2634"/>
                    <a:pt x="1074" y="2634"/>
                  </a:cubicBezTo>
                  <a:cubicBezTo>
                    <a:pt x="862" y="2634"/>
                    <a:pt x="695" y="2590"/>
                    <a:pt x="572" y="2498"/>
                  </a:cubicBezTo>
                  <a:cubicBezTo>
                    <a:pt x="447" y="2408"/>
                    <a:pt x="388" y="2288"/>
                    <a:pt x="388" y="2149"/>
                  </a:cubicBezTo>
                  <a:lnTo>
                    <a:pt x="388" y="2048"/>
                  </a:lnTo>
                  <a:cubicBezTo>
                    <a:pt x="388" y="2021"/>
                    <a:pt x="374" y="2007"/>
                    <a:pt x="346" y="2007"/>
                  </a:cubicBezTo>
                  <a:lnTo>
                    <a:pt x="42" y="2007"/>
                  </a:lnTo>
                  <a:cubicBezTo>
                    <a:pt x="14" y="2007"/>
                    <a:pt x="0" y="2021"/>
                    <a:pt x="0" y="2048"/>
                  </a:cubicBezTo>
                  <a:lnTo>
                    <a:pt x="0" y="2171"/>
                  </a:lnTo>
                  <a:cubicBezTo>
                    <a:pt x="0" y="2336"/>
                    <a:pt x="42" y="2478"/>
                    <a:pt x="126" y="2601"/>
                  </a:cubicBezTo>
                  <a:cubicBezTo>
                    <a:pt x="209" y="2721"/>
                    <a:pt x="332" y="2816"/>
                    <a:pt x="488" y="2883"/>
                  </a:cubicBezTo>
                  <a:cubicBezTo>
                    <a:pt x="641" y="2947"/>
                    <a:pt x="817" y="2980"/>
                    <a:pt x="1022" y="2980"/>
                  </a:cubicBezTo>
                  <a:cubicBezTo>
                    <a:pt x="1030" y="2980"/>
                    <a:pt x="1038" y="2980"/>
                    <a:pt x="1046" y="2980"/>
                  </a:cubicBezTo>
                  <a:cubicBezTo>
                    <a:pt x="1362" y="2980"/>
                    <a:pt x="1607" y="2910"/>
                    <a:pt x="1786" y="2768"/>
                  </a:cubicBezTo>
                  <a:cubicBezTo>
                    <a:pt x="1964" y="2629"/>
                    <a:pt x="2053" y="2433"/>
                    <a:pt x="2053" y="2188"/>
                  </a:cubicBezTo>
                  <a:cubicBezTo>
                    <a:pt x="2053" y="2029"/>
                    <a:pt x="2012" y="1898"/>
                    <a:pt x="1934" y="1792"/>
                  </a:cubicBezTo>
                  <a:cubicBezTo>
                    <a:pt x="1853" y="1683"/>
                    <a:pt x="1752" y="1599"/>
                    <a:pt x="1629" y="1532"/>
                  </a:cubicBezTo>
                  <a:cubicBezTo>
                    <a:pt x="1507" y="1471"/>
                    <a:pt x="1348" y="1396"/>
                    <a:pt x="1152" y="1320"/>
                  </a:cubicBezTo>
                  <a:cubicBezTo>
                    <a:pt x="960" y="1248"/>
                    <a:pt x="820" y="1186"/>
                    <a:pt x="726" y="1142"/>
                  </a:cubicBezTo>
                  <a:cubicBezTo>
                    <a:pt x="636" y="1097"/>
                    <a:pt x="561" y="1044"/>
                    <a:pt x="516" y="985"/>
                  </a:cubicBezTo>
                  <a:cubicBezTo>
                    <a:pt x="472" y="924"/>
                    <a:pt x="447" y="852"/>
                    <a:pt x="447" y="762"/>
                  </a:cubicBezTo>
                  <a:cubicBezTo>
                    <a:pt x="447" y="628"/>
                    <a:pt x="491" y="525"/>
                    <a:pt x="586" y="455"/>
                  </a:cubicBezTo>
                  <a:cubicBezTo>
                    <a:pt x="681" y="380"/>
                    <a:pt x="812" y="347"/>
                    <a:pt x="985" y="347"/>
                  </a:cubicBezTo>
                  <a:cubicBezTo>
                    <a:pt x="1183" y="347"/>
                    <a:pt x="1342" y="391"/>
                    <a:pt x="1459" y="489"/>
                  </a:cubicBezTo>
                  <a:cubicBezTo>
                    <a:pt x="1576" y="584"/>
                    <a:pt x="1632" y="707"/>
                    <a:pt x="1632" y="849"/>
                  </a:cubicBezTo>
                  <a:lnTo>
                    <a:pt x="1632" y="913"/>
                  </a:lnTo>
                  <a:cubicBezTo>
                    <a:pt x="1632" y="938"/>
                    <a:pt x="1646" y="955"/>
                    <a:pt x="1674" y="955"/>
                  </a:cubicBezTo>
                  <a:lnTo>
                    <a:pt x="1984" y="955"/>
                  </a:lnTo>
                  <a:cubicBezTo>
                    <a:pt x="2012" y="955"/>
                    <a:pt x="2026" y="941"/>
                    <a:pt x="2026" y="913"/>
                  </a:cubicBezTo>
                  <a:lnTo>
                    <a:pt x="2026" y="829"/>
                  </a:lnTo>
                  <a:cubicBezTo>
                    <a:pt x="2026" y="665"/>
                    <a:pt x="1984" y="520"/>
                    <a:pt x="1900" y="397"/>
                  </a:cubicBezTo>
                  <a:cubicBezTo>
                    <a:pt x="1816" y="269"/>
                    <a:pt x="1696" y="176"/>
                    <a:pt x="1543" y="107"/>
                  </a:cubicBezTo>
                  <a:cubicBezTo>
                    <a:pt x="1384" y="37"/>
                    <a:pt x="1208"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73;p48">
              <a:extLst>
                <a:ext uri="{FF2B5EF4-FFF2-40B4-BE49-F238E27FC236}">
                  <a16:creationId xmlns:a16="http://schemas.microsoft.com/office/drawing/2014/main" id="{330D1595-03F8-92B4-2118-9BC02DF023AD}"/>
                </a:ext>
              </a:extLst>
            </p:cNvPr>
            <p:cNvSpPr/>
            <p:nvPr/>
          </p:nvSpPr>
          <p:spPr>
            <a:xfrm rot="-293290">
              <a:off x="2614298" y="3737307"/>
              <a:ext cx="80450" cy="116766"/>
            </a:xfrm>
            <a:custGeom>
              <a:avLst/>
              <a:gdLst/>
              <a:ahLst/>
              <a:cxnLst/>
              <a:rect l="l" t="t" r="r" b="b"/>
              <a:pathLst>
                <a:path w="2054" h="2981" extrusionOk="0">
                  <a:moveTo>
                    <a:pt x="1002" y="1"/>
                  </a:moveTo>
                  <a:cubicBezTo>
                    <a:pt x="709" y="1"/>
                    <a:pt x="478" y="68"/>
                    <a:pt x="308" y="204"/>
                  </a:cubicBezTo>
                  <a:cubicBezTo>
                    <a:pt x="137" y="341"/>
                    <a:pt x="54" y="528"/>
                    <a:pt x="54" y="765"/>
                  </a:cubicBezTo>
                  <a:cubicBezTo>
                    <a:pt x="54" y="927"/>
                    <a:pt x="93" y="1055"/>
                    <a:pt x="168" y="1158"/>
                  </a:cubicBezTo>
                  <a:cubicBezTo>
                    <a:pt x="246" y="1264"/>
                    <a:pt x="344" y="1348"/>
                    <a:pt x="461" y="1410"/>
                  </a:cubicBezTo>
                  <a:cubicBezTo>
                    <a:pt x="581" y="1476"/>
                    <a:pt x="740" y="1546"/>
                    <a:pt x="944" y="1622"/>
                  </a:cubicBezTo>
                  <a:cubicBezTo>
                    <a:pt x="1128" y="1697"/>
                    <a:pt x="1264" y="1755"/>
                    <a:pt x="1362" y="1808"/>
                  </a:cubicBezTo>
                  <a:cubicBezTo>
                    <a:pt x="1460" y="1856"/>
                    <a:pt x="1532" y="1917"/>
                    <a:pt x="1580" y="1976"/>
                  </a:cubicBezTo>
                  <a:cubicBezTo>
                    <a:pt x="1630" y="2037"/>
                    <a:pt x="1655" y="2113"/>
                    <a:pt x="1655" y="2196"/>
                  </a:cubicBezTo>
                  <a:cubicBezTo>
                    <a:pt x="1655" y="2327"/>
                    <a:pt x="1605" y="2433"/>
                    <a:pt x="1507" y="2512"/>
                  </a:cubicBezTo>
                  <a:cubicBezTo>
                    <a:pt x="1410" y="2592"/>
                    <a:pt x="1267" y="2634"/>
                    <a:pt x="1075" y="2634"/>
                  </a:cubicBezTo>
                  <a:cubicBezTo>
                    <a:pt x="863" y="2634"/>
                    <a:pt x="695" y="2590"/>
                    <a:pt x="573" y="2498"/>
                  </a:cubicBezTo>
                  <a:cubicBezTo>
                    <a:pt x="447" y="2408"/>
                    <a:pt x="388" y="2288"/>
                    <a:pt x="388" y="2149"/>
                  </a:cubicBezTo>
                  <a:lnTo>
                    <a:pt x="388" y="2048"/>
                  </a:lnTo>
                  <a:cubicBezTo>
                    <a:pt x="388" y="2021"/>
                    <a:pt x="375" y="2007"/>
                    <a:pt x="347" y="2007"/>
                  </a:cubicBezTo>
                  <a:lnTo>
                    <a:pt x="43" y="2007"/>
                  </a:lnTo>
                  <a:cubicBezTo>
                    <a:pt x="15" y="2007"/>
                    <a:pt x="1" y="2021"/>
                    <a:pt x="1" y="2048"/>
                  </a:cubicBezTo>
                  <a:lnTo>
                    <a:pt x="1" y="2171"/>
                  </a:lnTo>
                  <a:cubicBezTo>
                    <a:pt x="1" y="2336"/>
                    <a:pt x="43" y="2478"/>
                    <a:pt x="126" y="2601"/>
                  </a:cubicBezTo>
                  <a:cubicBezTo>
                    <a:pt x="210" y="2721"/>
                    <a:pt x="333" y="2816"/>
                    <a:pt x="489" y="2883"/>
                  </a:cubicBezTo>
                  <a:cubicBezTo>
                    <a:pt x="642" y="2947"/>
                    <a:pt x="818" y="2980"/>
                    <a:pt x="1022" y="2980"/>
                  </a:cubicBezTo>
                  <a:cubicBezTo>
                    <a:pt x="1030" y="2980"/>
                    <a:pt x="1039" y="2980"/>
                    <a:pt x="1047" y="2980"/>
                  </a:cubicBezTo>
                  <a:cubicBezTo>
                    <a:pt x="1362" y="2980"/>
                    <a:pt x="1605" y="2910"/>
                    <a:pt x="1786" y="2768"/>
                  </a:cubicBezTo>
                  <a:cubicBezTo>
                    <a:pt x="1965" y="2629"/>
                    <a:pt x="2054" y="2433"/>
                    <a:pt x="2054" y="2188"/>
                  </a:cubicBezTo>
                  <a:cubicBezTo>
                    <a:pt x="2054" y="2029"/>
                    <a:pt x="2012" y="1898"/>
                    <a:pt x="1934" y="1792"/>
                  </a:cubicBezTo>
                  <a:cubicBezTo>
                    <a:pt x="1853" y="1683"/>
                    <a:pt x="1753" y="1599"/>
                    <a:pt x="1630" y="1532"/>
                  </a:cubicBezTo>
                  <a:cubicBezTo>
                    <a:pt x="1507" y="1471"/>
                    <a:pt x="1348" y="1396"/>
                    <a:pt x="1153" y="1320"/>
                  </a:cubicBezTo>
                  <a:cubicBezTo>
                    <a:pt x="960" y="1248"/>
                    <a:pt x="818" y="1186"/>
                    <a:pt x="726" y="1142"/>
                  </a:cubicBezTo>
                  <a:cubicBezTo>
                    <a:pt x="637" y="1097"/>
                    <a:pt x="561" y="1044"/>
                    <a:pt x="517" y="985"/>
                  </a:cubicBezTo>
                  <a:cubicBezTo>
                    <a:pt x="472" y="924"/>
                    <a:pt x="447" y="852"/>
                    <a:pt x="447" y="762"/>
                  </a:cubicBezTo>
                  <a:cubicBezTo>
                    <a:pt x="447" y="628"/>
                    <a:pt x="492" y="525"/>
                    <a:pt x="587" y="455"/>
                  </a:cubicBezTo>
                  <a:cubicBezTo>
                    <a:pt x="681" y="380"/>
                    <a:pt x="810" y="347"/>
                    <a:pt x="986" y="347"/>
                  </a:cubicBezTo>
                  <a:cubicBezTo>
                    <a:pt x="1184" y="347"/>
                    <a:pt x="1343" y="391"/>
                    <a:pt x="1460" y="489"/>
                  </a:cubicBezTo>
                  <a:cubicBezTo>
                    <a:pt x="1577" y="584"/>
                    <a:pt x="1633" y="707"/>
                    <a:pt x="1633" y="849"/>
                  </a:cubicBezTo>
                  <a:lnTo>
                    <a:pt x="1633" y="913"/>
                  </a:lnTo>
                  <a:cubicBezTo>
                    <a:pt x="1633" y="938"/>
                    <a:pt x="1647" y="955"/>
                    <a:pt x="1675" y="955"/>
                  </a:cubicBezTo>
                  <a:lnTo>
                    <a:pt x="1984" y="955"/>
                  </a:lnTo>
                  <a:cubicBezTo>
                    <a:pt x="2012" y="955"/>
                    <a:pt x="2026" y="941"/>
                    <a:pt x="2026" y="913"/>
                  </a:cubicBezTo>
                  <a:lnTo>
                    <a:pt x="2026" y="829"/>
                  </a:lnTo>
                  <a:cubicBezTo>
                    <a:pt x="2026" y="665"/>
                    <a:pt x="1984" y="520"/>
                    <a:pt x="1901" y="397"/>
                  </a:cubicBezTo>
                  <a:cubicBezTo>
                    <a:pt x="1817" y="269"/>
                    <a:pt x="1700" y="171"/>
                    <a:pt x="1543" y="107"/>
                  </a:cubicBezTo>
                  <a:cubicBezTo>
                    <a:pt x="1384" y="37"/>
                    <a:pt x="1209" y="1"/>
                    <a:pt x="1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4;p48">
              <a:extLst>
                <a:ext uri="{FF2B5EF4-FFF2-40B4-BE49-F238E27FC236}">
                  <a16:creationId xmlns:a16="http://schemas.microsoft.com/office/drawing/2014/main" id="{D1738A58-667A-FACB-EDC3-3E64DC30E66F}"/>
                </a:ext>
              </a:extLst>
            </p:cNvPr>
            <p:cNvSpPr/>
            <p:nvPr/>
          </p:nvSpPr>
          <p:spPr>
            <a:xfrm rot="-293290">
              <a:off x="2780117" y="3724258"/>
              <a:ext cx="89733" cy="114141"/>
            </a:xfrm>
            <a:custGeom>
              <a:avLst/>
              <a:gdLst/>
              <a:ahLst/>
              <a:cxnLst/>
              <a:rect l="l" t="t" r="r" b="b"/>
              <a:pathLst>
                <a:path w="2291" h="2914" extrusionOk="0">
                  <a:moveTo>
                    <a:pt x="1937" y="1"/>
                  </a:moveTo>
                  <a:cubicBezTo>
                    <a:pt x="1917" y="1"/>
                    <a:pt x="1900" y="9"/>
                    <a:pt x="1886" y="29"/>
                  </a:cubicBezTo>
                  <a:lnTo>
                    <a:pt x="1164" y="1117"/>
                  </a:lnTo>
                  <a:cubicBezTo>
                    <a:pt x="1161" y="1117"/>
                    <a:pt x="1158" y="1119"/>
                    <a:pt x="1150" y="1119"/>
                  </a:cubicBezTo>
                  <a:cubicBezTo>
                    <a:pt x="1144" y="1119"/>
                    <a:pt x="1142" y="1119"/>
                    <a:pt x="1136" y="1117"/>
                  </a:cubicBezTo>
                  <a:lnTo>
                    <a:pt x="408" y="29"/>
                  </a:lnTo>
                  <a:cubicBezTo>
                    <a:pt x="397" y="15"/>
                    <a:pt x="380" y="4"/>
                    <a:pt x="360" y="4"/>
                  </a:cubicBezTo>
                  <a:lnTo>
                    <a:pt x="42" y="4"/>
                  </a:lnTo>
                  <a:cubicBezTo>
                    <a:pt x="15" y="4"/>
                    <a:pt x="1" y="17"/>
                    <a:pt x="1" y="45"/>
                  </a:cubicBezTo>
                  <a:lnTo>
                    <a:pt x="1" y="2871"/>
                  </a:lnTo>
                  <a:cubicBezTo>
                    <a:pt x="1" y="2899"/>
                    <a:pt x="15" y="2913"/>
                    <a:pt x="42" y="2913"/>
                  </a:cubicBezTo>
                  <a:lnTo>
                    <a:pt x="360" y="2913"/>
                  </a:lnTo>
                  <a:cubicBezTo>
                    <a:pt x="388" y="2913"/>
                    <a:pt x="402" y="2899"/>
                    <a:pt x="402" y="2871"/>
                  </a:cubicBezTo>
                  <a:lnTo>
                    <a:pt x="402" y="751"/>
                  </a:lnTo>
                  <a:cubicBezTo>
                    <a:pt x="402" y="743"/>
                    <a:pt x="405" y="737"/>
                    <a:pt x="411" y="734"/>
                  </a:cubicBezTo>
                  <a:cubicBezTo>
                    <a:pt x="419" y="734"/>
                    <a:pt x="422" y="734"/>
                    <a:pt x="425" y="743"/>
                  </a:cubicBezTo>
                  <a:lnTo>
                    <a:pt x="1022" y="1641"/>
                  </a:lnTo>
                  <a:cubicBezTo>
                    <a:pt x="1036" y="1652"/>
                    <a:pt x="1050" y="1663"/>
                    <a:pt x="1072" y="1663"/>
                  </a:cubicBezTo>
                  <a:lnTo>
                    <a:pt x="1228" y="1663"/>
                  </a:lnTo>
                  <a:cubicBezTo>
                    <a:pt x="1248" y="1663"/>
                    <a:pt x="1267" y="1658"/>
                    <a:pt x="1276" y="1641"/>
                  </a:cubicBezTo>
                  <a:lnTo>
                    <a:pt x="1870" y="734"/>
                  </a:lnTo>
                  <a:cubicBezTo>
                    <a:pt x="1872" y="726"/>
                    <a:pt x="1874" y="722"/>
                    <a:pt x="1879" y="722"/>
                  </a:cubicBezTo>
                  <a:cubicBezTo>
                    <a:pt x="1880" y="722"/>
                    <a:pt x="1882" y="723"/>
                    <a:pt x="1884" y="723"/>
                  </a:cubicBezTo>
                  <a:cubicBezTo>
                    <a:pt x="1889" y="726"/>
                    <a:pt x="1895" y="729"/>
                    <a:pt x="1895" y="740"/>
                  </a:cubicBezTo>
                  <a:lnTo>
                    <a:pt x="1895" y="2869"/>
                  </a:lnTo>
                  <a:cubicBezTo>
                    <a:pt x="1895" y="2894"/>
                    <a:pt x="1909" y="2908"/>
                    <a:pt x="1937" y="2908"/>
                  </a:cubicBezTo>
                  <a:lnTo>
                    <a:pt x="2249" y="2908"/>
                  </a:lnTo>
                  <a:cubicBezTo>
                    <a:pt x="2277" y="2908"/>
                    <a:pt x="2291" y="2897"/>
                    <a:pt x="2291" y="2869"/>
                  </a:cubicBezTo>
                  <a:lnTo>
                    <a:pt x="2291" y="43"/>
                  </a:lnTo>
                  <a:cubicBezTo>
                    <a:pt x="2291" y="15"/>
                    <a:pt x="2277" y="1"/>
                    <a:pt x="2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75;p48">
              <a:extLst>
                <a:ext uri="{FF2B5EF4-FFF2-40B4-BE49-F238E27FC236}">
                  <a16:creationId xmlns:a16="http://schemas.microsoft.com/office/drawing/2014/main" id="{977B77D3-4534-D7EA-FCAF-181987EACFBC}"/>
                </a:ext>
              </a:extLst>
            </p:cNvPr>
            <p:cNvSpPr/>
            <p:nvPr/>
          </p:nvSpPr>
          <p:spPr>
            <a:xfrm rot="-293290">
              <a:off x="2909374" y="3712059"/>
              <a:ext cx="80763" cy="116961"/>
            </a:xfrm>
            <a:custGeom>
              <a:avLst/>
              <a:gdLst/>
              <a:ahLst/>
              <a:cxnLst/>
              <a:rect l="l" t="t" r="r" b="b"/>
              <a:pathLst>
                <a:path w="2062" h="2986" extrusionOk="0">
                  <a:moveTo>
                    <a:pt x="1027" y="355"/>
                  </a:moveTo>
                  <a:cubicBezTo>
                    <a:pt x="1214" y="355"/>
                    <a:pt x="1367" y="414"/>
                    <a:pt x="1484" y="531"/>
                  </a:cubicBezTo>
                  <a:cubicBezTo>
                    <a:pt x="1599" y="648"/>
                    <a:pt x="1657" y="804"/>
                    <a:pt x="1657" y="999"/>
                  </a:cubicBezTo>
                  <a:lnTo>
                    <a:pt x="1657" y="2007"/>
                  </a:lnTo>
                  <a:cubicBezTo>
                    <a:pt x="1657" y="2193"/>
                    <a:pt x="1599" y="2352"/>
                    <a:pt x="1484" y="2467"/>
                  </a:cubicBezTo>
                  <a:cubicBezTo>
                    <a:pt x="1367" y="2581"/>
                    <a:pt x="1214" y="2643"/>
                    <a:pt x="1027" y="2643"/>
                  </a:cubicBezTo>
                  <a:cubicBezTo>
                    <a:pt x="837" y="2643"/>
                    <a:pt x="684" y="2581"/>
                    <a:pt x="569" y="2467"/>
                  </a:cubicBezTo>
                  <a:cubicBezTo>
                    <a:pt x="452" y="2352"/>
                    <a:pt x="396" y="2199"/>
                    <a:pt x="396" y="2007"/>
                  </a:cubicBezTo>
                  <a:lnTo>
                    <a:pt x="396" y="999"/>
                  </a:lnTo>
                  <a:cubicBezTo>
                    <a:pt x="396" y="807"/>
                    <a:pt x="455" y="651"/>
                    <a:pt x="569" y="531"/>
                  </a:cubicBezTo>
                  <a:cubicBezTo>
                    <a:pt x="689" y="414"/>
                    <a:pt x="837" y="355"/>
                    <a:pt x="1027" y="355"/>
                  </a:cubicBezTo>
                  <a:close/>
                  <a:moveTo>
                    <a:pt x="1029" y="1"/>
                  </a:moveTo>
                  <a:cubicBezTo>
                    <a:pt x="829" y="1"/>
                    <a:pt x="644" y="43"/>
                    <a:pt x="494" y="126"/>
                  </a:cubicBezTo>
                  <a:cubicBezTo>
                    <a:pt x="335" y="210"/>
                    <a:pt x="215" y="327"/>
                    <a:pt x="131" y="475"/>
                  </a:cubicBezTo>
                  <a:cubicBezTo>
                    <a:pt x="42" y="626"/>
                    <a:pt x="0" y="801"/>
                    <a:pt x="0" y="997"/>
                  </a:cubicBezTo>
                  <a:lnTo>
                    <a:pt x="0" y="1987"/>
                  </a:lnTo>
                  <a:cubicBezTo>
                    <a:pt x="0" y="2185"/>
                    <a:pt x="47" y="2358"/>
                    <a:pt x="131" y="2509"/>
                  </a:cubicBezTo>
                  <a:cubicBezTo>
                    <a:pt x="218" y="2662"/>
                    <a:pt x="340" y="2777"/>
                    <a:pt x="494" y="2860"/>
                  </a:cubicBezTo>
                  <a:cubicBezTo>
                    <a:pt x="647" y="2944"/>
                    <a:pt x="823" y="2986"/>
                    <a:pt x="1029" y="2986"/>
                  </a:cubicBezTo>
                  <a:cubicBezTo>
                    <a:pt x="1236" y="2986"/>
                    <a:pt x="1417" y="2944"/>
                    <a:pt x="1571" y="2860"/>
                  </a:cubicBezTo>
                  <a:cubicBezTo>
                    <a:pt x="1727" y="2777"/>
                    <a:pt x="1850" y="2659"/>
                    <a:pt x="1933" y="2509"/>
                  </a:cubicBezTo>
                  <a:cubicBezTo>
                    <a:pt x="2020" y="2355"/>
                    <a:pt x="2062" y="2185"/>
                    <a:pt x="2062" y="1987"/>
                  </a:cubicBezTo>
                  <a:lnTo>
                    <a:pt x="2062" y="997"/>
                  </a:lnTo>
                  <a:cubicBezTo>
                    <a:pt x="2062" y="796"/>
                    <a:pt x="2017" y="626"/>
                    <a:pt x="1933" y="475"/>
                  </a:cubicBezTo>
                  <a:cubicBezTo>
                    <a:pt x="1844" y="327"/>
                    <a:pt x="1724" y="210"/>
                    <a:pt x="1571" y="126"/>
                  </a:cubicBezTo>
                  <a:cubicBezTo>
                    <a:pt x="1412" y="43"/>
                    <a:pt x="1236" y="1"/>
                    <a:pt x="10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76;p48">
              <a:extLst>
                <a:ext uri="{FF2B5EF4-FFF2-40B4-BE49-F238E27FC236}">
                  <a16:creationId xmlns:a16="http://schemas.microsoft.com/office/drawing/2014/main" id="{49F5A01E-A724-E85B-8BD7-31646A031083}"/>
                </a:ext>
              </a:extLst>
            </p:cNvPr>
            <p:cNvSpPr/>
            <p:nvPr/>
          </p:nvSpPr>
          <p:spPr>
            <a:xfrm rot="-293290">
              <a:off x="3029450" y="3703223"/>
              <a:ext cx="82957" cy="113906"/>
            </a:xfrm>
            <a:custGeom>
              <a:avLst/>
              <a:gdLst/>
              <a:ahLst/>
              <a:cxnLst/>
              <a:rect l="l" t="t" r="r" b="b"/>
              <a:pathLst>
                <a:path w="2118" h="2908" extrusionOk="0">
                  <a:moveTo>
                    <a:pt x="42" y="1"/>
                  </a:moveTo>
                  <a:cubicBezTo>
                    <a:pt x="14" y="1"/>
                    <a:pt x="0" y="15"/>
                    <a:pt x="0" y="43"/>
                  </a:cubicBezTo>
                  <a:lnTo>
                    <a:pt x="0" y="2866"/>
                  </a:lnTo>
                  <a:cubicBezTo>
                    <a:pt x="0" y="2894"/>
                    <a:pt x="14" y="2908"/>
                    <a:pt x="42" y="2908"/>
                  </a:cubicBezTo>
                  <a:lnTo>
                    <a:pt x="360" y="2908"/>
                  </a:lnTo>
                  <a:cubicBezTo>
                    <a:pt x="388" y="2908"/>
                    <a:pt x="402" y="2894"/>
                    <a:pt x="402" y="2866"/>
                  </a:cubicBezTo>
                  <a:lnTo>
                    <a:pt x="396" y="760"/>
                  </a:lnTo>
                  <a:cubicBezTo>
                    <a:pt x="396" y="754"/>
                    <a:pt x="402" y="751"/>
                    <a:pt x="408" y="746"/>
                  </a:cubicBezTo>
                  <a:cubicBezTo>
                    <a:pt x="409" y="745"/>
                    <a:pt x="411" y="745"/>
                    <a:pt x="413" y="745"/>
                  </a:cubicBezTo>
                  <a:cubicBezTo>
                    <a:pt x="417" y="745"/>
                    <a:pt x="419" y="748"/>
                    <a:pt x="421" y="757"/>
                  </a:cubicBezTo>
                  <a:lnTo>
                    <a:pt x="1721" y="2880"/>
                  </a:lnTo>
                  <a:cubicBezTo>
                    <a:pt x="1735" y="2899"/>
                    <a:pt x="1749" y="2908"/>
                    <a:pt x="1772" y="2908"/>
                  </a:cubicBezTo>
                  <a:lnTo>
                    <a:pt x="2076" y="2908"/>
                  </a:lnTo>
                  <a:cubicBezTo>
                    <a:pt x="2104" y="2908"/>
                    <a:pt x="2118" y="2897"/>
                    <a:pt x="2118" y="2869"/>
                  </a:cubicBezTo>
                  <a:lnTo>
                    <a:pt x="2118" y="43"/>
                  </a:lnTo>
                  <a:cubicBezTo>
                    <a:pt x="2118" y="15"/>
                    <a:pt x="2104" y="1"/>
                    <a:pt x="2076" y="1"/>
                  </a:cubicBezTo>
                  <a:lnTo>
                    <a:pt x="1758" y="1"/>
                  </a:lnTo>
                  <a:cubicBezTo>
                    <a:pt x="1730" y="1"/>
                    <a:pt x="1716" y="15"/>
                    <a:pt x="1716" y="43"/>
                  </a:cubicBezTo>
                  <a:lnTo>
                    <a:pt x="1719" y="2149"/>
                  </a:lnTo>
                  <a:cubicBezTo>
                    <a:pt x="1719" y="2157"/>
                    <a:pt x="1716" y="2160"/>
                    <a:pt x="1708" y="2163"/>
                  </a:cubicBezTo>
                  <a:cubicBezTo>
                    <a:pt x="1706" y="2163"/>
                    <a:pt x="1705" y="2164"/>
                    <a:pt x="1704" y="2164"/>
                  </a:cubicBezTo>
                  <a:cubicBezTo>
                    <a:pt x="1700" y="2164"/>
                    <a:pt x="1698" y="2160"/>
                    <a:pt x="1694" y="2152"/>
                  </a:cubicBezTo>
                  <a:lnTo>
                    <a:pt x="396" y="29"/>
                  </a:lnTo>
                  <a:cubicBezTo>
                    <a:pt x="382" y="12"/>
                    <a:pt x="368" y="1"/>
                    <a:pt x="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77;p48">
              <a:extLst>
                <a:ext uri="{FF2B5EF4-FFF2-40B4-BE49-F238E27FC236}">
                  <a16:creationId xmlns:a16="http://schemas.microsoft.com/office/drawing/2014/main" id="{CC78758E-9E35-E437-E109-4ECBA003EB1D}"/>
                </a:ext>
              </a:extLst>
            </p:cNvPr>
            <p:cNvSpPr/>
            <p:nvPr/>
          </p:nvSpPr>
          <p:spPr>
            <a:xfrm rot="-293290">
              <a:off x="3147591" y="3693185"/>
              <a:ext cx="81429" cy="114141"/>
            </a:xfrm>
            <a:custGeom>
              <a:avLst/>
              <a:gdLst/>
              <a:ahLst/>
              <a:cxnLst/>
              <a:rect l="l" t="t" r="r" b="b"/>
              <a:pathLst>
                <a:path w="2079" h="2914" extrusionOk="0">
                  <a:moveTo>
                    <a:pt x="42" y="1"/>
                  </a:moveTo>
                  <a:cubicBezTo>
                    <a:pt x="14" y="1"/>
                    <a:pt x="0" y="15"/>
                    <a:pt x="0" y="43"/>
                  </a:cubicBezTo>
                  <a:lnTo>
                    <a:pt x="0" y="308"/>
                  </a:lnTo>
                  <a:cubicBezTo>
                    <a:pt x="0" y="336"/>
                    <a:pt x="14" y="349"/>
                    <a:pt x="42" y="349"/>
                  </a:cubicBezTo>
                  <a:lnTo>
                    <a:pt x="801" y="349"/>
                  </a:lnTo>
                  <a:cubicBezTo>
                    <a:pt x="812" y="349"/>
                    <a:pt x="820" y="355"/>
                    <a:pt x="820" y="366"/>
                  </a:cubicBezTo>
                  <a:lnTo>
                    <a:pt x="820" y="2871"/>
                  </a:lnTo>
                  <a:cubicBezTo>
                    <a:pt x="820" y="2899"/>
                    <a:pt x="834" y="2913"/>
                    <a:pt x="862" y="2913"/>
                  </a:cubicBezTo>
                  <a:lnTo>
                    <a:pt x="1177" y="2913"/>
                  </a:lnTo>
                  <a:cubicBezTo>
                    <a:pt x="1205" y="2913"/>
                    <a:pt x="1219" y="2899"/>
                    <a:pt x="1219" y="2871"/>
                  </a:cubicBezTo>
                  <a:lnTo>
                    <a:pt x="1219" y="366"/>
                  </a:lnTo>
                  <a:cubicBezTo>
                    <a:pt x="1219" y="355"/>
                    <a:pt x="1228" y="349"/>
                    <a:pt x="1239" y="349"/>
                  </a:cubicBezTo>
                  <a:lnTo>
                    <a:pt x="2037" y="349"/>
                  </a:lnTo>
                  <a:cubicBezTo>
                    <a:pt x="2065" y="349"/>
                    <a:pt x="2079" y="336"/>
                    <a:pt x="2079" y="308"/>
                  </a:cubicBezTo>
                  <a:lnTo>
                    <a:pt x="2079" y="43"/>
                  </a:lnTo>
                  <a:cubicBezTo>
                    <a:pt x="2079" y="15"/>
                    <a:pt x="2065" y="1"/>
                    <a:pt x="2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78;p48">
              <a:extLst>
                <a:ext uri="{FF2B5EF4-FFF2-40B4-BE49-F238E27FC236}">
                  <a16:creationId xmlns:a16="http://schemas.microsoft.com/office/drawing/2014/main" id="{D37FB4C6-D2D4-1140-1719-C52ED7A4C706}"/>
                </a:ext>
              </a:extLst>
            </p:cNvPr>
            <p:cNvSpPr/>
            <p:nvPr/>
          </p:nvSpPr>
          <p:spPr>
            <a:xfrm rot="-293290">
              <a:off x="3264153" y="3683319"/>
              <a:ext cx="79040" cy="113906"/>
            </a:xfrm>
            <a:custGeom>
              <a:avLst/>
              <a:gdLst/>
              <a:ahLst/>
              <a:cxnLst/>
              <a:rect l="l" t="t" r="r" b="b"/>
              <a:pathLst>
                <a:path w="2018" h="2908" extrusionOk="0">
                  <a:moveTo>
                    <a:pt x="43" y="1"/>
                  </a:moveTo>
                  <a:cubicBezTo>
                    <a:pt x="15" y="1"/>
                    <a:pt x="1" y="15"/>
                    <a:pt x="1" y="43"/>
                  </a:cubicBezTo>
                  <a:lnTo>
                    <a:pt x="1" y="2869"/>
                  </a:lnTo>
                  <a:cubicBezTo>
                    <a:pt x="1" y="2894"/>
                    <a:pt x="15" y="2908"/>
                    <a:pt x="43" y="2908"/>
                  </a:cubicBezTo>
                  <a:lnTo>
                    <a:pt x="361" y="2908"/>
                  </a:lnTo>
                  <a:cubicBezTo>
                    <a:pt x="389" y="2908"/>
                    <a:pt x="403" y="2897"/>
                    <a:pt x="403" y="2869"/>
                  </a:cubicBezTo>
                  <a:lnTo>
                    <a:pt x="403" y="1633"/>
                  </a:lnTo>
                  <a:cubicBezTo>
                    <a:pt x="403" y="1622"/>
                    <a:pt x="408" y="1616"/>
                    <a:pt x="419" y="1616"/>
                  </a:cubicBezTo>
                  <a:lnTo>
                    <a:pt x="1602" y="1616"/>
                  </a:lnTo>
                  <a:cubicBezTo>
                    <a:pt x="1613" y="1616"/>
                    <a:pt x="1619" y="1622"/>
                    <a:pt x="1619" y="1633"/>
                  </a:cubicBezTo>
                  <a:lnTo>
                    <a:pt x="1619" y="2869"/>
                  </a:lnTo>
                  <a:cubicBezTo>
                    <a:pt x="1619" y="2894"/>
                    <a:pt x="1633" y="2908"/>
                    <a:pt x="1661" y="2908"/>
                  </a:cubicBezTo>
                  <a:lnTo>
                    <a:pt x="1976" y="2908"/>
                  </a:lnTo>
                  <a:cubicBezTo>
                    <a:pt x="2004" y="2908"/>
                    <a:pt x="2018" y="2897"/>
                    <a:pt x="2018" y="2869"/>
                  </a:cubicBezTo>
                  <a:lnTo>
                    <a:pt x="2018" y="43"/>
                  </a:lnTo>
                  <a:cubicBezTo>
                    <a:pt x="2018" y="15"/>
                    <a:pt x="2004" y="1"/>
                    <a:pt x="1976" y="1"/>
                  </a:cubicBezTo>
                  <a:lnTo>
                    <a:pt x="1661" y="1"/>
                  </a:lnTo>
                  <a:cubicBezTo>
                    <a:pt x="1633" y="1"/>
                    <a:pt x="1619" y="15"/>
                    <a:pt x="1619" y="43"/>
                  </a:cubicBezTo>
                  <a:lnTo>
                    <a:pt x="1619" y="1256"/>
                  </a:lnTo>
                  <a:cubicBezTo>
                    <a:pt x="1619" y="1267"/>
                    <a:pt x="1613" y="1273"/>
                    <a:pt x="1602" y="1273"/>
                  </a:cubicBezTo>
                  <a:lnTo>
                    <a:pt x="419" y="1273"/>
                  </a:lnTo>
                  <a:cubicBezTo>
                    <a:pt x="408" y="1273"/>
                    <a:pt x="403" y="1267"/>
                    <a:pt x="403" y="1256"/>
                  </a:cubicBezTo>
                  <a:lnTo>
                    <a:pt x="403" y="43"/>
                  </a:lnTo>
                  <a:cubicBezTo>
                    <a:pt x="403" y="15"/>
                    <a:pt x="389" y="1"/>
                    <a:pt x="3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79;p48">
              <a:extLst>
                <a:ext uri="{FF2B5EF4-FFF2-40B4-BE49-F238E27FC236}">
                  <a16:creationId xmlns:a16="http://schemas.microsoft.com/office/drawing/2014/main" id="{52B4EC13-5D47-CE6B-879C-5A2F8231BF92}"/>
                </a:ext>
              </a:extLst>
            </p:cNvPr>
            <p:cNvSpPr/>
            <p:nvPr/>
          </p:nvSpPr>
          <p:spPr>
            <a:xfrm rot="-293290">
              <a:off x="1603135" y="3710166"/>
              <a:ext cx="1794574" cy="17431"/>
            </a:xfrm>
            <a:custGeom>
              <a:avLst/>
              <a:gdLst/>
              <a:ahLst/>
              <a:cxnLst/>
              <a:rect l="l" t="t" r="r" b="b"/>
              <a:pathLst>
                <a:path w="45818" h="445" extrusionOk="0">
                  <a:moveTo>
                    <a:pt x="45622" y="1"/>
                  </a:moveTo>
                  <a:cubicBezTo>
                    <a:pt x="44403" y="6"/>
                    <a:pt x="33475" y="17"/>
                    <a:pt x="22910" y="29"/>
                  </a:cubicBezTo>
                  <a:cubicBezTo>
                    <a:pt x="12342" y="37"/>
                    <a:pt x="1418" y="45"/>
                    <a:pt x="193" y="56"/>
                  </a:cubicBezTo>
                  <a:cubicBezTo>
                    <a:pt x="84" y="59"/>
                    <a:pt x="0" y="143"/>
                    <a:pt x="0" y="252"/>
                  </a:cubicBezTo>
                  <a:cubicBezTo>
                    <a:pt x="0" y="361"/>
                    <a:pt x="90" y="444"/>
                    <a:pt x="193" y="444"/>
                  </a:cubicBezTo>
                  <a:cubicBezTo>
                    <a:pt x="1418" y="433"/>
                    <a:pt x="12342" y="422"/>
                    <a:pt x="22910" y="416"/>
                  </a:cubicBezTo>
                  <a:cubicBezTo>
                    <a:pt x="33475" y="408"/>
                    <a:pt x="44403" y="397"/>
                    <a:pt x="45625" y="388"/>
                  </a:cubicBezTo>
                  <a:cubicBezTo>
                    <a:pt x="45733" y="383"/>
                    <a:pt x="45817" y="299"/>
                    <a:pt x="45817" y="193"/>
                  </a:cubicBezTo>
                  <a:cubicBezTo>
                    <a:pt x="45817" y="84"/>
                    <a:pt x="45731" y="1"/>
                    <a:pt x="45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80;p48">
              <a:extLst>
                <a:ext uri="{FF2B5EF4-FFF2-40B4-BE49-F238E27FC236}">
                  <a16:creationId xmlns:a16="http://schemas.microsoft.com/office/drawing/2014/main" id="{EE752A2E-9710-8608-F0A3-3861F27D8A97}"/>
                </a:ext>
              </a:extLst>
            </p:cNvPr>
            <p:cNvSpPr/>
            <p:nvPr/>
          </p:nvSpPr>
          <p:spPr>
            <a:xfrm rot="-293290">
              <a:off x="1200691" y="1281565"/>
              <a:ext cx="2282758" cy="1748546"/>
            </a:xfrm>
            <a:custGeom>
              <a:avLst/>
              <a:gdLst/>
              <a:ahLst/>
              <a:cxnLst/>
              <a:rect l="l" t="t" r="r" b="b"/>
              <a:pathLst>
                <a:path w="58282" h="44640" extrusionOk="0">
                  <a:moveTo>
                    <a:pt x="26629" y="1"/>
                  </a:moveTo>
                  <a:cubicBezTo>
                    <a:pt x="23014" y="1"/>
                    <a:pt x="19397" y="1102"/>
                    <a:pt x="16418" y="3156"/>
                  </a:cubicBezTo>
                  <a:cubicBezTo>
                    <a:pt x="12878" y="5586"/>
                    <a:pt x="10267" y="9335"/>
                    <a:pt x="9209" y="13500"/>
                  </a:cubicBezTo>
                  <a:cubicBezTo>
                    <a:pt x="8665" y="15649"/>
                    <a:pt x="8434" y="18067"/>
                    <a:pt x="6832" y="19607"/>
                  </a:cubicBezTo>
                  <a:cubicBezTo>
                    <a:pt x="6054" y="20358"/>
                    <a:pt x="5033" y="20801"/>
                    <a:pt x="4140" y="21418"/>
                  </a:cubicBezTo>
                  <a:cubicBezTo>
                    <a:pt x="3253" y="22037"/>
                    <a:pt x="2436" y="22949"/>
                    <a:pt x="2436" y="24035"/>
                  </a:cubicBezTo>
                  <a:cubicBezTo>
                    <a:pt x="2441" y="25404"/>
                    <a:pt x="3716" y="26459"/>
                    <a:pt x="3981" y="27801"/>
                  </a:cubicBezTo>
                  <a:cubicBezTo>
                    <a:pt x="4584" y="30839"/>
                    <a:pt x="0" y="33001"/>
                    <a:pt x="455" y="36061"/>
                  </a:cubicBezTo>
                  <a:cubicBezTo>
                    <a:pt x="689" y="37632"/>
                    <a:pt x="2213" y="38684"/>
                    <a:pt x="3719" y="39180"/>
                  </a:cubicBezTo>
                  <a:cubicBezTo>
                    <a:pt x="5226" y="39671"/>
                    <a:pt x="6858" y="39811"/>
                    <a:pt x="8272" y="40528"/>
                  </a:cubicBezTo>
                  <a:cubicBezTo>
                    <a:pt x="9645" y="41231"/>
                    <a:pt x="10702" y="42422"/>
                    <a:pt x="12013" y="43234"/>
                  </a:cubicBezTo>
                  <a:cubicBezTo>
                    <a:pt x="13475" y="44138"/>
                    <a:pt x="15343" y="44640"/>
                    <a:pt x="17165" y="44640"/>
                  </a:cubicBezTo>
                  <a:cubicBezTo>
                    <a:pt x="19389" y="44640"/>
                    <a:pt x="21545" y="43892"/>
                    <a:pt x="22807" y="42216"/>
                  </a:cubicBezTo>
                  <a:cubicBezTo>
                    <a:pt x="22815" y="42216"/>
                    <a:pt x="22955" y="42263"/>
                    <a:pt x="24866" y="42682"/>
                  </a:cubicBezTo>
                  <a:cubicBezTo>
                    <a:pt x="25207" y="42755"/>
                    <a:pt x="25655" y="42774"/>
                    <a:pt x="26136" y="42774"/>
                  </a:cubicBezTo>
                  <a:cubicBezTo>
                    <a:pt x="26665" y="42774"/>
                    <a:pt x="27233" y="42751"/>
                    <a:pt x="27744" y="42751"/>
                  </a:cubicBezTo>
                  <a:cubicBezTo>
                    <a:pt x="27773" y="42751"/>
                    <a:pt x="27802" y="42751"/>
                    <a:pt x="27831" y="42751"/>
                  </a:cubicBezTo>
                  <a:cubicBezTo>
                    <a:pt x="27841" y="42751"/>
                    <a:pt x="27850" y="42751"/>
                    <a:pt x="27860" y="42751"/>
                  </a:cubicBezTo>
                  <a:cubicBezTo>
                    <a:pt x="31380" y="42751"/>
                    <a:pt x="32359" y="41733"/>
                    <a:pt x="32359" y="41733"/>
                  </a:cubicBezTo>
                  <a:cubicBezTo>
                    <a:pt x="34108" y="43467"/>
                    <a:pt x="36662" y="44073"/>
                    <a:pt x="39154" y="44073"/>
                  </a:cubicBezTo>
                  <a:cubicBezTo>
                    <a:pt x="39496" y="44073"/>
                    <a:pt x="39838" y="44062"/>
                    <a:pt x="40176" y="44040"/>
                  </a:cubicBezTo>
                  <a:cubicBezTo>
                    <a:pt x="42971" y="43862"/>
                    <a:pt x="45705" y="43106"/>
                    <a:pt x="48504" y="42949"/>
                  </a:cubicBezTo>
                  <a:cubicBezTo>
                    <a:pt x="49971" y="42868"/>
                    <a:pt x="51447" y="42952"/>
                    <a:pt x="52903" y="42760"/>
                  </a:cubicBezTo>
                  <a:cubicBezTo>
                    <a:pt x="54359" y="42570"/>
                    <a:pt x="55838" y="42062"/>
                    <a:pt x="56848" y="41002"/>
                  </a:cubicBezTo>
                  <a:cubicBezTo>
                    <a:pt x="57861" y="39939"/>
                    <a:pt x="58282" y="38226"/>
                    <a:pt x="57554" y="36954"/>
                  </a:cubicBezTo>
                  <a:cubicBezTo>
                    <a:pt x="57093" y="36153"/>
                    <a:pt x="56245" y="35590"/>
                    <a:pt x="55952" y="34720"/>
                  </a:cubicBezTo>
                  <a:cubicBezTo>
                    <a:pt x="55327" y="32870"/>
                    <a:pt x="57489" y="30791"/>
                    <a:pt x="56586" y="29067"/>
                  </a:cubicBezTo>
                  <a:cubicBezTo>
                    <a:pt x="55777" y="27522"/>
                    <a:pt x="53204" y="27731"/>
                    <a:pt x="52331" y="26213"/>
                  </a:cubicBezTo>
                  <a:cubicBezTo>
                    <a:pt x="51313" y="24445"/>
                    <a:pt x="53550" y="22241"/>
                    <a:pt x="52931" y="20296"/>
                  </a:cubicBezTo>
                  <a:cubicBezTo>
                    <a:pt x="52381" y="18556"/>
                    <a:pt x="50030" y="18218"/>
                    <a:pt x="48808" y="16865"/>
                  </a:cubicBezTo>
                  <a:cubicBezTo>
                    <a:pt x="47876" y="15835"/>
                    <a:pt x="47708" y="14318"/>
                    <a:pt x="47834" y="12937"/>
                  </a:cubicBezTo>
                  <a:cubicBezTo>
                    <a:pt x="47960" y="11553"/>
                    <a:pt x="48325" y="10189"/>
                    <a:pt x="48286" y="8802"/>
                  </a:cubicBezTo>
                  <a:cubicBezTo>
                    <a:pt x="48197" y="5731"/>
                    <a:pt x="45940" y="2902"/>
                    <a:pt x="43027" y="1923"/>
                  </a:cubicBezTo>
                  <a:cubicBezTo>
                    <a:pt x="42188" y="1640"/>
                    <a:pt x="41309" y="1505"/>
                    <a:pt x="40427" y="1505"/>
                  </a:cubicBezTo>
                  <a:cubicBezTo>
                    <a:pt x="38457" y="1505"/>
                    <a:pt x="36473" y="2177"/>
                    <a:pt x="34889" y="3368"/>
                  </a:cubicBezTo>
                  <a:cubicBezTo>
                    <a:pt x="33634" y="1412"/>
                    <a:pt x="31056" y="402"/>
                    <a:pt x="28657" y="118"/>
                  </a:cubicBezTo>
                  <a:cubicBezTo>
                    <a:pt x="27984" y="39"/>
                    <a:pt x="27306" y="1"/>
                    <a:pt x="266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81;p48">
              <a:extLst>
                <a:ext uri="{FF2B5EF4-FFF2-40B4-BE49-F238E27FC236}">
                  <a16:creationId xmlns:a16="http://schemas.microsoft.com/office/drawing/2014/main" id="{AACF6552-C523-B327-0F2A-686D2308E985}"/>
                </a:ext>
              </a:extLst>
            </p:cNvPr>
            <p:cNvSpPr/>
            <p:nvPr/>
          </p:nvSpPr>
          <p:spPr>
            <a:xfrm rot="-293290">
              <a:off x="1201958" y="1273404"/>
              <a:ext cx="2291531" cy="1763783"/>
            </a:xfrm>
            <a:custGeom>
              <a:avLst/>
              <a:gdLst/>
              <a:ahLst/>
              <a:cxnLst/>
              <a:rect l="l" t="t" r="r" b="b"/>
              <a:pathLst>
                <a:path w="58506" h="45029" extrusionOk="0">
                  <a:moveTo>
                    <a:pt x="26601" y="389"/>
                  </a:moveTo>
                  <a:cubicBezTo>
                    <a:pt x="27271" y="389"/>
                    <a:pt x="27940" y="423"/>
                    <a:pt x="28607" y="492"/>
                  </a:cubicBezTo>
                  <a:cubicBezTo>
                    <a:pt x="31358" y="816"/>
                    <a:pt x="33634" y="1996"/>
                    <a:pt x="34697" y="3656"/>
                  </a:cubicBezTo>
                  <a:cubicBezTo>
                    <a:pt x="34725" y="3698"/>
                    <a:pt x="34775" y="3729"/>
                    <a:pt x="34828" y="3740"/>
                  </a:cubicBezTo>
                  <a:cubicBezTo>
                    <a:pt x="34840" y="3742"/>
                    <a:pt x="34852" y="3743"/>
                    <a:pt x="34863" y="3743"/>
                  </a:cubicBezTo>
                  <a:cubicBezTo>
                    <a:pt x="34903" y="3743"/>
                    <a:pt x="34944" y="3729"/>
                    <a:pt x="34976" y="3703"/>
                  </a:cubicBezTo>
                  <a:cubicBezTo>
                    <a:pt x="36567" y="2508"/>
                    <a:pt x="38498" y="1876"/>
                    <a:pt x="40388" y="1876"/>
                  </a:cubicBezTo>
                  <a:cubicBezTo>
                    <a:pt x="41259" y="1876"/>
                    <a:pt x="42122" y="2011"/>
                    <a:pt x="42938" y="2286"/>
                  </a:cubicBezTo>
                  <a:cubicBezTo>
                    <a:pt x="45826" y="3257"/>
                    <a:pt x="47985" y="6080"/>
                    <a:pt x="48069" y="8990"/>
                  </a:cubicBezTo>
                  <a:cubicBezTo>
                    <a:pt x="48097" y="9841"/>
                    <a:pt x="47960" y="10706"/>
                    <a:pt x="47829" y="11543"/>
                  </a:cubicBezTo>
                  <a:cubicBezTo>
                    <a:pt x="47748" y="12053"/>
                    <a:pt x="47664" y="12581"/>
                    <a:pt x="47620" y="13105"/>
                  </a:cubicBezTo>
                  <a:cubicBezTo>
                    <a:pt x="47461" y="14857"/>
                    <a:pt x="47815" y="16266"/>
                    <a:pt x="48641" y="17178"/>
                  </a:cubicBezTo>
                  <a:cubicBezTo>
                    <a:pt x="49160" y="17750"/>
                    <a:pt x="49865" y="18146"/>
                    <a:pt x="50543" y="18526"/>
                  </a:cubicBezTo>
                  <a:cubicBezTo>
                    <a:pt x="51511" y="19067"/>
                    <a:pt x="52424" y="19574"/>
                    <a:pt x="52728" y="20537"/>
                  </a:cubicBezTo>
                  <a:cubicBezTo>
                    <a:pt x="52996" y="21396"/>
                    <a:pt x="52664" y="22345"/>
                    <a:pt x="52340" y="23265"/>
                  </a:cubicBezTo>
                  <a:cubicBezTo>
                    <a:pt x="51952" y="24356"/>
                    <a:pt x="51559" y="25483"/>
                    <a:pt x="52142" y="26493"/>
                  </a:cubicBezTo>
                  <a:cubicBezTo>
                    <a:pt x="52605" y="27302"/>
                    <a:pt x="53498" y="27648"/>
                    <a:pt x="54360" y="27980"/>
                  </a:cubicBezTo>
                  <a:cubicBezTo>
                    <a:pt x="55211" y="28309"/>
                    <a:pt x="56017" y="28622"/>
                    <a:pt x="56394" y="29339"/>
                  </a:cubicBezTo>
                  <a:cubicBezTo>
                    <a:pt x="56820" y="30162"/>
                    <a:pt x="56483" y="31096"/>
                    <a:pt x="56123" y="32087"/>
                  </a:cubicBezTo>
                  <a:cubicBezTo>
                    <a:pt x="55780" y="33035"/>
                    <a:pt x="55423" y="34014"/>
                    <a:pt x="55744" y="34963"/>
                  </a:cubicBezTo>
                  <a:cubicBezTo>
                    <a:pt x="55925" y="35507"/>
                    <a:pt x="56301" y="35934"/>
                    <a:pt x="56670" y="36344"/>
                  </a:cubicBezTo>
                  <a:cubicBezTo>
                    <a:pt x="56929" y="36642"/>
                    <a:pt x="57175" y="36921"/>
                    <a:pt x="57359" y="37237"/>
                  </a:cubicBezTo>
                  <a:cubicBezTo>
                    <a:pt x="58093" y="38512"/>
                    <a:pt x="57571" y="40124"/>
                    <a:pt x="56684" y="41056"/>
                  </a:cubicBezTo>
                  <a:cubicBezTo>
                    <a:pt x="55827" y="41951"/>
                    <a:pt x="54502" y="42543"/>
                    <a:pt x="52851" y="42758"/>
                  </a:cubicBezTo>
                  <a:cubicBezTo>
                    <a:pt x="51955" y="42878"/>
                    <a:pt x="51026" y="42886"/>
                    <a:pt x="50130" y="42900"/>
                  </a:cubicBezTo>
                  <a:cubicBezTo>
                    <a:pt x="49584" y="42908"/>
                    <a:pt x="49017" y="42914"/>
                    <a:pt x="48462" y="42947"/>
                  </a:cubicBezTo>
                  <a:cubicBezTo>
                    <a:pt x="47031" y="43031"/>
                    <a:pt x="45597" y="43268"/>
                    <a:pt x="44208" y="43500"/>
                  </a:cubicBezTo>
                  <a:cubicBezTo>
                    <a:pt x="42874" y="43723"/>
                    <a:pt x="41496" y="43957"/>
                    <a:pt x="40132" y="44041"/>
                  </a:cubicBezTo>
                  <a:cubicBezTo>
                    <a:pt x="39795" y="44062"/>
                    <a:pt x="39464" y="44073"/>
                    <a:pt x="39140" y="44073"/>
                  </a:cubicBezTo>
                  <a:cubicBezTo>
                    <a:pt x="36314" y="44073"/>
                    <a:pt x="33964" y="43273"/>
                    <a:pt x="32463" y="41784"/>
                  </a:cubicBezTo>
                  <a:cubicBezTo>
                    <a:pt x="32427" y="41749"/>
                    <a:pt x="32380" y="41731"/>
                    <a:pt x="32332" y="41731"/>
                  </a:cubicBezTo>
                  <a:cubicBezTo>
                    <a:pt x="32281" y="41731"/>
                    <a:pt x="32229" y="41751"/>
                    <a:pt x="32192" y="41790"/>
                  </a:cubicBezTo>
                  <a:cubicBezTo>
                    <a:pt x="32181" y="41798"/>
                    <a:pt x="31191" y="42752"/>
                    <a:pt x="27832" y="42752"/>
                  </a:cubicBezTo>
                  <a:lnTo>
                    <a:pt x="27798" y="42752"/>
                  </a:lnTo>
                  <a:cubicBezTo>
                    <a:pt x="27533" y="42755"/>
                    <a:pt x="27243" y="42758"/>
                    <a:pt x="26953" y="42766"/>
                  </a:cubicBezTo>
                  <a:cubicBezTo>
                    <a:pt x="26670" y="42773"/>
                    <a:pt x="26383" y="42780"/>
                    <a:pt x="26108" y="42780"/>
                  </a:cubicBezTo>
                  <a:cubicBezTo>
                    <a:pt x="25637" y="42780"/>
                    <a:pt x="25200" y="42760"/>
                    <a:pt x="24874" y="42688"/>
                  </a:cubicBezTo>
                  <a:cubicBezTo>
                    <a:pt x="23053" y="42286"/>
                    <a:pt x="22846" y="42230"/>
                    <a:pt x="22844" y="42228"/>
                  </a:cubicBezTo>
                  <a:cubicBezTo>
                    <a:pt x="22823" y="42220"/>
                    <a:pt x="22802" y="42217"/>
                    <a:pt x="22782" y="42217"/>
                  </a:cubicBezTo>
                  <a:cubicBezTo>
                    <a:pt x="22723" y="42217"/>
                    <a:pt x="22666" y="42245"/>
                    <a:pt x="22629" y="42294"/>
                  </a:cubicBezTo>
                  <a:cubicBezTo>
                    <a:pt x="21419" y="43905"/>
                    <a:pt x="19305" y="44629"/>
                    <a:pt x="17123" y="44629"/>
                  </a:cubicBezTo>
                  <a:cubicBezTo>
                    <a:pt x="15340" y="44629"/>
                    <a:pt x="13512" y="44146"/>
                    <a:pt x="12092" y="43268"/>
                  </a:cubicBezTo>
                  <a:cubicBezTo>
                    <a:pt x="11525" y="42919"/>
                    <a:pt x="10995" y="42487"/>
                    <a:pt x="10485" y="42069"/>
                  </a:cubicBezTo>
                  <a:cubicBezTo>
                    <a:pt x="9812" y="41524"/>
                    <a:pt x="9123" y="40958"/>
                    <a:pt x="8334" y="40556"/>
                  </a:cubicBezTo>
                  <a:cubicBezTo>
                    <a:pt x="7435" y="40102"/>
                    <a:pt x="6442" y="39870"/>
                    <a:pt x="5483" y="39650"/>
                  </a:cubicBezTo>
                  <a:cubicBezTo>
                    <a:pt x="4911" y="39519"/>
                    <a:pt x="4317" y="39382"/>
                    <a:pt x="3756" y="39198"/>
                  </a:cubicBezTo>
                  <a:cubicBezTo>
                    <a:pt x="3092" y="38980"/>
                    <a:pt x="905" y="38127"/>
                    <a:pt x="620" y="36238"/>
                  </a:cubicBezTo>
                  <a:cubicBezTo>
                    <a:pt x="408" y="34804"/>
                    <a:pt x="1362" y="33582"/>
                    <a:pt x="2369" y="32285"/>
                  </a:cubicBezTo>
                  <a:cubicBezTo>
                    <a:pt x="3401" y="30957"/>
                    <a:pt x="4467" y="29587"/>
                    <a:pt x="4146" y="27966"/>
                  </a:cubicBezTo>
                  <a:cubicBezTo>
                    <a:pt x="4018" y="27330"/>
                    <a:pt x="3683" y="26767"/>
                    <a:pt x="3362" y="26223"/>
                  </a:cubicBezTo>
                  <a:cubicBezTo>
                    <a:pt x="2972" y="25561"/>
                    <a:pt x="2604" y="24942"/>
                    <a:pt x="2604" y="24233"/>
                  </a:cubicBezTo>
                  <a:cubicBezTo>
                    <a:pt x="2604" y="23073"/>
                    <a:pt x="3616" y="22194"/>
                    <a:pt x="4224" y="21776"/>
                  </a:cubicBezTo>
                  <a:cubicBezTo>
                    <a:pt x="4537" y="21558"/>
                    <a:pt x="4872" y="21360"/>
                    <a:pt x="5201" y="21165"/>
                  </a:cubicBezTo>
                  <a:cubicBezTo>
                    <a:pt x="5803" y="20810"/>
                    <a:pt x="6420" y="20442"/>
                    <a:pt x="6939" y="19946"/>
                  </a:cubicBezTo>
                  <a:cubicBezTo>
                    <a:pt x="8272" y="18662"/>
                    <a:pt x="8683" y="16801"/>
                    <a:pt x="9079" y="15002"/>
                  </a:cubicBezTo>
                  <a:cubicBezTo>
                    <a:pt x="9168" y="14584"/>
                    <a:pt x="9263" y="14157"/>
                    <a:pt x="9369" y="13744"/>
                  </a:cubicBezTo>
                  <a:cubicBezTo>
                    <a:pt x="10407" y="9640"/>
                    <a:pt x="13004" y="5907"/>
                    <a:pt x="16491" y="3505"/>
                  </a:cubicBezTo>
                  <a:cubicBezTo>
                    <a:pt x="19432" y="1483"/>
                    <a:pt x="23028" y="389"/>
                    <a:pt x="26601" y="389"/>
                  </a:cubicBezTo>
                  <a:close/>
                  <a:moveTo>
                    <a:pt x="26604" y="1"/>
                  </a:moveTo>
                  <a:cubicBezTo>
                    <a:pt x="22949" y="1"/>
                    <a:pt x="19275" y="1119"/>
                    <a:pt x="16271" y="3187"/>
                  </a:cubicBezTo>
                  <a:cubicBezTo>
                    <a:pt x="12708" y="5642"/>
                    <a:pt x="10055" y="9456"/>
                    <a:pt x="8989" y="13649"/>
                  </a:cubicBezTo>
                  <a:cubicBezTo>
                    <a:pt x="8886" y="14065"/>
                    <a:pt x="8791" y="14500"/>
                    <a:pt x="8696" y="14918"/>
                  </a:cubicBezTo>
                  <a:cubicBezTo>
                    <a:pt x="8317" y="16662"/>
                    <a:pt x="7921" y="18461"/>
                    <a:pt x="6671" y="19667"/>
                  </a:cubicBezTo>
                  <a:cubicBezTo>
                    <a:pt x="6186" y="20130"/>
                    <a:pt x="5614" y="20470"/>
                    <a:pt x="5006" y="20830"/>
                  </a:cubicBezTo>
                  <a:cubicBezTo>
                    <a:pt x="4671" y="21028"/>
                    <a:pt x="4328" y="21232"/>
                    <a:pt x="4004" y="21455"/>
                  </a:cubicBezTo>
                  <a:cubicBezTo>
                    <a:pt x="3337" y="21918"/>
                    <a:pt x="2216" y="22894"/>
                    <a:pt x="2219" y="24231"/>
                  </a:cubicBezTo>
                  <a:cubicBezTo>
                    <a:pt x="2219" y="25042"/>
                    <a:pt x="2629" y="25740"/>
                    <a:pt x="3030" y="26412"/>
                  </a:cubicBezTo>
                  <a:cubicBezTo>
                    <a:pt x="3337" y="26934"/>
                    <a:pt x="3653" y="27467"/>
                    <a:pt x="3767" y="28036"/>
                  </a:cubicBezTo>
                  <a:cubicBezTo>
                    <a:pt x="4057" y="29487"/>
                    <a:pt x="3086" y="30728"/>
                    <a:pt x="2062" y="32045"/>
                  </a:cubicBezTo>
                  <a:cubicBezTo>
                    <a:pt x="1047" y="33345"/>
                    <a:pt x="1" y="34695"/>
                    <a:pt x="238" y="36288"/>
                  </a:cubicBezTo>
                  <a:cubicBezTo>
                    <a:pt x="450" y="37711"/>
                    <a:pt x="1719" y="38933"/>
                    <a:pt x="3633" y="39560"/>
                  </a:cubicBezTo>
                  <a:cubicBezTo>
                    <a:pt x="4213" y="39747"/>
                    <a:pt x="4813" y="39887"/>
                    <a:pt x="5396" y="40021"/>
                  </a:cubicBezTo>
                  <a:cubicBezTo>
                    <a:pt x="6334" y="40236"/>
                    <a:pt x="7302" y="40459"/>
                    <a:pt x="8161" y="40897"/>
                  </a:cubicBezTo>
                  <a:cubicBezTo>
                    <a:pt x="8914" y="41279"/>
                    <a:pt x="9586" y="41831"/>
                    <a:pt x="10239" y="42364"/>
                  </a:cubicBezTo>
                  <a:cubicBezTo>
                    <a:pt x="10764" y="42788"/>
                    <a:pt x="11302" y="43232"/>
                    <a:pt x="11888" y="43595"/>
                  </a:cubicBezTo>
                  <a:cubicBezTo>
                    <a:pt x="13386" y="44518"/>
                    <a:pt x="15264" y="45028"/>
                    <a:pt x="17130" y="45028"/>
                  </a:cubicBezTo>
                  <a:cubicBezTo>
                    <a:pt x="17339" y="45028"/>
                    <a:pt x="17548" y="45020"/>
                    <a:pt x="17747" y="45012"/>
                  </a:cubicBezTo>
                  <a:cubicBezTo>
                    <a:pt x="19937" y="44875"/>
                    <a:pt x="21744" y="44030"/>
                    <a:pt x="22849" y="42629"/>
                  </a:cubicBezTo>
                  <a:cubicBezTo>
                    <a:pt x="23050" y="42677"/>
                    <a:pt x="23552" y="42794"/>
                    <a:pt x="24785" y="43064"/>
                  </a:cubicBezTo>
                  <a:cubicBezTo>
                    <a:pt x="25137" y="43141"/>
                    <a:pt x="25589" y="43161"/>
                    <a:pt x="26073" y="43161"/>
                  </a:cubicBezTo>
                  <a:cubicBezTo>
                    <a:pt x="26360" y="43161"/>
                    <a:pt x="26658" y="43154"/>
                    <a:pt x="26953" y="43148"/>
                  </a:cubicBezTo>
                  <a:cubicBezTo>
                    <a:pt x="27229" y="43143"/>
                    <a:pt x="27505" y="43134"/>
                    <a:pt x="27762" y="43134"/>
                  </a:cubicBezTo>
                  <a:lnTo>
                    <a:pt x="27826" y="43134"/>
                  </a:lnTo>
                  <a:cubicBezTo>
                    <a:pt x="30688" y="43134"/>
                    <a:pt x="31916" y="42465"/>
                    <a:pt x="32309" y="42180"/>
                  </a:cubicBezTo>
                  <a:cubicBezTo>
                    <a:pt x="33885" y="43666"/>
                    <a:pt x="36276" y="44459"/>
                    <a:pt x="39127" y="44459"/>
                  </a:cubicBezTo>
                  <a:cubicBezTo>
                    <a:pt x="39462" y="44459"/>
                    <a:pt x="39802" y="44448"/>
                    <a:pt x="40149" y="44426"/>
                  </a:cubicBezTo>
                  <a:cubicBezTo>
                    <a:pt x="41535" y="44337"/>
                    <a:pt x="42922" y="44105"/>
                    <a:pt x="44264" y="43882"/>
                  </a:cubicBezTo>
                  <a:cubicBezTo>
                    <a:pt x="45642" y="43650"/>
                    <a:pt x="47064" y="43410"/>
                    <a:pt x="48476" y="43332"/>
                  </a:cubicBezTo>
                  <a:cubicBezTo>
                    <a:pt x="49026" y="43302"/>
                    <a:pt x="49586" y="43296"/>
                    <a:pt x="50128" y="43288"/>
                  </a:cubicBezTo>
                  <a:cubicBezTo>
                    <a:pt x="51034" y="43274"/>
                    <a:pt x="51972" y="43263"/>
                    <a:pt x="52892" y="43143"/>
                  </a:cubicBezTo>
                  <a:cubicBezTo>
                    <a:pt x="54633" y="42911"/>
                    <a:pt x="56036" y="42283"/>
                    <a:pt x="56952" y="41324"/>
                  </a:cubicBezTo>
                  <a:cubicBezTo>
                    <a:pt x="57939" y="40289"/>
                    <a:pt x="58505" y="38486"/>
                    <a:pt x="57682" y="37050"/>
                  </a:cubicBezTo>
                  <a:cubicBezTo>
                    <a:pt x="57482" y="36693"/>
                    <a:pt x="57214" y="36391"/>
                    <a:pt x="56949" y="36093"/>
                  </a:cubicBezTo>
                  <a:cubicBezTo>
                    <a:pt x="56594" y="35694"/>
                    <a:pt x="56257" y="35317"/>
                    <a:pt x="56101" y="34846"/>
                  </a:cubicBezTo>
                  <a:cubicBezTo>
                    <a:pt x="55824" y="34023"/>
                    <a:pt x="56142" y="33150"/>
                    <a:pt x="56477" y="32223"/>
                  </a:cubicBezTo>
                  <a:cubicBezTo>
                    <a:pt x="56845" y="31197"/>
                    <a:pt x="57230" y="30142"/>
                    <a:pt x="56720" y="29166"/>
                  </a:cubicBezTo>
                  <a:cubicBezTo>
                    <a:pt x="56276" y="28320"/>
                    <a:pt x="55367" y="27966"/>
                    <a:pt x="54485" y="27626"/>
                  </a:cubicBezTo>
                  <a:cubicBezTo>
                    <a:pt x="53648" y="27302"/>
                    <a:pt x="52859" y="26995"/>
                    <a:pt x="52463" y="26309"/>
                  </a:cubicBezTo>
                  <a:cubicBezTo>
                    <a:pt x="51966" y="25447"/>
                    <a:pt x="52320" y="24454"/>
                    <a:pt x="52689" y="23397"/>
                  </a:cubicBezTo>
                  <a:cubicBezTo>
                    <a:pt x="53032" y="22420"/>
                    <a:pt x="53386" y="21405"/>
                    <a:pt x="53079" y="20428"/>
                  </a:cubicBezTo>
                  <a:cubicBezTo>
                    <a:pt x="52731" y="19323"/>
                    <a:pt x="51707" y="18752"/>
                    <a:pt x="50716" y="18196"/>
                  </a:cubicBezTo>
                  <a:cubicBezTo>
                    <a:pt x="50064" y="17831"/>
                    <a:pt x="49386" y="17454"/>
                    <a:pt x="48911" y="16927"/>
                  </a:cubicBezTo>
                  <a:cubicBezTo>
                    <a:pt x="47963" y="15875"/>
                    <a:pt x="47885" y="14291"/>
                    <a:pt x="47988" y="13147"/>
                  </a:cubicBezTo>
                  <a:cubicBezTo>
                    <a:pt x="48033" y="12639"/>
                    <a:pt x="48116" y="12115"/>
                    <a:pt x="48194" y="11612"/>
                  </a:cubicBezTo>
                  <a:cubicBezTo>
                    <a:pt x="48331" y="10759"/>
                    <a:pt x="48465" y="9877"/>
                    <a:pt x="48443" y="8990"/>
                  </a:cubicBezTo>
                  <a:cubicBezTo>
                    <a:pt x="48353" y="5921"/>
                    <a:pt x="46088" y="2956"/>
                    <a:pt x="43050" y="1932"/>
                  </a:cubicBezTo>
                  <a:cubicBezTo>
                    <a:pt x="42196" y="1644"/>
                    <a:pt x="41294" y="1503"/>
                    <a:pt x="40383" y="1503"/>
                  </a:cubicBezTo>
                  <a:cubicBezTo>
                    <a:pt x="38474" y="1503"/>
                    <a:pt x="36525" y="2120"/>
                    <a:pt x="34901" y="3285"/>
                  </a:cubicBezTo>
                  <a:cubicBezTo>
                    <a:pt x="33735" y="1622"/>
                    <a:pt x="31417" y="445"/>
                    <a:pt x="28643" y="119"/>
                  </a:cubicBezTo>
                  <a:cubicBezTo>
                    <a:pt x="27967" y="40"/>
                    <a:pt x="27286" y="1"/>
                    <a:pt x="26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82;p48">
              <a:extLst>
                <a:ext uri="{FF2B5EF4-FFF2-40B4-BE49-F238E27FC236}">
                  <a16:creationId xmlns:a16="http://schemas.microsoft.com/office/drawing/2014/main" id="{A25F87D7-EA71-6C36-F3B4-D740558F8F38}"/>
                </a:ext>
              </a:extLst>
            </p:cNvPr>
            <p:cNvSpPr/>
            <p:nvPr/>
          </p:nvSpPr>
          <p:spPr>
            <a:xfrm rot="-293290">
              <a:off x="1973756" y="1356695"/>
              <a:ext cx="447488" cy="102351"/>
            </a:xfrm>
            <a:custGeom>
              <a:avLst/>
              <a:gdLst/>
              <a:ahLst/>
              <a:cxnLst/>
              <a:rect l="l" t="t" r="r" b="b"/>
              <a:pathLst>
                <a:path w="11425" h="2613" extrusionOk="0">
                  <a:moveTo>
                    <a:pt x="4145" y="1"/>
                  </a:moveTo>
                  <a:cubicBezTo>
                    <a:pt x="2791" y="1"/>
                    <a:pt x="1437" y="221"/>
                    <a:pt x="154" y="671"/>
                  </a:cubicBezTo>
                  <a:cubicBezTo>
                    <a:pt x="53" y="705"/>
                    <a:pt x="0" y="813"/>
                    <a:pt x="37" y="914"/>
                  </a:cubicBezTo>
                  <a:cubicBezTo>
                    <a:pt x="63" y="996"/>
                    <a:pt x="137" y="1044"/>
                    <a:pt x="216" y="1044"/>
                  </a:cubicBezTo>
                  <a:cubicBezTo>
                    <a:pt x="237" y="1044"/>
                    <a:pt x="258" y="1041"/>
                    <a:pt x="279" y="1034"/>
                  </a:cubicBezTo>
                  <a:cubicBezTo>
                    <a:pt x="1525" y="598"/>
                    <a:pt x="2837" y="384"/>
                    <a:pt x="4149" y="384"/>
                  </a:cubicBezTo>
                  <a:cubicBezTo>
                    <a:pt x="6615" y="384"/>
                    <a:pt x="9080" y="1137"/>
                    <a:pt x="11095" y="2579"/>
                  </a:cubicBezTo>
                  <a:cubicBezTo>
                    <a:pt x="11129" y="2599"/>
                    <a:pt x="11168" y="2613"/>
                    <a:pt x="11207" y="2613"/>
                  </a:cubicBezTo>
                  <a:cubicBezTo>
                    <a:pt x="11266" y="2613"/>
                    <a:pt x="11324" y="2585"/>
                    <a:pt x="11363" y="2532"/>
                  </a:cubicBezTo>
                  <a:cubicBezTo>
                    <a:pt x="11425" y="2445"/>
                    <a:pt x="11405" y="2328"/>
                    <a:pt x="11319" y="2264"/>
                  </a:cubicBezTo>
                  <a:cubicBezTo>
                    <a:pt x="9237" y="778"/>
                    <a:pt x="6691" y="1"/>
                    <a:pt x="41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83;p48">
              <a:extLst>
                <a:ext uri="{FF2B5EF4-FFF2-40B4-BE49-F238E27FC236}">
                  <a16:creationId xmlns:a16="http://schemas.microsoft.com/office/drawing/2014/main" id="{DFBDA74C-ADDD-5BE6-BC58-1427752DDA28}"/>
                </a:ext>
              </a:extLst>
            </p:cNvPr>
            <p:cNvSpPr/>
            <p:nvPr/>
          </p:nvSpPr>
          <p:spPr>
            <a:xfrm rot="-293290">
              <a:off x="2109243" y="1439513"/>
              <a:ext cx="269707" cy="37721"/>
            </a:xfrm>
            <a:custGeom>
              <a:avLst/>
              <a:gdLst/>
              <a:ahLst/>
              <a:cxnLst/>
              <a:rect l="l" t="t" r="r" b="b"/>
              <a:pathLst>
                <a:path w="6886" h="963" extrusionOk="0">
                  <a:moveTo>
                    <a:pt x="2955" y="0"/>
                  </a:moveTo>
                  <a:cubicBezTo>
                    <a:pt x="2020" y="0"/>
                    <a:pt x="1085" y="106"/>
                    <a:pt x="168" y="318"/>
                  </a:cubicBezTo>
                  <a:cubicBezTo>
                    <a:pt x="67" y="343"/>
                    <a:pt x="0" y="444"/>
                    <a:pt x="25" y="550"/>
                  </a:cubicBezTo>
                  <a:cubicBezTo>
                    <a:pt x="47" y="636"/>
                    <a:pt x="126" y="697"/>
                    <a:pt x="211" y="697"/>
                  </a:cubicBezTo>
                  <a:cubicBezTo>
                    <a:pt x="225" y="697"/>
                    <a:pt x="240" y="696"/>
                    <a:pt x="254" y="692"/>
                  </a:cubicBezTo>
                  <a:cubicBezTo>
                    <a:pt x="1143" y="487"/>
                    <a:pt x="2049" y="385"/>
                    <a:pt x="2954" y="385"/>
                  </a:cubicBezTo>
                  <a:cubicBezTo>
                    <a:pt x="4191" y="385"/>
                    <a:pt x="5426" y="576"/>
                    <a:pt x="6612" y="954"/>
                  </a:cubicBezTo>
                  <a:cubicBezTo>
                    <a:pt x="6632" y="960"/>
                    <a:pt x="6651" y="963"/>
                    <a:pt x="6671" y="963"/>
                  </a:cubicBezTo>
                  <a:cubicBezTo>
                    <a:pt x="6752" y="963"/>
                    <a:pt x="6827" y="907"/>
                    <a:pt x="6852" y="829"/>
                  </a:cubicBezTo>
                  <a:cubicBezTo>
                    <a:pt x="6886" y="725"/>
                    <a:pt x="6827" y="619"/>
                    <a:pt x="6727" y="586"/>
                  </a:cubicBezTo>
                  <a:cubicBezTo>
                    <a:pt x="5503" y="196"/>
                    <a:pt x="4230" y="0"/>
                    <a:pt x="29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84;p48">
              <a:extLst>
                <a:ext uri="{FF2B5EF4-FFF2-40B4-BE49-F238E27FC236}">
                  <a16:creationId xmlns:a16="http://schemas.microsoft.com/office/drawing/2014/main" id="{39DD6F9C-7EFC-620B-CB03-C946AFBC212E}"/>
                </a:ext>
              </a:extLst>
            </p:cNvPr>
            <p:cNvSpPr/>
            <p:nvPr/>
          </p:nvSpPr>
          <p:spPr>
            <a:xfrm rot="-293290">
              <a:off x="2101783" y="1404318"/>
              <a:ext cx="83740" cy="21543"/>
            </a:xfrm>
            <a:custGeom>
              <a:avLst/>
              <a:gdLst/>
              <a:ahLst/>
              <a:cxnLst/>
              <a:rect l="l" t="t" r="r" b="b"/>
              <a:pathLst>
                <a:path w="2138" h="550" extrusionOk="0">
                  <a:moveTo>
                    <a:pt x="1205" y="0"/>
                  </a:moveTo>
                  <a:cubicBezTo>
                    <a:pt x="848" y="0"/>
                    <a:pt x="489" y="59"/>
                    <a:pt x="154" y="176"/>
                  </a:cubicBezTo>
                  <a:cubicBezTo>
                    <a:pt x="54" y="209"/>
                    <a:pt x="1" y="318"/>
                    <a:pt x="34" y="418"/>
                  </a:cubicBezTo>
                  <a:cubicBezTo>
                    <a:pt x="62" y="499"/>
                    <a:pt x="138" y="550"/>
                    <a:pt x="216" y="550"/>
                  </a:cubicBezTo>
                  <a:cubicBezTo>
                    <a:pt x="238" y="550"/>
                    <a:pt x="258" y="547"/>
                    <a:pt x="280" y="541"/>
                  </a:cubicBezTo>
                  <a:cubicBezTo>
                    <a:pt x="574" y="439"/>
                    <a:pt x="890" y="388"/>
                    <a:pt x="1205" y="388"/>
                  </a:cubicBezTo>
                  <a:cubicBezTo>
                    <a:pt x="1433" y="388"/>
                    <a:pt x="1661" y="415"/>
                    <a:pt x="1881" y="469"/>
                  </a:cubicBezTo>
                  <a:cubicBezTo>
                    <a:pt x="1897" y="473"/>
                    <a:pt x="1913" y="474"/>
                    <a:pt x="1929" y="474"/>
                  </a:cubicBezTo>
                  <a:cubicBezTo>
                    <a:pt x="2015" y="474"/>
                    <a:pt x="2094" y="419"/>
                    <a:pt x="2113" y="329"/>
                  </a:cubicBezTo>
                  <a:cubicBezTo>
                    <a:pt x="2138" y="226"/>
                    <a:pt x="2079" y="120"/>
                    <a:pt x="1973" y="95"/>
                  </a:cubicBezTo>
                  <a:cubicBezTo>
                    <a:pt x="1724" y="31"/>
                    <a:pt x="1465" y="0"/>
                    <a:pt x="1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85;p48">
              <a:extLst>
                <a:ext uri="{FF2B5EF4-FFF2-40B4-BE49-F238E27FC236}">
                  <a16:creationId xmlns:a16="http://schemas.microsoft.com/office/drawing/2014/main" id="{44515D5A-BE3D-D6E5-7081-FB65CD6A4B6B}"/>
                </a:ext>
              </a:extLst>
            </p:cNvPr>
            <p:cNvSpPr/>
            <p:nvPr/>
          </p:nvSpPr>
          <p:spPr>
            <a:xfrm rot="-293290">
              <a:off x="2333189" y="1499801"/>
              <a:ext cx="37718" cy="24364"/>
            </a:xfrm>
            <a:custGeom>
              <a:avLst/>
              <a:gdLst/>
              <a:ahLst/>
              <a:cxnLst/>
              <a:rect l="l" t="t" r="r" b="b"/>
              <a:pathLst>
                <a:path w="963" h="622" extrusionOk="0">
                  <a:moveTo>
                    <a:pt x="719" y="0"/>
                  </a:moveTo>
                  <a:cubicBezTo>
                    <a:pt x="468" y="0"/>
                    <a:pt x="222" y="113"/>
                    <a:pt x="67" y="307"/>
                  </a:cubicBezTo>
                  <a:cubicBezTo>
                    <a:pt x="0" y="390"/>
                    <a:pt x="14" y="513"/>
                    <a:pt x="95" y="580"/>
                  </a:cubicBezTo>
                  <a:cubicBezTo>
                    <a:pt x="131" y="608"/>
                    <a:pt x="173" y="622"/>
                    <a:pt x="215" y="622"/>
                  </a:cubicBezTo>
                  <a:cubicBezTo>
                    <a:pt x="271" y="622"/>
                    <a:pt x="327" y="597"/>
                    <a:pt x="366" y="552"/>
                  </a:cubicBezTo>
                  <a:cubicBezTo>
                    <a:pt x="451" y="452"/>
                    <a:pt x="584" y="389"/>
                    <a:pt x="713" y="389"/>
                  </a:cubicBezTo>
                  <a:cubicBezTo>
                    <a:pt x="724" y="389"/>
                    <a:pt x="734" y="390"/>
                    <a:pt x="745" y="390"/>
                  </a:cubicBezTo>
                  <a:cubicBezTo>
                    <a:pt x="752" y="391"/>
                    <a:pt x="758" y="391"/>
                    <a:pt x="765" y="391"/>
                  </a:cubicBezTo>
                  <a:cubicBezTo>
                    <a:pt x="867" y="391"/>
                    <a:pt x="946" y="311"/>
                    <a:pt x="954" y="212"/>
                  </a:cubicBezTo>
                  <a:cubicBezTo>
                    <a:pt x="963" y="106"/>
                    <a:pt x="882" y="14"/>
                    <a:pt x="778" y="3"/>
                  </a:cubicBezTo>
                  <a:cubicBezTo>
                    <a:pt x="759" y="1"/>
                    <a:pt x="739" y="0"/>
                    <a:pt x="7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86;p48">
              <a:extLst>
                <a:ext uri="{FF2B5EF4-FFF2-40B4-BE49-F238E27FC236}">
                  <a16:creationId xmlns:a16="http://schemas.microsoft.com/office/drawing/2014/main" id="{688C7DFB-4DF6-6A33-5C20-5A4C41D460CC}"/>
                </a:ext>
              </a:extLst>
            </p:cNvPr>
            <p:cNvSpPr/>
            <p:nvPr/>
          </p:nvSpPr>
          <p:spPr>
            <a:xfrm rot="-293290">
              <a:off x="2589157" y="1370335"/>
              <a:ext cx="278794" cy="42656"/>
            </a:xfrm>
            <a:custGeom>
              <a:avLst/>
              <a:gdLst/>
              <a:ahLst/>
              <a:cxnLst/>
              <a:rect l="l" t="t" r="r" b="b"/>
              <a:pathLst>
                <a:path w="7118" h="1089" extrusionOk="0">
                  <a:moveTo>
                    <a:pt x="4121" y="1"/>
                  </a:moveTo>
                  <a:cubicBezTo>
                    <a:pt x="2768" y="1"/>
                    <a:pt x="1414" y="240"/>
                    <a:pt x="148" y="714"/>
                  </a:cubicBezTo>
                  <a:cubicBezTo>
                    <a:pt x="51" y="753"/>
                    <a:pt x="1" y="859"/>
                    <a:pt x="37" y="963"/>
                  </a:cubicBezTo>
                  <a:cubicBezTo>
                    <a:pt x="70" y="1038"/>
                    <a:pt x="143" y="1088"/>
                    <a:pt x="218" y="1088"/>
                  </a:cubicBezTo>
                  <a:cubicBezTo>
                    <a:pt x="243" y="1088"/>
                    <a:pt x="268" y="1080"/>
                    <a:pt x="282" y="1069"/>
                  </a:cubicBezTo>
                  <a:cubicBezTo>
                    <a:pt x="1501" y="612"/>
                    <a:pt x="2805" y="382"/>
                    <a:pt x="4109" y="382"/>
                  </a:cubicBezTo>
                  <a:cubicBezTo>
                    <a:pt x="5035" y="382"/>
                    <a:pt x="5961" y="498"/>
                    <a:pt x="6855" y="731"/>
                  </a:cubicBezTo>
                  <a:cubicBezTo>
                    <a:pt x="6872" y="736"/>
                    <a:pt x="6889" y="738"/>
                    <a:pt x="6906" y="738"/>
                  </a:cubicBezTo>
                  <a:cubicBezTo>
                    <a:pt x="6989" y="738"/>
                    <a:pt x="7066" y="683"/>
                    <a:pt x="7089" y="594"/>
                  </a:cubicBezTo>
                  <a:cubicBezTo>
                    <a:pt x="7117" y="494"/>
                    <a:pt x="7059" y="388"/>
                    <a:pt x="6953" y="360"/>
                  </a:cubicBezTo>
                  <a:cubicBezTo>
                    <a:pt x="6030" y="120"/>
                    <a:pt x="5076" y="1"/>
                    <a:pt x="41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87;p48">
              <a:extLst>
                <a:ext uri="{FF2B5EF4-FFF2-40B4-BE49-F238E27FC236}">
                  <a16:creationId xmlns:a16="http://schemas.microsoft.com/office/drawing/2014/main" id="{F3AAEAEB-5923-881C-FCF1-D22B414A3443}"/>
                </a:ext>
              </a:extLst>
            </p:cNvPr>
            <p:cNvSpPr/>
            <p:nvPr/>
          </p:nvSpPr>
          <p:spPr>
            <a:xfrm rot="-293290">
              <a:off x="2532404" y="1440738"/>
              <a:ext cx="223059" cy="58951"/>
            </a:xfrm>
            <a:custGeom>
              <a:avLst/>
              <a:gdLst/>
              <a:ahLst/>
              <a:cxnLst/>
              <a:rect l="l" t="t" r="r" b="b"/>
              <a:pathLst>
                <a:path w="5695" h="1505" extrusionOk="0">
                  <a:moveTo>
                    <a:pt x="193" y="0"/>
                  </a:moveTo>
                  <a:cubicBezTo>
                    <a:pt x="95" y="0"/>
                    <a:pt x="14" y="80"/>
                    <a:pt x="8" y="180"/>
                  </a:cubicBezTo>
                  <a:cubicBezTo>
                    <a:pt x="0" y="283"/>
                    <a:pt x="78" y="378"/>
                    <a:pt x="184" y="383"/>
                  </a:cubicBezTo>
                  <a:cubicBezTo>
                    <a:pt x="1970" y="514"/>
                    <a:pt x="3727" y="883"/>
                    <a:pt x="5412" y="1494"/>
                  </a:cubicBezTo>
                  <a:cubicBezTo>
                    <a:pt x="5435" y="1499"/>
                    <a:pt x="5457" y="1505"/>
                    <a:pt x="5479" y="1505"/>
                  </a:cubicBezTo>
                  <a:cubicBezTo>
                    <a:pt x="5555" y="1505"/>
                    <a:pt x="5630" y="1457"/>
                    <a:pt x="5661" y="1374"/>
                  </a:cubicBezTo>
                  <a:cubicBezTo>
                    <a:pt x="5694" y="1276"/>
                    <a:pt x="5647" y="1164"/>
                    <a:pt x="5546" y="1131"/>
                  </a:cubicBezTo>
                  <a:cubicBezTo>
                    <a:pt x="3825" y="509"/>
                    <a:pt x="2034" y="129"/>
                    <a:pt x="212" y="1"/>
                  </a:cubicBezTo>
                  <a:cubicBezTo>
                    <a:pt x="206" y="0"/>
                    <a:pt x="199" y="0"/>
                    <a:pt x="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88;p48">
              <a:extLst>
                <a:ext uri="{FF2B5EF4-FFF2-40B4-BE49-F238E27FC236}">
                  <a16:creationId xmlns:a16="http://schemas.microsoft.com/office/drawing/2014/main" id="{EA6422A2-EF09-0AFE-7E16-AD2C80B33E73}"/>
                </a:ext>
              </a:extLst>
            </p:cNvPr>
            <p:cNvSpPr/>
            <p:nvPr/>
          </p:nvSpPr>
          <p:spPr>
            <a:xfrm rot="-293290">
              <a:off x="2503605" y="1484931"/>
              <a:ext cx="44103" cy="33725"/>
            </a:xfrm>
            <a:custGeom>
              <a:avLst/>
              <a:gdLst/>
              <a:ahLst/>
              <a:cxnLst/>
              <a:rect l="l" t="t" r="r" b="b"/>
              <a:pathLst>
                <a:path w="1126" h="861" extrusionOk="0">
                  <a:moveTo>
                    <a:pt x="212" y="0"/>
                  </a:moveTo>
                  <a:cubicBezTo>
                    <a:pt x="123" y="0"/>
                    <a:pt x="40" y="65"/>
                    <a:pt x="23" y="157"/>
                  </a:cubicBezTo>
                  <a:cubicBezTo>
                    <a:pt x="1" y="257"/>
                    <a:pt x="70" y="361"/>
                    <a:pt x="177" y="380"/>
                  </a:cubicBezTo>
                  <a:cubicBezTo>
                    <a:pt x="408" y="422"/>
                    <a:pt x="617" y="570"/>
                    <a:pt x="746" y="768"/>
                  </a:cubicBezTo>
                  <a:cubicBezTo>
                    <a:pt x="782" y="827"/>
                    <a:pt x="846" y="860"/>
                    <a:pt x="907" y="860"/>
                  </a:cubicBezTo>
                  <a:cubicBezTo>
                    <a:pt x="944" y="860"/>
                    <a:pt x="977" y="849"/>
                    <a:pt x="1011" y="832"/>
                  </a:cubicBezTo>
                  <a:cubicBezTo>
                    <a:pt x="1097" y="776"/>
                    <a:pt x="1125" y="656"/>
                    <a:pt x="1069" y="567"/>
                  </a:cubicBezTo>
                  <a:cubicBezTo>
                    <a:pt x="888" y="280"/>
                    <a:pt x="581" y="68"/>
                    <a:pt x="246" y="4"/>
                  </a:cubicBezTo>
                  <a:cubicBezTo>
                    <a:pt x="235" y="1"/>
                    <a:pt x="223"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89;p48">
              <a:extLst>
                <a:ext uri="{FF2B5EF4-FFF2-40B4-BE49-F238E27FC236}">
                  <a16:creationId xmlns:a16="http://schemas.microsoft.com/office/drawing/2014/main" id="{58300921-D840-F20B-47DF-17D0326058ED}"/>
                </a:ext>
              </a:extLst>
            </p:cNvPr>
            <p:cNvSpPr/>
            <p:nvPr/>
          </p:nvSpPr>
          <p:spPr>
            <a:xfrm rot="-293290">
              <a:off x="2858025" y="1439635"/>
              <a:ext cx="123730" cy="323113"/>
            </a:xfrm>
            <a:custGeom>
              <a:avLst/>
              <a:gdLst/>
              <a:ahLst/>
              <a:cxnLst/>
              <a:rect l="l" t="t" r="r" b="b"/>
              <a:pathLst>
                <a:path w="3159" h="8249" extrusionOk="0">
                  <a:moveTo>
                    <a:pt x="190" y="0"/>
                  </a:moveTo>
                  <a:cubicBezTo>
                    <a:pt x="92" y="0"/>
                    <a:pt x="14" y="82"/>
                    <a:pt x="7" y="180"/>
                  </a:cubicBezTo>
                  <a:cubicBezTo>
                    <a:pt x="1" y="284"/>
                    <a:pt x="76" y="379"/>
                    <a:pt x="185" y="387"/>
                  </a:cubicBezTo>
                  <a:cubicBezTo>
                    <a:pt x="969" y="443"/>
                    <a:pt x="1733" y="1056"/>
                    <a:pt x="2127" y="1955"/>
                  </a:cubicBezTo>
                  <a:cubicBezTo>
                    <a:pt x="2498" y="2800"/>
                    <a:pt x="2551" y="3749"/>
                    <a:pt x="2595" y="4664"/>
                  </a:cubicBezTo>
                  <a:lnTo>
                    <a:pt x="2768" y="8064"/>
                  </a:lnTo>
                  <a:cubicBezTo>
                    <a:pt x="2774" y="8170"/>
                    <a:pt x="2861" y="8248"/>
                    <a:pt x="2961" y="8248"/>
                  </a:cubicBezTo>
                  <a:cubicBezTo>
                    <a:pt x="2964" y="8248"/>
                    <a:pt x="2969" y="8248"/>
                    <a:pt x="2972" y="8246"/>
                  </a:cubicBezTo>
                  <a:cubicBezTo>
                    <a:pt x="3075" y="8240"/>
                    <a:pt x="3159" y="8151"/>
                    <a:pt x="3153" y="8045"/>
                  </a:cubicBezTo>
                  <a:lnTo>
                    <a:pt x="2978" y="4644"/>
                  </a:lnTo>
                  <a:cubicBezTo>
                    <a:pt x="2930" y="3737"/>
                    <a:pt x="2877" y="2708"/>
                    <a:pt x="2481" y="1801"/>
                  </a:cubicBezTo>
                  <a:cubicBezTo>
                    <a:pt x="2029" y="772"/>
                    <a:pt x="1136" y="69"/>
                    <a:pt x="213" y="2"/>
                  </a:cubicBezTo>
                  <a:cubicBezTo>
                    <a:pt x="205" y="1"/>
                    <a:pt x="198" y="0"/>
                    <a:pt x="1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90;p48">
              <a:extLst>
                <a:ext uri="{FF2B5EF4-FFF2-40B4-BE49-F238E27FC236}">
                  <a16:creationId xmlns:a16="http://schemas.microsoft.com/office/drawing/2014/main" id="{CDB84A2C-BA96-82C7-260E-5899303D2348}"/>
                </a:ext>
              </a:extLst>
            </p:cNvPr>
            <p:cNvSpPr/>
            <p:nvPr/>
          </p:nvSpPr>
          <p:spPr>
            <a:xfrm rot="-293290">
              <a:off x="2877136" y="1529627"/>
              <a:ext cx="46609" cy="103369"/>
            </a:xfrm>
            <a:custGeom>
              <a:avLst/>
              <a:gdLst/>
              <a:ahLst/>
              <a:cxnLst/>
              <a:rect l="l" t="t" r="r" b="b"/>
              <a:pathLst>
                <a:path w="1190" h="2639" extrusionOk="0">
                  <a:moveTo>
                    <a:pt x="213" y="1"/>
                  </a:moveTo>
                  <a:cubicBezTo>
                    <a:pt x="166" y="1"/>
                    <a:pt x="120" y="17"/>
                    <a:pt x="85" y="49"/>
                  </a:cubicBezTo>
                  <a:cubicBezTo>
                    <a:pt x="4" y="119"/>
                    <a:pt x="1" y="245"/>
                    <a:pt x="71" y="323"/>
                  </a:cubicBezTo>
                  <a:cubicBezTo>
                    <a:pt x="573" y="878"/>
                    <a:pt x="788" y="1676"/>
                    <a:pt x="637" y="2407"/>
                  </a:cubicBezTo>
                  <a:cubicBezTo>
                    <a:pt x="615" y="2513"/>
                    <a:pt x="682" y="2613"/>
                    <a:pt x="785" y="2635"/>
                  </a:cubicBezTo>
                  <a:cubicBezTo>
                    <a:pt x="796" y="2635"/>
                    <a:pt x="810" y="2638"/>
                    <a:pt x="824" y="2638"/>
                  </a:cubicBezTo>
                  <a:cubicBezTo>
                    <a:pt x="916" y="2638"/>
                    <a:pt x="994" y="2574"/>
                    <a:pt x="1014" y="2488"/>
                  </a:cubicBezTo>
                  <a:cubicBezTo>
                    <a:pt x="1189" y="1637"/>
                    <a:pt x="938" y="710"/>
                    <a:pt x="358" y="63"/>
                  </a:cubicBezTo>
                  <a:cubicBezTo>
                    <a:pt x="321" y="22"/>
                    <a:pt x="267" y="1"/>
                    <a:pt x="2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91;p48">
              <a:extLst>
                <a:ext uri="{FF2B5EF4-FFF2-40B4-BE49-F238E27FC236}">
                  <a16:creationId xmlns:a16="http://schemas.microsoft.com/office/drawing/2014/main" id="{20062FD4-2FBB-8294-BE6C-D303D78555F6}"/>
                </a:ext>
              </a:extLst>
            </p:cNvPr>
            <p:cNvSpPr/>
            <p:nvPr/>
          </p:nvSpPr>
          <p:spPr>
            <a:xfrm rot="-293290">
              <a:off x="3007060" y="1881877"/>
              <a:ext cx="207000" cy="388683"/>
            </a:xfrm>
            <a:custGeom>
              <a:avLst/>
              <a:gdLst/>
              <a:ahLst/>
              <a:cxnLst/>
              <a:rect l="l" t="t" r="r" b="b"/>
              <a:pathLst>
                <a:path w="5285" h="9923" extrusionOk="0">
                  <a:moveTo>
                    <a:pt x="206" y="1"/>
                  </a:moveTo>
                  <a:cubicBezTo>
                    <a:pt x="198" y="1"/>
                    <a:pt x="190" y="1"/>
                    <a:pt x="182" y="2"/>
                  </a:cubicBezTo>
                  <a:cubicBezTo>
                    <a:pt x="79" y="13"/>
                    <a:pt x="0" y="111"/>
                    <a:pt x="14" y="214"/>
                  </a:cubicBezTo>
                  <a:cubicBezTo>
                    <a:pt x="137" y="1313"/>
                    <a:pt x="1195" y="2000"/>
                    <a:pt x="1981" y="2418"/>
                  </a:cubicBezTo>
                  <a:lnTo>
                    <a:pt x="2104" y="2482"/>
                  </a:lnTo>
                  <a:cubicBezTo>
                    <a:pt x="2910" y="2912"/>
                    <a:pt x="3744" y="3353"/>
                    <a:pt x="4060" y="4142"/>
                  </a:cubicBezTo>
                  <a:cubicBezTo>
                    <a:pt x="4308" y="4753"/>
                    <a:pt x="4182" y="5465"/>
                    <a:pt x="4029" y="6081"/>
                  </a:cubicBezTo>
                  <a:cubicBezTo>
                    <a:pt x="4004" y="6182"/>
                    <a:pt x="3982" y="6279"/>
                    <a:pt x="3954" y="6380"/>
                  </a:cubicBezTo>
                  <a:cubicBezTo>
                    <a:pt x="3800" y="6971"/>
                    <a:pt x="3641" y="7576"/>
                    <a:pt x="3697" y="8201"/>
                  </a:cubicBezTo>
                  <a:cubicBezTo>
                    <a:pt x="3764" y="8918"/>
                    <a:pt x="4207" y="9764"/>
                    <a:pt x="5036" y="9920"/>
                  </a:cubicBezTo>
                  <a:cubicBezTo>
                    <a:pt x="5047" y="9920"/>
                    <a:pt x="5058" y="9923"/>
                    <a:pt x="5072" y="9923"/>
                  </a:cubicBezTo>
                  <a:cubicBezTo>
                    <a:pt x="5162" y="9923"/>
                    <a:pt x="5243" y="9856"/>
                    <a:pt x="5265" y="9764"/>
                  </a:cubicBezTo>
                  <a:cubicBezTo>
                    <a:pt x="5284" y="9663"/>
                    <a:pt x="5215" y="9560"/>
                    <a:pt x="5111" y="9540"/>
                  </a:cubicBezTo>
                  <a:cubicBezTo>
                    <a:pt x="4503" y="9426"/>
                    <a:pt x="4135" y="8762"/>
                    <a:pt x="4082" y="8165"/>
                  </a:cubicBezTo>
                  <a:cubicBezTo>
                    <a:pt x="4032" y="7607"/>
                    <a:pt x="4182" y="7032"/>
                    <a:pt x="4325" y="6477"/>
                  </a:cubicBezTo>
                  <a:cubicBezTo>
                    <a:pt x="4350" y="6377"/>
                    <a:pt x="4378" y="6276"/>
                    <a:pt x="4403" y="6176"/>
                  </a:cubicBezTo>
                  <a:cubicBezTo>
                    <a:pt x="4573" y="5498"/>
                    <a:pt x="4707" y="4711"/>
                    <a:pt x="4420" y="4000"/>
                  </a:cubicBezTo>
                  <a:cubicBezTo>
                    <a:pt x="4051" y="3082"/>
                    <a:pt x="3111" y="2583"/>
                    <a:pt x="2285" y="2145"/>
                  </a:cubicBezTo>
                  <a:lnTo>
                    <a:pt x="2163" y="2081"/>
                  </a:lnTo>
                  <a:cubicBezTo>
                    <a:pt x="1457" y="1701"/>
                    <a:pt x="500" y="1090"/>
                    <a:pt x="397" y="170"/>
                  </a:cubicBezTo>
                  <a:cubicBezTo>
                    <a:pt x="386" y="74"/>
                    <a:pt x="303"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92;p48">
              <a:extLst>
                <a:ext uri="{FF2B5EF4-FFF2-40B4-BE49-F238E27FC236}">
                  <a16:creationId xmlns:a16="http://schemas.microsoft.com/office/drawing/2014/main" id="{41F82EEA-CE28-45CD-5728-7F0EAADFD7DE}"/>
                </a:ext>
              </a:extLst>
            </p:cNvPr>
            <p:cNvSpPr/>
            <p:nvPr/>
          </p:nvSpPr>
          <p:spPr>
            <a:xfrm rot="-293290">
              <a:off x="3076870" y="2054761"/>
              <a:ext cx="66154" cy="201412"/>
            </a:xfrm>
            <a:custGeom>
              <a:avLst/>
              <a:gdLst/>
              <a:ahLst/>
              <a:cxnLst/>
              <a:rect l="l" t="t" r="r" b="b"/>
              <a:pathLst>
                <a:path w="1689" h="5142" extrusionOk="0">
                  <a:moveTo>
                    <a:pt x="201" y="1"/>
                  </a:moveTo>
                  <a:cubicBezTo>
                    <a:pt x="105" y="1"/>
                    <a:pt x="24" y="72"/>
                    <a:pt x="14" y="170"/>
                  </a:cubicBezTo>
                  <a:cubicBezTo>
                    <a:pt x="0" y="273"/>
                    <a:pt x="76" y="368"/>
                    <a:pt x="182" y="382"/>
                  </a:cubicBezTo>
                  <a:cubicBezTo>
                    <a:pt x="670" y="440"/>
                    <a:pt x="977" y="1015"/>
                    <a:pt x="993" y="1539"/>
                  </a:cubicBezTo>
                  <a:cubicBezTo>
                    <a:pt x="1002" y="1891"/>
                    <a:pt x="926" y="2237"/>
                    <a:pt x="851" y="2602"/>
                  </a:cubicBezTo>
                  <a:cubicBezTo>
                    <a:pt x="798" y="2828"/>
                    <a:pt x="748" y="3063"/>
                    <a:pt x="720" y="3300"/>
                  </a:cubicBezTo>
                  <a:cubicBezTo>
                    <a:pt x="622" y="4106"/>
                    <a:pt x="859" y="4787"/>
                    <a:pt x="1359" y="5110"/>
                  </a:cubicBezTo>
                  <a:cubicBezTo>
                    <a:pt x="1390" y="5133"/>
                    <a:pt x="1429" y="5141"/>
                    <a:pt x="1465" y="5141"/>
                  </a:cubicBezTo>
                  <a:cubicBezTo>
                    <a:pt x="1526" y="5141"/>
                    <a:pt x="1590" y="5110"/>
                    <a:pt x="1627" y="5057"/>
                  </a:cubicBezTo>
                  <a:cubicBezTo>
                    <a:pt x="1688" y="4968"/>
                    <a:pt x="1663" y="4848"/>
                    <a:pt x="1571" y="4790"/>
                  </a:cubicBezTo>
                  <a:cubicBezTo>
                    <a:pt x="1133" y="4499"/>
                    <a:pt x="1041" y="3855"/>
                    <a:pt x="1105" y="3344"/>
                  </a:cubicBezTo>
                  <a:cubicBezTo>
                    <a:pt x="1133" y="3127"/>
                    <a:pt x="1180" y="2898"/>
                    <a:pt x="1228" y="2683"/>
                  </a:cubicBezTo>
                  <a:cubicBezTo>
                    <a:pt x="1306" y="2312"/>
                    <a:pt x="1390" y="1927"/>
                    <a:pt x="1376" y="1528"/>
                  </a:cubicBezTo>
                  <a:cubicBezTo>
                    <a:pt x="1356" y="853"/>
                    <a:pt x="943" y="92"/>
                    <a:pt x="226" y="2"/>
                  </a:cubicBezTo>
                  <a:cubicBezTo>
                    <a:pt x="218" y="1"/>
                    <a:pt x="209"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93;p48">
              <a:extLst>
                <a:ext uri="{FF2B5EF4-FFF2-40B4-BE49-F238E27FC236}">
                  <a16:creationId xmlns:a16="http://schemas.microsoft.com/office/drawing/2014/main" id="{FE7D1A2A-462F-15A4-6649-0830283781EF}"/>
                </a:ext>
              </a:extLst>
            </p:cNvPr>
            <p:cNvSpPr/>
            <p:nvPr/>
          </p:nvSpPr>
          <p:spPr>
            <a:xfrm rot="-293290">
              <a:off x="2964007" y="2328882"/>
              <a:ext cx="109316" cy="184490"/>
            </a:xfrm>
            <a:custGeom>
              <a:avLst/>
              <a:gdLst/>
              <a:ahLst/>
              <a:cxnLst/>
              <a:rect l="l" t="t" r="r" b="b"/>
              <a:pathLst>
                <a:path w="2791" h="4710" extrusionOk="0">
                  <a:moveTo>
                    <a:pt x="493" y="0"/>
                  </a:moveTo>
                  <a:cubicBezTo>
                    <a:pt x="412" y="0"/>
                    <a:pt x="336" y="49"/>
                    <a:pt x="307" y="132"/>
                  </a:cubicBezTo>
                  <a:cubicBezTo>
                    <a:pt x="0" y="1022"/>
                    <a:pt x="64" y="2018"/>
                    <a:pt x="472" y="2866"/>
                  </a:cubicBezTo>
                  <a:cubicBezTo>
                    <a:pt x="885" y="3714"/>
                    <a:pt x="1624" y="4384"/>
                    <a:pt x="2508" y="4699"/>
                  </a:cubicBezTo>
                  <a:cubicBezTo>
                    <a:pt x="2531" y="4707"/>
                    <a:pt x="2550" y="4710"/>
                    <a:pt x="2572" y="4710"/>
                  </a:cubicBezTo>
                  <a:cubicBezTo>
                    <a:pt x="2648" y="4710"/>
                    <a:pt x="2726" y="4663"/>
                    <a:pt x="2757" y="4579"/>
                  </a:cubicBezTo>
                  <a:cubicBezTo>
                    <a:pt x="2790" y="4481"/>
                    <a:pt x="2743" y="4370"/>
                    <a:pt x="2642" y="4333"/>
                  </a:cubicBezTo>
                  <a:cubicBezTo>
                    <a:pt x="1850" y="4052"/>
                    <a:pt x="1183" y="3457"/>
                    <a:pt x="820" y="2699"/>
                  </a:cubicBezTo>
                  <a:cubicBezTo>
                    <a:pt x="458" y="1937"/>
                    <a:pt x="402" y="1047"/>
                    <a:pt x="675" y="255"/>
                  </a:cubicBezTo>
                  <a:cubicBezTo>
                    <a:pt x="706" y="151"/>
                    <a:pt x="653" y="45"/>
                    <a:pt x="553" y="9"/>
                  </a:cubicBezTo>
                  <a:cubicBezTo>
                    <a:pt x="533" y="3"/>
                    <a:pt x="513" y="0"/>
                    <a:pt x="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94;p48">
              <a:extLst>
                <a:ext uri="{FF2B5EF4-FFF2-40B4-BE49-F238E27FC236}">
                  <a16:creationId xmlns:a16="http://schemas.microsoft.com/office/drawing/2014/main" id="{0E80D037-C903-44CD-12F8-738A4671E10F}"/>
                </a:ext>
              </a:extLst>
            </p:cNvPr>
            <p:cNvSpPr/>
            <p:nvPr/>
          </p:nvSpPr>
          <p:spPr>
            <a:xfrm rot="-293290">
              <a:off x="2871565" y="2271581"/>
              <a:ext cx="148014" cy="280339"/>
            </a:xfrm>
            <a:custGeom>
              <a:avLst/>
              <a:gdLst/>
              <a:ahLst/>
              <a:cxnLst/>
              <a:rect l="l" t="t" r="r" b="b"/>
              <a:pathLst>
                <a:path w="3779" h="7157" extrusionOk="0">
                  <a:moveTo>
                    <a:pt x="401" y="0"/>
                  </a:moveTo>
                  <a:cubicBezTo>
                    <a:pt x="301" y="0"/>
                    <a:pt x="213" y="73"/>
                    <a:pt x="205" y="174"/>
                  </a:cubicBezTo>
                  <a:cubicBezTo>
                    <a:pt x="71" y="1471"/>
                    <a:pt x="1" y="2983"/>
                    <a:pt x="489" y="4353"/>
                  </a:cubicBezTo>
                  <a:cubicBezTo>
                    <a:pt x="1019" y="5851"/>
                    <a:pt x="2219" y="6948"/>
                    <a:pt x="3541" y="7154"/>
                  </a:cubicBezTo>
                  <a:cubicBezTo>
                    <a:pt x="3552" y="7157"/>
                    <a:pt x="3561" y="7157"/>
                    <a:pt x="3572" y="7157"/>
                  </a:cubicBezTo>
                  <a:cubicBezTo>
                    <a:pt x="3667" y="7157"/>
                    <a:pt x="3748" y="7093"/>
                    <a:pt x="3762" y="6998"/>
                  </a:cubicBezTo>
                  <a:cubicBezTo>
                    <a:pt x="3778" y="6892"/>
                    <a:pt x="3706" y="6794"/>
                    <a:pt x="3600" y="6777"/>
                  </a:cubicBezTo>
                  <a:cubicBezTo>
                    <a:pt x="2417" y="6593"/>
                    <a:pt x="1337" y="5592"/>
                    <a:pt x="852" y="4227"/>
                  </a:cubicBezTo>
                  <a:cubicBezTo>
                    <a:pt x="389" y="2927"/>
                    <a:pt x="458" y="1468"/>
                    <a:pt x="587" y="213"/>
                  </a:cubicBezTo>
                  <a:cubicBezTo>
                    <a:pt x="601" y="107"/>
                    <a:pt x="520" y="12"/>
                    <a:pt x="417" y="1"/>
                  </a:cubicBezTo>
                  <a:cubicBezTo>
                    <a:pt x="411" y="1"/>
                    <a:pt x="406" y="0"/>
                    <a:pt x="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95;p48">
              <a:extLst>
                <a:ext uri="{FF2B5EF4-FFF2-40B4-BE49-F238E27FC236}">
                  <a16:creationId xmlns:a16="http://schemas.microsoft.com/office/drawing/2014/main" id="{AC3EFA42-BA4A-C79C-F7DF-3C7CB78DC5C8}"/>
                </a:ext>
              </a:extLst>
            </p:cNvPr>
            <p:cNvSpPr/>
            <p:nvPr/>
          </p:nvSpPr>
          <p:spPr>
            <a:xfrm rot="-293290">
              <a:off x="2813967" y="2438818"/>
              <a:ext cx="138614" cy="161223"/>
            </a:xfrm>
            <a:custGeom>
              <a:avLst/>
              <a:gdLst/>
              <a:ahLst/>
              <a:cxnLst/>
              <a:rect l="l" t="t" r="r" b="b"/>
              <a:pathLst>
                <a:path w="3539" h="4116" extrusionOk="0">
                  <a:moveTo>
                    <a:pt x="217" y="0"/>
                  </a:moveTo>
                  <a:cubicBezTo>
                    <a:pt x="196" y="0"/>
                    <a:pt x="175" y="4"/>
                    <a:pt x="154" y="11"/>
                  </a:cubicBezTo>
                  <a:cubicBezTo>
                    <a:pt x="57" y="45"/>
                    <a:pt x="1" y="154"/>
                    <a:pt x="37" y="254"/>
                  </a:cubicBezTo>
                  <a:cubicBezTo>
                    <a:pt x="584" y="1861"/>
                    <a:pt x="1750" y="3262"/>
                    <a:pt x="3229" y="4090"/>
                  </a:cubicBezTo>
                  <a:cubicBezTo>
                    <a:pt x="3259" y="4104"/>
                    <a:pt x="3290" y="4115"/>
                    <a:pt x="3321" y="4115"/>
                  </a:cubicBezTo>
                  <a:cubicBezTo>
                    <a:pt x="3391" y="4115"/>
                    <a:pt x="3458" y="4079"/>
                    <a:pt x="3485" y="4018"/>
                  </a:cubicBezTo>
                  <a:cubicBezTo>
                    <a:pt x="3538" y="3923"/>
                    <a:pt x="3505" y="3808"/>
                    <a:pt x="3413" y="3755"/>
                  </a:cubicBezTo>
                  <a:cubicBezTo>
                    <a:pt x="2018" y="2969"/>
                    <a:pt x="919" y="1646"/>
                    <a:pt x="400" y="129"/>
                  </a:cubicBezTo>
                  <a:cubicBezTo>
                    <a:pt x="371" y="51"/>
                    <a:pt x="295"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96;p48">
              <a:extLst>
                <a:ext uri="{FF2B5EF4-FFF2-40B4-BE49-F238E27FC236}">
                  <a16:creationId xmlns:a16="http://schemas.microsoft.com/office/drawing/2014/main" id="{F5C0550A-2CD9-8A5B-2031-693D7630CD3E}"/>
                </a:ext>
              </a:extLst>
            </p:cNvPr>
            <p:cNvSpPr/>
            <p:nvPr/>
          </p:nvSpPr>
          <p:spPr>
            <a:xfrm rot="-293290">
              <a:off x="2818345" y="2555062"/>
              <a:ext cx="47549" cy="39601"/>
            </a:xfrm>
            <a:custGeom>
              <a:avLst/>
              <a:gdLst/>
              <a:ahLst/>
              <a:cxnLst/>
              <a:rect l="l" t="t" r="r" b="b"/>
              <a:pathLst>
                <a:path w="1214" h="1011" extrusionOk="0">
                  <a:moveTo>
                    <a:pt x="217" y="0"/>
                  </a:moveTo>
                  <a:cubicBezTo>
                    <a:pt x="160" y="0"/>
                    <a:pt x="104" y="25"/>
                    <a:pt x="67" y="73"/>
                  </a:cubicBezTo>
                  <a:cubicBezTo>
                    <a:pt x="0" y="157"/>
                    <a:pt x="14" y="280"/>
                    <a:pt x="98" y="347"/>
                  </a:cubicBezTo>
                  <a:lnTo>
                    <a:pt x="876" y="969"/>
                  </a:lnTo>
                  <a:cubicBezTo>
                    <a:pt x="910" y="997"/>
                    <a:pt x="952" y="1011"/>
                    <a:pt x="994" y="1011"/>
                  </a:cubicBezTo>
                  <a:cubicBezTo>
                    <a:pt x="1049" y="1011"/>
                    <a:pt x="1105" y="988"/>
                    <a:pt x="1147" y="938"/>
                  </a:cubicBezTo>
                  <a:cubicBezTo>
                    <a:pt x="1214" y="854"/>
                    <a:pt x="1200" y="732"/>
                    <a:pt x="1116" y="668"/>
                  </a:cubicBezTo>
                  <a:lnTo>
                    <a:pt x="338" y="43"/>
                  </a:lnTo>
                  <a:cubicBezTo>
                    <a:pt x="302" y="14"/>
                    <a:pt x="260" y="0"/>
                    <a:pt x="2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97;p48">
              <a:extLst>
                <a:ext uri="{FF2B5EF4-FFF2-40B4-BE49-F238E27FC236}">
                  <a16:creationId xmlns:a16="http://schemas.microsoft.com/office/drawing/2014/main" id="{08A053ED-A883-A522-F28B-49CEF27DD05D}"/>
                </a:ext>
              </a:extLst>
            </p:cNvPr>
            <p:cNvSpPr/>
            <p:nvPr/>
          </p:nvSpPr>
          <p:spPr>
            <a:xfrm rot="-293290">
              <a:off x="3220637" y="2491373"/>
              <a:ext cx="25498" cy="63769"/>
            </a:xfrm>
            <a:custGeom>
              <a:avLst/>
              <a:gdLst/>
              <a:ahLst/>
              <a:cxnLst/>
              <a:rect l="l" t="t" r="r" b="b"/>
              <a:pathLst>
                <a:path w="651" h="1628" extrusionOk="0">
                  <a:moveTo>
                    <a:pt x="443" y="0"/>
                  </a:moveTo>
                  <a:cubicBezTo>
                    <a:pt x="354" y="0"/>
                    <a:pt x="272" y="63"/>
                    <a:pt x="255" y="157"/>
                  </a:cubicBezTo>
                  <a:lnTo>
                    <a:pt x="20" y="1401"/>
                  </a:lnTo>
                  <a:cubicBezTo>
                    <a:pt x="1" y="1502"/>
                    <a:pt x="70" y="1605"/>
                    <a:pt x="174" y="1624"/>
                  </a:cubicBezTo>
                  <a:cubicBezTo>
                    <a:pt x="185" y="1624"/>
                    <a:pt x="196" y="1627"/>
                    <a:pt x="210" y="1627"/>
                  </a:cubicBezTo>
                  <a:cubicBezTo>
                    <a:pt x="299" y="1627"/>
                    <a:pt x="380" y="1563"/>
                    <a:pt x="397" y="1471"/>
                  </a:cubicBezTo>
                  <a:lnTo>
                    <a:pt x="631" y="227"/>
                  </a:lnTo>
                  <a:cubicBezTo>
                    <a:pt x="651" y="124"/>
                    <a:pt x="581" y="23"/>
                    <a:pt x="478" y="4"/>
                  </a:cubicBezTo>
                  <a:cubicBezTo>
                    <a:pt x="466" y="1"/>
                    <a:pt x="454"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98;p48">
              <a:extLst>
                <a:ext uri="{FF2B5EF4-FFF2-40B4-BE49-F238E27FC236}">
                  <a16:creationId xmlns:a16="http://schemas.microsoft.com/office/drawing/2014/main" id="{4933025E-8369-5B00-C9F1-1D76A25B15FD}"/>
                </a:ext>
              </a:extLst>
            </p:cNvPr>
            <p:cNvSpPr/>
            <p:nvPr/>
          </p:nvSpPr>
          <p:spPr>
            <a:xfrm rot="-293290">
              <a:off x="3254238" y="2500680"/>
              <a:ext cx="25929" cy="48610"/>
            </a:xfrm>
            <a:custGeom>
              <a:avLst/>
              <a:gdLst/>
              <a:ahLst/>
              <a:cxnLst/>
              <a:rect l="l" t="t" r="r" b="b"/>
              <a:pathLst>
                <a:path w="662" h="1241" extrusionOk="0">
                  <a:moveTo>
                    <a:pt x="452" y="0"/>
                  </a:moveTo>
                  <a:cubicBezTo>
                    <a:pt x="364" y="0"/>
                    <a:pt x="284" y="54"/>
                    <a:pt x="260" y="142"/>
                  </a:cubicBezTo>
                  <a:lnTo>
                    <a:pt x="29" y="995"/>
                  </a:lnTo>
                  <a:cubicBezTo>
                    <a:pt x="1" y="1101"/>
                    <a:pt x="59" y="1205"/>
                    <a:pt x="162" y="1233"/>
                  </a:cubicBezTo>
                  <a:cubicBezTo>
                    <a:pt x="176" y="1238"/>
                    <a:pt x="196" y="1241"/>
                    <a:pt x="213" y="1241"/>
                  </a:cubicBezTo>
                  <a:cubicBezTo>
                    <a:pt x="299" y="1241"/>
                    <a:pt x="377" y="1182"/>
                    <a:pt x="400" y="1096"/>
                  </a:cubicBezTo>
                  <a:lnTo>
                    <a:pt x="634" y="242"/>
                  </a:lnTo>
                  <a:cubicBezTo>
                    <a:pt x="662" y="139"/>
                    <a:pt x="603" y="33"/>
                    <a:pt x="497" y="5"/>
                  </a:cubicBezTo>
                  <a:cubicBezTo>
                    <a:pt x="482" y="2"/>
                    <a:pt x="467" y="0"/>
                    <a:pt x="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99;p48">
              <a:extLst>
                <a:ext uri="{FF2B5EF4-FFF2-40B4-BE49-F238E27FC236}">
                  <a16:creationId xmlns:a16="http://schemas.microsoft.com/office/drawing/2014/main" id="{C7BD42F6-FC5C-1284-B151-186E6C484CBA}"/>
                </a:ext>
              </a:extLst>
            </p:cNvPr>
            <p:cNvSpPr/>
            <p:nvPr/>
          </p:nvSpPr>
          <p:spPr>
            <a:xfrm rot="-293290">
              <a:off x="3341312" y="2335006"/>
              <a:ext cx="92357" cy="446107"/>
            </a:xfrm>
            <a:custGeom>
              <a:avLst/>
              <a:gdLst/>
              <a:ahLst/>
              <a:cxnLst/>
              <a:rect l="l" t="t" r="r" b="b"/>
              <a:pathLst>
                <a:path w="2358" h="11389" extrusionOk="0">
                  <a:moveTo>
                    <a:pt x="263" y="0"/>
                  </a:moveTo>
                  <a:cubicBezTo>
                    <a:pt x="196" y="0"/>
                    <a:pt x="131" y="36"/>
                    <a:pt x="95" y="98"/>
                  </a:cubicBezTo>
                  <a:cubicBezTo>
                    <a:pt x="42" y="193"/>
                    <a:pt x="73" y="307"/>
                    <a:pt x="168" y="360"/>
                  </a:cubicBezTo>
                  <a:cubicBezTo>
                    <a:pt x="726" y="678"/>
                    <a:pt x="809" y="1490"/>
                    <a:pt x="642" y="2157"/>
                  </a:cubicBezTo>
                  <a:cubicBezTo>
                    <a:pt x="581" y="2411"/>
                    <a:pt x="486" y="2670"/>
                    <a:pt x="394" y="2921"/>
                  </a:cubicBezTo>
                  <a:cubicBezTo>
                    <a:pt x="232" y="3376"/>
                    <a:pt x="59" y="3848"/>
                    <a:pt x="39" y="4353"/>
                  </a:cubicBezTo>
                  <a:cubicBezTo>
                    <a:pt x="0" y="5293"/>
                    <a:pt x="475" y="6149"/>
                    <a:pt x="966" y="6947"/>
                  </a:cubicBezTo>
                  <a:lnTo>
                    <a:pt x="991" y="6986"/>
                  </a:lnTo>
                  <a:cubicBezTo>
                    <a:pt x="1446" y="7723"/>
                    <a:pt x="1911" y="8479"/>
                    <a:pt x="1948" y="9310"/>
                  </a:cubicBezTo>
                  <a:cubicBezTo>
                    <a:pt x="1967" y="9784"/>
                    <a:pt x="1783" y="10289"/>
                    <a:pt x="1462" y="10624"/>
                  </a:cubicBezTo>
                  <a:cubicBezTo>
                    <a:pt x="1300" y="10794"/>
                    <a:pt x="1030" y="10998"/>
                    <a:pt x="656" y="11001"/>
                  </a:cubicBezTo>
                  <a:cubicBezTo>
                    <a:pt x="547" y="11003"/>
                    <a:pt x="463" y="11087"/>
                    <a:pt x="463" y="11196"/>
                  </a:cubicBezTo>
                  <a:cubicBezTo>
                    <a:pt x="463" y="11305"/>
                    <a:pt x="553" y="11388"/>
                    <a:pt x="656" y="11388"/>
                  </a:cubicBezTo>
                  <a:cubicBezTo>
                    <a:pt x="1061" y="11388"/>
                    <a:pt x="1434" y="11213"/>
                    <a:pt x="1744" y="10889"/>
                  </a:cubicBezTo>
                  <a:cubicBezTo>
                    <a:pt x="2132" y="10476"/>
                    <a:pt x="2358" y="9868"/>
                    <a:pt x="2333" y="9291"/>
                  </a:cubicBezTo>
                  <a:cubicBezTo>
                    <a:pt x="2294" y="8364"/>
                    <a:pt x="1800" y="7558"/>
                    <a:pt x="1323" y="6785"/>
                  </a:cubicBezTo>
                  <a:lnTo>
                    <a:pt x="1298" y="6746"/>
                  </a:lnTo>
                  <a:cubicBezTo>
                    <a:pt x="837" y="5999"/>
                    <a:pt x="391" y="5201"/>
                    <a:pt x="427" y="4372"/>
                  </a:cubicBezTo>
                  <a:cubicBezTo>
                    <a:pt x="444" y="3926"/>
                    <a:pt x="597" y="3502"/>
                    <a:pt x="756" y="3053"/>
                  </a:cubicBezTo>
                  <a:cubicBezTo>
                    <a:pt x="851" y="2796"/>
                    <a:pt x="946" y="2525"/>
                    <a:pt x="1016" y="2252"/>
                  </a:cubicBezTo>
                  <a:cubicBezTo>
                    <a:pt x="1217" y="1446"/>
                    <a:pt x="1091" y="444"/>
                    <a:pt x="357" y="26"/>
                  </a:cubicBezTo>
                  <a:cubicBezTo>
                    <a:pt x="328" y="9"/>
                    <a:pt x="295"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800;p48">
              <a:extLst>
                <a:ext uri="{FF2B5EF4-FFF2-40B4-BE49-F238E27FC236}">
                  <a16:creationId xmlns:a16="http://schemas.microsoft.com/office/drawing/2014/main" id="{06664886-BE0E-973F-BEEC-9EAAB7056AE6}"/>
                </a:ext>
              </a:extLst>
            </p:cNvPr>
            <p:cNvSpPr/>
            <p:nvPr/>
          </p:nvSpPr>
          <p:spPr>
            <a:xfrm rot="-293290">
              <a:off x="3346690" y="2633500"/>
              <a:ext cx="30433" cy="103487"/>
            </a:xfrm>
            <a:custGeom>
              <a:avLst/>
              <a:gdLst/>
              <a:ahLst/>
              <a:cxnLst/>
              <a:rect l="l" t="t" r="r" b="b"/>
              <a:pathLst>
                <a:path w="777" h="2642" extrusionOk="0">
                  <a:moveTo>
                    <a:pt x="219" y="0"/>
                  </a:moveTo>
                  <a:cubicBezTo>
                    <a:pt x="193" y="0"/>
                    <a:pt x="166" y="5"/>
                    <a:pt x="140" y="16"/>
                  </a:cubicBezTo>
                  <a:cubicBezTo>
                    <a:pt x="43" y="61"/>
                    <a:pt x="1" y="172"/>
                    <a:pt x="43" y="270"/>
                  </a:cubicBezTo>
                  <a:cubicBezTo>
                    <a:pt x="341" y="934"/>
                    <a:pt x="383" y="1704"/>
                    <a:pt x="154" y="2390"/>
                  </a:cubicBezTo>
                  <a:cubicBezTo>
                    <a:pt x="121" y="2488"/>
                    <a:pt x="176" y="2597"/>
                    <a:pt x="277" y="2630"/>
                  </a:cubicBezTo>
                  <a:cubicBezTo>
                    <a:pt x="294" y="2639"/>
                    <a:pt x="316" y="2641"/>
                    <a:pt x="335" y="2641"/>
                  </a:cubicBezTo>
                  <a:cubicBezTo>
                    <a:pt x="416" y="2641"/>
                    <a:pt x="494" y="2588"/>
                    <a:pt x="522" y="2510"/>
                  </a:cubicBezTo>
                  <a:cubicBezTo>
                    <a:pt x="776" y="1732"/>
                    <a:pt x="732" y="859"/>
                    <a:pt x="397" y="114"/>
                  </a:cubicBezTo>
                  <a:cubicBezTo>
                    <a:pt x="366" y="42"/>
                    <a:pt x="294"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801;p48">
              <a:extLst>
                <a:ext uri="{FF2B5EF4-FFF2-40B4-BE49-F238E27FC236}">
                  <a16:creationId xmlns:a16="http://schemas.microsoft.com/office/drawing/2014/main" id="{95D20575-CA37-C896-2FC7-079FBABE3D5F}"/>
                </a:ext>
              </a:extLst>
            </p:cNvPr>
            <p:cNvSpPr/>
            <p:nvPr/>
          </p:nvSpPr>
          <p:spPr>
            <a:xfrm rot="-293290">
              <a:off x="2941207" y="2756299"/>
              <a:ext cx="35447" cy="82100"/>
            </a:xfrm>
            <a:custGeom>
              <a:avLst/>
              <a:gdLst/>
              <a:ahLst/>
              <a:cxnLst/>
              <a:rect l="l" t="t" r="r" b="b"/>
              <a:pathLst>
                <a:path w="905" h="2096" extrusionOk="0">
                  <a:moveTo>
                    <a:pt x="226" y="0"/>
                  </a:moveTo>
                  <a:cubicBezTo>
                    <a:pt x="126" y="3"/>
                    <a:pt x="37" y="75"/>
                    <a:pt x="28" y="184"/>
                  </a:cubicBezTo>
                  <a:cubicBezTo>
                    <a:pt x="0" y="826"/>
                    <a:pt x="176" y="1470"/>
                    <a:pt x="525" y="2009"/>
                  </a:cubicBezTo>
                  <a:cubicBezTo>
                    <a:pt x="558" y="2065"/>
                    <a:pt x="622" y="2095"/>
                    <a:pt x="684" y="2095"/>
                  </a:cubicBezTo>
                  <a:cubicBezTo>
                    <a:pt x="720" y="2095"/>
                    <a:pt x="754" y="2084"/>
                    <a:pt x="793" y="2062"/>
                  </a:cubicBezTo>
                  <a:cubicBezTo>
                    <a:pt x="879" y="2006"/>
                    <a:pt x="904" y="1886"/>
                    <a:pt x="848" y="1797"/>
                  </a:cubicBezTo>
                  <a:cubicBezTo>
                    <a:pt x="544" y="1328"/>
                    <a:pt x="388" y="759"/>
                    <a:pt x="413" y="198"/>
                  </a:cubicBezTo>
                  <a:cubicBezTo>
                    <a:pt x="416" y="95"/>
                    <a:pt x="335" y="6"/>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02;p48">
              <a:extLst>
                <a:ext uri="{FF2B5EF4-FFF2-40B4-BE49-F238E27FC236}">
                  <a16:creationId xmlns:a16="http://schemas.microsoft.com/office/drawing/2014/main" id="{590F2125-5808-E9F1-F22C-F0D2C144068B}"/>
                </a:ext>
              </a:extLst>
            </p:cNvPr>
            <p:cNvSpPr/>
            <p:nvPr/>
          </p:nvSpPr>
          <p:spPr>
            <a:xfrm rot="-293290">
              <a:off x="1532538" y="1624642"/>
              <a:ext cx="222158" cy="529499"/>
            </a:xfrm>
            <a:custGeom>
              <a:avLst/>
              <a:gdLst/>
              <a:ahLst/>
              <a:cxnLst/>
              <a:rect l="l" t="t" r="r" b="b"/>
              <a:pathLst>
                <a:path w="5672" h="13518" extrusionOk="0">
                  <a:moveTo>
                    <a:pt x="5452" y="0"/>
                  </a:moveTo>
                  <a:cubicBezTo>
                    <a:pt x="5417" y="0"/>
                    <a:pt x="5382" y="10"/>
                    <a:pt x="5351" y="29"/>
                  </a:cubicBezTo>
                  <a:cubicBezTo>
                    <a:pt x="3580" y="1103"/>
                    <a:pt x="2425" y="3154"/>
                    <a:pt x="1819" y="6292"/>
                  </a:cubicBezTo>
                  <a:cubicBezTo>
                    <a:pt x="1713" y="6839"/>
                    <a:pt x="1618" y="7397"/>
                    <a:pt x="1532" y="7938"/>
                  </a:cubicBezTo>
                  <a:cubicBezTo>
                    <a:pt x="1236" y="9746"/>
                    <a:pt x="932" y="11623"/>
                    <a:pt x="53" y="13230"/>
                  </a:cubicBezTo>
                  <a:cubicBezTo>
                    <a:pt x="0" y="13325"/>
                    <a:pt x="37" y="13440"/>
                    <a:pt x="131" y="13493"/>
                  </a:cubicBezTo>
                  <a:cubicBezTo>
                    <a:pt x="162" y="13509"/>
                    <a:pt x="193" y="13518"/>
                    <a:pt x="223" y="13518"/>
                  </a:cubicBezTo>
                  <a:cubicBezTo>
                    <a:pt x="293" y="13518"/>
                    <a:pt x="360" y="13481"/>
                    <a:pt x="394" y="13412"/>
                  </a:cubicBezTo>
                  <a:cubicBezTo>
                    <a:pt x="1306" y="11743"/>
                    <a:pt x="1616" y="9841"/>
                    <a:pt x="1917" y="7997"/>
                  </a:cubicBezTo>
                  <a:cubicBezTo>
                    <a:pt x="2003" y="7458"/>
                    <a:pt x="2093" y="6903"/>
                    <a:pt x="2199" y="6365"/>
                  </a:cubicBezTo>
                  <a:cubicBezTo>
                    <a:pt x="2782" y="3338"/>
                    <a:pt x="3878" y="1371"/>
                    <a:pt x="5552" y="356"/>
                  </a:cubicBezTo>
                  <a:cubicBezTo>
                    <a:pt x="5644" y="300"/>
                    <a:pt x="5672" y="183"/>
                    <a:pt x="5616" y="91"/>
                  </a:cubicBezTo>
                  <a:cubicBezTo>
                    <a:pt x="5580" y="32"/>
                    <a:pt x="5516" y="0"/>
                    <a:pt x="54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03;p48">
              <a:extLst>
                <a:ext uri="{FF2B5EF4-FFF2-40B4-BE49-F238E27FC236}">
                  <a16:creationId xmlns:a16="http://schemas.microsoft.com/office/drawing/2014/main" id="{30357973-91F2-6DC7-068C-419B4B3F424F}"/>
                </a:ext>
              </a:extLst>
            </p:cNvPr>
            <p:cNvSpPr/>
            <p:nvPr/>
          </p:nvSpPr>
          <p:spPr>
            <a:xfrm rot="-293290">
              <a:off x="1590299" y="2002398"/>
              <a:ext cx="71794" cy="164122"/>
            </a:xfrm>
            <a:custGeom>
              <a:avLst/>
              <a:gdLst/>
              <a:ahLst/>
              <a:cxnLst/>
              <a:rect l="l" t="t" r="r" b="b"/>
              <a:pathLst>
                <a:path w="1833" h="4190" extrusionOk="0">
                  <a:moveTo>
                    <a:pt x="1631" y="1"/>
                  </a:moveTo>
                  <a:cubicBezTo>
                    <a:pt x="1538" y="1"/>
                    <a:pt x="1453" y="70"/>
                    <a:pt x="1440" y="169"/>
                  </a:cubicBezTo>
                  <a:cubicBezTo>
                    <a:pt x="1283" y="1497"/>
                    <a:pt x="803" y="2783"/>
                    <a:pt x="59" y="3891"/>
                  </a:cubicBezTo>
                  <a:cubicBezTo>
                    <a:pt x="0" y="3977"/>
                    <a:pt x="22" y="4100"/>
                    <a:pt x="109" y="4159"/>
                  </a:cubicBezTo>
                  <a:cubicBezTo>
                    <a:pt x="145" y="4181"/>
                    <a:pt x="179" y="4189"/>
                    <a:pt x="218" y="4189"/>
                  </a:cubicBezTo>
                  <a:cubicBezTo>
                    <a:pt x="282" y="4189"/>
                    <a:pt x="343" y="4161"/>
                    <a:pt x="377" y="4106"/>
                  </a:cubicBezTo>
                  <a:cubicBezTo>
                    <a:pt x="1158" y="2945"/>
                    <a:pt x="1654" y="1603"/>
                    <a:pt x="1819" y="214"/>
                  </a:cubicBezTo>
                  <a:cubicBezTo>
                    <a:pt x="1833" y="111"/>
                    <a:pt x="1758" y="16"/>
                    <a:pt x="1652" y="2"/>
                  </a:cubicBezTo>
                  <a:cubicBezTo>
                    <a:pt x="1645" y="1"/>
                    <a:pt x="1638" y="1"/>
                    <a:pt x="16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04;p48">
              <a:extLst>
                <a:ext uri="{FF2B5EF4-FFF2-40B4-BE49-F238E27FC236}">
                  <a16:creationId xmlns:a16="http://schemas.microsoft.com/office/drawing/2014/main" id="{98FE577B-7C24-78D2-22FF-14FF113044AC}"/>
                </a:ext>
              </a:extLst>
            </p:cNvPr>
            <p:cNvSpPr/>
            <p:nvPr/>
          </p:nvSpPr>
          <p:spPr>
            <a:xfrm rot="-293290">
              <a:off x="1845777" y="1443732"/>
              <a:ext cx="41361" cy="33334"/>
            </a:xfrm>
            <a:custGeom>
              <a:avLst/>
              <a:gdLst/>
              <a:ahLst/>
              <a:cxnLst/>
              <a:rect l="l" t="t" r="r" b="b"/>
              <a:pathLst>
                <a:path w="1056" h="851" extrusionOk="0">
                  <a:moveTo>
                    <a:pt x="837" y="1"/>
                  </a:moveTo>
                  <a:cubicBezTo>
                    <a:pt x="797" y="1"/>
                    <a:pt x="757" y="13"/>
                    <a:pt x="723" y="39"/>
                  </a:cubicBezTo>
                  <a:lnTo>
                    <a:pt x="101" y="505"/>
                  </a:lnTo>
                  <a:cubicBezTo>
                    <a:pt x="18" y="569"/>
                    <a:pt x="1" y="692"/>
                    <a:pt x="65" y="775"/>
                  </a:cubicBezTo>
                  <a:cubicBezTo>
                    <a:pt x="101" y="823"/>
                    <a:pt x="157" y="851"/>
                    <a:pt x="218" y="851"/>
                  </a:cubicBezTo>
                  <a:cubicBezTo>
                    <a:pt x="260" y="851"/>
                    <a:pt x="297" y="837"/>
                    <a:pt x="333" y="812"/>
                  </a:cubicBezTo>
                  <a:lnTo>
                    <a:pt x="952" y="346"/>
                  </a:lnTo>
                  <a:cubicBezTo>
                    <a:pt x="1036" y="282"/>
                    <a:pt x="1055" y="159"/>
                    <a:pt x="991" y="78"/>
                  </a:cubicBezTo>
                  <a:cubicBezTo>
                    <a:pt x="955" y="28"/>
                    <a:pt x="896" y="1"/>
                    <a:pt x="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05;p48">
              <a:extLst>
                <a:ext uri="{FF2B5EF4-FFF2-40B4-BE49-F238E27FC236}">
                  <a16:creationId xmlns:a16="http://schemas.microsoft.com/office/drawing/2014/main" id="{98FB83B8-F0E8-B629-EAE3-76DC80C3C0AD}"/>
                </a:ext>
              </a:extLst>
            </p:cNvPr>
            <p:cNvSpPr/>
            <p:nvPr/>
          </p:nvSpPr>
          <p:spPr>
            <a:xfrm rot="-293290">
              <a:off x="1421996" y="2164108"/>
              <a:ext cx="53464" cy="42460"/>
            </a:xfrm>
            <a:custGeom>
              <a:avLst/>
              <a:gdLst/>
              <a:ahLst/>
              <a:cxnLst/>
              <a:rect l="l" t="t" r="r" b="b"/>
              <a:pathLst>
                <a:path w="1365" h="1084" extrusionOk="0">
                  <a:moveTo>
                    <a:pt x="1146" y="1"/>
                  </a:moveTo>
                  <a:cubicBezTo>
                    <a:pt x="1106" y="1"/>
                    <a:pt x="1066" y="13"/>
                    <a:pt x="1032" y="38"/>
                  </a:cubicBezTo>
                  <a:lnTo>
                    <a:pt x="101" y="741"/>
                  </a:lnTo>
                  <a:cubicBezTo>
                    <a:pt x="17" y="802"/>
                    <a:pt x="0" y="925"/>
                    <a:pt x="64" y="1009"/>
                  </a:cubicBezTo>
                  <a:cubicBezTo>
                    <a:pt x="101" y="1056"/>
                    <a:pt x="156" y="1084"/>
                    <a:pt x="215" y="1084"/>
                  </a:cubicBezTo>
                  <a:cubicBezTo>
                    <a:pt x="254" y="1084"/>
                    <a:pt x="296" y="1070"/>
                    <a:pt x="332" y="1045"/>
                  </a:cubicBezTo>
                  <a:lnTo>
                    <a:pt x="1261" y="345"/>
                  </a:lnTo>
                  <a:cubicBezTo>
                    <a:pt x="1348" y="283"/>
                    <a:pt x="1364" y="160"/>
                    <a:pt x="1300" y="77"/>
                  </a:cubicBezTo>
                  <a:cubicBezTo>
                    <a:pt x="1264" y="27"/>
                    <a:pt x="1205" y="1"/>
                    <a:pt x="1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06;p48">
              <a:extLst>
                <a:ext uri="{FF2B5EF4-FFF2-40B4-BE49-F238E27FC236}">
                  <a16:creationId xmlns:a16="http://schemas.microsoft.com/office/drawing/2014/main" id="{557DAE41-3E5E-A89E-ABA0-7E826BB29ED0}"/>
                </a:ext>
              </a:extLst>
            </p:cNvPr>
            <p:cNvSpPr/>
            <p:nvPr/>
          </p:nvSpPr>
          <p:spPr>
            <a:xfrm rot="-293290">
              <a:off x="1356568" y="2442253"/>
              <a:ext cx="131838" cy="366905"/>
            </a:xfrm>
            <a:custGeom>
              <a:avLst/>
              <a:gdLst/>
              <a:ahLst/>
              <a:cxnLst/>
              <a:rect l="l" t="t" r="r" b="b"/>
              <a:pathLst>
                <a:path w="3366" h="9367" extrusionOk="0">
                  <a:moveTo>
                    <a:pt x="2461" y="1"/>
                  </a:moveTo>
                  <a:cubicBezTo>
                    <a:pt x="2405" y="1"/>
                    <a:pt x="2350" y="25"/>
                    <a:pt x="2314" y="71"/>
                  </a:cubicBezTo>
                  <a:cubicBezTo>
                    <a:pt x="2244" y="154"/>
                    <a:pt x="2255" y="274"/>
                    <a:pt x="2336" y="341"/>
                  </a:cubicBezTo>
                  <a:cubicBezTo>
                    <a:pt x="2936" y="838"/>
                    <a:pt x="2947" y="1800"/>
                    <a:pt x="2651" y="2498"/>
                  </a:cubicBezTo>
                  <a:cubicBezTo>
                    <a:pt x="2389" y="3111"/>
                    <a:pt x="1929" y="3633"/>
                    <a:pt x="1482" y="4138"/>
                  </a:cubicBezTo>
                  <a:cubicBezTo>
                    <a:pt x="1373" y="4269"/>
                    <a:pt x="1262" y="4395"/>
                    <a:pt x="1156" y="4520"/>
                  </a:cubicBezTo>
                  <a:cubicBezTo>
                    <a:pt x="634" y="5128"/>
                    <a:pt x="34" y="5951"/>
                    <a:pt x="15" y="6922"/>
                  </a:cubicBezTo>
                  <a:cubicBezTo>
                    <a:pt x="1" y="7553"/>
                    <a:pt x="277" y="8189"/>
                    <a:pt x="771" y="8666"/>
                  </a:cubicBezTo>
                  <a:cubicBezTo>
                    <a:pt x="1237" y="9115"/>
                    <a:pt x="1834" y="9366"/>
                    <a:pt x="2422" y="9366"/>
                  </a:cubicBezTo>
                  <a:cubicBezTo>
                    <a:pt x="2461" y="9366"/>
                    <a:pt x="2501" y="9363"/>
                    <a:pt x="2545" y="9363"/>
                  </a:cubicBezTo>
                  <a:cubicBezTo>
                    <a:pt x="2654" y="9361"/>
                    <a:pt x="2732" y="9268"/>
                    <a:pt x="2727" y="9160"/>
                  </a:cubicBezTo>
                  <a:cubicBezTo>
                    <a:pt x="2724" y="9057"/>
                    <a:pt x="2640" y="8978"/>
                    <a:pt x="2536" y="8978"/>
                  </a:cubicBezTo>
                  <a:cubicBezTo>
                    <a:pt x="2533" y="8978"/>
                    <a:pt x="2529" y="8978"/>
                    <a:pt x="2526" y="8978"/>
                  </a:cubicBezTo>
                  <a:cubicBezTo>
                    <a:pt x="2490" y="8981"/>
                    <a:pt x="2455" y="8982"/>
                    <a:pt x="2420" y="8982"/>
                  </a:cubicBezTo>
                  <a:cubicBezTo>
                    <a:pt x="1929" y="8982"/>
                    <a:pt x="1435" y="8767"/>
                    <a:pt x="1044" y="8390"/>
                  </a:cubicBezTo>
                  <a:cubicBezTo>
                    <a:pt x="626" y="7988"/>
                    <a:pt x="389" y="7455"/>
                    <a:pt x="403" y="6933"/>
                  </a:cubicBezTo>
                  <a:cubicBezTo>
                    <a:pt x="419" y="6083"/>
                    <a:pt x="969" y="5329"/>
                    <a:pt x="1449" y="4766"/>
                  </a:cubicBezTo>
                  <a:cubicBezTo>
                    <a:pt x="1552" y="4640"/>
                    <a:pt x="1661" y="4520"/>
                    <a:pt x="1772" y="4395"/>
                  </a:cubicBezTo>
                  <a:cubicBezTo>
                    <a:pt x="2238" y="3865"/>
                    <a:pt x="2721" y="3315"/>
                    <a:pt x="3005" y="2651"/>
                  </a:cubicBezTo>
                  <a:cubicBezTo>
                    <a:pt x="3349" y="1848"/>
                    <a:pt x="3365" y="690"/>
                    <a:pt x="2584" y="45"/>
                  </a:cubicBezTo>
                  <a:cubicBezTo>
                    <a:pt x="2548" y="15"/>
                    <a:pt x="2504" y="1"/>
                    <a:pt x="24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07;p48">
              <a:extLst>
                <a:ext uri="{FF2B5EF4-FFF2-40B4-BE49-F238E27FC236}">
                  <a16:creationId xmlns:a16="http://schemas.microsoft.com/office/drawing/2014/main" id="{C42B7805-C3B4-EC34-AFED-9316BB340CF3}"/>
                </a:ext>
              </a:extLst>
            </p:cNvPr>
            <p:cNvSpPr/>
            <p:nvPr/>
          </p:nvSpPr>
          <p:spPr>
            <a:xfrm rot="-293290">
              <a:off x="1322261" y="2728372"/>
              <a:ext cx="137164" cy="133021"/>
            </a:xfrm>
            <a:custGeom>
              <a:avLst/>
              <a:gdLst/>
              <a:ahLst/>
              <a:cxnLst/>
              <a:rect l="l" t="t" r="r" b="b"/>
              <a:pathLst>
                <a:path w="3502" h="3396" extrusionOk="0">
                  <a:moveTo>
                    <a:pt x="266" y="1"/>
                  </a:moveTo>
                  <a:cubicBezTo>
                    <a:pt x="167" y="1"/>
                    <a:pt x="76" y="78"/>
                    <a:pt x="67" y="179"/>
                  </a:cubicBezTo>
                  <a:cubicBezTo>
                    <a:pt x="0" y="1044"/>
                    <a:pt x="327" y="1926"/>
                    <a:pt x="949" y="2537"/>
                  </a:cubicBezTo>
                  <a:cubicBezTo>
                    <a:pt x="1504" y="3083"/>
                    <a:pt x="2274" y="3396"/>
                    <a:pt x="3052" y="3396"/>
                  </a:cubicBezTo>
                  <a:cubicBezTo>
                    <a:pt x="3142" y="3396"/>
                    <a:pt x="3228" y="3390"/>
                    <a:pt x="3315" y="3382"/>
                  </a:cubicBezTo>
                  <a:cubicBezTo>
                    <a:pt x="3424" y="3371"/>
                    <a:pt x="3502" y="3276"/>
                    <a:pt x="3490" y="3173"/>
                  </a:cubicBezTo>
                  <a:cubicBezTo>
                    <a:pt x="3480" y="3071"/>
                    <a:pt x="3396" y="2996"/>
                    <a:pt x="3301" y="2996"/>
                  </a:cubicBezTo>
                  <a:cubicBezTo>
                    <a:pt x="3294" y="2996"/>
                    <a:pt x="3288" y="2996"/>
                    <a:pt x="3281" y="2997"/>
                  </a:cubicBezTo>
                  <a:cubicBezTo>
                    <a:pt x="3203" y="3004"/>
                    <a:pt x="3125" y="3008"/>
                    <a:pt x="3047" y="3008"/>
                  </a:cubicBezTo>
                  <a:cubicBezTo>
                    <a:pt x="2371" y="3008"/>
                    <a:pt x="1702" y="2741"/>
                    <a:pt x="1217" y="2261"/>
                  </a:cubicBezTo>
                  <a:cubicBezTo>
                    <a:pt x="676" y="1730"/>
                    <a:pt x="391" y="960"/>
                    <a:pt x="450" y="207"/>
                  </a:cubicBezTo>
                  <a:cubicBezTo>
                    <a:pt x="455" y="104"/>
                    <a:pt x="380" y="12"/>
                    <a:pt x="271" y="1"/>
                  </a:cubicBezTo>
                  <a:cubicBezTo>
                    <a:pt x="269" y="1"/>
                    <a:pt x="268" y="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08;p48">
              <a:extLst>
                <a:ext uri="{FF2B5EF4-FFF2-40B4-BE49-F238E27FC236}">
                  <a16:creationId xmlns:a16="http://schemas.microsoft.com/office/drawing/2014/main" id="{6DA876C2-D333-9574-7C16-EE1AE143950E}"/>
                </a:ext>
              </a:extLst>
            </p:cNvPr>
            <p:cNvSpPr/>
            <p:nvPr/>
          </p:nvSpPr>
          <p:spPr>
            <a:xfrm rot="-293290">
              <a:off x="1447702" y="2660117"/>
              <a:ext cx="50409" cy="75598"/>
            </a:xfrm>
            <a:custGeom>
              <a:avLst/>
              <a:gdLst/>
              <a:ahLst/>
              <a:cxnLst/>
              <a:rect l="l" t="t" r="r" b="b"/>
              <a:pathLst>
                <a:path w="1287" h="1930" extrusionOk="0">
                  <a:moveTo>
                    <a:pt x="437" y="1"/>
                  </a:moveTo>
                  <a:cubicBezTo>
                    <a:pt x="360" y="1"/>
                    <a:pt x="288" y="45"/>
                    <a:pt x="260" y="125"/>
                  </a:cubicBezTo>
                  <a:cubicBezTo>
                    <a:pt x="1" y="797"/>
                    <a:pt x="333" y="1612"/>
                    <a:pt x="988" y="1913"/>
                  </a:cubicBezTo>
                  <a:cubicBezTo>
                    <a:pt x="1016" y="1924"/>
                    <a:pt x="1041" y="1930"/>
                    <a:pt x="1069" y="1930"/>
                  </a:cubicBezTo>
                  <a:cubicBezTo>
                    <a:pt x="1142" y="1930"/>
                    <a:pt x="1212" y="1891"/>
                    <a:pt x="1242" y="1815"/>
                  </a:cubicBezTo>
                  <a:cubicBezTo>
                    <a:pt x="1287" y="1718"/>
                    <a:pt x="1245" y="1606"/>
                    <a:pt x="1147" y="1561"/>
                  </a:cubicBezTo>
                  <a:cubicBezTo>
                    <a:pt x="681" y="1347"/>
                    <a:pt x="433" y="738"/>
                    <a:pt x="617" y="259"/>
                  </a:cubicBezTo>
                  <a:cubicBezTo>
                    <a:pt x="654" y="161"/>
                    <a:pt x="609" y="49"/>
                    <a:pt x="506" y="13"/>
                  </a:cubicBezTo>
                  <a:cubicBezTo>
                    <a:pt x="483" y="5"/>
                    <a:pt x="460" y="1"/>
                    <a:pt x="4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09;p48">
              <a:extLst>
                <a:ext uri="{FF2B5EF4-FFF2-40B4-BE49-F238E27FC236}">
                  <a16:creationId xmlns:a16="http://schemas.microsoft.com/office/drawing/2014/main" id="{CD4EAB9C-6D75-106C-FF3D-1B24D077DF7E}"/>
                </a:ext>
              </a:extLst>
            </p:cNvPr>
            <p:cNvSpPr/>
            <p:nvPr/>
          </p:nvSpPr>
          <p:spPr>
            <a:xfrm rot="-293290">
              <a:off x="1518354" y="2434689"/>
              <a:ext cx="35799" cy="45594"/>
            </a:xfrm>
            <a:custGeom>
              <a:avLst/>
              <a:gdLst/>
              <a:ahLst/>
              <a:cxnLst/>
              <a:rect l="l" t="t" r="r" b="b"/>
              <a:pathLst>
                <a:path w="914" h="1164" extrusionOk="0">
                  <a:moveTo>
                    <a:pt x="691" y="0"/>
                  </a:moveTo>
                  <a:cubicBezTo>
                    <a:pt x="625" y="0"/>
                    <a:pt x="562" y="34"/>
                    <a:pt x="525" y="93"/>
                  </a:cubicBezTo>
                  <a:lnTo>
                    <a:pt x="59" y="871"/>
                  </a:lnTo>
                  <a:cubicBezTo>
                    <a:pt x="1" y="963"/>
                    <a:pt x="34" y="1080"/>
                    <a:pt x="124" y="1136"/>
                  </a:cubicBezTo>
                  <a:cubicBezTo>
                    <a:pt x="157" y="1153"/>
                    <a:pt x="188" y="1164"/>
                    <a:pt x="221" y="1164"/>
                  </a:cubicBezTo>
                  <a:cubicBezTo>
                    <a:pt x="285" y="1164"/>
                    <a:pt x="352" y="1130"/>
                    <a:pt x="389" y="1069"/>
                  </a:cubicBezTo>
                  <a:lnTo>
                    <a:pt x="857" y="293"/>
                  </a:lnTo>
                  <a:cubicBezTo>
                    <a:pt x="913" y="201"/>
                    <a:pt x="882" y="84"/>
                    <a:pt x="790" y="28"/>
                  </a:cubicBezTo>
                  <a:cubicBezTo>
                    <a:pt x="759" y="9"/>
                    <a:pt x="725" y="0"/>
                    <a:pt x="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10;p48">
              <a:extLst>
                <a:ext uri="{FF2B5EF4-FFF2-40B4-BE49-F238E27FC236}">
                  <a16:creationId xmlns:a16="http://schemas.microsoft.com/office/drawing/2014/main" id="{96CA0C10-35A4-AEAA-A539-DBF4B9C0F55F}"/>
                </a:ext>
              </a:extLst>
            </p:cNvPr>
            <p:cNvSpPr/>
            <p:nvPr/>
          </p:nvSpPr>
          <p:spPr>
            <a:xfrm rot="-293290">
              <a:off x="1559327" y="2440995"/>
              <a:ext cx="25694" cy="57580"/>
            </a:xfrm>
            <a:custGeom>
              <a:avLst/>
              <a:gdLst/>
              <a:ahLst/>
              <a:cxnLst/>
              <a:rect l="l" t="t" r="r" b="b"/>
              <a:pathLst>
                <a:path w="656" h="1470" extrusionOk="0">
                  <a:moveTo>
                    <a:pt x="443" y="0"/>
                  </a:moveTo>
                  <a:cubicBezTo>
                    <a:pt x="358" y="0"/>
                    <a:pt x="281" y="62"/>
                    <a:pt x="260" y="153"/>
                  </a:cubicBezTo>
                  <a:lnTo>
                    <a:pt x="25" y="1241"/>
                  </a:lnTo>
                  <a:cubicBezTo>
                    <a:pt x="0" y="1342"/>
                    <a:pt x="67" y="1442"/>
                    <a:pt x="173" y="1467"/>
                  </a:cubicBezTo>
                  <a:cubicBezTo>
                    <a:pt x="187" y="1467"/>
                    <a:pt x="201" y="1470"/>
                    <a:pt x="215" y="1470"/>
                  </a:cubicBezTo>
                  <a:cubicBezTo>
                    <a:pt x="304" y="1470"/>
                    <a:pt x="385" y="1406"/>
                    <a:pt x="399" y="1319"/>
                  </a:cubicBezTo>
                  <a:lnTo>
                    <a:pt x="634" y="231"/>
                  </a:lnTo>
                  <a:cubicBezTo>
                    <a:pt x="656" y="131"/>
                    <a:pt x="592" y="30"/>
                    <a:pt x="486" y="5"/>
                  </a:cubicBezTo>
                  <a:cubicBezTo>
                    <a:pt x="471" y="2"/>
                    <a:pt x="457" y="0"/>
                    <a:pt x="4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11;p48">
              <a:extLst>
                <a:ext uri="{FF2B5EF4-FFF2-40B4-BE49-F238E27FC236}">
                  <a16:creationId xmlns:a16="http://schemas.microsoft.com/office/drawing/2014/main" id="{006B5A02-9083-EA56-CF25-2D154FAF3D3A}"/>
                </a:ext>
              </a:extLst>
            </p:cNvPr>
            <p:cNvSpPr/>
            <p:nvPr/>
          </p:nvSpPr>
          <p:spPr>
            <a:xfrm rot="-293290">
              <a:off x="1610164" y="2285889"/>
              <a:ext cx="125571" cy="246967"/>
            </a:xfrm>
            <a:custGeom>
              <a:avLst/>
              <a:gdLst/>
              <a:ahLst/>
              <a:cxnLst/>
              <a:rect l="l" t="t" r="r" b="b"/>
              <a:pathLst>
                <a:path w="3206" h="6305" extrusionOk="0">
                  <a:moveTo>
                    <a:pt x="435" y="1"/>
                  </a:moveTo>
                  <a:cubicBezTo>
                    <a:pt x="337" y="1"/>
                    <a:pt x="251" y="76"/>
                    <a:pt x="240" y="172"/>
                  </a:cubicBezTo>
                  <a:cubicBezTo>
                    <a:pt x="0" y="2474"/>
                    <a:pt x="1033" y="4865"/>
                    <a:pt x="2871" y="6265"/>
                  </a:cubicBezTo>
                  <a:cubicBezTo>
                    <a:pt x="2905" y="6290"/>
                    <a:pt x="2944" y="6304"/>
                    <a:pt x="2985" y="6304"/>
                  </a:cubicBezTo>
                  <a:cubicBezTo>
                    <a:pt x="3041" y="6304"/>
                    <a:pt x="3100" y="6276"/>
                    <a:pt x="3139" y="6232"/>
                  </a:cubicBezTo>
                  <a:cubicBezTo>
                    <a:pt x="3206" y="6148"/>
                    <a:pt x="3189" y="6025"/>
                    <a:pt x="3105" y="5961"/>
                  </a:cubicBezTo>
                  <a:cubicBezTo>
                    <a:pt x="1370" y="4641"/>
                    <a:pt x="399" y="2384"/>
                    <a:pt x="625" y="214"/>
                  </a:cubicBezTo>
                  <a:cubicBezTo>
                    <a:pt x="636" y="108"/>
                    <a:pt x="558" y="13"/>
                    <a:pt x="455" y="2"/>
                  </a:cubicBezTo>
                  <a:cubicBezTo>
                    <a:pt x="448" y="1"/>
                    <a:pt x="442" y="1"/>
                    <a:pt x="4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1812;p48">
              <a:extLst>
                <a:ext uri="{FF2B5EF4-FFF2-40B4-BE49-F238E27FC236}">
                  <a16:creationId xmlns:a16="http://schemas.microsoft.com/office/drawing/2014/main" id="{1D9B1FA1-F9DD-EF81-8ED0-9BE385ED6F45}"/>
                </a:ext>
              </a:extLst>
            </p:cNvPr>
            <p:cNvSpPr/>
            <p:nvPr/>
          </p:nvSpPr>
          <p:spPr>
            <a:xfrm rot="-293290">
              <a:off x="1703915" y="2405097"/>
              <a:ext cx="75358" cy="87819"/>
            </a:xfrm>
            <a:custGeom>
              <a:avLst/>
              <a:gdLst/>
              <a:ahLst/>
              <a:cxnLst/>
              <a:rect l="l" t="t" r="r" b="b"/>
              <a:pathLst>
                <a:path w="1924" h="2242" extrusionOk="0">
                  <a:moveTo>
                    <a:pt x="218" y="0"/>
                  </a:moveTo>
                  <a:cubicBezTo>
                    <a:pt x="198" y="0"/>
                    <a:pt x="178" y="3"/>
                    <a:pt x="157" y="10"/>
                  </a:cubicBezTo>
                  <a:cubicBezTo>
                    <a:pt x="57" y="44"/>
                    <a:pt x="1" y="150"/>
                    <a:pt x="37" y="253"/>
                  </a:cubicBezTo>
                  <a:cubicBezTo>
                    <a:pt x="302" y="1062"/>
                    <a:pt x="874" y="1776"/>
                    <a:pt x="1605" y="2214"/>
                  </a:cubicBezTo>
                  <a:cubicBezTo>
                    <a:pt x="1641" y="2234"/>
                    <a:pt x="1672" y="2242"/>
                    <a:pt x="1705" y="2242"/>
                  </a:cubicBezTo>
                  <a:cubicBezTo>
                    <a:pt x="1770" y="2242"/>
                    <a:pt x="1837" y="2211"/>
                    <a:pt x="1867" y="2153"/>
                  </a:cubicBezTo>
                  <a:cubicBezTo>
                    <a:pt x="1923" y="2061"/>
                    <a:pt x="1892" y="1943"/>
                    <a:pt x="1800" y="1888"/>
                  </a:cubicBezTo>
                  <a:cubicBezTo>
                    <a:pt x="1148" y="1497"/>
                    <a:pt x="637" y="855"/>
                    <a:pt x="400" y="133"/>
                  </a:cubicBezTo>
                  <a:cubicBezTo>
                    <a:pt x="373" y="52"/>
                    <a:pt x="29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1813;p48">
              <a:extLst>
                <a:ext uri="{FF2B5EF4-FFF2-40B4-BE49-F238E27FC236}">
                  <a16:creationId xmlns:a16="http://schemas.microsoft.com/office/drawing/2014/main" id="{60EAC644-5FDC-F70F-6FED-DBE387ADF6DA}"/>
                </a:ext>
              </a:extLst>
            </p:cNvPr>
            <p:cNvSpPr/>
            <p:nvPr/>
          </p:nvSpPr>
          <p:spPr>
            <a:xfrm rot="-293290">
              <a:off x="1650779" y="2858738"/>
              <a:ext cx="307230" cy="149120"/>
            </a:xfrm>
            <a:custGeom>
              <a:avLst/>
              <a:gdLst/>
              <a:ahLst/>
              <a:cxnLst/>
              <a:rect l="l" t="t" r="r" b="b"/>
              <a:pathLst>
                <a:path w="7844" h="3807" extrusionOk="0">
                  <a:moveTo>
                    <a:pt x="216" y="1"/>
                  </a:moveTo>
                  <a:cubicBezTo>
                    <a:pt x="176" y="1"/>
                    <a:pt x="135" y="13"/>
                    <a:pt x="101" y="37"/>
                  </a:cubicBezTo>
                  <a:cubicBezTo>
                    <a:pt x="15" y="99"/>
                    <a:pt x="1" y="222"/>
                    <a:pt x="62" y="305"/>
                  </a:cubicBezTo>
                  <a:cubicBezTo>
                    <a:pt x="1022" y="1580"/>
                    <a:pt x="2135" y="2523"/>
                    <a:pt x="3374" y="3120"/>
                  </a:cubicBezTo>
                  <a:cubicBezTo>
                    <a:pt x="4317" y="3575"/>
                    <a:pt x="5318" y="3806"/>
                    <a:pt x="6292" y="3806"/>
                  </a:cubicBezTo>
                  <a:cubicBezTo>
                    <a:pt x="6763" y="3806"/>
                    <a:pt x="7229" y="3751"/>
                    <a:pt x="7678" y="3645"/>
                  </a:cubicBezTo>
                  <a:cubicBezTo>
                    <a:pt x="7782" y="3619"/>
                    <a:pt x="7843" y="3513"/>
                    <a:pt x="7818" y="3410"/>
                  </a:cubicBezTo>
                  <a:cubicBezTo>
                    <a:pt x="7799" y="3323"/>
                    <a:pt x="7720" y="3265"/>
                    <a:pt x="7633" y="3265"/>
                  </a:cubicBezTo>
                  <a:cubicBezTo>
                    <a:pt x="7618" y="3265"/>
                    <a:pt x="7602" y="3267"/>
                    <a:pt x="7586" y="3271"/>
                  </a:cubicBezTo>
                  <a:cubicBezTo>
                    <a:pt x="7169" y="3375"/>
                    <a:pt x="6735" y="3427"/>
                    <a:pt x="6294" y="3427"/>
                  </a:cubicBezTo>
                  <a:cubicBezTo>
                    <a:pt x="5380" y="3427"/>
                    <a:pt x="4435" y="3205"/>
                    <a:pt x="3541" y="2774"/>
                  </a:cubicBezTo>
                  <a:cubicBezTo>
                    <a:pt x="2361" y="2205"/>
                    <a:pt x="1290" y="1296"/>
                    <a:pt x="369" y="76"/>
                  </a:cubicBezTo>
                  <a:cubicBezTo>
                    <a:pt x="333" y="27"/>
                    <a:pt x="274" y="1"/>
                    <a:pt x="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1814;p48">
              <a:extLst>
                <a:ext uri="{FF2B5EF4-FFF2-40B4-BE49-F238E27FC236}">
                  <a16:creationId xmlns:a16="http://schemas.microsoft.com/office/drawing/2014/main" id="{F0722154-7AD5-6FD1-A5D9-1388DB6DB26B}"/>
                </a:ext>
              </a:extLst>
            </p:cNvPr>
            <p:cNvSpPr/>
            <p:nvPr/>
          </p:nvSpPr>
          <p:spPr>
            <a:xfrm rot="-293290">
              <a:off x="1722153" y="2730615"/>
              <a:ext cx="358421" cy="168431"/>
            </a:xfrm>
            <a:custGeom>
              <a:avLst/>
              <a:gdLst/>
              <a:ahLst/>
              <a:cxnLst/>
              <a:rect l="l" t="t" r="r" b="b"/>
              <a:pathLst>
                <a:path w="9151" h="4300" extrusionOk="0">
                  <a:moveTo>
                    <a:pt x="8935" y="1"/>
                  </a:moveTo>
                  <a:cubicBezTo>
                    <a:pt x="8860" y="1"/>
                    <a:pt x="8789" y="44"/>
                    <a:pt x="8757" y="118"/>
                  </a:cubicBezTo>
                  <a:cubicBezTo>
                    <a:pt x="8241" y="1346"/>
                    <a:pt x="7474" y="2344"/>
                    <a:pt x="6536" y="3011"/>
                  </a:cubicBezTo>
                  <a:cubicBezTo>
                    <a:pt x="5703" y="3599"/>
                    <a:pt x="4739" y="3915"/>
                    <a:pt x="3804" y="3915"/>
                  </a:cubicBezTo>
                  <a:cubicBezTo>
                    <a:pt x="3563" y="3915"/>
                    <a:pt x="3323" y="3894"/>
                    <a:pt x="3088" y="3851"/>
                  </a:cubicBezTo>
                  <a:cubicBezTo>
                    <a:pt x="1855" y="3630"/>
                    <a:pt x="803" y="2782"/>
                    <a:pt x="402" y="1700"/>
                  </a:cubicBezTo>
                  <a:cubicBezTo>
                    <a:pt x="371" y="1619"/>
                    <a:pt x="298" y="1571"/>
                    <a:pt x="220" y="1571"/>
                  </a:cubicBezTo>
                  <a:cubicBezTo>
                    <a:pt x="198" y="1571"/>
                    <a:pt x="175" y="1575"/>
                    <a:pt x="153" y="1583"/>
                  </a:cubicBezTo>
                  <a:cubicBezTo>
                    <a:pt x="53" y="1622"/>
                    <a:pt x="0" y="1731"/>
                    <a:pt x="39" y="1831"/>
                  </a:cubicBezTo>
                  <a:cubicBezTo>
                    <a:pt x="485" y="3042"/>
                    <a:pt x="1654" y="3982"/>
                    <a:pt x="3013" y="4230"/>
                  </a:cubicBezTo>
                  <a:cubicBezTo>
                    <a:pt x="3272" y="4275"/>
                    <a:pt x="3532" y="4300"/>
                    <a:pt x="3797" y="4300"/>
                  </a:cubicBezTo>
                  <a:cubicBezTo>
                    <a:pt x="4812" y="4300"/>
                    <a:pt x="5856" y="3962"/>
                    <a:pt x="6760" y="3321"/>
                  </a:cubicBezTo>
                  <a:cubicBezTo>
                    <a:pt x="7756" y="2612"/>
                    <a:pt x="8567" y="1555"/>
                    <a:pt x="9111" y="266"/>
                  </a:cubicBezTo>
                  <a:cubicBezTo>
                    <a:pt x="9151" y="168"/>
                    <a:pt x="9106" y="57"/>
                    <a:pt x="9008" y="15"/>
                  </a:cubicBezTo>
                  <a:cubicBezTo>
                    <a:pt x="8984" y="5"/>
                    <a:pt x="8960" y="1"/>
                    <a:pt x="8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1815;p48">
              <a:extLst>
                <a:ext uri="{FF2B5EF4-FFF2-40B4-BE49-F238E27FC236}">
                  <a16:creationId xmlns:a16="http://schemas.microsoft.com/office/drawing/2014/main" id="{16C3EC8A-7516-2128-3AF2-1709E78906BC}"/>
                </a:ext>
              </a:extLst>
            </p:cNvPr>
            <p:cNvSpPr/>
            <p:nvPr/>
          </p:nvSpPr>
          <p:spPr>
            <a:xfrm rot="-293290">
              <a:off x="1793339" y="2578278"/>
              <a:ext cx="62550" cy="191424"/>
            </a:xfrm>
            <a:custGeom>
              <a:avLst/>
              <a:gdLst/>
              <a:ahLst/>
              <a:cxnLst/>
              <a:rect l="l" t="t" r="r" b="b"/>
              <a:pathLst>
                <a:path w="1597" h="4887" extrusionOk="0">
                  <a:moveTo>
                    <a:pt x="781" y="1"/>
                  </a:moveTo>
                  <a:cubicBezTo>
                    <a:pt x="757" y="1"/>
                    <a:pt x="733" y="5"/>
                    <a:pt x="709" y="15"/>
                  </a:cubicBezTo>
                  <a:cubicBezTo>
                    <a:pt x="611" y="57"/>
                    <a:pt x="561" y="169"/>
                    <a:pt x="603" y="267"/>
                  </a:cubicBezTo>
                  <a:cubicBezTo>
                    <a:pt x="1189" y="1673"/>
                    <a:pt x="977" y="3363"/>
                    <a:pt x="62" y="4580"/>
                  </a:cubicBezTo>
                  <a:cubicBezTo>
                    <a:pt x="0" y="4663"/>
                    <a:pt x="17" y="4786"/>
                    <a:pt x="101" y="4850"/>
                  </a:cubicBezTo>
                  <a:cubicBezTo>
                    <a:pt x="137" y="4872"/>
                    <a:pt x="176" y="4886"/>
                    <a:pt x="218" y="4886"/>
                  </a:cubicBezTo>
                  <a:cubicBezTo>
                    <a:pt x="277" y="4886"/>
                    <a:pt x="332" y="4864"/>
                    <a:pt x="374" y="4814"/>
                  </a:cubicBezTo>
                  <a:cubicBezTo>
                    <a:pt x="1367" y="3492"/>
                    <a:pt x="1596" y="1647"/>
                    <a:pt x="960" y="121"/>
                  </a:cubicBezTo>
                  <a:cubicBezTo>
                    <a:pt x="928" y="47"/>
                    <a:pt x="856" y="1"/>
                    <a:pt x="7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1816;p48">
              <a:extLst>
                <a:ext uri="{FF2B5EF4-FFF2-40B4-BE49-F238E27FC236}">
                  <a16:creationId xmlns:a16="http://schemas.microsoft.com/office/drawing/2014/main" id="{9E1E53D4-2F2A-220F-81D5-1CE2B0521615}"/>
                </a:ext>
              </a:extLst>
            </p:cNvPr>
            <p:cNvSpPr/>
            <p:nvPr/>
          </p:nvSpPr>
          <p:spPr>
            <a:xfrm rot="-293290">
              <a:off x="1818134" y="2492012"/>
              <a:ext cx="97958" cy="344735"/>
            </a:xfrm>
            <a:custGeom>
              <a:avLst/>
              <a:gdLst/>
              <a:ahLst/>
              <a:cxnLst/>
              <a:rect l="l" t="t" r="r" b="b"/>
              <a:pathLst>
                <a:path w="2501" h="8801" extrusionOk="0">
                  <a:moveTo>
                    <a:pt x="996" y="1"/>
                  </a:moveTo>
                  <a:cubicBezTo>
                    <a:pt x="958" y="1"/>
                    <a:pt x="919" y="12"/>
                    <a:pt x="885" y="35"/>
                  </a:cubicBezTo>
                  <a:cubicBezTo>
                    <a:pt x="798" y="99"/>
                    <a:pt x="782" y="216"/>
                    <a:pt x="840" y="306"/>
                  </a:cubicBezTo>
                  <a:cubicBezTo>
                    <a:pt x="1694" y="1514"/>
                    <a:pt x="2104" y="3053"/>
                    <a:pt x="1970" y="4526"/>
                  </a:cubicBezTo>
                  <a:cubicBezTo>
                    <a:pt x="1833" y="6002"/>
                    <a:pt x="1144" y="7439"/>
                    <a:pt x="79" y="8468"/>
                  </a:cubicBezTo>
                  <a:cubicBezTo>
                    <a:pt x="3" y="8541"/>
                    <a:pt x="0" y="8664"/>
                    <a:pt x="73" y="8739"/>
                  </a:cubicBezTo>
                  <a:cubicBezTo>
                    <a:pt x="112" y="8778"/>
                    <a:pt x="162" y="8800"/>
                    <a:pt x="212" y="8800"/>
                  </a:cubicBezTo>
                  <a:cubicBezTo>
                    <a:pt x="257" y="8800"/>
                    <a:pt x="307" y="8781"/>
                    <a:pt x="344" y="8745"/>
                  </a:cubicBezTo>
                  <a:cubicBezTo>
                    <a:pt x="1473" y="7651"/>
                    <a:pt x="2207" y="6128"/>
                    <a:pt x="2352" y="4563"/>
                  </a:cubicBezTo>
                  <a:cubicBezTo>
                    <a:pt x="2500" y="2998"/>
                    <a:pt x="2059" y="1366"/>
                    <a:pt x="1153" y="82"/>
                  </a:cubicBezTo>
                  <a:cubicBezTo>
                    <a:pt x="1115" y="28"/>
                    <a:pt x="1056"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1817;p48">
              <a:extLst>
                <a:ext uri="{FF2B5EF4-FFF2-40B4-BE49-F238E27FC236}">
                  <a16:creationId xmlns:a16="http://schemas.microsoft.com/office/drawing/2014/main" id="{7616FB8F-CE84-3101-3051-D2917DE9D248}"/>
                </a:ext>
              </a:extLst>
            </p:cNvPr>
            <p:cNvSpPr/>
            <p:nvPr/>
          </p:nvSpPr>
          <p:spPr>
            <a:xfrm rot="-293290">
              <a:off x="1936586" y="2579836"/>
              <a:ext cx="26399" cy="103409"/>
            </a:xfrm>
            <a:custGeom>
              <a:avLst/>
              <a:gdLst/>
              <a:ahLst/>
              <a:cxnLst/>
              <a:rect l="l" t="t" r="r" b="b"/>
              <a:pathLst>
                <a:path w="674" h="2640" extrusionOk="0">
                  <a:moveTo>
                    <a:pt x="214" y="1"/>
                  </a:moveTo>
                  <a:cubicBezTo>
                    <a:pt x="195" y="1"/>
                    <a:pt x="176" y="3"/>
                    <a:pt x="157" y="9"/>
                  </a:cubicBezTo>
                  <a:cubicBezTo>
                    <a:pt x="57" y="43"/>
                    <a:pt x="1" y="149"/>
                    <a:pt x="31" y="252"/>
                  </a:cubicBezTo>
                  <a:cubicBezTo>
                    <a:pt x="252" y="949"/>
                    <a:pt x="282" y="1694"/>
                    <a:pt x="129" y="2408"/>
                  </a:cubicBezTo>
                  <a:cubicBezTo>
                    <a:pt x="110" y="2512"/>
                    <a:pt x="171" y="2612"/>
                    <a:pt x="277" y="2637"/>
                  </a:cubicBezTo>
                  <a:cubicBezTo>
                    <a:pt x="291" y="2637"/>
                    <a:pt x="305" y="2640"/>
                    <a:pt x="319" y="2640"/>
                  </a:cubicBezTo>
                  <a:cubicBezTo>
                    <a:pt x="405" y="2640"/>
                    <a:pt x="486" y="2581"/>
                    <a:pt x="506" y="2489"/>
                  </a:cubicBezTo>
                  <a:cubicBezTo>
                    <a:pt x="673" y="1711"/>
                    <a:pt x="637" y="896"/>
                    <a:pt x="400" y="135"/>
                  </a:cubicBezTo>
                  <a:cubicBezTo>
                    <a:pt x="372" y="53"/>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1818;p48">
              <a:extLst>
                <a:ext uri="{FF2B5EF4-FFF2-40B4-BE49-F238E27FC236}">
                  <a16:creationId xmlns:a16="http://schemas.microsoft.com/office/drawing/2014/main" id="{817C55A9-3B79-256E-5F24-C4C279EA44C7}"/>
                </a:ext>
              </a:extLst>
            </p:cNvPr>
            <p:cNvSpPr/>
            <p:nvPr/>
          </p:nvSpPr>
          <p:spPr>
            <a:xfrm rot="-293290">
              <a:off x="1989778" y="2615096"/>
              <a:ext cx="19153" cy="33334"/>
            </a:xfrm>
            <a:custGeom>
              <a:avLst/>
              <a:gdLst/>
              <a:ahLst/>
              <a:cxnLst/>
              <a:rect l="l" t="t" r="r" b="b"/>
              <a:pathLst>
                <a:path w="489" h="851" extrusionOk="0">
                  <a:moveTo>
                    <a:pt x="207" y="0"/>
                  </a:moveTo>
                  <a:cubicBezTo>
                    <a:pt x="197" y="0"/>
                    <a:pt x="187" y="1"/>
                    <a:pt x="177" y="3"/>
                  </a:cubicBezTo>
                  <a:cubicBezTo>
                    <a:pt x="71" y="17"/>
                    <a:pt x="1" y="117"/>
                    <a:pt x="18" y="223"/>
                  </a:cubicBezTo>
                  <a:lnTo>
                    <a:pt x="96" y="689"/>
                  </a:lnTo>
                  <a:cubicBezTo>
                    <a:pt x="110" y="784"/>
                    <a:pt x="190" y="851"/>
                    <a:pt x="283" y="851"/>
                  </a:cubicBezTo>
                  <a:cubicBezTo>
                    <a:pt x="291" y="851"/>
                    <a:pt x="302" y="851"/>
                    <a:pt x="316" y="848"/>
                  </a:cubicBezTo>
                  <a:cubicBezTo>
                    <a:pt x="419" y="834"/>
                    <a:pt x="489" y="731"/>
                    <a:pt x="472" y="628"/>
                  </a:cubicBezTo>
                  <a:lnTo>
                    <a:pt x="394" y="159"/>
                  </a:lnTo>
                  <a:cubicBezTo>
                    <a:pt x="382" y="66"/>
                    <a:pt x="299"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1819;p48">
              <a:extLst>
                <a:ext uri="{FF2B5EF4-FFF2-40B4-BE49-F238E27FC236}">
                  <a16:creationId xmlns:a16="http://schemas.microsoft.com/office/drawing/2014/main" id="{8324F853-F9A1-0AE7-F863-0002CEF1AC44}"/>
                </a:ext>
              </a:extLst>
            </p:cNvPr>
            <p:cNvSpPr/>
            <p:nvPr/>
          </p:nvSpPr>
          <p:spPr>
            <a:xfrm rot="-293290">
              <a:off x="1582962" y="2531330"/>
              <a:ext cx="82643" cy="83393"/>
            </a:xfrm>
            <a:custGeom>
              <a:avLst/>
              <a:gdLst/>
              <a:ahLst/>
              <a:cxnLst/>
              <a:rect l="l" t="t" r="r" b="b"/>
              <a:pathLst>
                <a:path w="2110" h="2129" extrusionOk="0">
                  <a:moveTo>
                    <a:pt x="1111" y="1"/>
                  </a:moveTo>
                  <a:cubicBezTo>
                    <a:pt x="1043" y="1"/>
                    <a:pt x="976" y="8"/>
                    <a:pt x="910" y="22"/>
                  </a:cubicBezTo>
                  <a:cubicBezTo>
                    <a:pt x="530" y="106"/>
                    <a:pt x="218" y="424"/>
                    <a:pt x="109" y="798"/>
                  </a:cubicBezTo>
                  <a:cubicBezTo>
                    <a:pt x="0" y="1169"/>
                    <a:pt x="95" y="1593"/>
                    <a:pt x="329" y="1905"/>
                  </a:cubicBezTo>
                  <a:lnTo>
                    <a:pt x="1733" y="2129"/>
                  </a:lnTo>
                  <a:cubicBezTo>
                    <a:pt x="1867" y="1861"/>
                    <a:pt x="1998" y="1587"/>
                    <a:pt x="2053" y="1295"/>
                  </a:cubicBezTo>
                  <a:cubicBezTo>
                    <a:pt x="2109" y="1002"/>
                    <a:pt x="2090" y="681"/>
                    <a:pt x="1928" y="430"/>
                  </a:cubicBezTo>
                  <a:cubicBezTo>
                    <a:pt x="1755" y="160"/>
                    <a:pt x="1432" y="1"/>
                    <a:pt x="11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1820;p48">
              <a:extLst>
                <a:ext uri="{FF2B5EF4-FFF2-40B4-BE49-F238E27FC236}">
                  <a16:creationId xmlns:a16="http://schemas.microsoft.com/office/drawing/2014/main" id="{6F57D496-176B-7527-D127-F9BFAE5F6EF7}"/>
                </a:ext>
              </a:extLst>
            </p:cNvPr>
            <p:cNvSpPr/>
            <p:nvPr/>
          </p:nvSpPr>
          <p:spPr>
            <a:xfrm rot="-293290">
              <a:off x="1575211" y="2523883"/>
              <a:ext cx="98271" cy="98395"/>
            </a:xfrm>
            <a:custGeom>
              <a:avLst/>
              <a:gdLst/>
              <a:ahLst/>
              <a:cxnLst/>
              <a:rect l="l" t="t" r="r" b="b"/>
              <a:pathLst>
                <a:path w="2509" h="2512" extrusionOk="0">
                  <a:moveTo>
                    <a:pt x="1304" y="385"/>
                  </a:moveTo>
                  <a:cubicBezTo>
                    <a:pt x="1566" y="385"/>
                    <a:pt x="1827" y="515"/>
                    <a:pt x="1959" y="726"/>
                  </a:cubicBezTo>
                  <a:cubicBezTo>
                    <a:pt x="2081" y="913"/>
                    <a:pt x="2115" y="1172"/>
                    <a:pt x="2059" y="1451"/>
                  </a:cubicBezTo>
                  <a:cubicBezTo>
                    <a:pt x="2017" y="1671"/>
                    <a:pt x="1928" y="1883"/>
                    <a:pt x="1819" y="2107"/>
                  </a:cubicBezTo>
                  <a:lnTo>
                    <a:pt x="633" y="1923"/>
                  </a:lnTo>
                  <a:cubicBezTo>
                    <a:pt x="463" y="1657"/>
                    <a:pt x="410" y="1326"/>
                    <a:pt x="486" y="1044"/>
                  </a:cubicBezTo>
                  <a:cubicBezTo>
                    <a:pt x="575" y="726"/>
                    <a:pt x="840" y="466"/>
                    <a:pt x="1144" y="402"/>
                  </a:cubicBezTo>
                  <a:cubicBezTo>
                    <a:pt x="1197" y="391"/>
                    <a:pt x="1251" y="385"/>
                    <a:pt x="1304" y="385"/>
                  </a:cubicBezTo>
                  <a:close/>
                  <a:moveTo>
                    <a:pt x="1312" y="0"/>
                  </a:moveTo>
                  <a:cubicBezTo>
                    <a:pt x="1228" y="0"/>
                    <a:pt x="1144" y="9"/>
                    <a:pt x="1060" y="28"/>
                  </a:cubicBezTo>
                  <a:cubicBezTo>
                    <a:pt x="617" y="126"/>
                    <a:pt x="248" y="486"/>
                    <a:pt x="117" y="938"/>
                  </a:cubicBezTo>
                  <a:cubicBezTo>
                    <a:pt x="0" y="1359"/>
                    <a:pt x="95" y="1847"/>
                    <a:pt x="368" y="2215"/>
                  </a:cubicBezTo>
                  <a:cubicBezTo>
                    <a:pt x="402" y="2252"/>
                    <a:pt x="446" y="2280"/>
                    <a:pt x="494" y="2288"/>
                  </a:cubicBezTo>
                  <a:lnTo>
                    <a:pt x="1900" y="2508"/>
                  </a:lnTo>
                  <a:cubicBezTo>
                    <a:pt x="1911" y="2511"/>
                    <a:pt x="1922" y="2511"/>
                    <a:pt x="1931" y="2511"/>
                  </a:cubicBezTo>
                  <a:cubicBezTo>
                    <a:pt x="2000" y="2511"/>
                    <a:pt x="2070" y="2469"/>
                    <a:pt x="2095" y="2405"/>
                  </a:cubicBezTo>
                  <a:cubicBezTo>
                    <a:pt x="2238" y="2118"/>
                    <a:pt x="2374" y="1833"/>
                    <a:pt x="2433" y="1524"/>
                  </a:cubicBezTo>
                  <a:cubicBezTo>
                    <a:pt x="2508" y="1147"/>
                    <a:pt x="2455" y="793"/>
                    <a:pt x="2285" y="519"/>
                  </a:cubicBezTo>
                  <a:cubicBezTo>
                    <a:pt x="2081" y="196"/>
                    <a:pt x="1703" y="0"/>
                    <a:pt x="13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1821;p48">
              <a:extLst>
                <a:ext uri="{FF2B5EF4-FFF2-40B4-BE49-F238E27FC236}">
                  <a16:creationId xmlns:a16="http://schemas.microsoft.com/office/drawing/2014/main" id="{372A3CF9-CA0C-DD47-1BF4-B453A6643A30}"/>
                </a:ext>
              </a:extLst>
            </p:cNvPr>
            <p:cNvSpPr/>
            <p:nvPr/>
          </p:nvSpPr>
          <p:spPr>
            <a:xfrm rot="-293290">
              <a:off x="1513159" y="2578889"/>
              <a:ext cx="90947" cy="81983"/>
            </a:xfrm>
            <a:custGeom>
              <a:avLst/>
              <a:gdLst/>
              <a:ahLst/>
              <a:cxnLst/>
              <a:rect l="l" t="t" r="r" b="b"/>
              <a:pathLst>
                <a:path w="2322" h="2093" extrusionOk="0">
                  <a:moveTo>
                    <a:pt x="983" y="1"/>
                  </a:moveTo>
                  <a:cubicBezTo>
                    <a:pt x="927" y="1"/>
                    <a:pt x="871" y="5"/>
                    <a:pt x="815" y="16"/>
                  </a:cubicBezTo>
                  <a:cubicBezTo>
                    <a:pt x="430" y="88"/>
                    <a:pt x="121" y="426"/>
                    <a:pt x="62" y="813"/>
                  </a:cubicBezTo>
                  <a:cubicBezTo>
                    <a:pt x="1" y="1201"/>
                    <a:pt x="179" y="1608"/>
                    <a:pt x="486" y="1843"/>
                  </a:cubicBezTo>
                  <a:cubicBezTo>
                    <a:pt x="703" y="2009"/>
                    <a:pt x="977" y="2093"/>
                    <a:pt x="1251" y="2093"/>
                  </a:cubicBezTo>
                  <a:cubicBezTo>
                    <a:pt x="1369" y="2093"/>
                    <a:pt x="1486" y="2077"/>
                    <a:pt x="1599" y="2046"/>
                  </a:cubicBezTo>
                  <a:lnTo>
                    <a:pt x="2322" y="825"/>
                  </a:lnTo>
                  <a:cubicBezTo>
                    <a:pt x="2124" y="601"/>
                    <a:pt x="1917" y="381"/>
                    <a:pt x="1666" y="216"/>
                  </a:cubicBezTo>
                  <a:cubicBezTo>
                    <a:pt x="1463" y="87"/>
                    <a:pt x="1222" y="1"/>
                    <a:pt x="9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1822;p48">
              <a:extLst>
                <a:ext uri="{FF2B5EF4-FFF2-40B4-BE49-F238E27FC236}">
                  <a16:creationId xmlns:a16="http://schemas.microsoft.com/office/drawing/2014/main" id="{41854BA5-0B92-18F3-CD78-37B09041750B}"/>
                </a:ext>
              </a:extLst>
            </p:cNvPr>
            <p:cNvSpPr/>
            <p:nvPr/>
          </p:nvSpPr>
          <p:spPr>
            <a:xfrm rot="-293290">
              <a:off x="1505215" y="2571353"/>
              <a:ext cx="107201" cy="97220"/>
            </a:xfrm>
            <a:custGeom>
              <a:avLst/>
              <a:gdLst/>
              <a:ahLst/>
              <a:cxnLst/>
              <a:rect l="l" t="t" r="r" b="b"/>
              <a:pathLst>
                <a:path w="2737" h="2482" extrusionOk="0">
                  <a:moveTo>
                    <a:pt x="1188" y="389"/>
                  </a:moveTo>
                  <a:cubicBezTo>
                    <a:pt x="1373" y="389"/>
                    <a:pt x="1573" y="453"/>
                    <a:pt x="1769" y="579"/>
                  </a:cubicBezTo>
                  <a:cubicBezTo>
                    <a:pt x="1958" y="699"/>
                    <a:pt x="2123" y="860"/>
                    <a:pt x="2290" y="1044"/>
                  </a:cubicBezTo>
                  <a:lnTo>
                    <a:pt x="1679" y="2077"/>
                  </a:lnTo>
                  <a:cubicBezTo>
                    <a:pt x="1605" y="2091"/>
                    <a:pt x="1530" y="2098"/>
                    <a:pt x="1455" y="2098"/>
                  </a:cubicBezTo>
                  <a:cubicBezTo>
                    <a:pt x="1218" y="2098"/>
                    <a:pt x="987" y="2028"/>
                    <a:pt x="809" y="1890"/>
                  </a:cubicBezTo>
                  <a:cubicBezTo>
                    <a:pt x="547" y="1689"/>
                    <a:pt x="405" y="1349"/>
                    <a:pt x="452" y="1042"/>
                  </a:cubicBezTo>
                  <a:cubicBezTo>
                    <a:pt x="502" y="726"/>
                    <a:pt x="753" y="459"/>
                    <a:pt x="1052" y="403"/>
                  </a:cubicBezTo>
                  <a:cubicBezTo>
                    <a:pt x="1094" y="392"/>
                    <a:pt x="1144" y="389"/>
                    <a:pt x="1188" y="389"/>
                  </a:cubicBezTo>
                  <a:close/>
                  <a:moveTo>
                    <a:pt x="1193" y="1"/>
                  </a:moveTo>
                  <a:cubicBezTo>
                    <a:pt x="1121" y="1"/>
                    <a:pt x="1051" y="7"/>
                    <a:pt x="982" y="21"/>
                  </a:cubicBezTo>
                  <a:cubicBezTo>
                    <a:pt x="522" y="107"/>
                    <a:pt x="145" y="500"/>
                    <a:pt x="73" y="977"/>
                  </a:cubicBezTo>
                  <a:cubicBezTo>
                    <a:pt x="0" y="1429"/>
                    <a:pt x="195" y="1906"/>
                    <a:pt x="572" y="2191"/>
                  </a:cubicBezTo>
                  <a:cubicBezTo>
                    <a:pt x="820" y="2381"/>
                    <a:pt x="1135" y="2481"/>
                    <a:pt x="1456" y="2481"/>
                  </a:cubicBezTo>
                  <a:cubicBezTo>
                    <a:pt x="1590" y="2481"/>
                    <a:pt x="1721" y="2464"/>
                    <a:pt x="1858" y="2425"/>
                  </a:cubicBezTo>
                  <a:cubicBezTo>
                    <a:pt x="1908" y="2411"/>
                    <a:pt x="1950" y="2381"/>
                    <a:pt x="1972" y="2339"/>
                  </a:cubicBezTo>
                  <a:lnTo>
                    <a:pt x="2695" y="1111"/>
                  </a:lnTo>
                  <a:cubicBezTo>
                    <a:pt x="2737" y="1039"/>
                    <a:pt x="2726" y="947"/>
                    <a:pt x="2670" y="885"/>
                  </a:cubicBezTo>
                  <a:cubicBezTo>
                    <a:pt x="2455" y="643"/>
                    <a:pt x="2237" y="417"/>
                    <a:pt x="1972" y="247"/>
                  </a:cubicBezTo>
                  <a:cubicBezTo>
                    <a:pt x="1719" y="85"/>
                    <a:pt x="1450" y="1"/>
                    <a:pt x="1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1823;p48">
              <a:extLst>
                <a:ext uri="{FF2B5EF4-FFF2-40B4-BE49-F238E27FC236}">
                  <a16:creationId xmlns:a16="http://schemas.microsoft.com/office/drawing/2014/main" id="{7871D194-470A-A7C8-C6BD-29E5D3499BCF}"/>
                </a:ext>
              </a:extLst>
            </p:cNvPr>
            <p:cNvSpPr/>
            <p:nvPr/>
          </p:nvSpPr>
          <p:spPr>
            <a:xfrm rot="-293290">
              <a:off x="1534413" y="2658603"/>
              <a:ext cx="85816" cy="88877"/>
            </a:xfrm>
            <a:custGeom>
              <a:avLst/>
              <a:gdLst/>
              <a:ahLst/>
              <a:cxnLst/>
              <a:rect l="l" t="t" r="r" b="b"/>
              <a:pathLst>
                <a:path w="2191" h="2269" extrusionOk="0">
                  <a:moveTo>
                    <a:pt x="1178" y="1"/>
                  </a:moveTo>
                  <a:cubicBezTo>
                    <a:pt x="913" y="140"/>
                    <a:pt x="648" y="285"/>
                    <a:pt x="430" y="486"/>
                  </a:cubicBezTo>
                  <a:cubicBezTo>
                    <a:pt x="215" y="690"/>
                    <a:pt x="42" y="963"/>
                    <a:pt x="26" y="1262"/>
                  </a:cubicBezTo>
                  <a:cubicBezTo>
                    <a:pt x="1" y="1652"/>
                    <a:pt x="252" y="2035"/>
                    <a:pt x="612" y="2188"/>
                  </a:cubicBezTo>
                  <a:cubicBezTo>
                    <a:pt x="740" y="2243"/>
                    <a:pt x="878" y="2269"/>
                    <a:pt x="1017" y="2269"/>
                  </a:cubicBezTo>
                  <a:cubicBezTo>
                    <a:pt x="1267" y="2269"/>
                    <a:pt x="1518" y="2184"/>
                    <a:pt x="1713" y="2032"/>
                  </a:cubicBezTo>
                  <a:cubicBezTo>
                    <a:pt x="2020" y="1792"/>
                    <a:pt x="2191" y="1396"/>
                    <a:pt x="2188" y="1005"/>
                  </a:cubicBezTo>
                  <a:lnTo>
                    <a:pt x="11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1824;p48">
              <a:extLst>
                <a:ext uri="{FF2B5EF4-FFF2-40B4-BE49-F238E27FC236}">
                  <a16:creationId xmlns:a16="http://schemas.microsoft.com/office/drawing/2014/main" id="{9AEAC6BB-ED4B-8949-8815-1E9A794EE6AB}"/>
                </a:ext>
              </a:extLst>
            </p:cNvPr>
            <p:cNvSpPr/>
            <p:nvPr/>
          </p:nvSpPr>
          <p:spPr>
            <a:xfrm rot="-293290">
              <a:off x="1526548" y="2651100"/>
              <a:ext cx="101130" cy="104075"/>
            </a:xfrm>
            <a:custGeom>
              <a:avLst/>
              <a:gdLst/>
              <a:ahLst/>
              <a:cxnLst/>
              <a:rect l="l" t="t" r="r" b="b"/>
              <a:pathLst>
                <a:path w="2582" h="2657" extrusionOk="0">
                  <a:moveTo>
                    <a:pt x="1343" y="427"/>
                  </a:moveTo>
                  <a:lnTo>
                    <a:pt x="2193" y="1272"/>
                  </a:lnTo>
                  <a:cubicBezTo>
                    <a:pt x="2177" y="1588"/>
                    <a:pt x="2029" y="1886"/>
                    <a:pt x="1797" y="2070"/>
                  </a:cubicBezTo>
                  <a:cubicBezTo>
                    <a:pt x="1631" y="2199"/>
                    <a:pt x="1421" y="2267"/>
                    <a:pt x="1217" y="2267"/>
                  </a:cubicBezTo>
                  <a:cubicBezTo>
                    <a:pt x="1102" y="2267"/>
                    <a:pt x="988" y="2246"/>
                    <a:pt x="885" y="2201"/>
                  </a:cubicBezTo>
                  <a:cubicBezTo>
                    <a:pt x="592" y="2076"/>
                    <a:pt x="394" y="1766"/>
                    <a:pt x="416" y="1462"/>
                  </a:cubicBezTo>
                  <a:cubicBezTo>
                    <a:pt x="430" y="1239"/>
                    <a:pt x="550" y="1013"/>
                    <a:pt x="759" y="818"/>
                  </a:cubicBezTo>
                  <a:cubicBezTo>
                    <a:pt x="927" y="664"/>
                    <a:pt x="1122" y="547"/>
                    <a:pt x="1343" y="427"/>
                  </a:cubicBezTo>
                  <a:close/>
                  <a:moveTo>
                    <a:pt x="1374" y="1"/>
                  </a:moveTo>
                  <a:cubicBezTo>
                    <a:pt x="1344" y="1"/>
                    <a:pt x="1314" y="8"/>
                    <a:pt x="1287" y="23"/>
                  </a:cubicBezTo>
                  <a:cubicBezTo>
                    <a:pt x="1002" y="173"/>
                    <a:pt x="726" y="324"/>
                    <a:pt x="494" y="539"/>
                  </a:cubicBezTo>
                  <a:cubicBezTo>
                    <a:pt x="215" y="801"/>
                    <a:pt x="48" y="1122"/>
                    <a:pt x="29" y="1443"/>
                  </a:cubicBezTo>
                  <a:cubicBezTo>
                    <a:pt x="1" y="1906"/>
                    <a:pt x="291" y="2366"/>
                    <a:pt x="732" y="2559"/>
                  </a:cubicBezTo>
                  <a:cubicBezTo>
                    <a:pt x="885" y="2625"/>
                    <a:pt x="1052" y="2656"/>
                    <a:pt x="1217" y="2656"/>
                  </a:cubicBezTo>
                  <a:cubicBezTo>
                    <a:pt x="1507" y="2656"/>
                    <a:pt x="1797" y="2559"/>
                    <a:pt x="2026" y="2374"/>
                  </a:cubicBezTo>
                  <a:cubicBezTo>
                    <a:pt x="2372" y="2104"/>
                    <a:pt x="2581" y="1652"/>
                    <a:pt x="2573" y="1194"/>
                  </a:cubicBezTo>
                  <a:cubicBezTo>
                    <a:pt x="2573" y="1147"/>
                    <a:pt x="2553" y="1097"/>
                    <a:pt x="2517" y="1063"/>
                  </a:cubicBezTo>
                  <a:lnTo>
                    <a:pt x="1510" y="59"/>
                  </a:lnTo>
                  <a:cubicBezTo>
                    <a:pt x="1473" y="21"/>
                    <a:pt x="1424" y="1"/>
                    <a:pt x="1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1825;p48">
              <a:extLst>
                <a:ext uri="{FF2B5EF4-FFF2-40B4-BE49-F238E27FC236}">
                  <a16:creationId xmlns:a16="http://schemas.microsoft.com/office/drawing/2014/main" id="{DB96BC8D-CABB-7C97-9CEB-357318E5732E}"/>
                </a:ext>
              </a:extLst>
            </p:cNvPr>
            <p:cNvSpPr/>
            <p:nvPr/>
          </p:nvSpPr>
          <p:spPr>
            <a:xfrm rot="-293290">
              <a:off x="1619806" y="2664745"/>
              <a:ext cx="86599" cy="86017"/>
            </a:xfrm>
            <a:custGeom>
              <a:avLst/>
              <a:gdLst/>
              <a:ahLst/>
              <a:cxnLst/>
              <a:rect l="l" t="t" r="r" b="b"/>
              <a:pathLst>
                <a:path w="2211" h="2196" extrusionOk="0">
                  <a:moveTo>
                    <a:pt x="1292" y="1"/>
                  </a:moveTo>
                  <a:lnTo>
                    <a:pt x="1" y="601"/>
                  </a:lnTo>
                  <a:cubicBezTo>
                    <a:pt x="40" y="896"/>
                    <a:pt x="82" y="1198"/>
                    <a:pt x="196" y="1471"/>
                  </a:cubicBezTo>
                  <a:cubicBezTo>
                    <a:pt x="313" y="1747"/>
                    <a:pt x="506" y="2001"/>
                    <a:pt x="779" y="2121"/>
                  </a:cubicBezTo>
                  <a:cubicBezTo>
                    <a:pt x="892" y="2172"/>
                    <a:pt x="1015" y="2196"/>
                    <a:pt x="1139" y="2196"/>
                  </a:cubicBezTo>
                  <a:cubicBezTo>
                    <a:pt x="1403" y="2196"/>
                    <a:pt x="1671" y="2087"/>
                    <a:pt x="1853" y="1895"/>
                  </a:cubicBezTo>
                  <a:cubicBezTo>
                    <a:pt x="2126" y="1611"/>
                    <a:pt x="2210" y="1175"/>
                    <a:pt x="2090" y="802"/>
                  </a:cubicBezTo>
                  <a:cubicBezTo>
                    <a:pt x="1973" y="431"/>
                    <a:pt x="1661" y="132"/>
                    <a:pt x="12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1826;p48">
              <a:extLst>
                <a:ext uri="{FF2B5EF4-FFF2-40B4-BE49-F238E27FC236}">
                  <a16:creationId xmlns:a16="http://schemas.microsoft.com/office/drawing/2014/main" id="{407F07C0-A887-EECA-9AD8-22582E16301A}"/>
                </a:ext>
              </a:extLst>
            </p:cNvPr>
            <p:cNvSpPr/>
            <p:nvPr/>
          </p:nvSpPr>
          <p:spPr>
            <a:xfrm rot="-293290">
              <a:off x="1611940" y="2657338"/>
              <a:ext cx="102423" cy="100980"/>
            </a:xfrm>
            <a:custGeom>
              <a:avLst/>
              <a:gdLst/>
              <a:ahLst/>
              <a:cxnLst/>
              <a:rect l="l" t="t" r="r" b="b"/>
              <a:pathLst>
                <a:path w="2615" h="2578" extrusionOk="0">
                  <a:moveTo>
                    <a:pt x="1496" y="396"/>
                  </a:moveTo>
                  <a:cubicBezTo>
                    <a:pt x="1786" y="522"/>
                    <a:pt x="2015" y="765"/>
                    <a:pt x="2107" y="1046"/>
                  </a:cubicBezTo>
                  <a:cubicBezTo>
                    <a:pt x="2207" y="1362"/>
                    <a:pt x="2132" y="1724"/>
                    <a:pt x="1915" y="1947"/>
                  </a:cubicBezTo>
                  <a:cubicBezTo>
                    <a:pt x="1764" y="2103"/>
                    <a:pt x="1549" y="2191"/>
                    <a:pt x="1339" y="2191"/>
                  </a:cubicBezTo>
                  <a:cubicBezTo>
                    <a:pt x="1241" y="2191"/>
                    <a:pt x="1144" y="2172"/>
                    <a:pt x="1055" y="2132"/>
                  </a:cubicBezTo>
                  <a:cubicBezTo>
                    <a:pt x="854" y="2040"/>
                    <a:pt x="684" y="1850"/>
                    <a:pt x="573" y="1585"/>
                  </a:cubicBezTo>
                  <a:cubicBezTo>
                    <a:pt x="486" y="1378"/>
                    <a:pt x="444" y="1152"/>
                    <a:pt x="408" y="904"/>
                  </a:cubicBezTo>
                  <a:lnTo>
                    <a:pt x="1496" y="396"/>
                  </a:lnTo>
                  <a:close/>
                  <a:moveTo>
                    <a:pt x="1492" y="0"/>
                  </a:moveTo>
                  <a:cubicBezTo>
                    <a:pt x="1465" y="0"/>
                    <a:pt x="1437" y="6"/>
                    <a:pt x="1412" y="17"/>
                  </a:cubicBezTo>
                  <a:lnTo>
                    <a:pt x="121" y="614"/>
                  </a:lnTo>
                  <a:cubicBezTo>
                    <a:pt x="45" y="650"/>
                    <a:pt x="1" y="728"/>
                    <a:pt x="9" y="812"/>
                  </a:cubicBezTo>
                  <a:cubicBezTo>
                    <a:pt x="51" y="1133"/>
                    <a:pt x="98" y="1440"/>
                    <a:pt x="218" y="1735"/>
                  </a:cubicBezTo>
                  <a:cubicBezTo>
                    <a:pt x="366" y="2087"/>
                    <a:pt x="612" y="2352"/>
                    <a:pt x="905" y="2483"/>
                  </a:cubicBezTo>
                  <a:cubicBezTo>
                    <a:pt x="1044" y="2547"/>
                    <a:pt x="1192" y="2578"/>
                    <a:pt x="1345" y="2578"/>
                  </a:cubicBezTo>
                  <a:cubicBezTo>
                    <a:pt x="1652" y="2578"/>
                    <a:pt x="1970" y="2450"/>
                    <a:pt x="2194" y="2215"/>
                  </a:cubicBezTo>
                  <a:cubicBezTo>
                    <a:pt x="2509" y="1886"/>
                    <a:pt x="2615" y="1387"/>
                    <a:pt x="2473" y="935"/>
                  </a:cubicBezTo>
                  <a:cubicBezTo>
                    <a:pt x="2336" y="516"/>
                    <a:pt x="1984" y="165"/>
                    <a:pt x="1555" y="11"/>
                  </a:cubicBezTo>
                  <a:cubicBezTo>
                    <a:pt x="1535" y="4"/>
                    <a:pt x="1514" y="0"/>
                    <a:pt x="14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1827;p48">
              <a:extLst>
                <a:ext uri="{FF2B5EF4-FFF2-40B4-BE49-F238E27FC236}">
                  <a16:creationId xmlns:a16="http://schemas.microsoft.com/office/drawing/2014/main" id="{CAA90BE0-547B-270B-CB64-846BFD56F80E}"/>
                </a:ext>
              </a:extLst>
            </p:cNvPr>
            <p:cNvSpPr/>
            <p:nvPr/>
          </p:nvSpPr>
          <p:spPr>
            <a:xfrm rot="-293290">
              <a:off x="1648489" y="2581863"/>
              <a:ext cx="88127" cy="81317"/>
            </a:xfrm>
            <a:custGeom>
              <a:avLst/>
              <a:gdLst/>
              <a:ahLst/>
              <a:cxnLst/>
              <a:rect l="l" t="t" r="r" b="b"/>
              <a:pathLst>
                <a:path w="2250" h="2076" extrusionOk="0">
                  <a:moveTo>
                    <a:pt x="1105" y="0"/>
                  </a:moveTo>
                  <a:cubicBezTo>
                    <a:pt x="1030" y="0"/>
                    <a:pt x="956" y="7"/>
                    <a:pt x="882" y="22"/>
                  </a:cubicBezTo>
                  <a:cubicBezTo>
                    <a:pt x="500" y="98"/>
                    <a:pt x="171" y="377"/>
                    <a:pt x="1" y="731"/>
                  </a:cubicBezTo>
                  <a:lnTo>
                    <a:pt x="461" y="2076"/>
                  </a:lnTo>
                  <a:cubicBezTo>
                    <a:pt x="760" y="2070"/>
                    <a:pt x="1061" y="2059"/>
                    <a:pt x="1345" y="1975"/>
                  </a:cubicBezTo>
                  <a:cubicBezTo>
                    <a:pt x="1633" y="1891"/>
                    <a:pt x="1903" y="1724"/>
                    <a:pt x="2054" y="1465"/>
                  </a:cubicBezTo>
                  <a:cubicBezTo>
                    <a:pt x="2249" y="1130"/>
                    <a:pt x="2196" y="670"/>
                    <a:pt x="1942" y="374"/>
                  </a:cubicBezTo>
                  <a:cubicBezTo>
                    <a:pt x="1739" y="132"/>
                    <a:pt x="1422" y="0"/>
                    <a:pt x="1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1828;p48">
              <a:extLst>
                <a:ext uri="{FF2B5EF4-FFF2-40B4-BE49-F238E27FC236}">
                  <a16:creationId xmlns:a16="http://schemas.microsoft.com/office/drawing/2014/main" id="{063309ED-518C-28D5-41A4-3AFB6B6A3BF9}"/>
                </a:ext>
              </a:extLst>
            </p:cNvPr>
            <p:cNvSpPr/>
            <p:nvPr/>
          </p:nvSpPr>
          <p:spPr>
            <a:xfrm rot="-293290">
              <a:off x="1640959" y="2574074"/>
              <a:ext cx="103950" cy="96632"/>
            </a:xfrm>
            <a:custGeom>
              <a:avLst/>
              <a:gdLst/>
              <a:ahLst/>
              <a:cxnLst/>
              <a:rect l="l" t="t" r="r" b="b"/>
              <a:pathLst>
                <a:path w="2654" h="2467" extrusionOk="0">
                  <a:moveTo>
                    <a:pt x="1299" y="390"/>
                  </a:moveTo>
                  <a:cubicBezTo>
                    <a:pt x="1564" y="390"/>
                    <a:pt x="1826" y="501"/>
                    <a:pt x="1992" y="695"/>
                  </a:cubicBezTo>
                  <a:cubicBezTo>
                    <a:pt x="2199" y="935"/>
                    <a:pt x="2235" y="1306"/>
                    <a:pt x="2081" y="1565"/>
                  </a:cubicBezTo>
                  <a:cubicBezTo>
                    <a:pt x="1970" y="1758"/>
                    <a:pt x="1758" y="1908"/>
                    <a:pt x="1487" y="1989"/>
                  </a:cubicBezTo>
                  <a:cubicBezTo>
                    <a:pt x="1270" y="2053"/>
                    <a:pt x="1041" y="2070"/>
                    <a:pt x="792" y="2078"/>
                  </a:cubicBezTo>
                  <a:lnTo>
                    <a:pt x="407" y="943"/>
                  </a:lnTo>
                  <a:cubicBezTo>
                    <a:pt x="561" y="669"/>
                    <a:pt x="829" y="469"/>
                    <a:pt x="1119" y="407"/>
                  </a:cubicBezTo>
                  <a:cubicBezTo>
                    <a:pt x="1178" y="395"/>
                    <a:pt x="1239" y="390"/>
                    <a:pt x="1299" y="390"/>
                  </a:cubicBezTo>
                  <a:close/>
                  <a:moveTo>
                    <a:pt x="1311" y="0"/>
                  </a:moveTo>
                  <a:cubicBezTo>
                    <a:pt x="1222" y="0"/>
                    <a:pt x="1132" y="9"/>
                    <a:pt x="1044" y="28"/>
                  </a:cubicBezTo>
                  <a:cubicBezTo>
                    <a:pt x="614" y="114"/>
                    <a:pt x="226" y="430"/>
                    <a:pt x="28" y="840"/>
                  </a:cubicBezTo>
                  <a:cubicBezTo>
                    <a:pt x="3" y="882"/>
                    <a:pt x="0" y="935"/>
                    <a:pt x="17" y="985"/>
                  </a:cubicBezTo>
                  <a:lnTo>
                    <a:pt x="472" y="2332"/>
                  </a:lnTo>
                  <a:cubicBezTo>
                    <a:pt x="497" y="2413"/>
                    <a:pt x="572" y="2466"/>
                    <a:pt x="653" y="2466"/>
                  </a:cubicBezTo>
                  <a:cubicBezTo>
                    <a:pt x="656" y="2466"/>
                    <a:pt x="656" y="2466"/>
                    <a:pt x="659" y="2463"/>
                  </a:cubicBezTo>
                  <a:cubicBezTo>
                    <a:pt x="979" y="2458"/>
                    <a:pt x="1295" y="2444"/>
                    <a:pt x="1599" y="2355"/>
                  </a:cubicBezTo>
                  <a:cubicBezTo>
                    <a:pt x="1964" y="2246"/>
                    <a:pt x="2257" y="2036"/>
                    <a:pt x="2416" y="1758"/>
                  </a:cubicBezTo>
                  <a:cubicBezTo>
                    <a:pt x="2653" y="1353"/>
                    <a:pt x="2597" y="812"/>
                    <a:pt x="2288" y="444"/>
                  </a:cubicBezTo>
                  <a:cubicBezTo>
                    <a:pt x="2051" y="162"/>
                    <a:pt x="1687" y="0"/>
                    <a:pt x="1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1829;p48">
              <a:extLst>
                <a:ext uri="{FF2B5EF4-FFF2-40B4-BE49-F238E27FC236}">
                  <a16:creationId xmlns:a16="http://schemas.microsoft.com/office/drawing/2014/main" id="{76294B0C-89BB-26A2-3767-5420D50928C9}"/>
                </a:ext>
              </a:extLst>
            </p:cNvPr>
            <p:cNvSpPr/>
            <p:nvPr/>
          </p:nvSpPr>
          <p:spPr>
            <a:xfrm rot="-293290">
              <a:off x="1572582" y="2596979"/>
              <a:ext cx="105047" cy="98199"/>
            </a:xfrm>
            <a:custGeom>
              <a:avLst/>
              <a:gdLst/>
              <a:ahLst/>
              <a:cxnLst/>
              <a:rect l="l" t="t" r="r" b="b"/>
              <a:pathLst>
                <a:path w="2682" h="2507" extrusionOk="0">
                  <a:moveTo>
                    <a:pt x="1375" y="0"/>
                  </a:moveTo>
                  <a:cubicBezTo>
                    <a:pt x="843" y="0"/>
                    <a:pt x="325" y="369"/>
                    <a:pt x="162" y="879"/>
                  </a:cubicBezTo>
                  <a:cubicBezTo>
                    <a:pt x="0" y="1392"/>
                    <a:pt x="204" y="2003"/>
                    <a:pt x="650" y="2302"/>
                  </a:cubicBezTo>
                  <a:cubicBezTo>
                    <a:pt x="845" y="2433"/>
                    <a:pt x="1069" y="2497"/>
                    <a:pt x="1295" y="2505"/>
                  </a:cubicBezTo>
                  <a:cubicBezTo>
                    <a:pt x="1310" y="2506"/>
                    <a:pt x="1325" y="2506"/>
                    <a:pt x="1340" y="2506"/>
                  </a:cubicBezTo>
                  <a:cubicBezTo>
                    <a:pt x="1637" y="2506"/>
                    <a:pt x="1931" y="2403"/>
                    <a:pt x="2151" y="2212"/>
                  </a:cubicBezTo>
                  <a:cubicBezTo>
                    <a:pt x="2556" y="1855"/>
                    <a:pt x="2681" y="1216"/>
                    <a:pt x="2433" y="739"/>
                  </a:cubicBezTo>
                  <a:cubicBezTo>
                    <a:pt x="2240" y="371"/>
                    <a:pt x="2045" y="28"/>
                    <a:pt x="1387" y="0"/>
                  </a:cubicBezTo>
                  <a:cubicBezTo>
                    <a:pt x="1383" y="0"/>
                    <a:pt x="1379" y="0"/>
                    <a:pt x="13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1830;p48">
              <a:extLst>
                <a:ext uri="{FF2B5EF4-FFF2-40B4-BE49-F238E27FC236}">
                  <a16:creationId xmlns:a16="http://schemas.microsoft.com/office/drawing/2014/main" id="{2DB5B9A1-E3EE-3143-FADC-52A6D3333909}"/>
                </a:ext>
              </a:extLst>
            </p:cNvPr>
            <p:cNvSpPr/>
            <p:nvPr/>
          </p:nvSpPr>
          <p:spPr>
            <a:xfrm rot="-293290">
              <a:off x="1564476" y="2589525"/>
              <a:ext cx="121537" cy="113123"/>
            </a:xfrm>
            <a:custGeom>
              <a:avLst/>
              <a:gdLst/>
              <a:ahLst/>
              <a:cxnLst/>
              <a:rect l="l" t="t" r="r" b="b"/>
              <a:pathLst>
                <a:path w="3103" h="2888" extrusionOk="0">
                  <a:moveTo>
                    <a:pt x="1591" y="383"/>
                  </a:moveTo>
                  <a:cubicBezTo>
                    <a:pt x="2154" y="405"/>
                    <a:pt x="2305" y="690"/>
                    <a:pt x="2472" y="1019"/>
                  </a:cubicBezTo>
                  <a:cubicBezTo>
                    <a:pt x="2679" y="1415"/>
                    <a:pt x="2573" y="1959"/>
                    <a:pt x="2235" y="2255"/>
                  </a:cubicBezTo>
                  <a:cubicBezTo>
                    <a:pt x="2049" y="2414"/>
                    <a:pt x="1794" y="2500"/>
                    <a:pt x="1534" y="2500"/>
                  </a:cubicBezTo>
                  <a:cubicBezTo>
                    <a:pt x="1526" y="2500"/>
                    <a:pt x="1518" y="2500"/>
                    <a:pt x="1510" y="2500"/>
                  </a:cubicBezTo>
                  <a:cubicBezTo>
                    <a:pt x="1312" y="2492"/>
                    <a:pt x="1122" y="2436"/>
                    <a:pt x="969" y="2333"/>
                  </a:cubicBezTo>
                  <a:cubicBezTo>
                    <a:pt x="592" y="2082"/>
                    <a:pt x="416" y="1566"/>
                    <a:pt x="556" y="1130"/>
                  </a:cubicBezTo>
                  <a:cubicBezTo>
                    <a:pt x="695" y="701"/>
                    <a:pt x="1133" y="383"/>
                    <a:pt x="1580" y="383"/>
                  </a:cubicBezTo>
                  <a:close/>
                  <a:moveTo>
                    <a:pt x="1572" y="0"/>
                  </a:moveTo>
                  <a:cubicBezTo>
                    <a:pt x="956" y="0"/>
                    <a:pt x="380" y="428"/>
                    <a:pt x="193" y="1010"/>
                  </a:cubicBezTo>
                  <a:cubicBezTo>
                    <a:pt x="1" y="1605"/>
                    <a:pt x="243" y="2308"/>
                    <a:pt x="757" y="2654"/>
                  </a:cubicBezTo>
                  <a:cubicBezTo>
                    <a:pt x="969" y="2796"/>
                    <a:pt x="1228" y="2877"/>
                    <a:pt x="1499" y="2888"/>
                  </a:cubicBezTo>
                  <a:lnTo>
                    <a:pt x="1549" y="2888"/>
                  </a:lnTo>
                  <a:cubicBezTo>
                    <a:pt x="1898" y="2888"/>
                    <a:pt x="2238" y="2765"/>
                    <a:pt x="2486" y="2548"/>
                  </a:cubicBezTo>
                  <a:cubicBezTo>
                    <a:pt x="2961" y="2135"/>
                    <a:pt x="3103" y="1401"/>
                    <a:pt x="2816" y="843"/>
                  </a:cubicBezTo>
                  <a:cubicBezTo>
                    <a:pt x="2629" y="480"/>
                    <a:pt x="2397" y="34"/>
                    <a:pt x="1602" y="0"/>
                  </a:cubicBezTo>
                  <a:cubicBezTo>
                    <a:pt x="1592" y="0"/>
                    <a:pt x="1582" y="0"/>
                    <a:pt x="15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1831;p48">
              <a:extLst>
                <a:ext uri="{FF2B5EF4-FFF2-40B4-BE49-F238E27FC236}">
                  <a16:creationId xmlns:a16="http://schemas.microsoft.com/office/drawing/2014/main" id="{68C185E9-C62F-9AC7-1FC3-3330A59DEBA3}"/>
                </a:ext>
              </a:extLst>
            </p:cNvPr>
            <p:cNvSpPr/>
            <p:nvPr/>
          </p:nvSpPr>
          <p:spPr>
            <a:xfrm rot="-293290">
              <a:off x="1413155" y="2247004"/>
              <a:ext cx="82095" cy="53898"/>
            </a:xfrm>
            <a:custGeom>
              <a:avLst/>
              <a:gdLst/>
              <a:ahLst/>
              <a:cxnLst/>
              <a:rect l="l" t="t" r="r" b="b"/>
              <a:pathLst>
                <a:path w="2096" h="1376" extrusionOk="0">
                  <a:moveTo>
                    <a:pt x="556" y="1"/>
                  </a:moveTo>
                  <a:cubicBezTo>
                    <a:pt x="532" y="1"/>
                    <a:pt x="508" y="2"/>
                    <a:pt x="483" y="4"/>
                  </a:cubicBezTo>
                  <a:cubicBezTo>
                    <a:pt x="338" y="18"/>
                    <a:pt x="204" y="88"/>
                    <a:pt x="112" y="197"/>
                  </a:cubicBezTo>
                  <a:cubicBezTo>
                    <a:pt x="68" y="247"/>
                    <a:pt x="40" y="303"/>
                    <a:pt x="26" y="370"/>
                  </a:cubicBezTo>
                  <a:cubicBezTo>
                    <a:pt x="1" y="507"/>
                    <a:pt x="51" y="646"/>
                    <a:pt x="129" y="758"/>
                  </a:cubicBezTo>
                  <a:cubicBezTo>
                    <a:pt x="213" y="869"/>
                    <a:pt x="324" y="953"/>
                    <a:pt x="444" y="1023"/>
                  </a:cubicBezTo>
                  <a:cubicBezTo>
                    <a:pt x="828" y="1252"/>
                    <a:pt x="1276" y="1375"/>
                    <a:pt x="1724" y="1375"/>
                  </a:cubicBezTo>
                  <a:cubicBezTo>
                    <a:pt x="1848" y="1375"/>
                    <a:pt x="1973" y="1366"/>
                    <a:pt x="2096" y="1346"/>
                  </a:cubicBezTo>
                  <a:cubicBezTo>
                    <a:pt x="1912" y="844"/>
                    <a:pt x="1543" y="423"/>
                    <a:pt x="1077" y="161"/>
                  </a:cubicBezTo>
                  <a:cubicBezTo>
                    <a:pt x="917" y="72"/>
                    <a:pt x="740" y="1"/>
                    <a:pt x="55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1832;p48">
              <a:extLst>
                <a:ext uri="{FF2B5EF4-FFF2-40B4-BE49-F238E27FC236}">
                  <a16:creationId xmlns:a16="http://schemas.microsoft.com/office/drawing/2014/main" id="{B8DB490B-2CEB-8B12-506E-3D393DAED51E}"/>
                </a:ext>
              </a:extLst>
            </p:cNvPr>
            <p:cNvSpPr/>
            <p:nvPr/>
          </p:nvSpPr>
          <p:spPr>
            <a:xfrm rot="-293290">
              <a:off x="1405157" y="2239215"/>
              <a:ext cx="97958" cy="69292"/>
            </a:xfrm>
            <a:custGeom>
              <a:avLst/>
              <a:gdLst/>
              <a:ahLst/>
              <a:cxnLst/>
              <a:rect l="l" t="t" r="r" b="b"/>
              <a:pathLst>
                <a:path w="2501" h="1769" extrusionOk="0">
                  <a:moveTo>
                    <a:pt x="751" y="390"/>
                  </a:moveTo>
                  <a:cubicBezTo>
                    <a:pt x="877" y="390"/>
                    <a:pt x="1022" y="438"/>
                    <a:pt x="1192" y="530"/>
                  </a:cubicBezTo>
                  <a:cubicBezTo>
                    <a:pt x="1541" y="725"/>
                    <a:pt x="1834" y="1026"/>
                    <a:pt x="2018" y="1381"/>
                  </a:cubicBezTo>
                  <a:cubicBezTo>
                    <a:pt x="1986" y="1382"/>
                    <a:pt x="1955" y="1383"/>
                    <a:pt x="1923" y="1383"/>
                  </a:cubicBezTo>
                  <a:cubicBezTo>
                    <a:pt x="1515" y="1383"/>
                    <a:pt x="1101" y="1267"/>
                    <a:pt x="749" y="1057"/>
                  </a:cubicBezTo>
                  <a:cubicBezTo>
                    <a:pt x="620" y="985"/>
                    <a:pt x="539" y="918"/>
                    <a:pt x="486" y="845"/>
                  </a:cubicBezTo>
                  <a:cubicBezTo>
                    <a:pt x="431" y="767"/>
                    <a:pt x="403" y="681"/>
                    <a:pt x="417" y="611"/>
                  </a:cubicBezTo>
                  <a:cubicBezTo>
                    <a:pt x="425" y="577"/>
                    <a:pt x="439" y="544"/>
                    <a:pt x="464" y="516"/>
                  </a:cubicBezTo>
                  <a:cubicBezTo>
                    <a:pt x="520" y="449"/>
                    <a:pt x="609" y="404"/>
                    <a:pt x="704" y="396"/>
                  </a:cubicBezTo>
                  <a:cubicBezTo>
                    <a:pt x="718" y="390"/>
                    <a:pt x="735" y="390"/>
                    <a:pt x="751" y="390"/>
                  </a:cubicBezTo>
                  <a:close/>
                  <a:moveTo>
                    <a:pt x="755" y="1"/>
                  </a:moveTo>
                  <a:cubicBezTo>
                    <a:pt x="725" y="1"/>
                    <a:pt x="695" y="2"/>
                    <a:pt x="665" y="5"/>
                  </a:cubicBezTo>
                  <a:cubicBezTo>
                    <a:pt x="470" y="25"/>
                    <a:pt x="286" y="123"/>
                    <a:pt x="166" y="265"/>
                  </a:cubicBezTo>
                  <a:cubicBezTo>
                    <a:pt x="104" y="346"/>
                    <a:pt x="62" y="432"/>
                    <a:pt x="40" y="530"/>
                  </a:cubicBezTo>
                  <a:cubicBezTo>
                    <a:pt x="1" y="708"/>
                    <a:pt x="54" y="907"/>
                    <a:pt x="177" y="1071"/>
                  </a:cubicBezTo>
                  <a:cubicBezTo>
                    <a:pt x="286" y="1219"/>
                    <a:pt x="431" y="1317"/>
                    <a:pt x="548" y="1386"/>
                  </a:cubicBezTo>
                  <a:cubicBezTo>
                    <a:pt x="966" y="1637"/>
                    <a:pt x="1443" y="1769"/>
                    <a:pt x="1920" y="1769"/>
                  </a:cubicBezTo>
                  <a:cubicBezTo>
                    <a:pt x="2057" y="1769"/>
                    <a:pt x="2194" y="1757"/>
                    <a:pt x="2328" y="1735"/>
                  </a:cubicBezTo>
                  <a:cubicBezTo>
                    <a:pt x="2389" y="1724"/>
                    <a:pt x="2436" y="1688"/>
                    <a:pt x="2464" y="1640"/>
                  </a:cubicBezTo>
                  <a:cubicBezTo>
                    <a:pt x="2492" y="1590"/>
                    <a:pt x="2501" y="1529"/>
                    <a:pt x="2478" y="1476"/>
                  </a:cubicBezTo>
                  <a:cubicBezTo>
                    <a:pt x="2283" y="940"/>
                    <a:pt x="1878" y="471"/>
                    <a:pt x="1376" y="190"/>
                  </a:cubicBezTo>
                  <a:cubicBezTo>
                    <a:pt x="1150" y="62"/>
                    <a:pt x="947" y="1"/>
                    <a:pt x="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1833;p48">
              <a:extLst>
                <a:ext uri="{FF2B5EF4-FFF2-40B4-BE49-F238E27FC236}">
                  <a16:creationId xmlns:a16="http://schemas.microsoft.com/office/drawing/2014/main" id="{755CD742-AA47-F135-5A45-0CD1DAFB071D}"/>
                </a:ext>
              </a:extLst>
            </p:cNvPr>
            <p:cNvSpPr/>
            <p:nvPr/>
          </p:nvSpPr>
          <p:spPr>
            <a:xfrm rot="-293290">
              <a:off x="1432836" y="2301201"/>
              <a:ext cx="65057" cy="72778"/>
            </a:xfrm>
            <a:custGeom>
              <a:avLst/>
              <a:gdLst/>
              <a:ahLst/>
              <a:cxnLst/>
              <a:rect l="l" t="t" r="r" b="b"/>
              <a:pathLst>
                <a:path w="1661" h="1858" extrusionOk="0">
                  <a:moveTo>
                    <a:pt x="1660" y="0"/>
                  </a:moveTo>
                  <a:cubicBezTo>
                    <a:pt x="1133" y="78"/>
                    <a:pt x="642" y="352"/>
                    <a:pt x="293" y="753"/>
                  </a:cubicBezTo>
                  <a:cubicBezTo>
                    <a:pt x="154" y="910"/>
                    <a:pt x="37" y="1097"/>
                    <a:pt x="14" y="1306"/>
                  </a:cubicBezTo>
                  <a:cubicBezTo>
                    <a:pt x="0" y="1445"/>
                    <a:pt x="39" y="1599"/>
                    <a:pt x="126" y="1705"/>
                  </a:cubicBezTo>
                  <a:cubicBezTo>
                    <a:pt x="168" y="1758"/>
                    <a:pt x="221" y="1800"/>
                    <a:pt x="282" y="1825"/>
                  </a:cubicBezTo>
                  <a:cubicBezTo>
                    <a:pt x="335" y="1847"/>
                    <a:pt x="393" y="1857"/>
                    <a:pt x="451" y="1857"/>
                  </a:cubicBezTo>
                  <a:cubicBezTo>
                    <a:pt x="532" y="1857"/>
                    <a:pt x="613" y="1838"/>
                    <a:pt x="684" y="1802"/>
                  </a:cubicBezTo>
                  <a:cubicBezTo>
                    <a:pt x="807" y="1744"/>
                    <a:pt x="910" y="1649"/>
                    <a:pt x="1005" y="1549"/>
                  </a:cubicBezTo>
                  <a:cubicBezTo>
                    <a:pt x="1392" y="1130"/>
                    <a:pt x="1632"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1834;p48">
              <a:extLst>
                <a:ext uri="{FF2B5EF4-FFF2-40B4-BE49-F238E27FC236}">
                  <a16:creationId xmlns:a16="http://schemas.microsoft.com/office/drawing/2014/main" id="{DA865536-F5F3-884E-6349-5D41FED93070}"/>
                </a:ext>
              </a:extLst>
            </p:cNvPr>
            <p:cNvSpPr/>
            <p:nvPr/>
          </p:nvSpPr>
          <p:spPr>
            <a:xfrm rot="-293290">
              <a:off x="1425155" y="2293560"/>
              <a:ext cx="80489" cy="87976"/>
            </a:xfrm>
            <a:custGeom>
              <a:avLst/>
              <a:gdLst/>
              <a:ahLst/>
              <a:cxnLst/>
              <a:rect l="l" t="t" r="r" b="b"/>
              <a:pathLst>
                <a:path w="2055" h="2246" extrusionOk="0">
                  <a:moveTo>
                    <a:pt x="1633" y="438"/>
                  </a:moveTo>
                  <a:lnTo>
                    <a:pt x="1633" y="438"/>
                  </a:lnTo>
                  <a:cubicBezTo>
                    <a:pt x="1560" y="873"/>
                    <a:pt x="1357" y="1292"/>
                    <a:pt x="1058" y="1615"/>
                  </a:cubicBezTo>
                  <a:cubicBezTo>
                    <a:pt x="961" y="1718"/>
                    <a:pt x="877" y="1785"/>
                    <a:pt x="796" y="1824"/>
                  </a:cubicBezTo>
                  <a:cubicBezTo>
                    <a:pt x="745" y="1849"/>
                    <a:pt x="692" y="1861"/>
                    <a:pt x="644" y="1861"/>
                  </a:cubicBezTo>
                  <a:cubicBezTo>
                    <a:pt x="611" y="1861"/>
                    <a:pt x="580" y="1855"/>
                    <a:pt x="553" y="1844"/>
                  </a:cubicBezTo>
                  <a:cubicBezTo>
                    <a:pt x="525" y="1833"/>
                    <a:pt x="498" y="1813"/>
                    <a:pt x="472" y="1783"/>
                  </a:cubicBezTo>
                  <a:cubicBezTo>
                    <a:pt x="419" y="1716"/>
                    <a:pt x="392" y="1615"/>
                    <a:pt x="397" y="1523"/>
                  </a:cubicBezTo>
                  <a:cubicBezTo>
                    <a:pt x="414" y="1384"/>
                    <a:pt x="489" y="1239"/>
                    <a:pt x="629" y="1077"/>
                  </a:cubicBezTo>
                  <a:cubicBezTo>
                    <a:pt x="894" y="770"/>
                    <a:pt x="1251" y="547"/>
                    <a:pt x="1633" y="438"/>
                  </a:cubicBezTo>
                  <a:close/>
                  <a:moveTo>
                    <a:pt x="1857" y="1"/>
                  </a:moveTo>
                  <a:cubicBezTo>
                    <a:pt x="1848" y="1"/>
                    <a:pt x="1840" y="1"/>
                    <a:pt x="1831" y="3"/>
                  </a:cubicBezTo>
                  <a:cubicBezTo>
                    <a:pt x="1268" y="86"/>
                    <a:pt x="726" y="388"/>
                    <a:pt x="347" y="823"/>
                  </a:cubicBezTo>
                  <a:cubicBezTo>
                    <a:pt x="152" y="1046"/>
                    <a:pt x="46" y="1258"/>
                    <a:pt x="23" y="1478"/>
                  </a:cubicBezTo>
                  <a:cubicBezTo>
                    <a:pt x="1" y="1671"/>
                    <a:pt x="60" y="1877"/>
                    <a:pt x="177" y="2020"/>
                  </a:cubicBezTo>
                  <a:cubicBezTo>
                    <a:pt x="238" y="2101"/>
                    <a:pt x="316" y="2159"/>
                    <a:pt x="406" y="2198"/>
                  </a:cubicBezTo>
                  <a:cubicBezTo>
                    <a:pt x="484" y="2229"/>
                    <a:pt x="562" y="2246"/>
                    <a:pt x="645" y="2246"/>
                  </a:cubicBezTo>
                  <a:cubicBezTo>
                    <a:pt x="751" y="2246"/>
                    <a:pt x="855" y="2226"/>
                    <a:pt x="961" y="2170"/>
                  </a:cubicBezTo>
                  <a:cubicBezTo>
                    <a:pt x="1128" y="2092"/>
                    <a:pt x="1254" y="1969"/>
                    <a:pt x="1343" y="1872"/>
                  </a:cubicBezTo>
                  <a:cubicBezTo>
                    <a:pt x="1770" y="1417"/>
                    <a:pt x="2021" y="820"/>
                    <a:pt x="2051" y="204"/>
                  </a:cubicBezTo>
                  <a:cubicBezTo>
                    <a:pt x="2054" y="148"/>
                    <a:pt x="2032" y="92"/>
                    <a:pt x="1990" y="53"/>
                  </a:cubicBezTo>
                  <a:cubicBezTo>
                    <a:pt x="1955" y="20"/>
                    <a:pt x="1905" y="1"/>
                    <a:pt x="1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1835;p48">
              <a:extLst>
                <a:ext uri="{FF2B5EF4-FFF2-40B4-BE49-F238E27FC236}">
                  <a16:creationId xmlns:a16="http://schemas.microsoft.com/office/drawing/2014/main" id="{5BA4829B-F106-8D74-16E6-21659BE02F21}"/>
                </a:ext>
              </a:extLst>
            </p:cNvPr>
            <p:cNvSpPr/>
            <p:nvPr/>
          </p:nvSpPr>
          <p:spPr>
            <a:xfrm rot="-293290">
              <a:off x="1498363" y="2293280"/>
              <a:ext cx="57968" cy="80573"/>
            </a:xfrm>
            <a:custGeom>
              <a:avLst/>
              <a:gdLst/>
              <a:ahLst/>
              <a:cxnLst/>
              <a:rect l="l" t="t" r="r" b="b"/>
              <a:pathLst>
                <a:path w="1480" h="2057" extrusionOk="0">
                  <a:moveTo>
                    <a:pt x="113" y="0"/>
                  </a:moveTo>
                  <a:lnTo>
                    <a:pt x="113" y="0"/>
                  </a:lnTo>
                  <a:cubicBezTo>
                    <a:pt x="1" y="525"/>
                    <a:pt x="93" y="1077"/>
                    <a:pt x="347" y="1546"/>
                  </a:cubicBezTo>
                  <a:cubicBezTo>
                    <a:pt x="447" y="1727"/>
                    <a:pt x="581" y="1903"/>
                    <a:pt x="768" y="1995"/>
                  </a:cubicBezTo>
                  <a:cubicBezTo>
                    <a:pt x="849" y="2035"/>
                    <a:pt x="939" y="2056"/>
                    <a:pt x="1027" y="2056"/>
                  </a:cubicBezTo>
                  <a:cubicBezTo>
                    <a:pt x="1081" y="2056"/>
                    <a:pt x="1134" y="2048"/>
                    <a:pt x="1184" y="2031"/>
                  </a:cubicBezTo>
                  <a:cubicBezTo>
                    <a:pt x="1245" y="2009"/>
                    <a:pt x="1304" y="1975"/>
                    <a:pt x="1351" y="1925"/>
                  </a:cubicBezTo>
                  <a:cubicBezTo>
                    <a:pt x="1446" y="1825"/>
                    <a:pt x="1480" y="1682"/>
                    <a:pt x="1471" y="1543"/>
                  </a:cubicBezTo>
                  <a:cubicBezTo>
                    <a:pt x="1460" y="1403"/>
                    <a:pt x="1407" y="1275"/>
                    <a:pt x="1346" y="1152"/>
                  </a:cubicBezTo>
                  <a:cubicBezTo>
                    <a:pt x="1083" y="642"/>
                    <a:pt x="643" y="223"/>
                    <a:pt x="1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1836;p48">
              <a:extLst>
                <a:ext uri="{FF2B5EF4-FFF2-40B4-BE49-F238E27FC236}">
                  <a16:creationId xmlns:a16="http://schemas.microsoft.com/office/drawing/2014/main" id="{E399252C-E1E5-3253-FA28-1349520F895A}"/>
                </a:ext>
              </a:extLst>
            </p:cNvPr>
            <p:cNvSpPr/>
            <p:nvPr/>
          </p:nvSpPr>
          <p:spPr>
            <a:xfrm rot="-293290">
              <a:off x="1490717" y="2285677"/>
              <a:ext cx="73361" cy="95575"/>
            </a:xfrm>
            <a:custGeom>
              <a:avLst/>
              <a:gdLst/>
              <a:ahLst/>
              <a:cxnLst/>
              <a:rect l="l" t="t" r="r" b="b"/>
              <a:pathLst>
                <a:path w="1873" h="2440" extrusionOk="0">
                  <a:moveTo>
                    <a:pt x="458" y="487"/>
                  </a:moveTo>
                  <a:cubicBezTo>
                    <a:pt x="843" y="705"/>
                    <a:pt x="1161" y="1040"/>
                    <a:pt x="1362" y="1436"/>
                  </a:cubicBezTo>
                  <a:cubicBezTo>
                    <a:pt x="1426" y="1564"/>
                    <a:pt x="1463" y="1664"/>
                    <a:pt x="1468" y="1754"/>
                  </a:cubicBezTo>
                  <a:cubicBezTo>
                    <a:pt x="1476" y="1851"/>
                    <a:pt x="1451" y="1938"/>
                    <a:pt x="1404" y="1991"/>
                  </a:cubicBezTo>
                  <a:cubicBezTo>
                    <a:pt x="1382" y="2010"/>
                    <a:pt x="1351" y="2030"/>
                    <a:pt x="1315" y="2044"/>
                  </a:cubicBezTo>
                  <a:cubicBezTo>
                    <a:pt x="1285" y="2052"/>
                    <a:pt x="1252" y="2057"/>
                    <a:pt x="1217" y="2057"/>
                  </a:cubicBezTo>
                  <a:cubicBezTo>
                    <a:pt x="1159" y="2057"/>
                    <a:pt x="1099" y="2045"/>
                    <a:pt x="1047" y="2019"/>
                  </a:cubicBezTo>
                  <a:cubicBezTo>
                    <a:pt x="924" y="1960"/>
                    <a:pt x="812" y="1837"/>
                    <a:pt x="709" y="1648"/>
                  </a:cubicBezTo>
                  <a:cubicBezTo>
                    <a:pt x="514" y="1296"/>
                    <a:pt x="427" y="886"/>
                    <a:pt x="458" y="487"/>
                  </a:cubicBezTo>
                  <a:close/>
                  <a:moveTo>
                    <a:pt x="311" y="1"/>
                  </a:moveTo>
                  <a:cubicBezTo>
                    <a:pt x="279" y="1"/>
                    <a:pt x="247" y="9"/>
                    <a:pt x="221" y="24"/>
                  </a:cubicBezTo>
                  <a:cubicBezTo>
                    <a:pt x="168" y="52"/>
                    <a:pt x="135" y="102"/>
                    <a:pt x="121" y="155"/>
                  </a:cubicBezTo>
                  <a:cubicBezTo>
                    <a:pt x="1" y="719"/>
                    <a:pt x="96" y="1327"/>
                    <a:pt x="374" y="1835"/>
                  </a:cubicBezTo>
                  <a:cubicBezTo>
                    <a:pt x="517" y="2091"/>
                    <a:pt x="681" y="2267"/>
                    <a:pt x="879" y="2365"/>
                  </a:cubicBezTo>
                  <a:cubicBezTo>
                    <a:pt x="985" y="2412"/>
                    <a:pt x="1103" y="2440"/>
                    <a:pt x="1220" y="2440"/>
                  </a:cubicBezTo>
                  <a:cubicBezTo>
                    <a:pt x="1295" y="2440"/>
                    <a:pt x="1368" y="2432"/>
                    <a:pt x="1446" y="2409"/>
                  </a:cubicBezTo>
                  <a:cubicBezTo>
                    <a:pt x="1538" y="2373"/>
                    <a:pt x="1622" y="2323"/>
                    <a:pt x="1688" y="2253"/>
                  </a:cubicBezTo>
                  <a:cubicBezTo>
                    <a:pt x="1811" y="2119"/>
                    <a:pt x="1873" y="1927"/>
                    <a:pt x="1856" y="1723"/>
                  </a:cubicBezTo>
                  <a:cubicBezTo>
                    <a:pt x="1842" y="1536"/>
                    <a:pt x="1769" y="1377"/>
                    <a:pt x="1711" y="1257"/>
                  </a:cubicBezTo>
                  <a:cubicBezTo>
                    <a:pt x="1423" y="696"/>
                    <a:pt x="952" y="258"/>
                    <a:pt x="386" y="16"/>
                  </a:cubicBezTo>
                  <a:cubicBezTo>
                    <a:pt x="362" y="6"/>
                    <a:pt x="336"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1837;p48">
              <a:extLst>
                <a:ext uri="{FF2B5EF4-FFF2-40B4-BE49-F238E27FC236}">
                  <a16:creationId xmlns:a16="http://schemas.microsoft.com/office/drawing/2014/main" id="{E7877D88-AC1A-59D0-151F-61285F45AFED}"/>
                </a:ext>
              </a:extLst>
            </p:cNvPr>
            <p:cNvSpPr/>
            <p:nvPr/>
          </p:nvSpPr>
          <p:spPr>
            <a:xfrm rot="-293290">
              <a:off x="1498216" y="2267545"/>
              <a:ext cx="90281" cy="41716"/>
            </a:xfrm>
            <a:custGeom>
              <a:avLst/>
              <a:gdLst/>
              <a:ahLst/>
              <a:cxnLst/>
              <a:rect l="l" t="t" r="r" b="b"/>
              <a:pathLst>
                <a:path w="2305" h="1065" extrusionOk="0">
                  <a:moveTo>
                    <a:pt x="1537" y="1"/>
                  </a:moveTo>
                  <a:cubicBezTo>
                    <a:pt x="985" y="1"/>
                    <a:pt x="434" y="190"/>
                    <a:pt x="0" y="535"/>
                  </a:cubicBezTo>
                  <a:cubicBezTo>
                    <a:pt x="404" y="878"/>
                    <a:pt x="930" y="1065"/>
                    <a:pt x="1458" y="1065"/>
                  </a:cubicBezTo>
                  <a:cubicBezTo>
                    <a:pt x="1462" y="1065"/>
                    <a:pt x="1466" y="1065"/>
                    <a:pt x="1470" y="1065"/>
                  </a:cubicBezTo>
                  <a:cubicBezTo>
                    <a:pt x="1679" y="1062"/>
                    <a:pt x="1897" y="1031"/>
                    <a:pt x="2067" y="908"/>
                  </a:cubicBezTo>
                  <a:cubicBezTo>
                    <a:pt x="2182" y="827"/>
                    <a:pt x="2271" y="696"/>
                    <a:pt x="2293" y="560"/>
                  </a:cubicBezTo>
                  <a:cubicBezTo>
                    <a:pt x="2304" y="493"/>
                    <a:pt x="2302" y="429"/>
                    <a:pt x="2285" y="362"/>
                  </a:cubicBezTo>
                  <a:cubicBezTo>
                    <a:pt x="2237" y="228"/>
                    <a:pt x="2126" y="130"/>
                    <a:pt x="2000" y="74"/>
                  </a:cubicBezTo>
                  <a:cubicBezTo>
                    <a:pt x="1875" y="21"/>
                    <a:pt x="1732" y="4"/>
                    <a:pt x="1596" y="2"/>
                  </a:cubicBezTo>
                  <a:cubicBezTo>
                    <a:pt x="1576" y="1"/>
                    <a:pt x="1556" y="1"/>
                    <a:pt x="15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1838;p48">
              <a:extLst>
                <a:ext uri="{FF2B5EF4-FFF2-40B4-BE49-F238E27FC236}">
                  <a16:creationId xmlns:a16="http://schemas.microsoft.com/office/drawing/2014/main" id="{5F4D5AB5-5815-89F4-2DBE-6CC98CC232D1}"/>
                </a:ext>
              </a:extLst>
            </p:cNvPr>
            <p:cNvSpPr/>
            <p:nvPr/>
          </p:nvSpPr>
          <p:spPr>
            <a:xfrm rot="-293290">
              <a:off x="1490545" y="2260138"/>
              <a:ext cx="105713" cy="56679"/>
            </a:xfrm>
            <a:custGeom>
              <a:avLst/>
              <a:gdLst/>
              <a:ahLst/>
              <a:cxnLst/>
              <a:rect l="l" t="t" r="r" b="b"/>
              <a:pathLst>
                <a:path w="2699" h="1447" extrusionOk="0">
                  <a:moveTo>
                    <a:pt x="1753" y="377"/>
                  </a:moveTo>
                  <a:cubicBezTo>
                    <a:pt x="1762" y="377"/>
                    <a:pt x="1771" y="377"/>
                    <a:pt x="1781" y="378"/>
                  </a:cubicBezTo>
                  <a:cubicBezTo>
                    <a:pt x="1928" y="383"/>
                    <a:pt x="2029" y="400"/>
                    <a:pt x="2113" y="439"/>
                  </a:cubicBezTo>
                  <a:cubicBezTo>
                    <a:pt x="2199" y="478"/>
                    <a:pt x="2266" y="542"/>
                    <a:pt x="2291" y="609"/>
                  </a:cubicBezTo>
                  <a:cubicBezTo>
                    <a:pt x="2302" y="645"/>
                    <a:pt x="2305" y="676"/>
                    <a:pt x="2297" y="715"/>
                  </a:cubicBezTo>
                  <a:cubicBezTo>
                    <a:pt x="2286" y="799"/>
                    <a:pt x="2227" y="883"/>
                    <a:pt x="2152" y="938"/>
                  </a:cubicBezTo>
                  <a:cubicBezTo>
                    <a:pt x="2040" y="1016"/>
                    <a:pt x="1878" y="1056"/>
                    <a:pt x="1663" y="1058"/>
                  </a:cubicBezTo>
                  <a:cubicBezTo>
                    <a:pt x="1643" y="1059"/>
                    <a:pt x="1623" y="1059"/>
                    <a:pt x="1603" y="1059"/>
                  </a:cubicBezTo>
                  <a:cubicBezTo>
                    <a:pt x="1219" y="1059"/>
                    <a:pt x="841" y="933"/>
                    <a:pt x="522" y="729"/>
                  </a:cubicBezTo>
                  <a:cubicBezTo>
                    <a:pt x="888" y="502"/>
                    <a:pt x="1326" y="377"/>
                    <a:pt x="1753" y="377"/>
                  </a:cubicBezTo>
                  <a:close/>
                  <a:moveTo>
                    <a:pt x="1737" y="0"/>
                  </a:moveTo>
                  <a:cubicBezTo>
                    <a:pt x="1133" y="0"/>
                    <a:pt x="543" y="203"/>
                    <a:pt x="76" y="578"/>
                  </a:cubicBezTo>
                  <a:cubicBezTo>
                    <a:pt x="31" y="612"/>
                    <a:pt x="4" y="668"/>
                    <a:pt x="4" y="724"/>
                  </a:cubicBezTo>
                  <a:cubicBezTo>
                    <a:pt x="1" y="779"/>
                    <a:pt x="23" y="835"/>
                    <a:pt x="70" y="874"/>
                  </a:cubicBezTo>
                  <a:cubicBezTo>
                    <a:pt x="503" y="1237"/>
                    <a:pt x="1078" y="1446"/>
                    <a:pt x="1649" y="1446"/>
                  </a:cubicBezTo>
                  <a:lnTo>
                    <a:pt x="1672" y="1446"/>
                  </a:lnTo>
                  <a:cubicBezTo>
                    <a:pt x="1970" y="1446"/>
                    <a:pt x="2202" y="1379"/>
                    <a:pt x="2378" y="1254"/>
                  </a:cubicBezTo>
                  <a:cubicBezTo>
                    <a:pt x="2537" y="1142"/>
                    <a:pt x="2651" y="969"/>
                    <a:pt x="2682" y="782"/>
                  </a:cubicBezTo>
                  <a:cubicBezTo>
                    <a:pt x="2698" y="684"/>
                    <a:pt x="2693" y="587"/>
                    <a:pt x="2662" y="495"/>
                  </a:cubicBezTo>
                  <a:cubicBezTo>
                    <a:pt x="2601" y="322"/>
                    <a:pt x="2461" y="174"/>
                    <a:pt x="2274" y="93"/>
                  </a:cubicBezTo>
                  <a:cubicBezTo>
                    <a:pt x="2104" y="21"/>
                    <a:pt x="1928" y="7"/>
                    <a:pt x="1797" y="1"/>
                  </a:cubicBezTo>
                  <a:cubicBezTo>
                    <a:pt x="1777" y="1"/>
                    <a:pt x="1757" y="0"/>
                    <a:pt x="1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1839;p48">
              <a:extLst>
                <a:ext uri="{FF2B5EF4-FFF2-40B4-BE49-F238E27FC236}">
                  <a16:creationId xmlns:a16="http://schemas.microsoft.com/office/drawing/2014/main" id="{C444863F-2E7C-80C5-7359-E207D08A2269}"/>
                </a:ext>
              </a:extLst>
            </p:cNvPr>
            <p:cNvSpPr/>
            <p:nvPr/>
          </p:nvSpPr>
          <p:spPr>
            <a:xfrm rot="-293290">
              <a:off x="1484263" y="2204403"/>
              <a:ext cx="48568" cy="88015"/>
            </a:xfrm>
            <a:custGeom>
              <a:avLst/>
              <a:gdLst/>
              <a:ahLst/>
              <a:cxnLst/>
              <a:rect l="l" t="t" r="r" b="b"/>
              <a:pathLst>
                <a:path w="1240" h="2247" extrusionOk="0">
                  <a:moveTo>
                    <a:pt x="709" y="0"/>
                  </a:moveTo>
                  <a:cubicBezTo>
                    <a:pt x="703" y="0"/>
                    <a:pt x="697" y="0"/>
                    <a:pt x="690" y="1"/>
                  </a:cubicBezTo>
                  <a:cubicBezTo>
                    <a:pt x="556" y="9"/>
                    <a:pt x="431" y="90"/>
                    <a:pt x="341" y="196"/>
                  </a:cubicBezTo>
                  <a:cubicBezTo>
                    <a:pt x="255" y="302"/>
                    <a:pt x="202" y="433"/>
                    <a:pt x="163" y="567"/>
                  </a:cubicBezTo>
                  <a:cubicBezTo>
                    <a:pt x="1" y="1114"/>
                    <a:pt x="34" y="1722"/>
                    <a:pt x="263" y="2246"/>
                  </a:cubicBezTo>
                  <a:cubicBezTo>
                    <a:pt x="701" y="1948"/>
                    <a:pt x="1022" y="1479"/>
                    <a:pt x="1159" y="969"/>
                  </a:cubicBezTo>
                  <a:cubicBezTo>
                    <a:pt x="1215" y="765"/>
                    <a:pt x="1240" y="545"/>
                    <a:pt x="1164" y="349"/>
                  </a:cubicBezTo>
                  <a:cubicBezTo>
                    <a:pt x="1117" y="218"/>
                    <a:pt x="1016" y="98"/>
                    <a:pt x="891" y="40"/>
                  </a:cubicBezTo>
                  <a:cubicBezTo>
                    <a:pt x="835" y="14"/>
                    <a:pt x="778" y="0"/>
                    <a:pt x="7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1840;p48">
              <a:extLst>
                <a:ext uri="{FF2B5EF4-FFF2-40B4-BE49-F238E27FC236}">
                  <a16:creationId xmlns:a16="http://schemas.microsoft.com/office/drawing/2014/main" id="{22E49C4B-F966-D411-5D63-6504B83C6C8D}"/>
                </a:ext>
              </a:extLst>
            </p:cNvPr>
            <p:cNvSpPr/>
            <p:nvPr/>
          </p:nvSpPr>
          <p:spPr>
            <a:xfrm rot="-293290">
              <a:off x="1476868" y="2196959"/>
              <a:ext cx="63412" cy="103095"/>
            </a:xfrm>
            <a:custGeom>
              <a:avLst/>
              <a:gdLst/>
              <a:ahLst/>
              <a:cxnLst/>
              <a:rect l="l" t="t" r="r" b="b"/>
              <a:pathLst>
                <a:path w="1619" h="2632" extrusionOk="0">
                  <a:moveTo>
                    <a:pt x="907" y="383"/>
                  </a:moveTo>
                  <a:cubicBezTo>
                    <a:pt x="940" y="383"/>
                    <a:pt x="968" y="392"/>
                    <a:pt x="1002" y="405"/>
                  </a:cubicBezTo>
                  <a:cubicBezTo>
                    <a:pt x="1080" y="442"/>
                    <a:pt x="1150" y="520"/>
                    <a:pt x="1180" y="606"/>
                  </a:cubicBezTo>
                  <a:cubicBezTo>
                    <a:pt x="1228" y="735"/>
                    <a:pt x="1225" y="899"/>
                    <a:pt x="1169" y="1108"/>
                  </a:cubicBezTo>
                  <a:cubicBezTo>
                    <a:pt x="1066" y="1496"/>
                    <a:pt x="846" y="1853"/>
                    <a:pt x="550" y="2124"/>
                  </a:cubicBezTo>
                  <a:cubicBezTo>
                    <a:pt x="419" y="1703"/>
                    <a:pt x="419" y="1237"/>
                    <a:pt x="544" y="813"/>
                  </a:cubicBezTo>
                  <a:cubicBezTo>
                    <a:pt x="586" y="673"/>
                    <a:pt x="631" y="578"/>
                    <a:pt x="689" y="509"/>
                  </a:cubicBezTo>
                  <a:cubicBezTo>
                    <a:pt x="748" y="436"/>
                    <a:pt x="823" y="386"/>
                    <a:pt x="899" y="383"/>
                  </a:cubicBezTo>
                  <a:close/>
                  <a:moveTo>
                    <a:pt x="913" y="0"/>
                  </a:moveTo>
                  <a:cubicBezTo>
                    <a:pt x="901" y="0"/>
                    <a:pt x="890" y="0"/>
                    <a:pt x="879" y="1"/>
                  </a:cubicBezTo>
                  <a:cubicBezTo>
                    <a:pt x="698" y="9"/>
                    <a:pt x="522" y="107"/>
                    <a:pt x="391" y="269"/>
                  </a:cubicBezTo>
                  <a:cubicBezTo>
                    <a:pt x="276" y="411"/>
                    <a:pt x="218" y="576"/>
                    <a:pt x="179" y="704"/>
                  </a:cubicBezTo>
                  <a:cubicBezTo>
                    <a:pt x="0" y="1307"/>
                    <a:pt x="39" y="1948"/>
                    <a:pt x="282" y="2517"/>
                  </a:cubicBezTo>
                  <a:cubicBezTo>
                    <a:pt x="304" y="2570"/>
                    <a:pt x="349" y="2609"/>
                    <a:pt x="405" y="2626"/>
                  </a:cubicBezTo>
                  <a:cubicBezTo>
                    <a:pt x="422" y="2629"/>
                    <a:pt x="441" y="2632"/>
                    <a:pt x="458" y="2632"/>
                  </a:cubicBezTo>
                  <a:cubicBezTo>
                    <a:pt x="497" y="2632"/>
                    <a:pt x="536" y="2618"/>
                    <a:pt x="569" y="2598"/>
                  </a:cubicBezTo>
                  <a:cubicBezTo>
                    <a:pt x="1041" y="2272"/>
                    <a:pt x="1395" y="1764"/>
                    <a:pt x="1543" y="1206"/>
                  </a:cubicBezTo>
                  <a:cubicBezTo>
                    <a:pt x="1618" y="919"/>
                    <a:pt x="1616" y="679"/>
                    <a:pt x="1543" y="475"/>
                  </a:cubicBezTo>
                  <a:cubicBezTo>
                    <a:pt x="1473" y="288"/>
                    <a:pt x="1334" y="132"/>
                    <a:pt x="1166" y="57"/>
                  </a:cubicBezTo>
                  <a:cubicBezTo>
                    <a:pt x="1085" y="20"/>
                    <a:pt x="1001"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1841;p48">
              <a:extLst>
                <a:ext uri="{FF2B5EF4-FFF2-40B4-BE49-F238E27FC236}">
                  <a16:creationId xmlns:a16="http://schemas.microsoft.com/office/drawing/2014/main" id="{49D45493-71C3-4D97-8FC7-52EE7E77F1F3}"/>
                </a:ext>
              </a:extLst>
            </p:cNvPr>
            <p:cNvSpPr/>
            <p:nvPr/>
          </p:nvSpPr>
          <p:spPr>
            <a:xfrm rot="-293290">
              <a:off x="3107651" y="2321690"/>
              <a:ext cx="82095" cy="53937"/>
            </a:xfrm>
            <a:custGeom>
              <a:avLst/>
              <a:gdLst/>
              <a:ahLst/>
              <a:cxnLst/>
              <a:rect l="l" t="t" r="r" b="b"/>
              <a:pathLst>
                <a:path w="2096" h="1377" extrusionOk="0">
                  <a:moveTo>
                    <a:pt x="548" y="1"/>
                  </a:moveTo>
                  <a:cubicBezTo>
                    <a:pt x="525" y="1"/>
                    <a:pt x="503" y="2"/>
                    <a:pt x="481" y="4"/>
                  </a:cubicBezTo>
                  <a:cubicBezTo>
                    <a:pt x="338" y="18"/>
                    <a:pt x="202" y="87"/>
                    <a:pt x="112" y="196"/>
                  </a:cubicBezTo>
                  <a:cubicBezTo>
                    <a:pt x="65" y="244"/>
                    <a:pt x="37" y="305"/>
                    <a:pt x="23" y="372"/>
                  </a:cubicBezTo>
                  <a:cubicBezTo>
                    <a:pt x="1" y="506"/>
                    <a:pt x="48" y="645"/>
                    <a:pt x="129" y="757"/>
                  </a:cubicBezTo>
                  <a:cubicBezTo>
                    <a:pt x="213" y="868"/>
                    <a:pt x="324" y="952"/>
                    <a:pt x="442" y="1022"/>
                  </a:cubicBezTo>
                  <a:cubicBezTo>
                    <a:pt x="829" y="1252"/>
                    <a:pt x="1277" y="1377"/>
                    <a:pt x="1727" y="1377"/>
                  </a:cubicBezTo>
                  <a:cubicBezTo>
                    <a:pt x="1850" y="1377"/>
                    <a:pt x="1974" y="1368"/>
                    <a:pt x="2096" y="1348"/>
                  </a:cubicBezTo>
                  <a:cubicBezTo>
                    <a:pt x="1912" y="849"/>
                    <a:pt x="1541" y="422"/>
                    <a:pt x="1078" y="163"/>
                  </a:cubicBezTo>
                  <a:cubicBezTo>
                    <a:pt x="916" y="70"/>
                    <a:pt x="734" y="1"/>
                    <a:pt x="5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1842;p48">
              <a:extLst>
                <a:ext uri="{FF2B5EF4-FFF2-40B4-BE49-F238E27FC236}">
                  <a16:creationId xmlns:a16="http://schemas.microsoft.com/office/drawing/2014/main" id="{35BB578C-0B92-E939-A46F-512B22A39304}"/>
                </a:ext>
              </a:extLst>
            </p:cNvPr>
            <p:cNvSpPr/>
            <p:nvPr/>
          </p:nvSpPr>
          <p:spPr>
            <a:xfrm rot="-293290">
              <a:off x="3099693" y="2314019"/>
              <a:ext cx="97840" cy="69135"/>
            </a:xfrm>
            <a:custGeom>
              <a:avLst/>
              <a:gdLst/>
              <a:ahLst/>
              <a:cxnLst/>
              <a:rect l="l" t="t" r="r" b="b"/>
              <a:pathLst>
                <a:path w="2498" h="1765" extrusionOk="0">
                  <a:moveTo>
                    <a:pt x="751" y="389"/>
                  </a:moveTo>
                  <a:cubicBezTo>
                    <a:pt x="876" y="389"/>
                    <a:pt x="1018" y="434"/>
                    <a:pt x="1189" y="523"/>
                  </a:cubicBezTo>
                  <a:cubicBezTo>
                    <a:pt x="1537" y="724"/>
                    <a:pt x="1830" y="1023"/>
                    <a:pt x="2017" y="1380"/>
                  </a:cubicBezTo>
                  <a:cubicBezTo>
                    <a:pt x="1989" y="1381"/>
                    <a:pt x="1961" y="1381"/>
                    <a:pt x="1933" y="1381"/>
                  </a:cubicBezTo>
                  <a:cubicBezTo>
                    <a:pt x="1522" y="1381"/>
                    <a:pt x="1103" y="1267"/>
                    <a:pt x="748" y="1053"/>
                  </a:cubicBezTo>
                  <a:cubicBezTo>
                    <a:pt x="617" y="981"/>
                    <a:pt x="541" y="914"/>
                    <a:pt x="486" y="841"/>
                  </a:cubicBezTo>
                  <a:cubicBezTo>
                    <a:pt x="430" y="766"/>
                    <a:pt x="402" y="677"/>
                    <a:pt x="416" y="607"/>
                  </a:cubicBezTo>
                  <a:cubicBezTo>
                    <a:pt x="421" y="573"/>
                    <a:pt x="435" y="543"/>
                    <a:pt x="461" y="515"/>
                  </a:cubicBezTo>
                  <a:cubicBezTo>
                    <a:pt x="516" y="448"/>
                    <a:pt x="608" y="403"/>
                    <a:pt x="700" y="392"/>
                  </a:cubicBezTo>
                  <a:cubicBezTo>
                    <a:pt x="714" y="389"/>
                    <a:pt x="734" y="389"/>
                    <a:pt x="751" y="389"/>
                  </a:cubicBezTo>
                  <a:close/>
                  <a:moveTo>
                    <a:pt x="746" y="1"/>
                  </a:moveTo>
                  <a:cubicBezTo>
                    <a:pt x="719" y="1"/>
                    <a:pt x="691" y="2"/>
                    <a:pt x="664" y="4"/>
                  </a:cubicBezTo>
                  <a:cubicBezTo>
                    <a:pt x="469" y="27"/>
                    <a:pt x="282" y="124"/>
                    <a:pt x="165" y="267"/>
                  </a:cubicBezTo>
                  <a:cubicBezTo>
                    <a:pt x="98" y="345"/>
                    <a:pt x="59" y="431"/>
                    <a:pt x="39" y="529"/>
                  </a:cubicBezTo>
                  <a:cubicBezTo>
                    <a:pt x="0" y="705"/>
                    <a:pt x="53" y="905"/>
                    <a:pt x="176" y="1067"/>
                  </a:cubicBezTo>
                  <a:cubicBezTo>
                    <a:pt x="282" y="1215"/>
                    <a:pt x="430" y="1313"/>
                    <a:pt x="544" y="1383"/>
                  </a:cubicBezTo>
                  <a:cubicBezTo>
                    <a:pt x="963" y="1634"/>
                    <a:pt x="1440" y="1765"/>
                    <a:pt x="1920" y="1765"/>
                  </a:cubicBezTo>
                  <a:cubicBezTo>
                    <a:pt x="2054" y="1765"/>
                    <a:pt x="2190" y="1756"/>
                    <a:pt x="2327" y="1731"/>
                  </a:cubicBezTo>
                  <a:cubicBezTo>
                    <a:pt x="2385" y="1720"/>
                    <a:pt x="2436" y="1687"/>
                    <a:pt x="2464" y="1636"/>
                  </a:cubicBezTo>
                  <a:cubicBezTo>
                    <a:pt x="2492" y="1589"/>
                    <a:pt x="2497" y="1525"/>
                    <a:pt x="2478" y="1475"/>
                  </a:cubicBezTo>
                  <a:cubicBezTo>
                    <a:pt x="2282" y="936"/>
                    <a:pt x="1881" y="467"/>
                    <a:pt x="1376" y="186"/>
                  </a:cubicBezTo>
                  <a:cubicBezTo>
                    <a:pt x="1146" y="61"/>
                    <a:pt x="940" y="1"/>
                    <a:pt x="7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1843;p48">
              <a:extLst>
                <a:ext uri="{FF2B5EF4-FFF2-40B4-BE49-F238E27FC236}">
                  <a16:creationId xmlns:a16="http://schemas.microsoft.com/office/drawing/2014/main" id="{A3A1451D-223A-BBF7-3950-AB09982AEF27}"/>
                </a:ext>
              </a:extLst>
            </p:cNvPr>
            <p:cNvSpPr/>
            <p:nvPr/>
          </p:nvSpPr>
          <p:spPr>
            <a:xfrm rot="-293290">
              <a:off x="3127335" y="2375965"/>
              <a:ext cx="65057" cy="72739"/>
            </a:xfrm>
            <a:custGeom>
              <a:avLst/>
              <a:gdLst/>
              <a:ahLst/>
              <a:cxnLst/>
              <a:rect l="l" t="t" r="r" b="b"/>
              <a:pathLst>
                <a:path w="1661" h="1857" extrusionOk="0">
                  <a:moveTo>
                    <a:pt x="1660" y="0"/>
                  </a:moveTo>
                  <a:lnTo>
                    <a:pt x="1660" y="0"/>
                  </a:lnTo>
                  <a:cubicBezTo>
                    <a:pt x="1133" y="75"/>
                    <a:pt x="642" y="352"/>
                    <a:pt x="293" y="753"/>
                  </a:cubicBezTo>
                  <a:cubicBezTo>
                    <a:pt x="154" y="910"/>
                    <a:pt x="34" y="1094"/>
                    <a:pt x="14" y="1303"/>
                  </a:cubicBezTo>
                  <a:cubicBezTo>
                    <a:pt x="1" y="1442"/>
                    <a:pt x="37" y="1596"/>
                    <a:pt x="126" y="1705"/>
                  </a:cubicBezTo>
                  <a:cubicBezTo>
                    <a:pt x="168" y="1758"/>
                    <a:pt x="218" y="1800"/>
                    <a:pt x="282" y="1822"/>
                  </a:cubicBezTo>
                  <a:cubicBezTo>
                    <a:pt x="335" y="1845"/>
                    <a:pt x="393" y="1856"/>
                    <a:pt x="451" y="1856"/>
                  </a:cubicBezTo>
                  <a:cubicBezTo>
                    <a:pt x="531" y="1856"/>
                    <a:pt x="612" y="1836"/>
                    <a:pt x="684" y="1802"/>
                  </a:cubicBezTo>
                  <a:cubicBezTo>
                    <a:pt x="804" y="1744"/>
                    <a:pt x="910" y="1649"/>
                    <a:pt x="1005" y="1548"/>
                  </a:cubicBezTo>
                  <a:cubicBezTo>
                    <a:pt x="1390" y="1130"/>
                    <a:pt x="1633" y="572"/>
                    <a:pt x="16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1844;p48">
              <a:extLst>
                <a:ext uri="{FF2B5EF4-FFF2-40B4-BE49-F238E27FC236}">
                  <a16:creationId xmlns:a16="http://schemas.microsoft.com/office/drawing/2014/main" id="{0F7AE47D-16F4-91AC-046C-2E20F92593C3}"/>
                </a:ext>
              </a:extLst>
            </p:cNvPr>
            <p:cNvSpPr/>
            <p:nvPr/>
          </p:nvSpPr>
          <p:spPr>
            <a:xfrm rot="-293290">
              <a:off x="3119459" y="2368297"/>
              <a:ext cx="80567" cy="88015"/>
            </a:xfrm>
            <a:custGeom>
              <a:avLst/>
              <a:gdLst/>
              <a:ahLst/>
              <a:cxnLst/>
              <a:rect l="l" t="t" r="r" b="b"/>
              <a:pathLst>
                <a:path w="2057" h="2247" extrusionOk="0">
                  <a:moveTo>
                    <a:pt x="1641" y="439"/>
                  </a:moveTo>
                  <a:cubicBezTo>
                    <a:pt x="1569" y="871"/>
                    <a:pt x="1365" y="1290"/>
                    <a:pt x="1061" y="1619"/>
                  </a:cubicBezTo>
                  <a:cubicBezTo>
                    <a:pt x="963" y="1722"/>
                    <a:pt x="879" y="1789"/>
                    <a:pt x="801" y="1828"/>
                  </a:cubicBezTo>
                  <a:cubicBezTo>
                    <a:pt x="747" y="1852"/>
                    <a:pt x="694" y="1864"/>
                    <a:pt x="645" y="1864"/>
                  </a:cubicBezTo>
                  <a:cubicBezTo>
                    <a:pt x="612" y="1864"/>
                    <a:pt x="582" y="1859"/>
                    <a:pt x="556" y="1848"/>
                  </a:cubicBezTo>
                  <a:cubicBezTo>
                    <a:pt x="525" y="1834"/>
                    <a:pt x="500" y="1811"/>
                    <a:pt x="475" y="1786"/>
                  </a:cubicBezTo>
                  <a:cubicBezTo>
                    <a:pt x="425" y="1717"/>
                    <a:pt x="397" y="1619"/>
                    <a:pt x="405" y="1524"/>
                  </a:cubicBezTo>
                  <a:cubicBezTo>
                    <a:pt x="419" y="1385"/>
                    <a:pt x="497" y="1237"/>
                    <a:pt x="637" y="1078"/>
                  </a:cubicBezTo>
                  <a:cubicBezTo>
                    <a:pt x="902" y="771"/>
                    <a:pt x="1256" y="548"/>
                    <a:pt x="1641" y="439"/>
                  </a:cubicBezTo>
                  <a:close/>
                  <a:moveTo>
                    <a:pt x="1865" y="1"/>
                  </a:moveTo>
                  <a:cubicBezTo>
                    <a:pt x="1855" y="1"/>
                    <a:pt x="1844" y="2"/>
                    <a:pt x="1834" y="4"/>
                  </a:cubicBezTo>
                  <a:cubicBezTo>
                    <a:pt x="1267" y="87"/>
                    <a:pt x="726" y="386"/>
                    <a:pt x="347" y="824"/>
                  </a:cubicBezTo>
                  <a:cubicBezTo>
                    <a:pt x="151" y="1041"/>
                    <a:pt x="48" y="1259"/>
                    <a:pt x="23" y="1479"/>
                  </a:cubicBezTo>
                  <a:cubicBezTo>
                    <a:pt x="1" y="1669"/>
                    <a:pt x="62" y="1876"/>
                    <a:pt x="176" y="2018"/>
                  </a:cubicBezTo>
                  <a:cubicBezTo>
                    <a:pt x="238" y="2099"/>
                    <a:pt x="316" y="2157"/>
                    <a:pt x="405" y="2196"/>
                  </a:cubicBezTo>
                  <a:cubicBezTo>
                    <a:pt x="483" y="2227"/>
                    <a:pt x="564" y="2247"/>
                    <a:pt x="648" y="2247"/>
                  </a:cubicBezTo>
                  <a:cubicBezTo>
                    <a:pt x="751" y="2247"/>
                    <a:pt x="860" y="2221"/>
                    <a:pt x="960" y="2168"/>
                  </a:cubicBezTo>
                  <a:cubicBezTo>
                    <a:pt x="1128" y="2093"/>
                    <a:pt x="1253" y="1970"/>
                    <a:pt x="1345" y="1873"/>
                  </a:cubicBezTo>
                  <a:cubicBezTo>
                    <a:pt x="1769" y="1415"/>
                    <a:pt x="2020" y="818"/>
                    <a:pt x="2051" y="202"/>
                  </a:cubicBezTo>
                  <a:cubicBezTo>
                    <a:pt x="2057" y="146"/>
                    <a:pt x="2032" y="90"/>
                    <a:pt x="1990" y="51"/>
                  </a:cubicBezTo>
                  <a:cubicBezTo>
                    <a:pt x="1956" y="19"/>
                    <a:pt x="1911" y="1"/>
                    <a:pt x="1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1845;p48">
              <a:extLst>
                <a:ext uri="{FF2B5EF4-FFF2-40B4-BE49-F238E27FC236}">
                  <a16:creationId xmlns:a16="http://schemas.microsoft.com/office/drawing/2014/main" id="{1B41F05A-9CFF-C969-8E10-692101AD660B}"/>
                </a:ext>
              </a:extLst>
            </p:cNvPr>
            <p:cNvSpPr/>
            <p:nvPr/>
          </p:nvSpPr>
          <p:spPr>
            <a:xfrm rot="-293290">
              <a:off x="3192899" y="2368042"/>
              <a:ext cx="57929" cy="80494"/>
            </a:xfrm>
            <a:custGeom>
              <a:avLst/>
              <a:gdLst/>
              <a:ahLst/>
              <a:cxnLst/>
              <a:rect l="l" t="t" r="r" b="b"/>
              <a:pathLst>
                <a:path w="1479" h="2055" extrusionOk="0">
                  <a:moveTo>
                    <a:pt x="112" y="0"/>
                  </a:moveTo>
                  <a:lnTo>
                    <a:pt x="112" y="0"/>
                  </a:lnTo>
                  <a:cubicBezTo>
                    <a:pt x="0" y="522"/>
                    <a:pt x="89" y="1077"/>
                    <a:pt x="346" y="1543"/>
                  </a:cubicBezTo>
                  <a:cubicBezTo>
                    <a:pt x="447" y="1727"/>
                    <a:pt x="578" y="1900"/>
                    <a:pt x="767" y="1995"/>
                  </a:cubicBezTo>
                  <a:cubicBezTo>
                    <a:pt x="847" y="2033"/>
                    <a:pt x="936" y="2055"/>
                    <a:pt x="1024" y="2055"/>
                  </a:cubicBezTo>
                  <a:cubicBezTo>
                    <a:pt x="1078" y="2055"/>
                    <a:pt x="1132" y="2046"/>
                    <a:pt x="1183" y="2028"/>
                  </a:cubicBezTo>
                  <a:cubicBezTo>
                    <a:pt x="1244" y="2009"/>
                    <a:pt x="1300" y="1973"/>
                    <a:pt x="1350" y="1925"/>
                  </a:cubicBezTo>
                  <a:cubicBezTo>
                    <a:pt x="1443" y="1822"/>
                    <a:pt x="1479" y="1677"/>
                    <a:pt x="1468" y="1540"/>
                  </a:cubicBezTo>
                  <a:cubicBezTo>
                    <a:pt x="1456" y="1401"/>
                    <a:pt x="1406" y="1272"/>
                    <a:pt x="1342" y="1150"/>
                  </a:cubicBezTo>
                  <a:cubicBezTo>
                    <a:pt x="1080" y="642"/>
                    <a:pt x="642" y="223"/>
                    <a:pt x="1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1846;p48">
              <a:extLst>
                <a:ext uri="{FF2B5EF4-FFF2-40B4-BE49-F238E27FC236}">
                  <a16:creationId xmlns:a16="http://schemas.microsoft.com/office/drawing/2014/main" id="{0D717701-7254-F163-7C29-4595EA649376}"/>
                </a:ext>
              </a:extLst>
            </p:cNvPr>
            <p:cNvSpPr/>
            <p:nvPr/>
          </p:nvSpPr>
          <p:spPr>
            <a:xfrm rot="-293290">
              <a:off x="3185216" y="2360401"/>
              <a:ext cx="73361" cy="95614"/>
            </a:xfrm>
            <a:custGeom>
              <a:avLst/>
              <a:gdLst/>
              <a:ahLst/>
              <a:cxnLst/>
              <a:rect l="l" t="t" r="r" b="b"/>
              <a:pathLst>
                <a:path w="1873" h="2441" extrusionOk="0">
                  <a:moveTo>
                    <a:pt x="458" y="485"/>
                  </a:moveTo>
                  <a:lnTo>
                    <a:pt x="458" y="485"/>
                  </a:lnTo>
                  <a:cubicBezTo>
                    <a:pt x="841" y="703"/>
                    <a:pt x="1161" y="1038"/>
                    <a:pt x="1360" y="1434"/>
                  </a:cubicBezTo>
                  <a:cubicBezTo>
                    <a:pt x="1427" y="1562"/>
                    <a:pt x="1463" y="1660"/>
                    <a:pt x="1468" y="1749"/>
                  </a:cubicBezTo>
                  <a:cubicBezTo>
                    <a:pt x="1477" y="1847"/>
                    <a:pt x="1452" y="1936"/>
                    <a:pt x="1401" y="1986"/>
                  </a:cubicBezTo>
                  <a:cubicBezTo>
                    <a:pt x="1379" y="2009"/>
                    <a:pt x="1351" y="2025"/>
                    <a:pt x="1315" y="2039"/>
                  </a:cubicBezTo>
                  <a:cubicBezTo>
                    <a:pt x="1285" y="2050"/>
                    <a:pt x="1252" y="2055"/>
                    <a:pt x="1218" y="2055"/>
                  </a:cubicBezTo>
                  <a:cubicBezTo>
                    <a:pt x="1160" y="2055"/>
                    <a:pt x="1100" y="2040"/>
                    <a:pt x="1047" y="2014"/>
                  </a:cubicBezTo>
                  <a:cubicBezTo>
                    <a:pt x="924" y="1956"/>
                    <a:pt x="813" y="1833"/>
                    <a:pt x="710" y="1646"/>
                  </a:cubicBezTo>
                  <a:cubicBezTo>
                    <a:pt x="514" y="1294"/>
                    <a:pt x="425" y="881"/>
                    <a:pt x="458" y="485"/>
                  </a:cubicBezTo>
                  <a:close/>
                  <a:moveTo>
                    <a:pt x="312" y="1"/>
                  </a:moveTo>
                  <a:cubicBezTo>
                    <a:pt x="280" y="1"/>
                    <a:pt x="248" y="9"/>
                    <a:pt x="219" y="25"/>
                  </a:cubicBezTo>
                  <a:cubicBezTo>
                    <a:pt x="168" y="53"/>
                    <a:pt x="132" y="100"/>
                    <a:pt x="118" y="156"/>
                  </a:cubicBezTo>
                  <a:cubicBezTo>
                    <a:pt x="1" y="717"/>
                    <a:pt x="96" y="1328"/>
                    <a:pt x="375" y="1833"/>
                  </a:cubicBezTo>
                  <a:cubicBezTo>
                    <a:pt x="517" y="2092"/>
                    <a:pt x="682" y="2265"/>
                    <a:pt x="880" y="2363"/>
                  </a:cubicBezTo>
                  <a:cubicBezTo>
                    <a:pt x="983" y="2413"/>
                    <a:pt x="1103" y="2441"/>
                    <a:pt x="1217" y="2441"/>
                  </a:cubicBezTo>
                  <a:cubicBezTo>
                    <a:pt x="1295" y="2441"/>
                    <a:pt x="1368" y="2430"/>
                    <a:pt x="1443" y="2405"/>
                  </a:cubicBezTo>
                  <a:cubicBezTo>
                    <a:pt x="1538" y="2371"/>
                    <a:pt x="1622" y="2318"/>
                    <a:pt x="1689" y="2248"/>
                  </a:cubicBezTo>
                  <a:cubicBezTo>
                    <a:pt x="1809" y="2117"/>
                    <a:pt x="1873" y="1925"/>
                    <a:pt x="1856" y="1718"/>
                  </a:cubicBezTo>
                  <a:cubicBezTo>
                    <a:pt x="1842" y="1537"/>
                    <a:pt x="1767" y="1378"/>
                    <a:pt x="1708" y="1258"/>
                  </a:cubicBezTo>
                  <a:cubicBezTo>
                    <a:pt x="1424" y="697"/>
                    <a:pt x="952" y="257"/>
                    <a:pt x="383" y="17"/>
                  </a:cubicBezTo>
                  <a:cubicBezTo>
                    <a:pt x="360" y="6"/>
                    <a:pt x="336"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1847;p48">
              <a:extLst>
                <a:ext uri="{FF2B5EF4-FFF2-40B4-BE49-F238E27FC236}">
                  <a16:creationId xmlns:a16="http://schemas.microsoft.com/office/drawing/2014/main" id="{A0792474-EE6A-8B23-782F-57CA86EE79C9}"/>
                </a:ext>
              </a:extLst>
            </p:cNvPr>
            <p:cNvSpPr/>
            <p:nvPr/>
          </p:nvSpPr>
          <p:spPr>
            <a:xfrm rot="-293290">
              <a:off x="3192599" y="2342313"/>
              <a:ext cx="90398" cy="41716"/>
            </a:xfrm>
            <a:custGeom>
              <a:avLst/>
              <a:gdLst/>
              <a:ahLst/>
              <a:cxnLst/>
              <a:rect l="l" t="t" r="r" b="b"/>
              <a:pathLst>
                <a:path w="2308" h="1065" extrusionOk="0">
                  <a:moveTo>
                    <a:pt x="1539" y="1"/>
                  </a:moveTo>
                  <a:cubicBezTo>
                    <a:pt x="987" y="1"/>
                    <a:pt x="437" y="187"/>
                    <a:pt x="0" y="534"/>
                  </a:cubicBezTo>
                  <a:cubicBezTo>
                    <a:pt x="408" y="878"/>
                    <a:pt x="933" y="1065"/>
                    <a:pt x="1462" y="1065"/>
                  </a:cubicBezTo>
                  <a:cubicBezTo>
                    <a:pt x="1466" y="1065"/>
                    <a:pt x="1470" y="1065"/>
                    <a:pt x="1473" y="1065"/>
                  </a:cubicBezTo>
                  <a:cubicBezTo>
                    <a:pt x="1683" y="1062"/>
                    <a:pt x="1898" y="1028"/>
                    <a:pt x="2071" y="908"/>
                  </a:cubicBezTo>
                  <a:cubicBezTo>
                    <a:pt x="2185" y="827"/>
                    <a:pt x="2271" y="693"/>
                    <a:pt x="2296" y="560"/>
                  </a:cubicBezTo>
                  <a:cubicBezTo>
                    <a:pt x="2308" y="493"/>
                    <a:pt x="2302" y="426"/>
                    <a:pt x="2285" y="359"/>
                  </a:cubicBezTo>
                  <a:cubicBezTo>
                    <a:pt x="2241" y="228"/>
                    <a:pt x="2129" y="130"/>
                    <a:pt x="2004" y="74"/>
                  </a:cubicBezTo>
                  <a:cubicBezTo>
                    <a:pt x="1878" y="21"/>
                    <a:pt x="1736" y="4"/>
                    <a:pt x="1599" y="2"/>
                  </a:cubicBezTo>
                  <a:cubicBezTo>
                    <a:pt x="1579" y="1"/>
                    <a:pt x="1559" y="1"/>
                    <a:pt x="15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1848;p48">
              <a:extLst>
                <a:ext uri="{FF2B5EF4-FFF2-40B4-BE49-F238E27FC236}">
                  <a16:creationId xmlns:a16="http://schemas.microsoft.com/office/drawing/2014/main" id="{DCCE8303-5E17-46AF-E074-196FC981213B}"/>
                </a:ext>
              </a:extLst>
            </p:cNvPr>
            <p:cNvSpPr/>
            <p:nvPr/>
          </p:nvSpPr>
          <p:spPr>
            <a:xfrm rot="-293290">
              <a:off x="3184953" y="2334788"/>
              <a:ext cx="105791" cy="56561"/>
            </a:xfrm>
            <a:custGeom>
              <a:avLst/>
              <a:gdLst/>
              <a:ahLst/>
              <a:cxnLst/>
              <a:rect l="l" t="t" r="r" b="b"/>
              <a:pathLst>
                <a:path w="2701" h="1444" extrusionOk="0">
                  <a:moveTo>
                    <a:pt x="1740" y="383"/>
                  </a:moveTo>
                  <a:cubicBezTo>
                    <a:pt x="1754" y="383"/>
                    <a:pt x="1769" y="383"/>
                    <a:pt x="1783" y="383"/>
                  </a:cubicBezTo>
                  <a:cubicBezTo>
                    <a:pt x="1931" y="386"/>
                    <a:pt x="2031" y="406"/>
                    <a:pt x="2115" y="439"/>
                  </a:cubicBezTo>
                  <a:cubicBezTo>
                    <a:pt x="2201" y="478"/>
                    <a:pt x="2268" y="545"/>
                    <a:pt x="2293" y="609"/>
                  </a:cubicBezTo>
                  <a:cubicBezTo>
                    <a:pt x="2307" y="646"/>
                    <a:pt x="2307" y="676"/>
                    <a:pt x="2299" y="715"/>
                  </a:cubicBezTo>
                  <a:cubicBezTo>
                    <a:pt x="2285" y="799"/>
                    <a:pt x="2229" y="883"/>
                    <a:pt x="2154" y="938"/>
                  </a:cubicBezTo>
                  <a:cubicBezTo>
                    <a:pt x="2037" y="1019"/>
                    <a:pt x="1881" y="1058"/>
                    <a:pt x="1666" y="1061"/>
                  </a:cubicBezTo>
                  <a:lnTo>
                    <a:pt x="1652" y="1061"/>
                  </a:lnTo>
                  <a:cubicBezTo>
                    <a:pt x="1253" y="1061"/>
                    <a:pt x="857" y="941"/>
                    <a:pt x="525" y="729"/>
                  </a:cubicBezTo>
                  <a:cubicBezTo>
                    <a:pt x="886" y="503"/>
                    <a:pt x="1318" y="383"/>
                    <a:pt x="1740" y="383"/>
                  </a:cubicBezTo>
                  <a:close/>
                  <a:moveTo>
                    <a:pt x="1736" y="0"/>
                  </a:moveTo>
                  <a:cubicBezTo>
                    <a:pt x="1130" y="0"/>
                    <a:pt x="543" y="201"/>
                    <a:pt x="78" y="576"/>
                  </a:cubicBezTo>
                  <a:cubicBezTo>
                    <a:pt x="34" y="609"/>
                    <a:pt x="9" y="668"/>
                    <a:pt x="6" y="721"/>
                  </a:cubicBezTo>
                  <a:cubicBezTo>
                    <a:pt x="0" y="777"/>
                    <a:pt x="25" y="832"/>
                    <a:pt x="70" y="872"/>
                  </a:cubicBezTo>
                  <a:cubicBezTo>
                    <a:pt x="502" y="1234"/>
                    <a:pt x="1080" y="1443"/>
                    <a:pt x="1652" y="1443"/>
                  </a:cubicBezTo>
                  <a:lnTo>
                    <a:pt x="1671" y="1443"/>
                  </a:lnTo>
                  <a:cubicBezTo>
                    <a:pt x="1967" y="1443"/>
                    <a:pt x="2199" y="1376"/>
                    <a:pt x="2380" y="1251"/>
                  </a:cubicBezTo>
                  <a:cubicBezTo>
                    <a:pt x="2536" y="1139"/>
                    <a:pt x="2651" y="966"/>
                    <a:pt x="2684" y="782"/>
                  </a:cubicBezTo>
                  <a:cubicBezTo>
                    <a:pt x="2701" y="685"/>
                    <a:pt x="2692" y="587"/>
                    <a:pt x="2662" y="492"/>
                  </a:cubicBezTo>
                  <a:cubicBezTo>
                    <a:pt x="2603" y="322"/>
                    <a:pt x="2464" y="171"/>
                    <a:pt x="2274" y="90"/>
                  </a:cubicBezTo>
                  <a:cubicBezTo>
                    <a:pt x="2104" y="18"/>
                    <a:pt x="1931" y="4"/>
                    <a:pt x="1797" y="1"/>
                  </a:cubicBezTo>
                  <a:cubicBezTo>
                    <a:pt x="1776" y="1"/>
                    <a:pt x="1756" y="0"/>
                    <a:pt x="1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1849;p48">
              <a:extLst>
                <a:ext uri="{FF2B5EF4-FFF2-40B4-BE49-F238E27FC236}">
                  <a16:creationId xmlns:a16="http://schemas.microsoft.com/office/drawing/2014/main" id="{59396991-876A-FF06-6987-40D32C888572}"/>
                </a:ext>
              </a:extLst>
            </p:cNvPr>
            <p:cNvSpPr/>
            <p:nvPr/>
          </p:nvSpPr>
          <p:spPr>
            <a:xfrm rot="-293290">
              <a:off x="3178685" y="2279174"/>
              <a:ext cx="48568" cy="88015"/>
            </a:xfrm>
            <a:custGeom>
              <a:avLst/>
              <a:gdLst/>
              <a:ahLst/>
              <a:cxnLst/>
              <a:rect l="l" t="t" r="r" b="b"/>
              <a:pathLst>
                <a:path w="1240" h="2247" extrusionOk="0">
                  <a:moveTo>
                    <a:pt x="710" y="0"/>
                  </a:moveTo>
                  <a:cubicBezTo>
                    <a:pt x="704" y="0"/>
                    <a:pt x="698" y="0"/>
                    <a:pt x="692" y="1"/>
                  </a:cubicBezTo>
                  <a:cubicBezTo>
                    <a:pt x="556" y="6"/>
                    <a:pt x="430" y="87"/>
                    <a:pt x="344" y="196"/>
                  </a:cubicBezTo>
                  <a:cubicBezTo>
                    <a:pt x="257" y="299"/>
                    <a:pt x="204" y="433"/>
                    <a:pt x="165" y="564"/>
                  </a:cubicBezTo>
                  <a:cubicBezTo>
                    <a:pt x="0" y="1114"/>
                    <a:pt x="37" y="1719"/>
                    <a:pt x="263" y="2246"/>
                  </a:cubicBezTo>
                  <a:cubicBezTo>
                    <a:pt x="703" y="1945"/>
                    <a:pt x="1024" y="1479"/>
                    <a:pt x="1158" y="966"/>
                  </a:cubicBezTo>
                  <a:cubicBezTo>
                    <a:pt x="1214" y="765"/>
                    <a:pt x="1239" y="545"/>
                    <a:pt x="1167" y="349"/>
                  </a:cubicBezTo>
                  <a:cubicBezTo>
                    <a:pt x="1116" y="215"/>
                    <a:pt x="1016" y="98"/>
                    <a:pt x="890" y="40"/>
                  </a:cubicBezTo>
                  <a:cubicBezTo>
                    <a:pt x="837" y="14"/>
                    <a:pt x="776" y="0"/>
                    <a:pt x="7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1850;p48">
              <a:extLst>
                <a:ext uri="{FF2B5EF4-FFF2-40B4-BE49-F238E27FC236}">
                  <a16:creationId xmlns:a16="http://schemas.microsoft.com/office/drawing/2014/main" id="{87D291D8-BCF3-3680-9B11-100B08F38939}"/>
                </a:ext>
              </a:extLst>
            </p:cNvPr>
            <p:cNvSpPr/>
            <p:nvPr/>
          </p:nvSpPr>
          <p:spPr>
            <a:xfrm rot="-293290">
              <a:off x="3171239" y="2271537"/>
              <a:ext cx="63412" cy="103174"/>
            </a:xfrm>
            <a:custGeom>
              <a:avLst/>
              <a:gdLst/>
              <a:ahLst/>
              <a:cxnLst/>
              <a:rect l="l" t="t" r="r" b="b"/>
              <a:pathLst>
                <a:path w="1619" h="2634" extrusionOk="0">
                  <a:moveTo>
                    <a:pt x="910" y="388"/>
                  </a:moveTo>
                  <a:cubicBezTo>
                    <a:pt x="941" y="388"/>
                    <a:pt x="969" y="394"/>
                    <a:pt x="1005" y="408"/>
                  </a:cubicBezTo>
                  <a:cubicBezTo>
                    <a:pt x="1080" y="447"/>
                    <a:pt x="1150" y="519"/>
                    <a:pt x="1181" y="611"/>
                  </a:cubicBezTo>
                  <a:cubicBezTo>
                    <a:pt x="1231" y="740"/>
                    <a:pt x="1228" y="904"/>
                    <a:pt x="1172" y="1113"/>
                  </a:cubicBezTo>
                  <a:cubicBezTo>
                    <a:pt x="1069" y="1498"/>
                    <a:pt x="846" y="1858"/>
                    <a:pt x="550" y="2126"/>
                  </a:cubicBezTo>
                  <a:cubicBezTo>
                    <a:pt x="422" y="1705"/>
                    <a:pt x="422" y="1242"/>
                    <a:pt x="548" y="815"/>
                  </a:cubicBezTo>
                  <a:cubicBezTo>
                    <a:pt x="589" y="675"/>
                    <a:pt x="634" y="583"/>
                    <a:pt x="690" y="514"/>
                  </a:cubicBezTo>
                  <a:cubicBezTo>
                    <a:pt x="748" y="438"/>
                    <a:pt x="829" y="391"/>
                    <a:pt x="899" y="388"/>
                  </a:cubicBezTo>
                  <a:close/>
                  <a:moveTo>
                    <a:pt x="900" y="0"/>
                  </a:moveTo>
                  <a:cubicBezTo>
                    <a:pt x="893" y="0"/>
                    <a:pt x="886" y="0"/>
                    <a:pt x="880" y="0"/>
                  </a:cubicBezTo>
                  <a:cubicBezTo>
                    <a:pt x="698" y="9"/>
                    <a:pt x="520" y="109"/>
                    <a:pt x="391" y="268"/>
                  </a:cubicBezTo>
                  <a:cubicBezTo>
                    <a:pt x="274" y="410"/>
                    <a:pt x="216" y="575"/>
                    <a:pt x="177" y="703"/>
                  </a:cubicBezTo>
                  <a:cubicBezTo>
                    <a:pt x="1" y="1309"/>
                    <a:pt x="37" y="1950"/>
                    <a:pt x="283" y="2517"/>
                  </a:cubicBezTo>
                  <a:cubicBezTo>
                    <a:pt x="302" y="2570"/>
                    <a:pt x="349" y="2609"/>
                    <a:pt x="405" y="2625"/>
                  </a:cubicBezTo>
                  <a:cubicBezTo>
                    <a:pt x="422" y="2628"/>
                    <a:pt x="439" y="2634"/>
                    <a:pt x="455" y="2634"/>
                  </a:cubicBezTo>
                  <a:cubicBezTo>
                    <a:pt x="497" y="2634"/>
                    <a:pt x="536" y="2623"/>
                    <a:pt x="567" y="2595"/>
                  </a:cubicBezTo>
                  <a:cubicBezTo>
                    <a:pt x="1039" y="2268"/>
                    <a:pt x="1396" y="1761"/>
                    <a:pt x="1541" y="1203"/>
                  </a:cubicBezTo>
                  <a:cubicBezTo>
                    <a:pt x="1619" y="915"/>
                    <a:pt x="1619" y="675"/>
                    <a:pt x="1541" y="472"/>
                  </a:cubicBezTo>
                  <a:cubicBezTo>
                    <a:pt x="1471" y="288"/>
                    <a:pt x="1331" y="131"/>
                    <a:pt x="1164" y="56"/>
                  </a:cubicBezTo>
                  <a:cubicBezTo>
                    <a:pt x="1081" y="17"/>
                    <a:pt x="991" y="0"/>
                    <a:pt x="9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1851;p48">
              <a:extLst>
                <a:ext uri="{FF2B5EF4-FFF2-40B4-BE49-F238E27FC236}">
                  <a16:creationId xmlns:a16="http://schemas.microsoft.com/office/drawing/2014/main" id="{A0C0E058-01C5-FEC3-696B-0DFD7EF12C6E}"/>
                </a:ext>
              </a:extLst>
            </p:cNvPr>
            <p:cNvSpPr/>
            <p:nvPr/>
          </p:nvSpPr>
          <p:spPr>
            <a:xfrm rot="-293290">
              <a:off x="3001580" y="2624261"/>
              <a:ext cx="124905" cy="81983"/>
            </a:xfrm>
            <a:custGeom>
              <a:avLst/>
              <a:gdLst/>
              <a:ahLst/>
              <a:cxnLst/>
              <a:rect l="l" t="t" r="r" b="b"/>
              <a:pathLst>
                <a:path w="3189" h="2093" extrusionOk="0">
                  <a:moveTo>
                    <a:pt x="837" y="1"/>
                  </a:moveTo>
                  <a:cubicBezTo>
                    <a:pt x="803" y="1"/>
                    <a:pt x="768" y="2"/>
                    <a:pt x="734" y="6"/>
                  </a:cubicBezTo>
                  <a:cubicBezTo>
                    <a:pt x="522" y="25"/>
                    <a:pt x="310" y="134"/>
                    <a:pt x="173" y="296"/>
                  </a:cubicBezTo>
                  <a:cubicBezTo>
                    <a:pt x="106" y="371"/>
                    <a:pt x="62" y="463"/>
                    <a:pt x="42" y="563"/>
                  </a:cubicBezTo>
                  <a:cubicBezTo>
                    <a:pt x="0" y="770"/>
                    <a:pt x="73" y="985"/>
                    <a:pt x="198" y="1152"/>
                  </a:cubicBezTo>
                  <a:cubicBezTo>
                    <a:pt x="324" y="1320"/>
                    <a:pt x="494" y="1445"/>
                    <a:pt x="675" y="1554"/>
                  </a:cubicBezTo>
                  <a:cubicBezTo>
                    <a:pt x="1260" y="1905"/>
                    <a:pt x="1937" y="2092"/>
                    <a:pt x="2618" y="2092"/>
                  </a:cubicBezTo>
                  <a:cubicBezTo>
                    <a:pt x="2809" y="2092"/>
                    <a:pt x="3000" y="2078"/>
                    <a:pt x="3189" y="2048"/>
                  </a:cubicBezTo>
                  <a:cubicBezTo>
                    <a:pt x="2910" y="1292"/>
                    <a:pt x="2349" y="639"/>
                    <a:pt x="1641" y="245"/>
                  </a:cubicBezTo>
                  <a:cubicBezTo>
                    <a:pt x="1397" y="109"/>
                    <a:pt x="1120" y="1"/>
                    <a:pt x="8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1852;p48">
              <a:extLst>
                <a:ext uri="{FF2B5EF4-FFF2-40B4-BE49-F238E27FC236}">
                  <a16:creationId xmlns:a16="http://schemas.microsoft.com/office/drawing/2014/main" id="{F3B7028D-03FB-3C6B-E5F1-B71F072F3B24}"/>
                </a:ext>
              </a:extLst>
            </p:cNvPr>
            <p:cNvSpPr/>
            <p:nvPr/>
          </p:nvSpPr>
          <p:spPr>
            <a:xfrm rot="-293290">
              <a:off x="2993906" y="2616570"/>
              <a:ext cx="140572" cy="97416"/>
            </a:xfrm>
            <a:custGeom>
              <a:avLst/>
              <a:gdLst/>
              <a:ahLst/>
              <a:cxnLst/>
              <a:rect l="l" t="t" r="r" b="b"/>
              <a:pathLst>
                <a:path w="3589" h="2487" extrusionOk="0">
                  <a:moveTo>
                    <a:pt x="1036" y="386"/>
                  </a:moveTo>
                  <a:cubicBezTo>
                    <a:pt x="1245" y="386"/>
                    <a:pt x="1480" y="458"/>
                    <a:pt x="1745" y="606"/>
                  </a:cubicBezTo>
                  <a:cubicBezTo>
                    <a:pt x="2339" y="941"/>
                    <a:pt x="2827" y="1471"/>
                    <a:pt x="3112" y="2085"/>
                  </a:cubicBezTo>
                  <a:cubicBezTo>
                    <a:pt x="3017" y="2093"/>
                    <a:pt x="2922" y="2096"/>
                    <a:pt x="2826" y="2096"/>
                  </a:cubicBezTo>
                  <a:cubicBezTo>
                    <a:pt x="2182" y="2096"/>
                    <a:pt x="1528" y="1918"/>
                    <a:pt x="972" y="1585"/>
                  </a:cubicBezTo>
                  <a:cubicBezTo>
                    <a:pt x="771" y="1463"/>
                    <a:pt x="643" y="1354"/>
                    <a:pt x="551" y="1234"/>
                  </a:cubicBezTo>
                  <a:cubicBezTo>
                    <a:pt x="450" y="1094"/>
                    <a:pt x="400" y="930"/>
                    <a:pt x="428" y="793"/>
                  </a:cubicBezTo>
                  <a:cubicBezTo>
                    <a:pt x="442" y="729"/>
                    <a:pt x="475" y="665"/>
                    <a:pt x="520" y="609"/>
                  </a:cubicBezTo>
                  <a:cubicBezTo>
                    <a:pt x="620" y="492"/>
                    <a:pt x="785" y="408"/>
                    <a:pt x="952" y="388"/>
                  </a:cubicBezTo>
                  <a:cubicBezTo>
                    <a:pt x="980" y="388"/>
                    <a:pt x="1008" y="386"/>
                    <a:pt x="1036" y="386"/>
                  </a:cubicBezTo>
                  <a:close/>
                  <a:moveTo>
                    <a:pt x="1033" y="0"/>
                  </a:moveTo>
                  <a:cubicBezTo>
                    <a:pt x="992" y="0"/>
                    <a:pt x="951" y="2"/>
                    <a:pt x="910" y="6"/>
                  </a:cubicBezTo>
                  <a:cubicBezTo>
                    <a:pt x="643" y="34"/>
                    <a:pt x="383" y="165"/>
                    <a:pt x="219" y="366"/>
                  </a:cubicBezTo>
                  <a:cubicBezTo>
                    <a:pt x="132" y="472"/>
                    <a:pt x="74" y="592"/>
                    <a:pt x="48" y="720"/>
                  </a:cubicBezTo>
                  <a:cubicBezTo>
                    <a:pt x="1" y="966"/>
                    <a:pt x="74" y="1237"/>
                    <a:pt x="241" y="1463"/>
                  </a:cubicBezTo>
                  <a:cubicBezTo>
                    <a:pt x="397" y="1677"/>
                    <a:pt x="609" y="1817"/>
                    <a:pt x="774" y="1917"/>
                  </a:cubicBezTo>
                  <a:cubicBezTo>
                    <a:pt x="1393" y="2291"/>
                    <a:pt x="2099" y="2486"/>
                    <a:pt x="2810" y="2486"/>
                  </a:cubicBezTo>
                  <a:cubicBezTo>
                    <a:pt x="3017" y="2486"/>
                    <a:pt x="3215" y="2467"/>
                    <a:pt x="3418" y="2436"/>
                  </a:cubicBezTo>
                  <a:cubicBezTo>
                    <a:pt x="3477" y="2425"/>
                    <a:pt x="3524" y="2391"/>
                    <a:pt x="3552" y="2341"/>
                  </a:cubicBezTo>
                  <a:cubicBezTo>
                    <a:pt x="3580" y="2294"/>
                    <a:pt x="3589" y="2230"/>
                    <a:pt x="3566" y="2179"/>
                  </a:cubicBezTo>
                  <a:cubicBezTo>
                    <a:pt x="3273" y="1384"/>
                    <a:pt x="2679" y="690"/>
                    <a:pt x="1932" y="271"/>
                  </a:cubicBezTo>
                  <a:cubicBezTo>
                    <a:pt x="1604" y="89"/>
                    <a:pt x="1308" y="0"/>
                    <a:pt x="10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1853;p48">
              <a:extLst>
                <a:ext uri="{FF2B5EF4-FFF2-40B4-BE49-F238E27FC236}">
                  <a16:creationId xmlns:a16="http://schemas.microsoft.com/office/drawing/2014/main" id="{CE5405D1-CD0E-1592-B4E4-58232BF810ED}"/>
                </a:ext>
              </a:extLst>
            </p:cNvPr>
            <p:cNvSpPr/>
            <p:nvPr/>
          </p:nvSpPr>
          <p:spPr>
            <a:xfrm rot="-293290">
              <a:off x="3031857" y="2706490"/>
              <a:ext cx="99015" cy="110968"/>
            </a:xfrm>
            <a:custGeom>
              <a:avLst/>
              <a:gdLst/>
              <a:ahLst/>
              <a:cxnLst/>
              <a:rect l="l" t="t" r="r" b="b"/>
              <a:pathLst>
                <a:path w="2528" h="2833" extrusionOk="0">
                  <a:moveTo>
                    <a:pt x="2528" y="1"/>
                  </a:moveTo>
                  <a:cubicBezTo>
                    <a:pt x="1727" y="121"/>
                    <a:pt x="976" y="539"/>
                    <a:pt x="446" y="1147"/>
                  </a:cubicBezTo>
                  <a:cubicBezTo>
                    <a:pt x="237" y="1390"/>
                    <a:pt x="59" y="1672"/>
                    <a:pt x="25" y="1990"/>
                  </a:cubicBezTo>
                  <a:cubicBezTo>
                    <a:pt x="0" y="2204"/>
                    <a:pt x="59" y="2436"/>
                    <a:pt x="193" y="2598"/>
                  </a:cubicBezTo>
                  <a:cubicBezTo>
                    <a:pt x="254" y="2679"/>
                    <a:pt x="332" y="2743"/>
                    <a:pt x="427" y="2785"/>
                  </a:cubicBezTo>
                  <a:cubicBezTo>
                    <a:pt x="509" y="2817"/>
                    <a:pt x="595" y="2832"/>
                    <a:pt x="682" y="2832"/>
                  </a:cubicBezTo>
                  <a:cubicBezTo>
                    <a:pt x="803" y="2832"/>
                    <a:pt x="925" y="2802"/>
                    <a:pt x="1038" y="2748"/>
                  </a:cubicBezTo>
                  <a:cubicBezTo>
                    <a:pt x="1230" y="2659"/>
                    <a:pt x="1387" y="2514"/>
                    <a:pt x="1532" y="2361"/>
                  </a:cubicBezTo>
                  <a:cubicBezTo>
                    <a:pt x="2123" y="1719"/>
                    <a:pt x="2486" y="874"/>
                    <a:pt x="2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1854;p48">
              <a:extLst>
                <a:ext uri="{FF2B5EF4-FFF2-40B4-BE49-F238E27FC236}">
                  <a16:creationId xmlns:a16="http://schemas.microsoft.com/office/drawing/2014/main" id="{BD23089A-7408-A62F-FFFD-C44CB4C406C5}"/>
                </a:ext>
              </a:extLst>
            </p:cNvPr>
            <p:cNvSpPr/>
            <p:nvPr/>
          </p:nvSpPr>
          <p:spPr>
            <a:xfrm rot="-293290">
              <a:off x="3024068" y="2699096"/>
              <a:ext cx="114369" cy="125892"/>
            </a:xfrm>
            <a:custGeom>
              <a:avLst/>
              <a:gdLst/>
              <a:ahLst/>
              <a:cxnLst/>
              <a:rect l="l" t="t" r="r" b="b"/>
              <a:pathLst>
                <a:path w="2920" h="3214" extrusionOk="0">
                  <a:moveTo>
                    <a:pt x="2512" y="429"/>
                  </a:moveTo>
                  <a:cubicBezTo>
                    <a:pt x="2420" y="1163"/>
                    <a:pt x="2093" y="1875"/>
                    <a:pt x="1580" y="2421"/>
                  </a:cubicBezTo>
                  <a:cubicBezTo>
                    <a:pt x="1424" y="2597"/>
                    <a:pt x="1290" y="2700"/>
                    <a:pt x="1150" y="2765"/>
                  </a:cubicBezTo>
                  <a:cubicBezTo>
                    <a:pt x="1059" y="2807"/>
                    <a:pt x="963" y="2828"/>
                    <a:pt x="874" y="2828"/>
                  </a:cubicBezTo>
                  <a:cubicBezTo>
                    <a:pt x="811" y="2828"/>
                    <a:pt x="751" y="2817"/>
                    <a:pt x="698" y="2795"/>
                  </a:cubicBezTo>
                  <a:cubicBezTo>
                    <a:pt x="637" y="2770"/>
                    <a:pt x="581" y="2725"/>
                    <a:pt x="537" y="2670"/>
                  </a:cubicBezTo>
                  <a:cubicBezTo>
                    <a:pt x="439" y="2550"/>
                    <a:pt x="392" y="2368"/>
                    <a:pt x="408" y="2201"/>
                  </a:cubicBezTo>
                  <a:cubicBezTo>
                    <a:pt x="433" y="1972"/>
                    <a:pt x="553" y="1735"/>
                    <a:pt x="785" y="1470"/>
                  </a:cubicBezTo>
                  <a:cubicBezTo>
                    <a:pt x="1234" y="954"/>
                    <a:pt x="1851" y="583"/>
                    <a:pt x="2512" y="429"/>
                  </a:cubicBezTo>
                  <a:close/>
                  <a:moveTo>
                    <a:pt x="2724" y="1"/>
                  </a:moveTo>
                  <a:cubicBezTo>
                    <a:pt x="2715" y="1"/>
                    <a:pt x="2705" y="1"/>
                    <a:pt x="2696" y="3"/>
                  </a:cubicBezTo>
                  <a:cubicBezTo>
                    <a:pt x="1859" y="128"/>
                    <a:pt x="1055" y="569"/>
                    <a:pt x="495" y="1216"/>
                  </a:cubicBezTo>
                  <a:cubicBezTo>
                    <a:pt x="213" y="1540"/>
                    <a:pt x="60" y="1849"/>
                    <a:pt x="29" y="2159"/>
                  </a:cubicBezTo>
                  <a:cubicBezTo>
                    <a:pt x="1" y="2430"/>
                    <a:pt x="76" y="2712"/>
                    <a:pt x="238" y="2910"/>
                  </a:cubicBezTo>
                  <a:cubicBezTo>
                    <a:pt x="325" y="3018"/>
                    <a:pt x="428" y="3099"/>
                    <a:pt x="551" y="3150"/>
                  </a:cubicBezTo>
                  <a:cubicBezTo>
                    <a:pt x="651" y="3191"/>
                    <a:pt x="763" y="3214"/>
                    <a:pt x="880" y="3214"/>
                  </a:cubicBezTo>
                  <a:cubicBezTo>
                    <a:pt x="1022" y="3214"/>
                    <a:pt x="1173" y="3183"/>
                    <a:pt x="1315" y="3108"/>
                  </a:cubicBezTo>
                  <a:cubicBezTo>
                    <a:pt x="1552" y="3002"/>
                    <a:pt x="1733" y="2823"/>
                    <a:pt x="1865" y="2681"/>
                  </a:cubicBezTo>
                  <a:cubicBezTo>
                    <a:pt x="2501" y="1997"/>
                    <a:pt x="2869" y="1119"/>
                    <a:pt x="2916" y="201"/>
                  </a:cubicBezTo>
                  <a:cubicBezTo>
                    <a:pt x="2919" y="145"/>
                    <a:pt x="2894" y="89"/>
                    <a:pt x="2852" y="50"/>
                  </a:cubicBezTo>
                  <a:cubicBezTo>
                    <a:pt x="2817" y="18"/>
                    <a:pt x="2771" y="1"/>
                    <a:pt x="2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1855;p48">
              <a:extLst>
                <a:ext uri="{FF2B5EF4-FFF2-40B4-BE49-F238E27FC236}">
                  <a16:creationId xmlns:a16="http://schemas.microsoft.com/office/drawing/2014/main" id="{94F5A398-7467-0D38-BF49-CE0F00394D19}"/>
                </a:ext>
              </a:extLst>
            </p:cNvPr>
            <p:cNvSpPr/>
            <p:nvPr/>
          </p:nvSpPr>
          <p:spPr>
            <a:xfrm rot="-293290">
              <a:off x="3131525" y="2694718"/>
              <a:ext cx="88127" cy="122484"/>
            </a:xfrm>
            <a:custGeom>
              <a:avLst/>
              <a:gdLst/>
              <a:ahLst/>
              <a:cxnLst/>
              <a:rect l="l" t="t" r="r" b="b"/>
              <a:pathLst>
                <a:path w="2250" h="3127" extrusionOk="0">
                  <a:moveTo>
                    <a:pt x="168" y="1"/>
                  </a:moveTo>
                  <a:cubicBezTo>
                    <a:pt x="1" y="793"/>
                    <a:pt x="135" y="1644"/>
                    <a:pt x="525" y="2352"/>
                  </a:cubicBezTo>
                  <a:cubicBezTo>
                    <a:pt x="679" y="2629"/>
                    <a:pt x="882" y="2896"/>
                    <a:pt x="1167" y="3036"/>
                  </a:cubicBezTo>
                  <a:cubicBezTo>
                    <a:pt x="1286" y="3096"/>
                    <a:pt x="1421" y="3126"/>
                    <a:pt x="1553" y="3126"/>
                  </a:cubicBezTo>
                  <a:cubicBezTo>
                    <a:pt x="1637" y="3126"/>
                    <a:pt x="1721" y="3114"/>
                    <a:pt x="1800" y="3089"/>
                  </a:cubicBezTo>
                  <a:cubicBezTo>
                    <a:pt x="1892" y="3056"/>
                    <a:pt x="1984" y="3005"/>
                    <a:pt x="2051" y="2927"/>
                  </a:cubicBezTo>
                  <a:cubicBezTo>
                    <a:pt x="2196" y="2774"/>
                    <a:pt x="2249" y="2553"/>
                    <a:pt x="2233" y="2344"/>
                  </a:cubicBezTo>
                  <a:cubicBezTo>
                    <a:pt x="2213" y="2135"/>
                    <a:pt x="2135" y="1940"/>
                    <a:pt x="2037" y="1753"/>
                  </a:cubicBezTo>
                  <a:cubicBezTo>
                    <a:pt x="1641" y="977"/>
                    <a:pt x="972" y="341"/>
                    <a:pt x="1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1856;p48">
              <a:extLst>
                <a:ext uri="{FF2B5EF4-FFF2-40B4-BE49-F238E27FC236}">
                  <a16:creationId xmlns:a16="http://schemas.microsoft.com/office/drawing/2014/main" id="{14EAC123-2E72-D078-DBBA-F3576B36894F}"/>
                </a:ext>
              </a:extLst>
            </p:cNvPr>
            <p:cNvSpPr/>
            <p:nvPr/>
          </p:nvSpPr>
          <p:spPr>
            <a:xfrm rot="-293290">
              <a:off x="3124003" y="2687187"/>
              <a:ext cx="103402" cy="137487"/>
            </a:xfrm>
            <a:custGeom>
              <a:avLst/>
              <a:gdLst/>
              <a:ahLst/>
              <a:cxnLst/>
              <a:rect l="l" t="t" r="r" b="b"/>
              <a:pathLst>
                <a:path w="2640" h="3510" extrusionOk="0">
                  <a:moveTo>
                    <a:pt x="508" y="472"/>
                  </a:moveTo>
                  <a:lnTo>
                    <a:pt x="508" y="472"/>
                  </a:lnTo>
                  <a:cubicBezTo>
                    <a:pt x="1164" y="812"/>
                    <a:pt x="1722" y="1364"/>
                    <a:pt x="2059" y="2031"/>
                  </a:cubicBezTo>
                  <a:cubicBezTo>
                    <a:pt x="2168" y="2240"/>
                    <a:pt x="2221" y="2405"/>
                    <a:pt x="2235" y="2556"/>
                  </a:cubicBezTo>
                  <a:cubicBezTo>
                    <a:pt x="2249" y="2726"/>
                    <a:pt x="2199" y="2890"/>
                    <a:pt x="2107" y="2991"/>
                  </a:cubicBezTo>
                  <a:cubicBezTo>
                    <a:pt x="2059" y="3038"/>
                    <a:pt x="2001" y="3075"/>
                    <a:pt x="1931" y="3100"/>
                  </a:cubicBezTo>
                  <a:cubicBezTo>
                    <a:pt x="1875" y="3118"/>
                    <a:pt x="1813" y="3126"/>
                    <a:pt x="1750" y="3126"/>
                  </a:cubicBezTo>
                  <a:cubicBezTo>
                    <a:pt x="1647" y="3126"/>
                    <a:pt x="1540" y="3103"/>
                    <a:pt x="1448" y="3058"/>
                  </a:cubicBezTo>
                  <a:cubicBezTo>
                    <a:pt x="1242" y="2952"/>
                    <a:pt x="1058" y="2757"/>
                    <a:pt x="890" y="2450"/>
                  </a:cubicBezTo>
                  <a:cubicBezTo>
                    <a:pt x="558" y="1850"/>
                    <a:pt x="424" y="1141"/>
                    <a:pt x="508" y="472"/>
                  </a:cubicBezTo>
                  <a:close/>
                  <a:moveTo>
                    <a:pt x="358" y="1"/>
                  </a:moveTo>
                  <a:cubicBezTo>
                    <a:pt x="329" y="1"/>
                    <a:pt x="299" y="8"/>
                    <a:pt x="271" y="23"/>
                  </a:cubicBezTo>
                  <a:cubicBezTo>
                    <a:pt x="221" y="50"/>
                    <a:pt x="185" y="101"/>
                    <a:pt x="171" y="156"/>
                  </a:cubicBezTo>
                  <a:cubicBezTo>
                    <a:pt x="0" y="982"/>
                    <a:pt x="140" y="1889"/>
                    <a:pt x="550" y="2639"/>
                  </a:cubicBezTo>
                  <a:cubicBezTo>
                    <a:pt x="759" y="3016"/>
                    <a:pt x="996" y="3261"/>
                    <a:pt x="1275" y="3401"/>
                  </a:cubicBezTo>
                  <a:cubicBezTo>
                    <a:pt x="1423" y="3471"/>
                    <a:pt x="1588" y="3510"/>
                    <a:pt x="1747" y="3510"/>
                  </a:cubicBezTo>
                  <a:cubicBezTo>
                    <a:pt x="1853" y="3510"/>
                    <a:pt x="1956" y="3493"/>
                    <a:pt x="2054" y="3465"/>
                  </a:cubicBezTo>
                  <a:cubicBezTo>
                    <a:pt x="2182" y="3423"/>
                    <a:pt x="2294" y="3354"/>
                    <a:pt x="2386" y="3256"/>
                  </a:cubicBezTo>
                  <a:cubicBezTo>
                    <a:pt x="2556" y="3075"/>
                    <a:pt x="2640" y="2804"/>
                    <a:pt x="2614" y="2522"/>
                  </a:cubicBezTo>
                  <a:cubicBezTo>
                    <a:pt x="2595" y="2263"/>
                    <a:pt x="2494" y="2031"/>
                    <a:pt x="2402" y="1858"/>
                  </a:cubicBezTo>
                  <a:cubicBezTo>
                    <a:pt x="1976" y="1027"/>
                    <a:pt x="1278" y="374"/>
                    <a:pt x="436" y="17"/>
                  </a:cubicBezTo>
                  <a:cubicBezTo>
                    <a:pt x="411" y="6"/>
                    <a:pt x="384" y="1"/>
                    <a:pt x="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1857;p48">
              <a:extLst>
                <a:ext uri="{FF2B5EF4-FFF2-40B4-BE49-F238E27FC236}">
                  <a16:creationId xmlns:a16="http://schemas.microsoft.com/office/drawing/2014/main" id="{C49CDB25-21C2-5D73-957D-1F88D58BC63A}"/>
                </a:ext>
              </a:extLst>
            </p:cNvPr>
            <p:cNvSpPr/>
            <p:nvPr/>
          </p:nvSpPr>
          <p:spPr>
            <a:xfrm rot="-293290">
              <a:off x="3131234" y="2655417"/>
              <a:ext cx="137399" cy="63455"/>
            </a:xfrm>
            <a:custGeom>
              <a:avLst/>
              <a:gdLst/>
              <a:ahLst/>
              <a:cxnLst/>
              <a:rect l="l" t="t" r="r" b="b"/>
              <a:pathLst>
                <a:path w="3508" h="1620" extrusionOk="0">
                  <a:moveTo>
                    <a:pt x="2336" y="1"/>
                  </a:moveTo>
                  <a:cubicBezTo>
                    <a:pt x="1494" y="1"/>
                    <a:pt x="654" y="289"/>
                    <a:pt x="0" y="814"/>
                  </a:cubicBezTo>
                  <a:cubicBezTo>
                    <a:pt x="614" y="1336"/>
                    <a:pt x="1413" y="1620"/>
                    <a:pt x="2214" y="1620"/>
                  </a:cubicBezTo>
                  <a:cubicBezTo>
                    <a:pt x="2222" y="1620"/>
                    <a:pt x="2230" y="1620"/>
                    <a:pt x="2238" y="1620"/>
                  </a:cubicBezTo>
                  <a:cubicBezTo>
                    <a:pt x="2559" y="1620"/>
                    <a:pt x="2888" y="1567"/>
                    <a:pt x="3147" y="1383"/>
                  </a:cubicBezTo>
                  <a:cubicBezTo>
                    <a:pt x="3323" y="1254"/>
                    <a:pt x="3454" y="1062"/>
                    <a:pt x="3490" y="853"/>
                  </a:cubicBezTo>
                  <a:cubicBezTo>
                    <a:pt x="3507" y="749"/>
                    <a:pt x="3504" y="649"/>
                    <a:pt x="3468" y="549"/>
                  </a:cubicBezTo>
                  <a:cubicBezTo>
                    <a:pt x="3407" y="350"/>
                    <a:pt x="3237" y="197"/>
                    <a:pt x="3044" y="113"/>
                  </a:cubicBezTo>
                  <a:cubicBezTo>
                    <a:pt x="2852" y="30"/>
                    <a:pt x="2640" y="7"/>
                    <a:pt x="2430" y="2"/>
                  </a:cubicBezTo>
                  <a:cubicBezTo>
                    <a:pt x="2399" y="1"/>
                    <a:pt x="2368" y="1"/>
                    <a:pt x="23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1858;p48">
              <a:extLst>
                <a:ext uri="{FF2B5EF4-FFF2-40B4-BE49-F238E27FC236}">
                  <a16:creationId xmlns:a16="http://schemas.microsoft.com/office/drawing/2014/main" id="{EBDC269B-D494-6635-05B7-CB581DD5EB0B}"/>
                </a:ext>
              </a:extLst>
            </p:cNvPr>
            <p:cNvSpPr/>
            <p:nvPr/>
          </p:nvSpPr>
          <p:spPr>
            <a:xfrm rot="-293290">
              <a:off x="3123608" y="2648013"/>
              <a:ext cx="152675" cy="78536"/>
            </a:xfrm>
            <a:custGeom>
              <a:avLst/>
              <a:gdLst/>
              <a:ahLst/>
              <a:cxnLst/>
              <a:rect l="l" t="t" r="r" b="b"/>
              <a:pathLst>
                <a:path w="3898" h="2005" extrusionOk="0">
                  <a:moveTo>
                    <a:pt x="2520" y="387"/>
                  </a:moveTo>
                  <a:cubicBezTo>
                    <a:pt x="2554" y="387"/>
                    <a:pt x="2588" y="388"/>
                    <a:pt x="2623" y="389"/>
                  </a:cubicBezTo>
                  <a:cubicBezTo>
                    <a:pt x="2854" y="394"/>
                    <a:pt x="3021" y="428"/>
                    <a:pt x="3161" y="486"/>
                  </a:cubicBezTo>
                  <a:cubicBezTo>
                    <a:pt x="3320" y="556"/>
                    <a:pt x="3440" y="679"/>
                    <a:pt x="3482" y="807"/>
                  </a:cubicBezTo>
                  <a:cubicBezTo>
                    <a:pt x="3507" y="869"/>
                    <a:pt x="3510" y="938"/>
                    <a:pt x="3496" y="1014"/>
                  </a:cubicBezTo>
                  <a:cubicBezTo>
                    <a:pt x="3465" y="1167"/>
                    <a:pt x="3365" y="1321"/>
                    <a:pt x="3228" y="1418"/>
                  </a:cubicBezTo>
                  <a:cubicBezTo>
                    <a:pt x="3041" y="1549"/>
                    <a:pt x="2779" y="1616"/>
                    <a:pt x="2430" y="1619"/>
                  </a:cubicBezTo>
                  <a:lnTo>
                    <a:pt x="2405" y="1619"/>
                  </a:lnTo>
                  <a:cubicBezTo>
                    <a:pt x="1733" y="1619"/>
                    <a:pt x="1055" y="1399"/>
                    <a:pt x="511" y="1008"/>
                  </a:cubicBezTo>
                  <a:cubicBezTo>
                    <a:pt x="1094" y="609"/>
                    <a:pt x="1806" y="387"/>
                    <a:pt x="2520" y="387"/>
                  </a:cubicBezTo>
                  <a:close/>
                  <a:moveTo>
                    <a:pt x="2543" y="0"/>
                  </a:moveTo>
                  <a:cubicBezTo>
                    <a:pt x="1647" y="0"/>
                    <a:pt x="773" y="300"/>
                    <a:pt x="75" y="855"/>
                  </a:cubicBezTo>
                  <a:cubicBezTo>
                    <a:pt x="31" y="891"/>
                    <a:pt x="3" y="947"/>
                    <a:pt x="3" y="1003"/>
                  </a:cubicBezTo>
                  <a:cubicBezTo>
                    <a:pt x="0" y="1058"/>
                    <a:pt x="22" y="1114"/>
                    <a:pt x="70" y="1153"/>
                  </a:cubicBezTo>
                  <a:cubicBezTo>
                    <a:pt x="706" y="1689"/>
                    <a:pt x="1557" y="1999"/>
                    <a:pt x="2405" y="1999"/>
                  </a:cubicBezTo>
                  <a:cubicBezTo>
                    <a:pt x="2416" y="1999"/>
                    <a:pt x="2427" y="1999"/>
                    <a:pt x="2436" y="2004"/>
                  </a:cubicBezTo>
                  <a:cubicBezTo>
                    <a:pt x="2865" y="1999"/>
                    <a:pt x="3200" y="1909"/>
                    <a:pt x="3454" y="1728"/>
                  </a:cubicBezTo>
                  <a:cubicBezTo>
                    <a:pt x="3674" y="1572"/>
                    <a:pt x="3830" y="1326"/>
                    <a:pt x="3878" y="1075"/>
                  </a:cubicBezTo>
                  <a:cubicBezTo>
                    <a:pt x="3897" y="936"/>
                    <a:pt x="3892" y="807"/>
                    <a:pt x="3850" y="682"/>
                  </a:cubicBezTo>
                  <a:cubicBezTo>
                    <a:pt x="3772" y="445"/>
                    <a:pt x="3577" y="247"/>
                    <a:pt x="3314" y="129"/>
                  </a:cubicBezTo>
                  <a:cubicBezTo>
                    <a:pt x="3074" y="26"/>
                    <a:pt x="2823" y="9"/>
                    <a:pt x="2628" y="1"/>
                  </a:cubicBezTo>
                  <a:cubicBezTo>
                    <a:pt x="2600" y="0"/>
                    <a:pt x="2572" y="0"/>
                    <a:pt x="25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1859;p48">
              <a:extLst>
                <a:ext uri="{FF2B5EF4-FFF2-40B4-BE49-F238E27FC236}">
                  <a16:creationId xmlns:a16="http://schemas.microsoft.com/office/drawing/2014/main" id="{163EA64E-E620-E0F2-8226-A4A0B5061313}"/>
                </a:ext>
              </a:extLst>
            </p:cNvPr>
            <p:cNvSpPr/>
            <p:nvPr/>
          </p:nvSpPr>
          <p:spPr>
            <a:xfrm rot="-293290">
              <a:off x="3110656" y="2559284"/>
              <a:ext cx="73361" cy="133922"/>
            </a:xfrm>
            <a:custGeom>
              <a:avLst/>
              <a:gdLst/>
              <a:ahLst/>
              <a:cxnLst/>
              <a:rect l="l" t="t" r="r" b="b"/>
              <a:pathLst>
                <a:path w="1873" h="3419" extrusionOk="0">
                  <a:moveTo>
                    <a:pt x="1068" y="1"/>
                  </a:moveTo>
                  <a:cubicBezTo>
                    <a:pt x="1062" y="1"/>
                    <a:pt x="1056" y="1"/>
                    <a:pt x="1050" y="1"/>
                  </a:cubicBezTo>
                  <a:cubicBezTo>
                    <a:pt x="838" y="15"/>
                    <a:pt x="648" y="138"/>
                    <a:pt x="517" y="299"/>
                  </a:cubicBezTo>
                  <a:cubicBezTo>
                    <a:pt x="388" y="461"/>
                    <a:pt x="307" y="659"/>
                    <a:pt x="249" y="863"/>
                  </a:cubicBezTo>
                  <a:cubicBezTo>
                    <a:pt x="1" y="1694"/>
                    <a:pt x="45" y="2615"/>
                    <a:pt x="394" y="3418"/>
                  </a:cubicBezTo>
                  <a:cubicBezTo>
                    <a:pt x="1061" y="2958"/>
                    <a:pt x="1549" y="2252"/>
                    <a:pt x="1755" y="1468"/>
                  </a:cubicBezTo>
                  <a:cubicBezTo>
                    <a:pt x="1833" y="1161"/>
                    <a:pt x="1873" y="830"/>
                    <a:pt x="1761" y="531"/>
                  </a:cubicBezTo>
                  <a:cubicBezTo>
                    <a:pt x="1688" y="327"/>
                    <a:pt x="1532" y="152"/>
                    <a:pt x="1340" y="60"/>
                  </a:cubicBezTo>
                  <a:cubicBezTo>
                    <a:pt x="1253" y="20"/>
                    <a:pt x="1160" y="1"/>
                    <a:pt x="1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1860;p48">
              <a:extLst>
                <a:ext uri="{FF2B5EF4-FFF2-40B4-BE49-F238E27FC236}">
                  <a16:creationId xmlns:a16="http://schemas.microsoft.com/office/drawing/2014/main" id="{E7A351FC-BE8F-FA49-1C59-0FE27D3C9176}"/>
                </a:ext>
              </a:extLst>
            </p:cNvPr>
            <p:cNvSpPr/>
            <p:nvPr/>
          </p:nvSpPr>
          <p:spPr>
            <a:xfrm rot="-293290">
              <a:off x="3102671" y="2551766"/>
              <a:ext cx="88362" cy="149120"/>
            </a:xfrm>
            <a:custGeom>
              <a:avLst/>
              <a:gdLst/>
              <a:ahLst/>
              <a:cxnLst/>
              <a:rect l="l" t="t" r="r" b="b"/>
              <a:pathLst>
                <a:path w="2256" h="3807" extrusionOk="0">
                  <a:moveTo>
                    <a:pt x="1281" y="389"/>
                  </a:moveTo>
                  <a:cubicBezTo>
                    <a:pt x="1340" y="389"/>
                    <a:pt x="1401" y="400"/>
                    <a:pt x="1463" y="431"/>
                  </a:cubicBezTo>
                  <a:cubicBezTo>
                    <a:pt x="1602" y="498"/>
                    <a:pt x="1725" y="638"/>
                    <a:pt x="1784" y="794"/>
                  </a:cubicBezTo>
                  <a:cubicBezTo>
                    <a:pt x="1865" y="1009"/>
                    <a:pt x="1859" y="1279"/>
                    <a:pt x="1770" y="1617"/>
                  </a:cubicBezTo>
                  <a:cubicBezTo>
                    <a:pt x="1594" y="2275"/>
                    <a:pt x="1203" y="2883"/>
                    <a:pt x="682" y="3307"/>
                  </a:cubicBezTo>
                  <a:cubicBezTo>
                    <a:pt x="442" y="2613"/>
                    <a:pt x="419" y="1826"/>
                    <a:pt x="631" y="1112"/>
                  </a:cubicBezTo>
                  <a:cubicBezTo>
                    <a:pt x="698" y="889"/>
                    <a:pt x="768" y="735"/>
                    <a:pt x="866" y="615"/>
                  </a:cubicBezTo>
                  <a:cubicBezTo>
                    <a:pt x="975" y="484"/>
                    <a:pt x="1125" y="395"/>
                    <a:pt x="1259" y="389"/>
                  </a:cubicBezTo>
                  <a:close/>
                  <a:moveTo>
                    <a:pt x="1279" y="1"/>
                  </a:moveTo>
                  <a:cubicBezTo>
                    <a:pt x="1266" y="1"/>
                    <a:pt x="1253" y="1"/>
                    <a:pt x="1240" y="1"/>
                  </a:cubicBezTo>
                  <a:cubicBezTo>
                    <a:pt x="991" y="15"/>
                    <a:pt x="749" y="152"/>
                    <a:pt x="570" y="372"/>
                  </a:cubicBezTo>
                  <a:cubicBezTo>
                    <a:pt x="405" y="576"/>
                    <a:pt x="322" y="819"/>
                    <a:pt x="266" y="1003"/>
                  </a:cubicBezTo>
                  <a:cubicBezTo>
                    <a:pt x="1" y="1896"/>
                    <a:pt x="54" y="2850"/>
                    <a:pt x="419" y="3692"/>
                  </a:cubicBezTo>
                  <a:cubicBezTo>
                    <a:pt x="442" y="3743"/>
                    <a:pt x="486" y="3782"/>
                    <a:pt x="542" y="3798"/>
                  </a:cubicBezTo>
                  <a:cubicBezTo>
                    <a:pt x="559" y="3804"/>
                    <a:pt x="578" y="3807"/>
                    <a:pt x="595" y="3807"/>
                  </a:cubicBezTo>
                  <a:cubicBezTo>
                    <a:pt x="634" y="3807"/>
                    <a:pt x="670" y="3796"/>
                    <a:pt x="707" y="3768"/>
                  </a:cubicBezTo>
                  <a:cubicBezTo>
                    <a:pt x="1399" y="3291"/>
                    <a:pt x="1926" y="2537"/>
                    <a:pt x="2144" y="1712"/>
                  </a:cubicBezTo>
                  <a:cubicBezTo>
                    <a:pt x="2255" y="1296"/>
                    <a:pt x="2255" y="950"/>
                    <a:pt x="2146" y="657"/>
                  </a:cubicBezTo>
                  <a:cubicBezTo>
                    <a:pt x="2051" y="403"/>
                    <a:pt x="1862" y="186"/>
                    <a:pt x="1627" y="80"/>
                  </a:cubicBezTo>
                  <a:cubicBezTo>
                    <a:pt x="1514" y="24"/>
                    <a:pt x="1399" y="1"/>
                    <a:pt x="1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1861;p48">
              <a:extLst>
                <a:ext uri="{FF2B5EF4-FFF2-40B4-BE49-F238E27FC236}">
                  <a16:creationId xmlns:a16="http://schemas.microsoft.com/office/drawing/2014/main" id="{1BDBAAC4-8097-7CD6-C7EE-40F10144030C}"/>
                </a:ext>
              </a:extLst>
            </p:cNvPr>
            <p:cNvSpPr/>
            <p:nvPr/>
          </p:nvSpPr>
          <p:spPr>
            <a:xfrm rot="-293290">
              <a:off x="1857663" y="2591940"/>
              <a:ext cx="1166054" cy="702905"/>
            </a:xfrm>
            <a:custGeom>
              <a:avLst/>
              <a:gdLst/>
              <a:ahLst/>
              <a:cxnLst/>
              <a:rect l="l" t="t" r="r" b="b"/>
              <a:pathLst>
                <a:path w="29771" h="17945" extrusionOk="0">
                  <a:moveTo>
                    <a:pt x="11974" y="0"/>
                  </a:moveTo>
                  <a:cubicBezTo>
                    <a:pt x="11899" y="1169"/>
                    <a:pt x="11818" y="2344"/>
                    <a:pt x="11530" y="3479"/>
                  </a:cubicBezTo>
                  <a:cubicBezTo>
                    <a:pt x="11249" y="4615"/>
                    <a:pt x="10749" y="5719"/>
                    <a:pt x="9935" y="6556"/>
                  </a:cubicBezTo>
                  <a:cubicBezTo>
                    <a:pt x="9206" y="7307"/>
                    <a:pt x="8252" y="7809"/>
                    <a:pt x="7262" y="8152"/>
                  </a:cubicBezTo>
                  <a:cubicBezTo>
                    <a:pt x="5728" y="8682"/>
                    <a:pt x="4034" y="8872"/>
                    <a:pt x="2701" y="9801"/>
                  </a:cubicBezTo>
                  <a:cubicBezTo>
                    <a:pt x="1476" y="10652"/>
                    <a:pt x="706" y="12046"/>
                    <a:pt x="352" y="13494"/>
                  </a:cubicBezTo>
                  <a:cubicBezTo>
                    <a:pt x="0" y="14940"/>
                    <a:pt x="28" y="16457"/>
                    <a:pt x="134" y="17944"/>
                  </a:cubicBezTo>
                  <a:lnTo>
                    <a:pt x="29633" y="17944"/>
                  </a:lnTo>
                  <a:cubicBezTo>
                    <a:pt x="29742" y="16454"/>
                    <a:pt x="29770" y="14945"/>
                    <a:pt x="29419" y="13494"/>
                  </a:cubicBezTo>
                  <a:cubicBezTo>
                    <a:pt x="29064" y="12044"/>
                    <a:pt x="28291" y="10652"/>
                    <a:pt x="27067" y="9801"/>
                  </a:cubicBezTo>
                  <a:cubicBezTo>
                    <a:pt x="25736" y="8872"/>
                    <a:pt x="24040" y="8685"/>
                    <a:pt x="22505" y="8152"/>
                  </a:cubicBezTo>
                  <a:cubicBezTo>
                    <a:pt x="21515" y="7809"/>
                    <a:pt x="20564" y="7307"/>
                    <a:pt x="19836" y="6556"/>
                  </a:cubicBezTo>
                  <a:cubicBezTo>
                    <a:pt x="19018" y="5719"/>
                    <a:pt x="18516" y="4615"/>
                    <a:pt x="18237" y="3479"/>
                  </a:cubicBezTo>
                  <a:cubicBezTo>
                    <a:pt x="17955" y="2341"/>
                    <a:pt x="17874" y="1169"/>
                    <a:pt x="17793"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1862;p48">
              <a:extLst>
                <a:ext uri="{FF2B5EF4-FFF2-40B4-BE49-F238E27FC236}">
                  <a16:creationId xmlns:a16="http://schemas.microsoft.com/office/drawing/2014/main" id="{7FABD97F-7D48-1507-49DE-F672FCEEACBC}"/>
                </a:ext>
              </a:extLst>
            </p:cNvPr>
            <p:cNvSpPr/>
            <p:nvPr/>
          </p:nvSpPr>
          <p:spPr>
            <a:xfrm rot="-293290">
              <a:off x="1849660" y="2584247"/>
              <a:ext cx="1182426" cy="717985"/>
            </a:xfrm>
            <a:custGeom>
              <a:avLst/>
              <a:gdLst/>
              <a:ahLst/>
              <a:cxnLst/>
              <a:rect l="l" t="t" r="r" b="b"/>
              <a:pathLst>
                <a:path w="30189" h="18330" extrusionOk="0">
                  <a:moveTo>
                    <a:pt x="17813" y="386"/>
                  </a:moveTo>
                  <a:cubicBezTo>
                    <a:pt x="17889" y="1491"/>
                    <a:pt x="17978" y="2623"/>
                    <a:pt x="18249" y="3720"/>
                  </a:cubicBezTo>
                  <a:cubicBezTo>
                    <a:pt x="18578" y="5034"/>
                    <a:pt x="19136" y="6102"/>
                    <a:pt x="19900" y="6886"/>
                  </a:cubicBezTo>
                  <a:cubicBezTo>
                    <a:pt x="20572" y="7581"/>
                    <a:pt x="21496" y="8130"/>
                    <a:pt x="22642" y="8529"/>
                  </a:cubicBezTo>
                  <a:cubicBezTo>
                    <a:pt x="23131" y="8699"/>
                    <a:pt x="23644" y="8836"/>
                    <a:pt x="24135" y="8967"/>
                  </a:cubicBezTo>
                  <a:cubicBezTo>
                    <a:pt x="25234" y="9260"/>
                    <a:pt x="26275" y="9536"/>
                    <a:pt x="27159" y="10153"/>
                  </a:cubicBezTo>
                  <a:cubicBezTo>
                    <a:pt x="28244" y="10909"/>
                    <a:pt x="29051" y="12178"/>
                    <a:pt x="29430" y="13735"/>
                  </a:cubicBezTo>
                  <a:cubicBezTo>
                    <a:pt x="29776" y="15149"/>
                    <a:pt x="29748" y="16648"/>
                    <a:pt x="29656" y="17948"/>
                  </a:cubicBezTo>
                  <a:lnTo>
                    <a:pt x="517" y="17948"/>
                  </a:lnTo>
                  <a:cubicBezTo>
                    <a:pt x="430" y="16648"/>
                    <a:pt x="399" y="15149"/>
                    <a:pt x="737" y="13735"/>
                  </a:cubicBezTo>
                  <a:cubicBezTo>
                    <a:pt x="1116" y="12178"/>
                    <a:pt x="1923" y="10906"/>
                    <a:pt x="3005" y="10153"/>
                  </a:cubicBezTo>
                  <a:cubicBezTo>
                    <a:pt x="3895" y="9539"/>
                    <a:pt x="4930" y="9260"/>
                    <a:pt x="6029" y="8967"/>
                  </a:cubicBezTo>
                  <a:cubicBezTo>
                    <a:pt x="6520" y="8836"/>
                    <a:pt x="7034" y="8697"/>
                    <a:pt x="7522" y="8529"/>
                  </a:cubicBezTo>
                  <a:cubicBezTo>
                    <a:pt x="8668" y="8130"/>
                    <a:pt x="9595" y="7581"/>
                    <a:pt x="10267" y="6886"/>
                  </a:cubicBezTo>
                  <a:cubicBezTo>
                    <a:pt x="11034" y="6102"/>
                    <a:pt x="11589" y="5036"/>
                    <a:pt x="11916" y="3720"/>
                  </a:cubicBezTo>
                  <a:cubicBezTo>
                    <a:pt x="12192" y="2621"/>
                    <a:pt x="12278" y="1488"/>
                    <a:pt x="12351" y="386"/>
                  </a:cubicBezTo>
                  <a:close/>
                  <a:moveTo>
                    <a:pt x="12186" y="1"/>
                  </a:moveTo>
                  <a:cubicBezTo>
                    <a:pt x="12083" y="1"/>
                    <a:pt x="11999" y="82"/>
                    <a:pt x="11994" y="182"/>
                  </a:cubicBezTo>
                  <a:cubicBezTo>
                    <a:pt x="11916" y="1326"/>
                    <a:pt x="11838" y="2506"/>
                    <a:pt x="11559" y="3628"/>
                  </a:cubicBezTo>
                  <a:cubicBezTo>
                    <a:pt x="11246" y="4877"/>
                    <a:pt x="10727" y="5885"/>
                    <a:pt x="10010" y="6621"/>
                  </a:cubicBezTo>
                  <a:cubicBezTo>
                    <a:pt x="9374" y="7268"/>
                    <a:pt x="8504" y="7790"/>
                    <a:pt x="7410" y="8167"/>
                  </a:cubicBezTo>
                  <a:cubicBezTo>
                    <a:pt x="6933" y="8328"/>
                    <a:pt x="6428" y="8465"/>
                    <a:pt x="5943" y="8593"/>
                  </a:cubicBezTo>
                  <a:cubicBezTo>
                    <a:pt x="4858" y="8884"/>
                    <a:pt x="3742" y="9185"/>
                    <a:pt x="2801" y="9840"/>
                  </a:cubicBezTo>
                  <a:cubicBezTo>
                    <a:pt x="1635" y="10650"/>
                    <a:pt x="773" y="11997"/>
                    <a:pt x="374" y="13643"/>
                  </a:cubicBezTo>
                  <a:cubicBezTo>
                    <a:pt x="0" y="15175"/>
                    <a:pt x="51" y="16781"/>
                    <a:pt x="151" y="18154"/>
                  </a:cubicBezTo>
                  <a:cubicBezTo>
                    <a:pt x="157" y="18254"/>
                    <a:pt x="240" y="18330"/>
                    <a:pt x="344" y="18330"/>
                  </a:cubicBezTo>
                  <a:lnTo>
                    <a:pt x="29837" y="18330"/>
                  </a:lnTo>
                  <a:cubicBezTo>
                    <a:pt x="29938" y="18330"/>
                    <a:pt x="30021" y="18254"/>
                    <a:pt x="30041" y="18154"/>
                  </a:cubicBezTo>
                  <a:cubicBezTo>
                    <a:pt x="30139" y="16781"/>
                    <a:pt x="30189" y="15175"/>
                    <a:pt x="29818" y="13643"/>
                  </a:cubicBezTo>
                  <a:cubicBezTo>
                    <a:pt x="29416" y="12003"/>
                    <a:pt x="28554" y="10650"/>
                    <a:pt x="27391" y="9840"/>
                  </a:cubicBezTo>
                  <a:cubicBezTo>
                    <a:pt x="26448" y="9185"/>
                    <a:pt x="25329" y="8884"/>
                    <a:pt x="24247" y="8593"/>
                  </a:cubicBezTo>
                  <a:cubicBezTo>
                    <a:pt x="23758" y="8465"/>
                    <a:pt x="23256" y="8328"/>
                    <a:pt x="22779" y="8167"/>
                  </a:cubicBezTo>
                  <a:cubicBezTo>
                    <a:pt x="21688" y="7790"/>
                    <a:pt x="20812" y="7268"/>
                    <a:pt x="20182" y="6621"/>
                  </a:cubicBezTo>
                  <a:cubicBezTo>
                    <a:pt x="19465" y="5885"/>
                    <a:pt x="18943" y="4877"/>
                    <a:pt x="18634" y="3628"/>
                  </a:cubicBezTo>
                  <a:cubicBezTo>
                    <a:pt x="18355" y="2506"/>
                    <a:pt x="18274" y="1323"/>
                    <a:pt x="18198" y="182"/>
                  </a:cubicBezTo>
                  <a:cubicBezTo>
                    <a:pt x="18190" y="79"/>
                    <a:pt x="18106" y="1"/>
                    <a:pt x="18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1863;p48">
              <a:extLst>
                <a:ext uri="{FF2B5EF4-FFF2-40B4-BE49-F238E27FC236}">
                  <a16:creationId xmlns:a16="http://schemas.microsoft.com/office/drawing/2014/main" id="{6685BC57-8898-7D30-54EF-AAC011639D23}"/>
                </a:ext>
              </a:extLst>
            </p:cNvPr>
            <p:cNvSpPr/>
            <p:nvPr/>
          </p:nvSpPr>
          <p:spPr>
            <a:xfrm rot="-293290">
              <a:off x="1551512" y="2570829"/>
              <a:ext cx="1375835" cy="921865"/>
            </a:xfrm>
            <a:custGeom>
              <a:avLst/>
              <a:gdLst/>
              <a:ahLst/>
              <a:cxnLst/>
              <a:rect l="l" t="t" r="r" b="b"/>
              <a:pathLst>
                <a:path w="35127" h="23535" extrusionOk="0">
                  <a:moveTo>
                    <a:pt x="29142" y="0"/>
                  </a:moveTo>
                  <a:lnTo>
                    <a:pt x="24603" y="1278"/>
                  </a:lnTo>
                  <a:cubicBezTo>
                    <a:pt x="25636" y="1850"/>
                    <a:pt x="26629" y="2548"/>
                    <a:pt x="27329" y="3502"/>
                  </a:cubicBezTo>
                  <a:cubicBezTo>
                    <a:pt x="28029" y="4453"/>
                    <a:pt x="28406" y="5694"/>
                    <a:pt x="28121" y="6838"/>
                  </a:cubicBezTo>
                  <a:cubicBezTo>
                    <a:pt x="27678" y="8612"/>
                    <a:pt x="25873" y="9653"/>
                    <a:pt x="24199" y="10392"/>
                  </a:cubicBezTo>
                  <a:cubicBezTo>
                    <a:pt x="16616" y="13729"/>
                    <a:pt x="8275" y="15004"/>
                    <a:pt x="0" y="15386"/>
                  </a:cubicBezTo>
                  <a:lnTo>
                    <a:pt x="3736" y="19320"/>
                  </a:lnTo>
                  <a:lnTo>
                    <a:pt x="56" y="23490"/>
                  </a:lnTo>
                  <a:cubicBezTo>
                    <a:pt x="789" y="23520"/>
                    <a:pt x="1523" y="23535"/>
                    <a:pt x="2256" y="23535"/>
                  </a:cubicBezTo>
                  <a:cubicBezTo>
                    <a:pt x="10696" y="23535"/>
                    <a:pt x="19132" y="21579"/>
                    <a:pt x="26704" y="17847"/>
                  </a:cubicBezTo>
                  <a:cubicBezTo>
                    <a:pt x="28777" y="16826"/>
                    <a:pt x="30816" y="15651"/>
                    <a:pt x="32415" y="13980"/>
                  </a:cubicBezTo>
                  <a:cubicBezTo>
                    <a:pt x="34008" y="12309"/>
                    <a:pt x="35126" y="10072"/>
                    <a:pt x="35032" y="7762"/>
                  </a:cubicBezTo>
                  <a:cubicBezTo>
                    <a:pt x="34898" y="4355"/>
                    <a:pt x="32183" y="1535"/>
                    <a:pt x="291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1864;p48">
              <a:extLst>
                <a:ext uri="{FF2B5EF4-FFF2-40B4-BE49-F238E27FC236}">
                  <a16:creationId xmlns:a16="http://schemas.microsoft.com/office/drawing/2014/main" id="{6BDF6106-6EFB-4CC8-EA1D-62F9926B13C5}"/>
                </a:ext>
              </a:extLst>
            </p:cNvPr>
            <p:cNvSpPr/>
            <p:nvPr/>
          </p:nvSpPr>
          <p:spPr>
            <a:xfrm rot="-293290">
              <a:off x="1543520" y="2563102"/>
              <a:ext cx="1391150" cy="937298"/>
            </a:xfrm>
            <a:custGeom>
              <a:avLst/>
              <a:gdLst/>
              <a:ahLst/>
              <a:cxnLst/>
              <a:rect l="l" t="t" r="r" b="b"/>
              <a:pathLst>
                <a:path w="35518" h="23929" extrusionOk="0">
                  <a:moveTo>
                    <a:pt x="29327" y="410"/>
                  </a:moveTo>
                  <a:cubicBezTo>
                    <a:pt x="32011" y="1783"/>
                    <a:pt x="34906" y="4481"/>
                    <a:pt x="35046" y="7974"/>
                  </a:cubicBezTo>
                  <a:cubicBezTo>
                    <a:pt x="35130" y="10038"/>
                    <a:pt x="34189" y="12253"/>
                    <a:pt x="32479" y="14050"/>
                  </a:cubicBezTo>
                  <a:cubicBezTo>
                    <a:pt x="30822" y="15785"/>
                    <a:pt x="28691" y="16957"/>
                    <a:pt x="26824" y="17877"/>
                  </a:cubicBezTo>
                  <a:cubicBezTo>
                    <a:pt x="19272" y="21596"/>
                    <a:pt x="10901" y="23543"/>
                    <a:pt x="2491" y="23543"/>
                  </a:cubicBezTo>
                  <a:cubicBezTo>
                    <a:pt x="1886" y="23543"/>
                    <a:pt x="1281" y="23533"/>
                    <a:pt x="676" y="23513"/>
                  </a:cubicBezTo>
                  <a:lnTo>
                    <a:pt x="4082" y="19654"/>
                  </a:lnTo>
                  <a:cubicBezTo>
                    <a:pt x="4143" y="19579"/>
                    <a:pt x="4143" y="19467"/>
                    <a:pt x="4074" y="19395"/>
                  </a:cubicBezTo>
                  <a:lnTo>
                    <a:pt x="628" y="15763"/>
                  </a:lnTo>
                  <a:cubicBezTo>
                    <a:pt x="10122" y="15288"/>
                    <a:pt x="17925" y="13659"/>
                    <a:pt x="24478" y="10774"/>
                  </a:cubicBezTo>
                  <a:cubicBezTo>
                    <a:pt x="26107" y="10058"/>
                    <a:pt x="28035" y="8992"/>
                    <a:pt x="28509" y="7092"/>
                  </a:cubicBezTo>
                  <a:cubicBezTo>
                    <a:pt x="28788" y="5979"/>
                    <a:pt x="28482" y="4670"/>
                    <a:pt x="27686" y="3594"/>
                  </a:cubicBezTo>
                  <a:cubicBezTo>
                    <a:pt x="27137" y="2843"/>
                    <a:pt x="26370" y="2185"/>
                    <a:pt x="25298" y="1546"/>
                  </a:cubicBezTo>
                  <a:lnTo>
                    <a:pt x="29327" y="410"/>
                  </a:lnTo>
                  <a:close/>
                  <a:moveTo>
                    <a:pt x="29352" y="0"/>
                  </a:moveTo>
                  <a:cubicBezTo>
                    <a:pt x="29334" y="0"/>
                    <a:pt x="29315" y="3"/>
                    <a:pt x="29296" y="9"/>
                  </a:cubicBezTo>
                  <a:lnTo>
                    <a:pt x="24757" y="1289"/>
                  </a:lnTo>
                  <a:cubicBezTo>
                    <a:pt x="24679" y="1309"/>
                    <a:pt x="24629" y="1376"/>
                    <a:pt x="24618" y="1451"/>
                  </a:cubicBezTo>
                  <a:cubicBezTo>
                    <a:pt x="24606" y="1529"/>
                    <a:pt x="24648" y="1604"/>
                    <a:pt x="24715" y="1644"/>
                  </a:cubicBezTo>
                  <a:cubicBezTo>
                    <a:pt x="25946" y="2327"/>
                    <a:pt x="26794" y="3019"/>
                    <a:pt x="27380" y="3814"/>
                  </a:cubicBezTo>
                  <a:cubicBezTo>
                    <a:pt x="28105" y="4796"/>
                    <a:pt x="28389" y="5984"/>
                    <a:pt x="28138" y="6989"/>
                  </a:cubicBezTo>
                  <a:cubicBezTo>
                    <a:pt x="27706" y="8730"/>
                    <a:pt x="25876" y="9734"/>
                    <a:pt x="24328" y="10415"/>
                  </a:cubicBezTo>
                  <a:cubicBezTo>
                    <a:pt x="17724" y="13322"/>
                    <a:pt x="9829" y="14948"/>
                    <a:pt x="196" y="15392"/>
                  </a:cubicBezTo>
                  <a:cubicBezTo>
                    <a:pt x="123" y="15394"/>
                    <a:pt x="56" y="15442"/>
                    <a:pt x="28" y="15512"/>
                  </a:cubicBezTo>
                  <a:cubicBezTo>
                    <a:pt x="1" y="15587"/>
                    <a:pt x="14" y="15662"/>
                    <a:pt x="67" y="15718"/>
                  </a:cubicBezTo>
                  <a:lnTo>
                    <a:pt x="3680" y="19526"/>
                  </a:lnTo>
                  <a:lnTo>
                    <a:pt x="115" y="23560"/>
                  </a:lnTo>
                  <a:cubicBezTo>
                    <a:pt x="67" y="23619"/>
                    <a:pt x="56" y="23697"/>
                    <a:pt x="84" y="23764"/>
                  </a:cubicBezTo>
                  <a:cubicBezTo>
                    <a:pt x="112" y="23833"/>
                    <a:pt x="179" y="23878"/>
                    <a:pt x="252" y="23884"/>
                  </a:cubicBezTo>
                  <a:cubicBezTo>
                    <a:pt x="994" y="23914"/>
                    <a:pt x="1739" y="23928"/>
                    <a:pt x="2481" y="23928"/>
                  </a:cubicBezTo>
                  <a:cubicBezTo>
                    <a:pt x="10953" y="23926"/>
                    <a:pt x="19387" y="21967"/>
                    <a:pt x="27000" y="18215"/>
                  </a:cubicBezTo>
                  <a:cubicBezTo>
                    <a:pt x="28897" y="17280"/>
                    <a:pt x="31065" y="16083"/>
                    <a:pt x="32761" y="14306"/>
                  </a:cubicBezTo>
                  <a:cubicBezTo>
                    <a:pt x="34547" y="12434"/>
                    <a:pt x="35517" y="10119"/>
                    <a:pt x="35431" y="7948"/>
                  </a:cubicBezTo>
                  <a:cubicBezTo>
                    <a:pt x="35280" y="4260"/>
                    <a:pt x="32237" y="1434"/>
                    <a:pt x="29436" y="23"/>
                  </a:cubicBezTo>
                  <a:cubicBezTo>
                    <a:pt x="29410" y="7"/>
                    <a:pt x="29382" y="0"/>
                    <a:pt x="293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1865;p48">
              <a:extLst>
                <a:ext uri="{FF2B5EF4-FFF2-40B4-BE49-F238E27FC236}">
                  <a16:creationId xmlns:a16="http://schemas.microsoft.com/office/drawing/2014/main" id="{EF7A567B-5C5D-3F52-AA39-E093D2FD2338}"/>
                </a:ext>
              </a:extLst>
            </p:cNvPr>
            <p:cNvSpPr/>
            <p:nvPr/>
          </p:nvSpPr>
          <p:spPr>
            <a:xfrm rot="-293290">
              <a:off x="1667039" y="3148309"/>
              <a:ext cx="500599" cy="95535"/>
            </a:xfrm>
            <a:custGeom>
              <a:avLst/>
              <a:gdLst/>
              <a:ahLst/>
              <a:cxnLst/>
              <a:rect l="l" t="t" r="r" b="b"/>
              <a:pathLst>
                <a:path w="12781" h="2439" extrusionOk="0">
                  <a:moveTo>
                    <a:pt x="12566" y="1"/>
                  </a:moveTo>
                  <a:cubicBezTo>
                    <a:pt x="12548" y="1"/>
                    <a:pt x="12530" y="3"/>
                    <a:pt x="12513" y="9"/>
                  </a:cubicBezTo>
                  <a:cubicBezTo>
                    <a:pt x="8507" y="1158"/>
                    <a:pt x="4358" y="1847"/>
                    <a:pt x="193" y="2051"/>
                  </a:cubicBezTo>
                  <a:cubicBezTo>
                    <a:pt x="84" y="2059"/>
                    <a:pt x="1" y="2146"/>
                    <a:pt x="6" y="2255"/>
                  </a:cubicBezTo>
                  <a:cubicBezTo>
                    <a:pt x="12" y="2358"/>
                    <a:pt x="98" y="2439"/>
                    <a:pt x="199" y="2439"/>
                  </a:cubicBezTo>
                  <a:cubicBezTo>
                    <a:pt x="201" y="2439"/>
                    <a:pt x="201" y="2439"/>
                    <a:pt x="210" y="2436"/>
                  </a:cubicBezTo>
                  <a:cubicBezTo>
                    <a:pt x="4406" y="2229"/>
                    <a:pt x="8579" y="1540"/>
                    <a:pt x="12616" y="377"/>
                  </a:cubicBezTo>
                  <a:cubicBezTo>
                    <a:pt x="12719" y="349"/>
                    <a:pt x="12781" y="243"/>
                    <a:pt x="12750" y="140"/>
                  </a:cubicBezTo>
                  <a:cubicBezTo>
                    <a:pt x="12727" y="57"/>
                    <a:pt x="12649" y="1"/>
                    <a:pt x="12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1866;p48">
              <a:extLst>
                <a:ext uri="{FF2B5EF4-FFF2-40B4-BE49-F238E27FC236}">
                  <a16:creationId xmlns:a16="http://schemas.microsoft.com/office/drawing/2014/main" id="{B7932D1B-989C-E69B-558D-B677C59A66D4}"/>
                </a:ext>
              </a:extLst>
            </p:cNvPr>
            <p:cNvSpPr/>
            <p:nvPr/>
          </p:nvSpPr>
          <p:spPr>
            <a:xfrm rot="-293290">
              <a:off x="1824540" y="3237658"/>
              <a:ext cx="237707" cy="61928"/>
            </a:xfrm>
            <a:custGeom>
              <a:avLst/>
              <a:gdLst/>
              <a:ahLst/>
              <a:cxnLst/>
              <a:rect l="l" t="t" r="r" b="b"/>
              <a:pathLst>
                <a:path w="6069" h="1581" extrusionOk="0">
                  <a:moveTo>
                    <a:pt x="5860" y="0"/>
                  </a:moveTo>
                  <a:cubicBezTo>
                    <a:pt x="5847" y="0"/>
                    <a:pt x="5834" y="2"/>
                    <a:pt x="5820" y="4"/>
                  </a:cubicBezTo>
                  <a:lnTo>
                    <a:pt x="168" y="1199"/>
                  </a:lnTo>
                  <a:cubicBezTo>
                    <a:pt x="65" y="1221"/>
                    <a:pt x="1" y="1321"/>
                    <a:pt x="20" y="1427"/>
                  </a:cubicBezTo>
                  <a:cubicBezTo>
                    <a:pt x="43" y="1517"/>
                    <a:pt x="118" y="1581"/>
                    <a:pt x="210" y="1581"/>
                  </a:cubicBezTo>
                  <a:cubicBezTo>
                    <a:pt x="221" y="1581"/>
                    <a:pt x="238" y="1581"/>
                    <a:pt x="246" y="1572"/>
                  </a:cubicBezTo>
                  <a:lnTo>
                    <a:pt x="5901" y="376"/>
                  </a:lnTo>
                  <a:cubicBezTo>
                    <a:pt x="6002" y="356"/>
                    <a:pt x="6068" y="256"/>
                    <a:pt x="6046" y="150"/>
                  </a:cubicBezTo>
                  <a:cubicBezTo>
                    <a:pt x="6029" y="62"/>
                    <a:pt x="5949" y="0"/>
                    <a:pt x="58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1867;p48">
              <a:extLst>
                <a:ext uri="{FF2B5EF4-FFF2-40B4-BE49-F238E27FC236}">
                  <a16:creationId xmlns:a16="http://schemas.microsoft.com/office/drawing/2014/main" id="{42ABDCBF-0719-6AB2-D8E0-18CC317FC04D}"/>
                </a:ext>
              </a:extLst>
            </p:cNvPr>
            <p:cNvSpPr/>
            <p:nvPr/>
          </p:nvSpPr>
          <p:spPr>
            <a:xfrm rot="-293290">
              <a:off x="1785754" y="3285223"/>
              <a:ext cx="400174" cy="88877"/>
            </a:xfrm>
            <a:custGeom>
              <a:avLst/>
              <a:gdLst/>
              <a:ahLst/>
              <a:cxnLst/>
              <a:rect l="l" t="t" r="r" b="b"/>
              <a:pathLst>
                <a:path w="10217" h="2269" extrusionOk="0">
                  <a:moveTo>
                    <a:pt x="10009" y="1"/>
                  </a:moveTo>
                  <a:cubicBezTo>
                    <a:pt x="9994" y="1"/>
                    <a:pt x="9978" y="3"/>
                    <a:pt x="9963" y="6"/>
                  </a:cubicBezTo>
                  <a:cubicBezTo>
                    <a:pt x="6744" y="768"/>
                    <a:pt x="3449" y="1401"/>
                    <a:pt x="179" y="1887"/>
                  </a:cubicBezTo>
                  <a:cubicBezTo>
                    <a:pt x="73" y="1903"/>
                    <a:pt x="1" y="2001"/>
                    <a:pt x="17" y="2107"/>
                  </a:cubicBezTo>
                  <a:cubicBezTo>
                    <a:pt x="31" y="2199"/>
                    <a:pt x="115" y="2269"/>
                    <a:pt x="210" y="2269"/>
                  </a:cubicBezTo>
                  <a:cubicBezTo>
                    <a:pt x="215" y="2269"/>
                    <a:pt x="227" y="2269"/>
                    <a:pt x="235" y="2266"/>
                  </a:cubicBezTo>
                  <a:cubicBezTo>
                    <a:pt x="3516" y="1778"/>
                    <a:pt x="6819" y="1145"/>
                    <a:pt x="10049" y="380"/>
                  </a:cubicBezTo>
                  <a:cubicBezTo>
                    <a:pt x="10155" y="355"/>
                    <a:pt x="10217" y="255"/>
                    <a:pt x="10194" y="149"/>
                  </a:cubicBezTo>
                  <a:cubicBezTo>
                    <a:pt x="10173" y="61"/>
                    <a:pt x="10097" y="1"/>
                    <a:pt x="100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1868;p48">
              <a:extLst>
                <a:ext uri="{FF2B5EF4-FFF2-40B4-BE49-F238E27FC236}">
                  <a16:creationId xmlns:a16="http://schemas.microsoft.com/office/drawing/2014/main" id="{E5F98975-4C81-0251-AE5E-6273EA6050B9}"/>
                </a:ext>
              </a:extLst>
            </p:cNvPr>
            <p:cNvSpPr/>
            <p:nvPr/>
          </p:nvSpPr>
          <p:spPr>
            <a:xfrm rot="-293290">
              <a:off x="1699302" y="3395886"/>
              <a:ext cx="468012" cy="81434"/>
            </a:xfrm>
            <a:custGeom>
              <a:avLst/>
              <a:gdLst/>
              <a:ahLst/>
              <a:cxnLst/>
              <a:rect l="l" t="t" r="r" b="b"/>
              <a:pathLst>
                <a:path w="11949" h="2079" extrusionOk="0">
                  <a:moveTo>
                    <a:pt x="11741" y="0"/>
                  </a:moveTo>
                  <a:cubicBezTo>
                    <a:pt x="11726" y="0"/>
                    <a:pt x="11710" y="2"/>
                    <a:pt x="11695" y="6"/>
                  </a:cubicBezTo>
                  <a:cubicBezTo>
                    <a:pt x="7923" y="907"/>
                    <a:pt x="4054" y="1479"/>
                    <a:pt x="190" y="1696"/>
                  </a:cubicBezTo>
                  <a:cubicBezTo>
                    <a:pt x="81" y="1699"/>
                    <a:pt x="0" y="1791"/>
                    <a:pt x="8" y="1897"/>
                  </a:cubicBezTo>
                  <a:cubicBezTo>
                    <a:pt x="11" y="2003"/>
                    <a:pt x="98" y="2079"/>
                    <a:pt x="201" y="2079"/>
                  </a:cubicBezTo>
                  <a:lnTo>
                    <a:pt x="209" y="2079"/>
                  </a:lnTo>
                  <a:cubicBezTo>
                    <a:pt x="4098" y="1861"/>
                    <a:pt x="7993" y="1286"/>
                    <a:pt x="11781" y="377"/>
                  </a:cubicBezTo>
                  <a:cubicBezTo>
                    <a:pt x="11885" y="355"/>
                    <a:pt x="11949" y="251"/>
                    <a:pt x="11924" y="148"/>
                  </a:cubicBezTo>
                  <a:cubicBezTo>
                    <a:pt x="11902" y="58"/>
                    <a:pt x="11827" y="0"/>
                    <a:pt x="11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1869;p48">
              <a:extLst>
                <a:ext uri="{FF2B5EF4-FFF2-40B4-BE49-F238E27FC236}">
                  <a16:creationId xmlns:a16="http://schemas.microsoft.com/office/drawing/2014/main" id="{26547A52-2ED1-03FD-75B7-506FB0C6017B}"/>
                </a:ext>
              </a:extLst>
            </p:cNvPr>
            <p:cNvSpPr/>
            <p:nvPr/>
          </p:nvSpPr>
          <p:spPr>
            <a:xfrm rot="-293290">
              <a:off x="1951331" y="3378177"/>
              <a:ext cx="63177" cy="26792"/>
            </a:xfrm>
            <a:custGeom>
              <a:avLst/>
              <a:gdLst/>
              <a:ahLst/>
              <a:cxnLst/>
              <a:rect l="l" t="t" r="r" b="b"/>
              <a:pathLst>
                <a:path w="1613" h="684" extrusionOk="0">
                  <a:moveTo>
                    <a:pt x="1400" y="0"/>
                  </a:moveTo>
                  <a:cubicBezTo>
                    <a:pt x="1384" y="0"/>
                    <a:pt x="1369" y="2"/>
                    <a:pt x="1353" y="5"/>
                  </a:cubicBezTo>
                  <a:lnTo>
                    <a:pt x="165" y="301"/>
                  </a:lnTo>
                  <a:cubicBezTo>
                    <a:pt x="64" y="326"/>
                    <a:pt x="0" y="432"/>
                    <a:pt x="25" y="536"/>
                  </a:cubicBezTo>
                  <a:cubicBezTo>
                    <a:pt x="50" y="625"/>
                    <a:pt x="131" y="683"/>
                    <a:pt x="215" y="683"/>
                  </a:cubicBezTo>
                  <a:cubicBezTo>
                    <a:pt x="229" y="683"/>
                    <a:pt x="246" y="683"/>
                    <a:pt x="260" y="675"/>
                  </a:cubicBezTo>
                  <a:lnTo>
                    <a:pt x="1448" y="379"/>
                  </a:lnTo>
                  <a:cubicBezTo>
                    <a:pt x="1549" y="354"/>
                    <a:pt x="1613" y="251"/>
                    <a:pt x="1588" y="145"/>
                  </a:cubicBezTo>
                  <a:cubicBezTo>
                    <a:pt x="1566" y="59"/>
                    <a:pt x="1488" y="0"/>
                    <a:pt x="1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1870;p48">
              <a:extLst>
                <a:ext uri="{FF2B5EF4-FFF2-40B4-BE49-F238E27FC236}">
                  <a16:creationId xmlns:a16="http://schemas.microsoft.com/office/drawing/2014/main" id="{6C87619E-404D-6F89-2DD7-826C13BA4D0C}"/>
                </a:ext>
              </a:extLst>
            </p:cNvPr>
            <p:cNvSpPr/>
            <p:nvPr/>
          </p:nvSpPr>
          <p:spPr>
            <a:xfrm rot="-293290">
              <a:off x="2293903" y="3312642"/>
              <a:ext cx="35094" cy="19820"/>
            </a:xfrm>
            <a:custGeom>
              <a:avLst/>
              <a:gdLst/>
              <a:ahLst/>
              <a:cxnLst/>
              <a:rect l="l" t="t" r="r" b="b"/>
              <a:pathLst>
                <a:path w="896" h="506" extrusionOk="0">
                  <a:moveTo>
                    <a:pt x="684" y="1"/>
                  </a:moveTo>
                  <a:cubicBezTo>
                    <a:pt x="669" y="1"/>
                    <a:pt x="654" y="2"/>
                    <a:pt x="639" y="6"/>
                  </a:cubicBezTo>
                  <a:lnTo>
                    <a:pt x="165" y="126"/>
                  </a:lnTo>
                  <a:cubicBezTo>
                    <a:pt x="62" y="148"/>
                    <a:pt x="0" y="254"/>
                    <a:pt x="25" y="358"/>
                  </a:cubicBezTo>
                  <a:cubicBezTo>
                    <a:pt x="48" y="447"/>
                    <a:pt x="128" y="506"/>
                    <a:pt x="212" y="506"/>
                  </a:cubicBezTo>
                  <a:cubicBezTo>
                    <a:pt x="229" y="506"/>
                    <a:pt x="246" y="503"/>
                    <a:pt x="257" y="497"/>
                  </a:cubicBezTo>
                  <a:lnTo>
                    <a:pt x="731" y="380"/>
                  </a:lnTo>
                  <a:cubicBezTo>
                    <a:pt x="834" y="355"/>
                    <a:pt x="896" y="252"/>
                    <a:pt x="871" y="146"/>
                  </a:cubicBezTo>
                  <a:cubicBezTo>
                    <a:pt x="852" y="60"/>
                    <a:pt x="772" y="1"/>
                    <a:pt x="6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1871;p48">
              <a:extLst>
                <a:ext uri="{FF2B5EF4-FFF2-40B4-BE49-F238E27FC236}">
                  <a16:creationId xmlns:a16="http://schemas.microsoft.com/office/drawing/2014/main" id="{2567BF87-A1B5-0B13-866A-34240540B137}"/>
                </a:ext>
              </a:extLst>
            </p:cNvPr>
            <p:cNvSpPr/>
            <p:nvPr/>
          </p:nvSpPr>
          <p:spPr>
            <a:xfrm rot="-293290">
              <a:off x="2604821" y="2607442"/>
              <a:ext cx="116171" cy="352294"/>
            </a:xfrm>
            <a:custGeom>
              <a:avLst/>
              <a:gdLst/>
              <a:ahLst/>
              <a:cxnLst/>
              <a:rect l="l" t="t" r="r" b="b"/>
              <a:pathLst>
                <a:path w="2966" h="8994" extrusionOk="0">
                  <a:moveTo>
                    <a:pt x="1056" y="1"/>
                  </a:moveTo>
                  <a:cubicBezTo>
                    <a:pt x="998" y="1"/>
                    <a:pt x="940" y="26"/>
                    <a:pt x="901" y="74"/>
                  </a:cubicBezTo>
                  <a:cubicBezTo>
                    <a:pt x="834" y="158"/>
                    <a:pt x="851" y="278"/>
                    <a:pt x="932" y="345"/>
                  </a:cubicBezTo>
                  <a:cubicBezTo>
                    <a:pt x="2045" y="1232"/>
                    <a:pt x="2561" y="2878"/>
                    <a:pt x="2252" y="4538"/>
                  </a:cubicBezTo>
                  <a:cubicBezTo>
                    <a:pt x="2003" y="5841"/>
                    <a:pt x="1311" y="7155"/>
                    <a:pt x="64" y="8675"/>
                  </a:cubicBezTo>
                  <a:cubicBezTo>
                    <a:pt x="0" y="8759"/>
                    <a:pt x="14" y="8882"/>
                    <a:pt x="92" y="8949"/>
                  </a:cubicBezTo>
                  <a:cubicBezTo>
                    <a:pt x="131" y="8979"/>
                    <a:pt x="173" y="8993"/>
                    <a:pt x="215" y="8993"/>
                  </a:cubicBezTo>
                  <a:cubicBezTo>
                    <a:pt x="268" y="8993"/>
                    <a:pt x="324" y="8965"/>
                    <a:pt x="363" y="8918"/>
                  </a:cubicBezTo>
                  <a:cubicBezTo>
                    <a:pt x="1175" y="7930"/>
                    <a:pt x="2291" y="6407"/>
                    <a:pt x="2628" y="4608"/>
                  </a:cubicBezTo>
                  <a:cubicBezTo>
                    <a:pt x="2966" y="2808"/>
                    <a:pt x="2394" y="1014"/>
                    <a:pt x="1175" y="41"/>
                  </a:cubicBezTo>
                  <a:cubicBezTo>
                    <a:pt x="1139" y="14"/>
                    <a:pt x="1097" y="1"/>
                    <a:pt x="1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1872;p48">
              <a:extLst>
                <a:ext uri="{FF2B5EF4-FFF2-40B4-BE49-F238E27FC236}">
                  <a16:creationId xmlns:a16="http://schemas.microsoft.com/office/drawing/2014/main" id="{F3B2C55B-3ACD-4E98-4407-92ECC1459D64}"/>
                </a:ext>
              </a:extLst>
            </p:cNvPr>
            <p:cNvSpPr/>
            <p:nvPr/>
          </p:nvSpPr>
          <p:spPr>
            <a:xfrm rot="-293290">
              <a:off x="2620322" y="2534943"/>
              <a:ext cx="181972" cy="290680"/>
            </a:xfrm>
            <a:custGeom>
              <a:avLst/>
              <a:gdLst/>
              <a:ahLst/>
              <a:cxnLst/>
              <a:rect l="l" t="t" r="r" b="b"/>
              <a:pathLst>
                <a:path w="4646" h="7421" extrusionOk="0">
                  <a:moveTo>
                    <a:pt x="218" y="0"/>
                  </a:moveTo>
                  <a:cubicBezTo>
                    <a:pt x="161" y="0"/>
                    <a:pt x="105" y="26"/>
                    <a:pt x="68" y="75"/>
                  </a:cubicBezTo>
                  <a:cubicBezTo>
                    <a:pt x="1" y="159"/>
                    <a:pt x="17" y="281"/>
                    <a:pt x="101" y="346"/>
                  </a:cubicBezTo>
                  <a:cubicBezTo>
                    <a:pt x="1211" y="1191"/>
                    <a:pt x="2358" y="2070"/>
                    <a:pt x="3122" y="3261"/>
                  </a:cubicBezTo>
                  <a:cubicBezTo>
                    <a:pt x="3770" y="4271"/>
                    <a:pt x="4227" y="5822"/>
                    <a:pt x="3560" y="7142"/>
                  </a:cubicBezTo>
                  <a:cubicBezTo>
                    <a:pt x="3513" y="7236"/>
                    <a:pt x="3549" y="7351"/>
                    <a:pt x="3644" y="7398"/>
                  </a:cubicBezTo>
                  <a:cubicBezTo>
                    <a:pt x="3672" y="7412"/>
                    <a:pt x="3703" y="7421"/>
                    <a:pt x="3731" y="7421"/>
                  </a:cubicBezTo>
                  <a:cubicBezTo>
                    <a:pt x="3800" y="7421"/>
                    <a:pt x="3867" y="7381"/>
                    <a:pt x="3906" y="7315"/>
                  </a:cubicBezTo>
                  <a:cubicBezTo>
                    <a:pt x="4646" y="5855"/>
                    <a:pt x="4155" y="4156"/>
                    <a:pt x="3446" y="3055"/>
                  </a:cubicBezTo>
                  <a:cubicBezTo>
                    <a:pt x="2648" y="1810"/>
                    <a:pt x="1421" y="870"/>
                    <a:pt x="335" y="42"/>
                  </a:cubicBezTo>
                  <a:cubicBezTo>
                    <a:pt x="301" y="14"/>
                    <a:pt x="259" y="0"/>
                    <a:pt x="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1873;p48">
              <a:extLst>
                <a:ext uri="{FF2B5EF4-FFF2-40B4-BE49-F238E27FC236}">
                  <a16:creationId xmlns:a16="http://schemas.microsoft.com/office/drawing/2014/main" id="{650BD2B2-C3D8-7A06-7206-0572FD4C8379}"/>
                </a:ext>
              </a:extLst>
            </p:cNvPr>
            <p:cNvSpPr/>
            <p:nvPr/>
          </p:nvSpPr>
          <p:spPr>
            <a:xfrm rot="-293290">
              <a:off x="2770320" y="2750466"/>
              <a:ext cx="95412" cy="277715"/>
            </a:xfrm>
            <a:custGeom>
              <a:avLst/>
              <a:gdLst/>
              <a:ahLst/>
              <a:cxnLst/>
              <a:rect l="l" t="t" r="r" b="b"/>
              <a:pathLst>
                <a:path w="2436" h="7090" extrusionOk="0">
                  <a:moveTo>
                    <a:pt x="2051" y="1"/>
                  </a:moveTo>
                  <a:cubicBezTo>
                    <a:pt x="2047" y="1"/>
                    <a:pt x="2043" y="1"/>
                    <a:pt x="2040" y="1"/>
                  </a:cubicBezTo>
                  <a:cubicBezTo>
                    <a:pt x="1934" y="7"/>
                    <a:pt x="1853" y="99"/>
                    <a:pt x="1864" y="205"/>
                  </a:cubicBezTo>
                  <a:cubicBezTo>
                    <a:pt x="2045" y="2501"/>
                    <a:pt x="1389" y="4900"/>
                    <a:pt x="64" y="6786"/>
                  </a:cubicBezTo>
                  <a:cubicBezTo>
                    <a:pt x="0" y="6872"/>
                    <a:pt x="23" y="6995"/>
                    <a:pt x="109" y="7054"/>
                  </a:cubicBezTo>
                  <a:cubicBezTo>
                    <a:pt x="142" y="7079"/>
                    <a:pt x="182" y="7090"/>
                    <a:pt x="221" y="7090"/>
                  </a:cubicBezTo>
                  <a:cubicBezTo>
                    <a:pt x="282" y="7090"/>
                    <a:pt x="338" y="7062"/>
                    <a:pt x="377" y="7012"/>
                  </a:cubicBezTo>
                  <a:cubicBezTo>
                    <a:pt x="1752" y="5053"/>
                    <a:pt x="2436" y="2562"/>
                    <a:pt x="2246" y="177"/>
                  </a:cubicBezTo>
                  <a:cubicBezTo>
                    <a:pt x="2241" y="74"/>
                    <a:pt x="2155"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1874;p48">
              <a:extLst>
                <a:ext uri="{FF2B5EF4-FFF2-40B4-BE49-F238E27FC236}">
                  <a16:creationId xmlns:a16="http://schemas.microsoft.com/office/drawing/2014/main" id="{7CCBE02A-141A-C025-28B8-861276E9BD37}"/>
                </a:ext>
              </a:extLst>
            </p:cNvPr>
            <p:cNvSpPr/>
            <p:nvPr/>
          </p:nvSpPr>
          <p:spPr>
            <a:xfrm rot="-293290">
              <a:off x="2678606" y="2911237"/>
              <a:ext cx="66036" cy="85155"/>
            </a:xfrm>
            <a:custGeom>
              <a:avLst/>
              <a:gdLst/>
              <a:ahLst/>
              <a:cxnLst/>
              <a:rect l="l" t="t" r="r" b="b"/>
              <a:pathLst>
                <a:path w="1686" h="2174" extrusionOk="0">
                  <a:moveTo>
                    <a:pt x="1467" y="1"/>
                  </a:moveTo>
                  <a:cubicBezTo>
                    <a:pt x="1406" y="1"/>
                    <a:pt x="1345" y="29"/>
                    <a:pt x="1309" y="84"/>
                  </a:cubicBezTo>
                  <a:lnTo>
                    <a:pt x="59" y="1870"/>
                  </a:lnTo>
                  <a:cubicBezTo>
                    <a:pt x="0" y="1956"/>
                    <a:pt x="20" y="2079"/>
                    <a:pt x="109" y="2138"/>
                  </a:cubicBezTo>
                  <a:cubicBezTo>
                    <a:pt x="143" y="2163"/>
                    <a:pt x="182" y="2174"/>
                    <a:pt x="221" y="2174"/>
                  </a:cubicBezTo>
                  <a:cubicBezTo>
                    <a:pt x="282" y="2174"/>
                    <a:pt x="341" y="2140"/>
                    <a:pt x="377" y="2087"/>
                  </a:cubicBezTo>
                  <a:lnTo>
                    <a:pt x="1624" y="302"/>
                  </a:lnTo>
                  <a:cubicBezTo>
                    <a:pt x="1685" y="215"/>
                    <a:pt x="1663" y="93"/>
                    <a:pt x="1577" y="34"/>
                  </a:cubicBezTo>
                  <a:cubicBezTo>
                    <a:pt x="1544" y="12"/>
                    <a:pt x="1505" y="1"/>
                    <a:pt x="1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1875;p48">
              <a:extLst>
                <a:ext uri="{FF2B5EF4-FFF2-40B4-BE49-F238E27FC236}">
                  <a16:creationId xmlns:a16="http://schemas.microsoft.com/office/drawing/2014/main" id="{98760D21-D8E4-A49B-709F-9414F1D1B274}"/>
                </a:ext>
              </a:extLst>
            </p:cNvPr>
            <p:cNvSpPr/>
            <p:nvPr/>
          </p:nvSpPr>
          <p:spPr>
            <a:xfrm rot="-293290">
              <a:off x="1959422" y="2535703"/>
              <a:ext cx="1375953" cy="921904"/>
            </a:xfrm>
            <a:custGeom>
              <a:avLst/>
              <a:gdLst/>
              <a:ahLst/>
              <a:cxnLst/>
              <a:rect l="l" t="t" r="r" b="b"/>
              <a:pathLst>
                <a:path w="35130" h="23536" extrusionOk="0">
                  <a:moveTo>
                    <a:pt x="5985" y="1"/>
                  </a:moveTo>
                  <a:cubicBezTo>
                    <a:pt x="2944" y="1535"/>
                    <a:pt x="232" y="4358"/>
                    <a:pt x="95" y="7765"/>
                  </a:cubicBezTo>
                  <a:cubicBezTo>
                    <a:pt x="1" y="10072"/>
                    <a:pt x="1122" y="12312"/>
                    <a:pt x="2715" y="13983"/>
                  </a:cubicBezTo>
                  <a:cubicBezTo>
                    <a:pt x="4311" y="15652"/>
                    <a:pt x="6353" y="16829"/>
                    <a:pt x="8423" y="17850"/>
                  </a:cubicBezTo>
                  <a:cubicBezTo>
                    <a:pt x="15991" y="21580"/>
                    <a:pt x="24422" y="23536"/>
                    <a:pt x="32859" y="23536"/>
                  </a:cubicBezTo>
                  <a:cubicBezTo>
                    <a:pt x="33597" y="23536"/>
                    <a:pt x="34336" y="23521"/>
                    <a:pt x="35074" y="23491"/>
                  </a:cubicBezTo>
                  <a:lnTo>
                    <a:pt x="31394" y="19326"/>
                  </a:lnTo>
                  <a:lnTo>
                    <a:pt x="35130" y="15392"/>
                  </a:lnTo>
                  <a:cubicBezTo>
                    <a:pt x="26852" y="15010"/>
                    <a:pt x="18511" y="13735"/>
                    <a:pt x="10931" y="10398"/>
                  </a:cubicBezTo>
                  <a:cubicBezTo>
                    <a:pt x="9257" y="9659"/>
                    <a:pt x="7449" y="8618"/>
                    <a:pt x="7008" y="6844"/>
                  </a:cubicBezTo>
                  <a:cubicBezTo>
                    <a:pt x="6721" y="5700"/>
                    <a:pt x="7098" y="4459"/>
                    <a:pt x="7798" y="3508"/>
                  </a:cubicBezTo>
                  <a:cubicBezTo>
                    <a:pt x="8498" y="2554"/>
                    <a:pt x="9494" y="1856"/>
                    <a:pt x="10526" y="1284"/>
                  </a:cubicBezTo>
                  <a:lnTo>
                    <a:pt x="59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1876;p48">
              <a:extLst>
                <a:ext uri="{FF2B5EF4-FFF2-40B4-BE49-F238E27FC236}">
                  <a16:creationId xmlns:a16="http://schemas.microsoft.com/office/drawing/2014/main" id="{D4692E74-282C-6D43-6CDD-C90589232141}"/>
                </a:ext>
              </a:extLst>
            </p:cNvPr>
            <p:cNvSpPr/>
            <p:nvPr/>
          </p:nvSpPr>
          <p:spPr>
            <a:xfrm rot="-293290">
              <a:off x="1952353" y="2528291"/>
              <a:ext cx="1391228" cy="937141"/>
            </a:xfrm>
            <a:custGeom>
              <a:avLst/>
              <a:gdLst/>
              <a:ahLst/>
              <a:cxnLst/>
              <a:rect l="l" t="t" r="r" b="b"/>
              <a:pathLst>
                <a:path w="35520" h="23925" extrusionOk="0">
                  <a:moveTo>
                    <a:pt x="6188" y="404"/>
                  </a:moveTo>
                  <a:lnTo>
                    <a:pt x="10211" y="1534"/>
                  </a:lnTo>
                  <a:cubicBezTo>
                    <a:pt x="9142" y="2170"/>
                    <a:pt x="8378" y="2831"/>
                    <a:pt x="7823" y="3578"/>
                  </a:cubicBezTo>
                  <a:cubicBezTo>
                    <a:pt x="7030" y="4653"/>
                    <a:pt x="6721" y="5964"/>
                    <a:pt x="7000" y="7077"/>
                  </a:cubicBezTo>
                  <a:cubicBezTo>
                    <a:pt x="7474" y="8977"/>
                    <a:pt x="9402" y="10042"/>
                    <a:pt x="11031" y="10759"/>
                  </a:cubicBezTo>
                  <a:cubicBezTo>
                    <a:pt x="17587" y="13644"/>
                    <a:pt x="25387" y="15279"/>
                    <a:pt x="34881" y="15750"/>
                  </a:cubicBezTo>
                  <a:lnTo>
                    <a:pt x="31436" y="19380"/>
                  </a:lnTo>
                  <a:cubicBezTo>
                    <a:pt x="31366" y="19452"/>
                    <a:pt x="31363" y="19569"/>
                    <a:pt x="31427" y="19642"/>
                  </a:cubicBezTo>
                  <a:lnTo>
                    <a:pt x="34839" y="23506"/>
                  </a:lnTo>
                  <a:cubicBezTo>
                    <a:pt x="34237" y="23526"/>
                    <a:pt x="33635" y="23536"/>
                    <a:pt x="33033" y="23536"/>
                  </a:cubicBezTo>
                  <a:cubicBezTo>
                    <a:pt x="24616" y="23536"/>
                    <a:pt x="16246" y="21594"/>
                    <a:pt x="8688" y="17870"/>
                  </a:cubicBezTo>
                  <a:cubicBezTo>
                    <a:pt x="6818" y="16950"/>
                    <a:pt x="4693" y="15778"/>
                    <a:pt x="3035" y="14040"/>
                  </a:cubicBezTo>
                  <a:cubicBezTo>
                    <a:pt x="1320" y="12246"/>
                    <a:pt x="385" y="10031"/>
                    <a:pt x="469" y="7967"/>
                  </a:cubicBezTo>
                  <a:cubicBezTo>
                    <a:pt x="611" y="4477"/>
                    <a:pt x="3501" y="1776"/>
                    <a:pt x="6188" y="404"/>
                  </a:cubicBezTo>
                  <a:close/>
                  <a:moveTo>
                    <a:pt x="6174" y="1"/>
                  </a:moveTo>
                  <a:cubicBezTo>
                    <a:pt x="6142" y="1"/>
                    <a:pt x="6109" y="9"/>
                    <a:pt x="6082" y="21"/>
                  </a:cubicBezTo>
                  <a:cubicBezTo>
                    <a:pt x="3284" y="1436"/>
                    <a:pt x="237" y="4259"/>
                    <a:pt x="89" y="7950"/>
                  </a:cubicBezTo>
                  <a:cubicBezTo>
                    <a:pt x="0" y="10118"/>
                    <a:pt x="974" y="12433"/>
                    <a:pt x="2759" y="14305"/>
                  </a:cubicBezTo>
                  <a:cubicBezTo>
                    <a:pt x="4453" y="16085"/>
                    <a:pt x="6623" y="17282"/>
                    <a:pt x="8520" y="18216"/>
                  </a:cubicBezTo>
                  <a:cubicBezTo>
                    <a:pt x="16134" y="21969"/>
                    <a:pt x="24562" y="23924"/>
                    <a:pt x="33037" y="23924"/>
                  </a:cubicBezTo>
                  <a:cubicBezTo>
                    <a:pt x="33776" y="23924"/>
                    <a:pt x="34518" y="23908"/>
                    <a:pt x="35266" y="23882"/>
                  </a:cubicBezTo>
                  <a:cubicBezTo>
                    <a:pt x="35341" y="23880"/>
                    <a:pt x="35405" y="23829"/>
                    <a:pt x="35433" y="23763"/>
                  </a:cubicBezTo>
                  <a:cubicBezTo>
                    <a:pt x="35467" y="23698"/>
                    <a:pt x="35453" y="23617"/>
                    <a:pt x="35403" y="23562"/>
                  </a:cubicBezTo>
                  <a:lnTo>
                    <a:pt x="31840" y="19528"/>
                  </a:lnTo>
                  <a:lnTo>
                    <a:pt x="35453" y="15720"/>
                  </a:lnTo>
                  <a:cubicBezTo>
                    <a:pt x="35503" y="15664"/>
                    <a:pt x="35520" y="15583"/>
                    <a:pt x="35492" y="15513"/>
                  </a:cubicBezTo>
                  <a:cubicBezTo>
                    <a:pt x="35467" y="15441"/>
                    <a:pt x="35397" y="15393"/>
                    <a:pt x="35325" y="15390"/>
                  </a:cubicBezTo>
                  <a:cubicBezTo>
                    <a:pt x="25691" y="14947"/>
                    <a:pt x="17796" y="13320"/>
                    <a:pt x="11190" y="10413"/>
                  </a:cubicBezTo>
                  <a:cubicBezTo>
                    <a:pt x="9647" y="9730"/>
                    <a:pt x="7812" y="8731"/>
                    <a:pt x="7379" y="6990"/>
                  </a:cubicBezTo>
                  <a:cubicBezTo>
                    <a:pt x="7128" y="5989"/>
                    <a:pt x="7415" y="4800"/>
                    <a:pt x="8141" y="3813"/>
                  </a:cubicBezTo>
                  <a:cubicBezTo>
                    <a:pt x="8721" y="3015"/>
                    <a:pt x="9569" y="2329"/>
                    <a:pt x="10805" y="1645"/>
                  </a:cubicBezTo>
                  <a:cubicBezTo>
                    <a:pt x="10869" y="1606"/>
                    <a:pt x="10911" y="1528"/>
                    <a:pt x="10903" y="1453"/>
                  </a:cubicBezTo>
                  <a:cubicBezTo>
                    <a:pt x="10892" y="1372"/>
                    <a:pt x="10836" y="1310"/>
                    <a:pt x="10763" y="1288"/>
                  </a:cubicBezTo>
                  <a:lnTo>
                    <a:pt x="6221" y="8"/>
                  </a:lnTo>
                  <a:cubicBezTo>
                    <a:pt x="6206" y="3"/>
                    <a:pt x="6190" y="1"/>
                    <a:pt x="6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1877;p48">
              <a:extLst>
                <a:ext uri="{FF2B5EF4-FFF2-40B4-BE49-F238E27FC236}">
                  <a16:creationId xmlns:a16="http://schemas.microsoft.com/office/drawing/2014/main" id="{1D2BEF1C-7728-E3FE-0DF2-C485AAC65255}"/>
                </a:ext>
              </a:extLst>
            </p:cNvPr>
            <p:cNvSpPr/>
            <p:nvPr/>
          </p:nvSpPr>
          <p:spPr>
            <a:xfrm rot="-293290">
              <a:off x="2283184" y="3036495"/>
              <a:ext cx="146878" cy="147475"/>
            </a:xfrm>
            <a:custGeom>
              <a:avLst/>
              <a:gdLst/>
              <a:ahLst/>
              <a:cxnLst/>
              <a:rect l="l" t="t" r="r" b="b"/>
              <a:pathLst>
                <a:path w="3750" h="3765" extrusionOk="0">
                  <a:moveTo>
                    <a:pt x="597" y="1"/>
                  </a:moveTo>
                  <a:cubicBezTo>
                    <a:pt x="585" y="1"/>
                    <a:pt x="576" y="7"/>
                    <a:pt x="569" y="20"/>
                  </a:cubicBezTo>
                  <a:cubicBezTo>
                    <a:pt x="569" y="22"/>
                    <a:pt x="567" y="31"/>
                    <a:pt x="567" y="33"/>
                  </a:cubicBezTo>
                  <a:cubicBezTo>
                    <a:pt x="380" y="996"/>
                    <a:pt x="196" y="1956"/>
                    <a:pt x="9" y="2918"/>
                  </a:cubicBezTo>
                  <a:cubicBezTo>
                    <a:pt x="0" y="2943"/>
                    <a:pt x="11" y="2960"/>
                    <a:pt x="45" y="2971"/>
                  </a:cubicBezTo>
                  <a:cubicBezTo>
                    <a:pt x="140" y="3016"/>
                    <a:pt x="237" y="3060"/>
                    <a:pt x="335" y="3105"/>
                  </a:cubicBezTo>
                  <a:cubicBezTo>
                    <a:pt x="344" y="3109"/>
                    <a:pt x="353" y="3111"/>
                    <a:pt x="361" y="3111"/>
                  </a:cubicBezTo>
                  <a:cubicBezTo>
                    <a:pt x="374" y="3111"/>
                    <a:pt x="385" y="3105"/>
                    <a:pt x="394" y="3091"/>
                  </a:cubicBezTo>
                  <a:cubicBezTo>
                    <a:pt x="887" y="2530"/>
                    <a:pt x="1367" y="1961"/>
                    <a:pt x="1839" y="1387"/>
                  </a:cubicBezTo>
                  <a:cubicBezTo>
                    <a:pt x="1844" y="1384"/>
                    <a:pt x="1846" y="1378"/>
                    <a:pt x="1851" y="1378"/>
                  </a:cubicBezTo>
                  <a:cubicBezTo>
                    <a:pt x="1851" y="1378"/>
                    <a:pt x="1852" y="1378"/>
                    <a:pt x="1853" y="1378"/>
                  </a:cubicBezTo>
                  <a:cubicBezTo>
                    <a:pt x="1856" y="1378"/>
                    <a:pt x="1856" y="1384"/>
                    <a:pt x="1856" y="1395"/>
                  </a:cubicBezTo>
                  <a:cubicBezTo>
                    <a:pt x="1719" y="2123"/>
                    <a:pt x="1585" y="2846"/>
                    <a:pt x="1448" y="3571"/>
                  </a:cubicBezTo>
                  <a:cubicBezTo>
                    <a:pt x="1440" y="3593"/>
                    <a:pt x="1451" y="3613"/>
                    <a:pt x="1476" y="3621"/>
                  </a:cubicBezTo>
                  <a:lnTo>
                    <a:pt x="1789" y="3758"/>
                  </a:lnTo>
                  <a:cubicBezTo>
                    <a:pt x="1798" y="3762"/>
                    <a:pt x="1806" y="3764"/>
                    <a:pt x="1814" y="3764"/>
                  </a:cubicBezTo>
                  <a:cubicBezTo>
                    <a:pt x="1827" y="3764"/>
                    <a:pt x="1838" y="3758"/>
                    <a:pt x="1850" y="3744"/>
                  </a:cubicBezTo>
                  <a:cubicBezTo>
                    <a:pt x="2500" y="2993"/>
                    <a:pt x="3133" y="2235"/>
                    <a:pt x="3739" y="1465"/>
                  </a:cubicBezTo>
                  <a:cubicBezTo>
                    <a:pt x="3747" y="1448"/>
                    <a:pt x="3750" y="1440"/>
                    <a:pt x="3747" y="1428"/>
                  </a:cubicBezTo>
                  <a:cubicBezTo>
                    <a:pt x="3741" y="1417"/>
                    <a:pt x="3736" y="1412"/>
                    <a:pt x="3722" y="1403"/>
                  </a:cubicBezTo>
                  <a:cubicBezTo>
                    <a:pt x="3624" y="1361"/>
                    <a:pt x="3527" y="1320"/>
                    <a:pt x="3426" y="1278"/>
                  </a:cubicBezTo>
                  <a:cubicBezTo>
                    <a:pt x="3419" y="1275"/>
                    <a:pt x="3412" y="1274"/>
                    <a:pt x="3406" y="1274"/>
                  </a:cubicBezTo>
                  <a:cubicBezTo>
                    <a:pt x="3391" y="1274"/>
                    <a:pt x="3379" y="1281"/>
                    <a:pt x="3365" y="1297"/>
                  </a:cubicBezTo>
                  <a:cubicBezTo>
                    <a:pt x="2916" y="1858"/>
                    <a:pt x="2458" y="2416"/>
                    <a:pt x="1984" y="2966"/>
                  </a:cubicBezTo>
                  <a:cubicBezTo>
                    <a:pt x="1982" y="2970"/>
                    <a:pt x="1980" y="2972"/>
                    <a:pt x="1978" y="2972"/>
                  </a:cubicBezTo>
                  <a:cubicBezTo>
                    <a:pt x="1977" y="2972"/>
                    <a:pt x="1976" y="2972"/>
                    <a:pt x="1975" y="2971"/>
                  </a:cubicBezTo>
                  <a:cubicBezTo>
                    <a:pt x="1970" y="2971"/>
                    <a:pt x="1967" y="2966"/>
                    <a:pt x="1967" y="2960"/>
                  </a:cubicBezTo>
                  <a:cubicBezTo>
                    <a:pt x="2090" y="2254"/>
                    <a:pt x="2213" y="1551"/>
                    <a:pt x="2330" y="845"/>
                  </a:cubicBezTo>
                  <a:cubicBezTo>
                    <a:pt x="2333" y="823"/>
                    <a:pt x="2327" y="803"/>
                    <a:pt x="2302" y="795"/>
                  </a:cubicBezTo>
                  <a:lnTo>
                    <a:pt x="1998" y="658"/>
                  </a:lnTo>
                  <a:cubicBezTo>
                    <a:pt x="1989" y="654"/>
                    <a:pt x="1982" y="652"/>
                    <a:pt x="1974" y="652"/>
                  </a:cubicBezTo>
                  <a:cubicBezTo>
                    <a:pt x="1961" y="652"/>
                    <a:pt x="1950" y="658"/>
                    <a:pt x="1939" y="672"/>
                  </a:cubicBezTo>
                  <a:cubicBezTo>
                    <a:pt x="1490" y="1227"/>
                    <a:pt x="1030" y="1774"/>
                    <a:pt x="555" y="2318"/>
                  </a:cubicBezTo>
                  <a:cubicBezTo>
                    <a:pt x="553" y="2320"/>
                    <a:pt x="549" y="2322"/>
                    <a:pt x="545" y="2322"/>
                  </a:cubicBezTo>
                  <a:cubicBezTo>
                    <a:pt x="544" y="2322"/>
                    <a:pt x="542" y="2322"/>
                    <a:pt x="542" y="2321"/>
                  </a:cubicBezTo>
                  <a:cubicBezTo>
                    <a:pt x="539" y="2318"/>
                    <a:pt x="533" y="2315"/>
                    <a:pt x="533" y="2307"/>
                  </a:cubicBezTo>
                  <a:cubicBezTo>
                    <a:pt x="673" y="1610"/>
                    <a:pt x="812" y="909"/>
                    <a:pt x="949" y="209"/>
                  </a:cubicBezTo>
                  <a:cubicBezTo>
                    <a:pt x="957" y="184"/>
                    <a:pt x="949" y="165"/>
                    <a:pt x="924" y="156"/>
                  </a:cubicBezTo>
                  <a:cubicBezTo>
                    <a:pt x="823" y="112"/>
                    <a:pt x="723" y="59"/>
                    <a:pt x="622" y="8"/>
                  </a:cubicBezTo>
                  <a:cubicBezTo>
                    <a:pt x="613" y="3"/>
                    <a:pt x="605" y="1"/>
                    <a:pt x="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1878;p48">
              <a:extLst>
                <a:ext uri="{FF2B5EF4-FFF2-40B4-BE49-F238E27FC236}">
                  <a16:creationId xmlns:a16="http://schemas.microsoft.com/office/drawing/2014/main" id="{5D73A665-8747-6CFE-9F01-540A6C58CCEA}"/>
                </a:ext>
              </a:extLst>
            </p:cNvPr>
            <p:cNvSpPr/>
            <p:nvPr/>
          </p:nvSpPr>
          <p:spPr>
            <a:xfrm rot="-293290">
              <a:off x="2398911" y="3102605"/>
              <a:ext cx="98702" cy="125736"/>
            </a:xfrm>
            <a:custGeom>
              <a:avLst/>
              <a:gdLst/>
              <a:ahLst/>
              <a:cxnLst/>
              <a:rect l="l" t="t" r="r" b="b"/>
              <a:pathLst>
                <a:path w="2520" h="3210" extrusionOk="0">
                  <a:moveTo>
                    <a:pt x="2101" y="535"/>
                  </a:moveTo>
                  <a:cubicBezTo>
                    <a:pt x="2103" y="535"/>
                    <a:pt x="2106" y="536"/>
                    <a:pt x="2109" y="537"/>
                  </a:cubicBezTo>
                  <a:cubicBezTo>
                    <a:pt x="2115" y="540"/>
                    <a:pt x="2118" y="542"/>
                    <a:pt x="2118" y="551"/>
                  </a:cubicBezTo>
                  <a:cubicBezTo>
                    <a:pt x="2082" y="1089"/>
                    <a:pt x="2045" y="1625"/>
                    <a:pt x="2006" y="2163"/>
                  </a:cubicBezTo>
                  <a:cubicBezTo>
                    <a:pt x="2012" y="2169"/>
                    <a:pt x="2006" y="2172"/>
                    <a:pt x="2001" y="2177"/>
                  </a:cubicBezTo>
                  <a:cubicBezTo>
                    <a:pt x="1996" y="2179"/>
                    <a:pt x="1994" y="2179"/>
                    <a:pt x="1991" y="2179"/>
                  </a:cubicBezTo>
                  <a:cubicBezTo>
                    <a:pt x="1989" y="2179"/>
                    <a:pt x="1987" y="2179"/>
                    <a:pt x="1984" y="2177"/>
                  </a:cubicBezTo>
                  <a:cubicBezTo>
                    <a:pt x="1666" y="2057"/>
                    <a:pt x="1348" y="1934"/>
                    <a:pt x="1035" y="1814"/>
                  </a:cubicBezTo>
                  <a:cubicBezTo>
                    <a:pt x="1027" y="1814"/>
                    <a:pt x="1024" y="1809"/>
                    <a:pt x="1021" y="1803"/>
                  </a:cubicBezTo>
                  <a:cubicBezTo>
                    <a:pt x="1019" y="1795"/>
                    <a:pt x="1021" y="1792"/>
                    <a:pt x="1021" y="1784"/>
                  </a:cubicBezTo>
                  <a:cubicBezTo>
                    <a:pt x="1387" y="1374"/>
                    <a:pt x="1741" y="958"/>
                    <a:pt x="2090" y="540"/>
                  </a:cubicBezTo>
                  <a:cubicBezTo>
                    <a:pt x="2095" y="536"/>
                    <a:pt x="2098" y="535"/>
                    <a:pt x="2101" y="535"/>
                  </a:cubicBezTo>
                  <a:close/>
                  <a:moveTo>
                    <a:pt x="2067" y="0"/>
                  </a:moveTo>
                  <a:cubicBezTo>
                    <a:pt x="2053" y="0"/>
                    <a:pt x="2040" y="6"/>
                    <a:pt x="2029" y="18"/>
                  </a:cubicBezTo>
                  <a:cubicBezTo>
                    <a:pt x="1384" y="782"/>
                    <a:pt x="715" y="1538"/>
                    <a:pt x="20" y="2278"/>
                  </a:cubicBezTo>
                  <a:cubicBezTo>
                    <a:pt x="0" y="2303"/>
                    <a:pt x="3" y="2319"/>
                    <a:pt x="34" y="2333"/>
                  </a:cubicBezTo>
                  <a:lnTo>
                    <a:pt x="369" y="2470"/>
                  </a:lnTo>
                  <a:cubicBezTo>
                    <a:pt x="378" y="2473"/>
                    <a:pt x="386" y="2475"/>
                    <a:pt x="394" y="2475"/>
                  </a:cubicBezTo>
                  <a:cubicBezTo>
                    <a:pt x="408" y="2475"/>
                    <a:pt x="420" y="2470"/>
                    <a:pt x="433" y="2459"/>
                  </a:cubicBezTo>
                  <a:cubicBezTo>
                    <a:pt x="550" y="2333"/>
                    <a:pt x="664" y="2199"/>
                    <a:pt x="781" y="2071"/>
                  </a:cubicBezTo>
                  <a:cubicBezTo>
                    <a:pt x="783" y="2065"/>
                    <a:pt x="786" y="2062"/>
                    <a:pt x="790" y="2062"/>
                  </a:cubicBezTo>
                  <a:cubicBezTo>
                    <a:pt x="793" y="2062"/>
                    <a:pt x="796" y="2063"/>
                    <a:pt x="801" y="2066"/>
                  </a:cubicBezTo>
                  <a:cubicBezTo>
                    <a:pt x="1186" y="2219"/>
                    <a:pt x="1577" y="2367"/>
                    <a:pt x="1967" y="2512"/>
                  </a:cubicBezTo>
                  <a:cubicBezTo>
                    <a:pt x="1976" y="2515"/>
                    <a:pt x="1981" y="2517"/>
                    <a:pt x="1981" y="2529"/>
                  </a:cubicBezTo>
                  <a:cubicBezTo>
                    <a:pt x="1967" y="2696"/>
                    <a:pt x="1956" y="2866"/>
                    <a:pt x="1942" y="3034"/>
                  </a:cubicBezTo>
                  <a:cubicBezTo>
                    <a:pt x="1942" y="3059"/>
                    <a:pt x="1956" y="3075"/>
                    <a:pt x="1970" y="3078"/>
                  </a:cubicBezTo>
                  <a:cubicBezTo>
                    <a:pt x="2087" y="3120"/>
                    <a:pt x="2204" y="3162"/>
                    <a:pt x="2319" y="3204"/>
                  </a:cubicBezTo>
                  <a:cubicBezTo>
                    <a:pt x="2327" y="3208"/>
                    <a:pt x="2335" y="3209"/>
                    <a:pt x="2341" y="3209"/>
                  </a:cubicBezTo>
                  <a:cubicBezTo>
                    <a:pt x="2354" y="3209"/>
                    <a:pt x="2362" y="3203"/>
                    <a:pt x="2366" y="3190"/>
                  </a:cubicBezTo>
                  <a:cubicBezTo>
                    <a:pt x="2366" y="3184"/>
                    <a:pt x="2372" y="3181"/>
                    <a:pt x="2372" y="3173"/>
                  </a:cubicBezTo>
                  <a:cubicBezTo>
                    <a:pt x="2419" y="2183"/>
                    <a:pt x="2469" y="1192"/>
                    <a:pt x="2520" y="202"/>
                  </a:cubicBezTo>
                  <a:cubicBezTo>
                    <a:pt x="2520" y="177"/>
                    <a:pt x="2511" y="163"/>
                    <a:pt x="2486" y="155"/>
                  </a:cubicBezTo>
                  <a:cubicBezTo>
                    <a:pt x="2352" y="104"/>
                    <a:pt x="2221" y="57"/>
                    <a:pt x="2087" y="4"/>
                  </a:cubicBezTo>
                  <a:cubicBezTo>
                    <a:pt x="2080" y="1"/>
                    <a:pt x="2074" y="0"/>
                    <a:pt x="20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1879;p48">
              <a:extLst>
                <a:ext uri="{FF2B5EF4-FFF2-40B4-BE49-F238E27FC236}">
                  <a16:creationId xmlns:a16="http://schemas.microsoft.com/office/drawing/2014/main" id="{C802CD47-AFEE-EFEA-2547-A79DE794F8F0}"/>
                </a:ext>
              </a:extLst>
            </p:cNvPr>
            <p:cNvSpPr/>
            <p:nvPr/>
          </p:nvSpPr>
          <p:spPr>
            <a:xfrm rot="-293290">
              <a:off x="2529575" y="3122795"/>
              <a:ext cx="110178" cy="132590"/>
            </a:xfrm>
            <a:custGeom>
              <a:avLst/>
              <a:gdLst/>
              <a:ahLst/>
              <a:cxnLst/>
              <a:rect l="l" t="t" r="r" b="b"/>
              <a:pathLst>
                <a:path w="2813" h="3385" extrusionOk="0">
                  <a:moveTo>
                    <a:pt x="1320" y="451"/>
                  </a:moveTo>
                  <a:cubicBezTo>
                    <a:pt x="1322" y="451"/>
                    <a:pt x="1324" y="451"/>
                    <a:pt x="1326" y="452"/>
                  </a:cubicBezTo>
                  <a:cubicBezTo>
                    <a:pt x="1557" y="525"/>
                    <a:pt x="1789" y="600"/>
                    <a:pt x="2021" y="672"/>
                  </a:cubicBezTo>
                  <a:cubicBezTo>
                    <a:pt x="2166" y="714"/>
                    <a:pt x="2272" y="795"/>
                    <a:pt x="2330" y="907"/>
                  </a:cubicBezTo>
                  <a:cubicBezTo>
                    <a:pt x="2392" y="1018"/>
                    <a:pt x="2400" y="1144"/>
                    <a:pt x="2353" y="1283"/>
                  </a:cubicBezTo>
                  <a:cubicBezTo>
                    <a:pt x="2305" y="1423"/>
                    <a:pt x="2221" y="1515"/>
                    <a:pt x="2104" y="1571"/>
                  </a:cubicBezTo>
                  <a:cubicBezTo>
                    <a:pt x="2039" y="1601"/>
                    <a:pt x="1970" y="1617"/>
                    <a:pt x="1896" y="1617"/>
                  </a:cubicBezTo>
                  <a:cubicBezTo>
                    <a:pt x="1835" y="1617"/>
                    <a:pt x="1771" y="1606"/>
                    <a:pt x="1703" y="1585"/>
                  </a:cubicBezTo>
                  <a:cubicBezTo>
                    <a:pt x="1465" y="1512"/>
                    <a:pt x="1231" y="1440"/>
                    <a:pt x="1000" y="1362"/>
                  </a:cubicBezTo>
                  <a:cubicBezTo>
                    <a:pt x="988" y="1359"/>
                    <a:pt x="986" y="1353"/>
                    <a:pt x="988" y="1342"/>
                  </a:cubicBezTo>
                  <a:cubicBezTo>
                    <a:pt x="1097" y="1049"/>
                    <a:pt x="1200" y="756"/>
                    <a:pt x="1306" y="463"/>
                  </a:cubicBezTo>
                  <a:cubicBezTo>
                    <a:pt x="1309" y="455"/>
                    <a:pt x="1314" y="451"/>
                    <a:pt x="1320" y="451"/>
                  </a:cubicBezTo>
                  <a:close/>
                  <a:moveTo>
                    <a:pt x="1048" y="1"/>
                  </a:moveTo>
                  <a:cubicBezTo>
                    <a:pt x="1032" y="1"/>
                    <a:pt x="1021" y="11"/>
                    <a:pt x="1013" y="31"/>
                  </a:cubicBezTo>
                  <a:cubicBezTo>
                    <a:pt x="693" y="921"/>
                    <a:pt x="361" y="1805"/>
                    <a:pt x="12" y="2692"/>
                  </a:cubicBezTo>
                  <a:cubicBezTo>
                    <a:pt x="1" y="2715"/>
                    <a:pt x="12" y="2734"/>
                    <a:pt x="40" y="2742"/>
                  </a:cubicBezTo>
                  <a:cubicBezTo>
                    <a:pt x="149" y="2779"/>
                    <a:pt x="257" y="2818"/>
                    <a:pt x="363" y="2851"/>
                  </a:cubicBezTo>
                  <a:cubicBezTo>
                    <a:pt x="373" y="2854"/>
                    <a:pt x="381" y="2856"/>
                    <a:pt x="388" y="2856"/>
                  </a:cubicBezTo>
                  <a:cubicBezTo>
                    <a:pt x="406" y="2856"/>
                    <a:pt x="417" y="2846"/>
                    <a:pt x="425" y="2826"/>
                  </a:cubicBezTo>
                  <a:cubicBezTo>
                    <a:pt x="570" y="2444"/>
                    <a:pt x="718" y="2059"/>
                    <a:pt x="860" y="1674"/>
                  </a:cubicBezTo>
                  <a:cubicBezTo>
                    <a:pt x="862" y="1665"/>
                    <a:pt x="869" y="1662"/>
                    <a:pt x="877" y="1662"/>
                  </a:cubicBezTo>
                  <a:cubicBezTo>
                    <a:pt x="880" y="1662"/>
                    <a:pt x="883" y="1662"/>
                    <a:pt x="885" y="1663"/>
                  </a:cubicBezTo>
                  <a:cubicBezTo>
                    <a:pt x="1089" y="1730"/>
                    <a:pt x="1292" y="1794"/>
                    <a:pt x="1493" y="1858"/>
                  </a:cubicBezTo>
                  <a:cubicBezTo>
                    <a:pt x="1504" y="1861"/>
                    <a:pt x="1507" y="1864"/>
                    <a:pt x="1507" y="1875"/>
                  </a:cubicBezTo>
                  <a:cubicBezTo>
                    <a:pt x="1569" y="2330"/>
                    <a:pt x="1627" y="2784"/>
                    <a:pt x="1686" y="3239"/>
                  </a:cubicBezTo>
                  <a:cubicBezTo>
                    <a:pt x="1686" y="3259"/>
                    <a:pt x="1700" y="3273"/>
                    <a:pt x="1708" y="3278"/>
                  </a:cubicBezTo>
                  <a:cubicBezTo>
                    <a:pt x="1823" y="3314"/>
                    <a:pt x="1937" y="3348"/>
                    <a:pt x="2051" y="3381"/>
                  </a:cubicBezTo>
                  <a:cubicBezTo>
                    <a:pt x="2058" y="3384"/>
                    <a:pt x="2064" y="3385"/>
                    <a:pt x="2069" y="3385"/>
                  </a:cubicBezTo>
                  <a:cubicBezTo>
                    <a:pt x="2083" y="3385"/>
                    <a:pt x="2093" y="3377"/>
                    <a:pt x="2099" y="3365"/>
                  </a:cubicBezTo>
                  <a:cubicBezTo>
                    <a:pt x="2101" y="3356"/>
                    <a:pt x="2101" y="3351"/>
                    <a:pt x="2101" y="3342"/>
                  </a:cubicBezTo>
                  <a:cubicBezTo>
                    <a:pt x="2032" y="2888"/>
                    <a:pt x="1962" y="2430"/>
                    <a:pt x="1895" y="1972"/>
                  </a:cubicBezTo>
                  <a:cubicBezTo>
                    <a:pt x="1895" y="1961"/>
                    <a:pt x="1898" y="1959"/>
                    <a:pt x="1912" y="1956"/>
                  </a:cubicBezTo>
                  <a:cubicBezTo>
                    <a:pt x="1933" y="1957"/>
                    <a:pt x="1954" y="1958"/>
                    <a:pt x="1975" y="1958"/>
                  </a:cubicBezTo>
                  <a:cubicBezTo>
                    <a:pt x="2151" y="1958"/>
                    <a:pt x="2301" y="1915"/>
                    <a:pt x="2436" y="1827"/>
                  </a:cubicBezTo>
                  <a:cubicBezTo>
                    <a:pt x="2587" y="1730"/>
                    <a:pt x="2687" y="1590"/>
                    <a:pt x="2749" y="1403"/>
                  </a:cubicBezTo>
                  <a:cubicBezTo>
                    <a:pt x="2802" y="1250"/>
                    <a:pt x="2813" y="1102"/>
                    <a:pt x="2782" y="963"/>
                  </a:cubicBezTo>
                  <a:cubicBezTo>
                    <a:pt x="2754" y="823"/>
                    <a:pt x="2685" y="700"/>
                    <a:pt x="2579" y="594"/>
                  </a:cubicBezTo>
                  <a:cubicBezTo>
                    <a:pt x="2475" y="491"/>
                    <a:pt x="2339" y="413"/>
                    <a:pt x="2174" y="363"/>
                  </a:cubicBezTo>
                  <a:cubicBezTo>
                    <a:pt x="1806" y="246"/>
                    <a:pt x="1435" y="128"/>
                    <a:pt x="1069" y="6"/>
                  </a:cubicBezTo>
                  <a:cubicBezTo>
                    <a:pt x="1061" y="3"/>
                    <a:pt x="1054" y="1"/>
                    <a:pt x="1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1880;p48">
              <a:extLst>
                <a:ext uri="{FF2B5EF4-FFF2-40B4-BE49-F238E27FC236}">
                  <a16:creationId xmlns:a16="http://schemas.microsoft.com/office/drawing/2014/main" id="{54DB8F4C-0D56-870D-7377-253DC59C0A2D}"/>
                </a:ext>
              </a:extLst>
            </p:cNvPr>
            <p:cNvSpPr/>
            <p:nvPr/>
          </p:nvSpPr>
          <p:spPr>
            <a:xfrm rot="-293290">
              <a:off x="2653764" y="3147483"/>
              <a:ext cx="108102" cy="130358"/>
            </a:xfrm>
            <a:custGeom>
              <a:avLst/>
              <a:gdLst/>
              <a:ahLst/>
              <a:cxnLst/>
              <a:rect l="l" t="t" r="r" b="b"/>
              <a:pathLst>
                <a:path w="2760" h="3328" extrusionOk="0">
                  <a:moveTo>
                    <a:pt x="1211" y="435"/>
                  </a:moveTo>
                  <a:cubicBezTo>
                    <a:pt x="1449" y="499"/>
                    <a:pt x="1688" y="560"/>
                    <a:pt x="1926" y="619"/>
                  </a:cubicBezTo>
                  <a:cubicBezTo>
                    <a:pt x="2076" y="658"/>
                    <a:pt x="2188" y="731"/>
                    <a:pt x="2255" y="839"/>
                  </a:cubicBezTo>
                  <a:cubicBezTo>
                    <a:pt x="2325" y="948"/>
                    <a:pt x="2338" y="1074"/>
                    <a:pt x="2297" y="1216"/>
                  </a:cubicBezTo>
                  <a:cubicBezTo>
                    <a:pt x="2255" y="1358"/>
                    <a:pt x="2177" y="1456"/>
                    <a:pt x="2059" y="1520"/>
                  </a:cubicBezTo>
                  <a:cubicBezTo>
                    <a:pt x="1986" y="1558"/>
                    <a:pt x="1907" y="1576"/>
                    <a:pt x="1821" y="1576"/>
                  </a:cubicBezTo>
                  <a:cubicBezTo>
                    <a:pt x="1766" y="1576"/>
                    <a:pt x="1709" y="1569"/>
                    <a:pt x="1649" y="1554"/>
                  </a:cubicBezTo>
                  <a:cubicBezTo>
                    <a:pt x="1407" y="1492"/>
                    <a:pt x="1167" y="1428"/>
                    <a:pt x="924" y="1367"/>
                  </a:cubicBezTo>
                  <a:cubicBezTo>
                    <a:pt x="910" y="1364"/>
                    <a:pt x="907" y="1355"/>
                    <a:pt x="910" y="1344"/>
                  </a:cubicBezTo>
                  <a:cubicBezTo>
                    <a:pt x="1005" y="1046"/>
                    <a:pt x="1097" y="750"/>
                    <a:pt x="1186" y="449"/>
                  </a:cubicBezTo>
                  <a:cubicBezTo>
                    <a:pt x="1189" y="438"/>
                    <a:pt x="1197" y="435"/>
                    <a:pt x="1211" y="435"/>
                  </a:cubicBezTo>
                  <a:close/>
                  <a:moveTo>
                    <a:pt x="915" y="0"/>
                  </a:moveTo>
                  <a:cubicBezTo>
                    <a:pt x="897" y="0"/>
                    <a:pt x="885" y="9"/>
                    <a:pt x="877" y="30"/>
                  </a:cubicBezTo>
                  <a:cubicBezTo>
                    <a:pt x="600" y="937"/>
                    <a:pt x="310" y="1841"/>
                    <a:pt x="9" y="2739"/>
                  </a:cubicBezTo>
                  <a:cubicBezTo>
                    <a:pt x="1" y="2767"/>
                    <a:pt x="9" y="2781"/>
                    <a:pt x="40" y="2792"/>
                  </a:cubicBezTo>
                  <a:cubicBezTo>
                    <a:pt x="151" y="2823"/>
                    <a:pt x="263" y="2851"/>
                    <a:pt x="374" y="2884"/>
                  </a:cubicBezTo>
                  <a:cubicBezTo>
                    <a:pt x="381" y="2886"/>
                    <a:pt x="386" y="2886"/>
                    <a:pt x="392" y="2886"/>
                  </a:cubicBezTo>
                  <a:cubicBezTo>
                    <a:pt x="410" y="2886"/>
                    <a:pt x="422" y="2878"/>
                    <a:pt x="430" y="2856"/>
                  </a:cubicBezTo>
                  <a:cubicBezTo>
                    <a:pt x="559" y="2466"/>
                    <a:pt x="684" y="2075"/>
                    <a:pt x="810" y="1679"/>
                  </a:cubicBezTo>
                  <a:cubicBezTo>
                    <a:pt x="810" y="1673"/>
                    <a:pt x="815" y="1668"/>
                    <a:pt x="823" y="1668"/>
                  </a:cubicBezTo>
                  <a:cubicBezTo>
                    <a:pt x="826" y="1668"/>
                    <a:pt x="829" y="1669"/>
                    <a:pt x="832" y="1671"/>
                  </a:cubicBezTo>
                  <a:cubicBezTo>
                    <a:pt x="1041" y="1721"/>
                    <a:pt x="1250" y="1777"/>
                    <a:pt x="1460" y="1830"/>
                  </a:cubicBezTo>
                  <a:cubicBezTo>
                    <a:pt x="1465" y="1833"/>
                    <a:pt x="1474" y="1838"/>
                    <a:pt x="1474" y="1846"/>
                  </a:cubicBezTo>
                  <a:cubicBezTo>
                    <a:pt x="1557" y="2301"/>
                    <a:pt x="1641" y="2750"/>
                    <a:pt x="1725" y="3200"/>
                  </a:cubicBezTo>
                  <a:cubicBezTo>
                    <a:pt x="1727" y="3222"/>
                    <a:pt x="1741" y="3236"/>
                    <a:pt x="1761" y="3241"/>
                  </a:cubicBezTo>
                  <a:lnTo>
                    <a:pt x="2118" y="3325"/>
                  </a:lnTo>
                  <a:cubicBezTo>
                    <a:pt x="2124" y="3326"/>
                    <a:pt x="2130" y="3327"/>
                    <a:pt x="2134" y="3327"/>
                  </a:cubicBezTo>
                  <a:cubicBezTo>
                    <a:pt x="2149" y="3327"/>
                    <a:pt x="2158" y="3320"/>
                    <a:pt x="2163" y="3306"/>
                  </a:cubicBezTo>
                  <a:cubicBezTo>
                    <a:pt x="2165" y="3297"/>
                    <a:pt x="2171" y="3292"/>
                    <a:pt x="2165" y="3283"/>
                  </a:cubicBezTo>
                  <a:lnTo>
                    <a:pt x="1884" y="1925"/>
                  </a:lnTo>
                  <a:cubicBezTo>
                    <a:pt x="1881" y="1916"/>
                    <a:pt x="1884" y="1911"/>
                    <a:pt x="1898" y="1908"/>
                  </a:cubicBezTo>
                  <a:cubicBezTo>
                    <a:pt x="2104" y="1908"/>
                    <a:pt x="2277" y="1855"/>
                    <a:pt x="2422" y="1749"/>
                  </a:cubicBezTo>
                  <a:cubicBezTo>
                    <a:pt x="2564" y="1646"/>
                    <a:pt x="2662" y="1498"/>
                    <a:pt x="2715" y="1311"/>
                  </a:cubicBezTo>
                  <a:cubicBezTo>
                    <a:pt x="2760" y="1149"/>
                    <a:pt x="2760" y="1004"/>
                    <a:pt x="2721" y="864"/>
                  </a:cubicBezTo>
                  <a:cubicBezTo>
                    <a:pt x="2682" y="725"/>
                    <a:pt x="2606" y="605"/>
                    <a:pt x="2495" y="507"/>
                  </a:cubicBezTo>
                  <a:cubicBezTo>
                    <a:pt x="2383" y="410"/>
                    <a:pt x="2244" y="340"/>
                    <a:pt x="2073" y="298"/>
                  </a:cubicBezTo>
                  <a:cubicBezTo>
                    <a:pt x="1688" y="206"/>
                    <a:pt x="1312" y="108"/>
                    <a:pt x="932" y="2"/>
                  </a:cubicBezTo>
                  <a:cubicBezTo>
                    <a:pt x="926" y="1"/>
                    <a:pt x="920" y="0"/>
                    <a:pt x="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1881;p48">
              <a:extLst>
                <a:ext uri="{FF2B5EF4-FFF2-40B4-BE49-F238E27FC236}">
                  <a16:creationId xmlns:a16="http://schemas.microsoft.com/office/drawing/2014/main" id="{72199A55-FD73-7540-E2B2-162C9BC376B5}"/>
                </a:ext>
              </a:extLst>
            </p:cNvPr>
            <p:cNvSpPr/>
            <p:nvPr/>
          </p:nvSpPr>
          <p:spPr>
            <a:xfrm rot="-293290">
              <a:off x="2779747" y="3168437"/>
              <a:ext cx="45748" cy="113945"/>
            </a:xfrm>
            <a:custGeom>
              <a:avLst/>
              <a:gdLst/>
              <a:ahLst/>
              <a:cxnLst/>
              <a:rect l="l" t="t" r="r" b="b"/>
              <a:pathLst>
                <a:path w="1168" h="2909" extrusionOk="0">
                  <a:moveTo>
                    <a:pt x="781" y="0"/>
                  </a:moveTo>
                  <a:cubicBezTo>
                    <a:pt x="762" y="0"/>
                    <a:pt x="750" y="10"/>
                    <a:pt x="743" y="32"/>
                  </a:cubicBezTo>
                  <a:cubicBezTo>
                    <a:pt x="514" y="950"/>
                    <a:pt x="269" y="1868"/>
                    <a:pt x="9" y="2786"/>
                  </a:cubicBezTo>
                  <a:cubicBezTo>
                    <a:pt x="1" y="2808"/>
                    <a:pt x="12" y="2828"/>
                    <a:pt x="40" y="2833"/>
                  </a:cubicBezTo>
                  <a:lnTo>
                    <a:pt x="383" y="2906"/>
                  </a:lnTo>
                  <a:cubicBezTo>
                    <a:pt x="390" y="2908"/>
                    <a:pt x="396" y="2909"/>
                    <a:pt x="402" y="2909"/>
                  </a:cubicBezTo>
                  <a:cubicBezTo>
                    <a:pt x="422" y="2909"/>
                    <a:pt x="435" y="2897"/>
                    <a:pt x="442" y="2875"/>
                  </a:cubicBezTo>
                  <a:cubicBezTo>
                    <a:pt x="693" y="1963"/>
                    <a:pt x="933" y="1042"/>
                    <a:pt x="1159" y="122"/>
                  </a:cubicBezTo>
                  <a:cubicBezTo>
                    <a:pt x="1167" y="97"/>
                    <a:pt x="1156" y="80"/>
                    <a:pt x="1125" y="71"/>
                  </a:cubicBezTo>
                  <a:cubicBezTo>
                    <a:pt x="1016" y="46"/>
                    <a:pt x="908" y="27"/>
                    <a:pt x="796" y="2"/>
                  </a:cubicBezTo>
                  <a:cubicBezTo>
                    <a:pt x="791" y="1"/>
                    <a:pt x="786" y="0"/>
                    <a:pt x="7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1882;p48">
              <a:extLst>
                <a:ext uri="{FF2B5EF4-FFF2-40B4-BE49-F238E27FC236}">
                  <a16:creationId xmlns:a16="http://schemas.microsoft.com/office/drawing/2014/main" id="{6104BFBB-2AA7-6096-3CCB-01AA58C62D2E}"/>
                </a:ext>
              </a:extLst>
            </p:cNvPr>
            <p:cNvSpPr/>
            <p:nvPr/>
          </p:nvSpPr>
          <p:spPr>
            <a:xfrm rot="-293290">
              <a:off x="2849226" y="3176714"/>
              <a:ext cx="99485" cy="116648"/>
            </a:xfrm>
            <a:custGeom>
              <a:avLst/>
              <a:gdLst/>
              <a:ahLst/>
              <a:cxnLst/>
              <a:rect l="l" t="t" r="r" b="b"/>
              <a:pathLst>
                <a:path w="2540" h="2978" extrusionOk="0">
                  <a:moveTo>
                    <a:pt x="1375" y="351"/>
                  </a:moveTo>
                  <a:cubicBezTo>
                    <a:pt x="1423" y="351"/>
                    <a:pt x="1472" y="355"/>
                    <a:pt x="1524" y="363"/>
                  </a:cubicBezTo>
                  <a:cubicBezTo>
                    <a:pt x="1727" y="394"/>
                    <a:pt x="1878" y="477"/>
                    <a:pt x="1979" y="614"/>
                  </a:cubicBezTo>
                  <a:cubicBezTo>
                    <a:pt x="2082" y="751"/>
                    <a:pt x="2110" y="915"/>
                    <a:pt x="2073" y="1105"/>
                  </a:cubicBezTo>
                  <a:cubicBezTo>
                    <a:pt x="2004" y="1437"/>
                    <a:pt x="1934" y="1772"/>
                    <a:pt x="1859" y="2104"/>
                  </a:cubicBezTo>
                  <a:cubicBezTo>
                    <a:pt x="1814" y="2291"/>
                    <a:pt x="1716" y="2436"/>
                    <a:pt x="1563" y="2528"/>
                  </a:cubicBezTo>
                  <a:cubicBezTo>
                    <a:pt x="1449" y="2597"/>
                    <a:pt x="1321" y="2631"/>
                    <a:pt x="1179" y="2631"/>
                  </a:cubicBezTo>
                  <a:cubicBezTo>
                    <a:pt x="1127" y="2631"/>
                    <a:pt x="1072" y="2626"/>
                    <a:pt x="1016" y="2617"/>
                  </a:cubicBezTo>
                  <a:cubicBezTo>
                    <a:pt x="807" y="2581"/>
                    <a:pt x="653" y="2494"/>
                    <a:pt x="556" y="2358"/>
                  </a:cubicBezTo>
                  <a:cubicBezTo>
                    <a:pt x="455" y="2226"/>
                    <a:pt x="430" y="2062"/>
                    <a:pt x="475" y="1872"/>
                  </a:cubicBezTo>
                  <a:cubicBezTo>
                    <a:pt x="556" y="1546"/>
                    <a:pt x="631" y="1214"/>
                    <a:pt x="709" y="882"/>
                  </a:cubicBezTo>
                  <a:cubicBezTo>
                    <a:pt x="754" y="695"/>
                    <a:pt x="851" y="553"/>
                    <a:pt x="999" y="458"/>
                  </a:cubicBezTo>
                  <a:cubicBezTo>
                    <a:pt x="1109" y="385"/>
                    <a:pt x="1235" y="351"/>
                    <a:pt x="1375" y="351"/>
                  </a:cubicBezTo>
                  <a:close/>
                  <a:moveTo>
                    <a:pt x="1351" y="1"/>
                  </a:moveTo>
                  <a:cubicBezTo>
                    <a:pt x="1227" y="1"/>
                    <a:pt x="1109" y="17"/>
                    <a:pt x="994" y="48"/>
                  </a:cubicBezTo>
                  <a:cubicBezTo>
                    <a:pt x="812" y="106"/>
                    <a:pt x="656" y="195"/>
                    <a:pt x="533" y="324"/>
                  </a:cubicBezTo>
                  <a:cubicBezTo>
                    <a:pt x="413" y="455"/>
                    <a:pt x="324" y="617"/>
                    <a:pt x="280" y="809"/>
                  </a:cubicBezTo>
                  <a:cubicBezTo>
                    <a:pt x="204" y="1133"/>
                    <a:pt x="126" y="1454"/>
                    <a:pt x="45" y="1780"/>
                  </a:cubicBezTo>
                  <a:cubicBezTo>
                    <a:pt x="1" y="1970"/>
                    <a:pt x="3" y="2151"/>
                    <a:pt x="59" y="2316"/>
                  </a:cubicBezTo>
                  <a:cubicBezTo>
                    <a:pt x="115" y="2480"/>
                    <a:pt x="221" y="2620"/>
                    <a:pt x="372" y="2731"/>
                  </a:cubicBezTo>
                  <a:cubicBezTo>
                    <a:pt x="519" y="2843"/>
                    <a:pt x="709" y="2918"/>
                    <a:pt x="932" y="2955"/>
                  </a:cubicBezTo>
                  <a:cubicBezTo>
                    <a:pt x="1028" y="2970"/>
                    <a:pt x="1119" y="2977"/>
                    <a:pt x="1208" y="2977"/>
                  </a:cubicBezTo>
                  <a:cubicBezTo>
                    <a:pt x="1332" y="2977"/>
                    <a:pt x="1450" y="2962"/>
                    <a:pt x="1563" y="2929"/>
                  </a:cubicBezTo>
                  <a:cubicBezTo>
                    <a:pt x="1755" y="2874"/>
                    <a:pt x="1914" y="2779"/>
                    <a:pt x="2046" y="2642"/>
                  </a:cubicBezTo>
                  <a:cubicBezTo>
                    <a:pt x="2174" y="2508"/>
                    <a:pt x="2258" y="2344"/>
                    <a:pt x="2299" y="2148"/>
                  </a:cubicBezTo>
                  <a:cubicBezTo>
                    <a:pt x="2369" y="1819"/>
                    <a:pt x="2436" y="1493"/>
                    <a:pt x="2500" y="1169"/>
                  </a:cubicBezTo>
                  <a:cubicBezTo>
                    <a:pt x="2539" y="974"/>
                    <a:pt x="2525" y="795"/>
                    <a:pt x="2464" y="633"/>
                  </a:cubicBezTo>
                  <a:cubicBezTo>
                    <a:pt x="2397" y="474"/>
                    <a:pt x="2291" y="341"/>
                    <a:pt x="2143" y="235"/>
                  </a:cubicBezTo>
                  <a:cubicBezTo>
                    <a:pt x="1992" y="129"/>
                    <a:pt x="1811" y="56"/>
                    <a:pt x="1591" y="20"/>
                  </a:cubicBezTo>
                  <a:cubicBezTo>
                    <a:pt x="1508" y="7"/>
                    <a:pt x="1429"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1883;p48">
              <a:extLst>
                <a:ext uri="{FF2B5EF4-FFF2-40B4-BE49-F238E27FC236}">
                  <a16:creationId xmlns:a16="http://schemas.microsoft.com/office/drawing/2014/main" id="{C122A17C-7693-BC2A-2F74-F5BC710198F9}"/>
                </a:ext>
              </a:extLst>
            </p:cNvPr>
            <p:cNvSpPr/>
            <p:nvPr/>
          </p:nvSpPr>
          <p:spPr>
            <a:xfrm rot="-293290">
              <a:off x="2977245" y="3180403"/>
              <a:ext cx="103089" cy="122563"/>
            </a:xfrm>
            <a:custGeom>
              <a:avLst/>
              <a:gdLst/>
              <a:ahLst/>
              <a:cxnLst/>
              <a:rect l="l" t="t" r="r" b="b"/>
              <a:pathLst>
                <a:path w="2632" h="3129" extrusionOk="0">
                  <a:moveTo>
                    <a:pt x="940" y="389"/>
                  </a:moveTo>
                  <a:cubicBezTo>
                    <a:pt x="1194" y="416"/>
                    <a:pt x="1445" y="444"/>
                    <a:pt x="1699" y="469"/>
                  </a:cubicBezTo>
                  <a:cubicBezTo>
                    <a:pt x="1861" y="486"/>
                    <a:pt x="1984" y="542"/>
                    <a:pt x="2068" y="640"/>
                  </a:cubicBezTo>
                  <a:cubicBezTo>
                    <a:pt x="2151" y="737"/>
                    <a:pt x="2185" y="860"/>
                    <a:pt x="2160" y="1005"/>
                  </a:cubicBezTo>
                  <a:cubicBezTo>
                    <a:pt x="2140" y="1147"/>
                    <a:pt x="2070" y="1259"/>
                    <a:pt x="1959" y="1337"/>
                  </a:cubicBezTo>
                  <a:cubicBezTo>
                    <a:pt x="1866" y="1398"/>
                    <a:pt x="1758" y="1432"/>
                    <a:pt x="1633" y="1432"/>
                  </a:cubicBezTo>
                  <a:cubicBezTo>
                    <a:pt x="1604" y="1432"/>
                    <a:pt x="1574" y="1430"/>
                    <a:pt x="1543" y="1426"/>
                  </a:cubicBezTo>
                  <a:cubicBezTo>
                    <a:pt x="1286" y="1404"/>
                    <a:pt x="1027" y="1376"/>
                    <a:pt x="773" y="1343"/>
                  </a:cubicBezTo>
                  <a:cubicBezTo>
                    <a:pt x="762" y="1343"/>
                    <a:pt x="756" y="1337"/>
                    <a:pt x="759" y="1326"/>
                  </a:cubicBezTo>
                  <a:cubicBezTo>
                    <a:pt x="815" y="1019"/>
                    <a:pt x="871" y="709"/>
                    <a:pt x="924" y="403"/>
                  </a:cubicBezTo>
                  <a:cubicBezTo>
                    <a:pt x="924" y="391"/>
                    <a:pt x="929" y="389"/>
                    <a:pt x="940" y="389"/>
                  </a:cubicBezTo>
                  <a:close/>
                  <a:moveTo>
                    <a:pt x="586" y="0"/>
                  </a:moveTo>
                  <a:cubicBezTo>
                    <a:pt x="561" y="0"/>
                    <a:pt x="549" y="12"/>
                    <a:pt x="542" y="37"/>
                  </a:cubicBezTo>
                  <a:cubicBezTo>
                    <a:pt x="377" y="972"/>
                    <a:pt x="201" y="1906"/>
                    <a:pt x="9" y="2841"/>
                  </a:cubicBezTo>
                  <a:cubicBezTo>
                    <a:pt x="0" y="2869"/>
                    <a:pt x="14" y="2885"/>
                    <a:pt x="48" y="2888"/>
                  </a:cubicBezTo>
                  <a:cubicBezTo>
                    <a:pt x="168" y="2905"/>
                    <a:pt x="288" y="2919"/>
                    <a:pt x="405" y="2933"/>
                  </a:cubicBezTo>
                  <a:cubicBezTo>
                    <a:pt x="410" y="2934"/>
                    <a:pt x="416" y="2934"/>
                    <a:pt x="420" y="2934"/>
                  </a:cubicBezTo>
                  <a:cubicBezTo>
                    <a:pt x="444" y="2934"/>
                    <a:pt x="456" y="2923"/>
                    <a:pt x="461" y="2899"/>
                  </a:cubicBezTo>
                  <a:cubicBezTo>
                    <a:pt x="542" y="2492"/>
                    <a:pt x="622" y="2082"/>
                    <a:pt x="695" y="1677"/>
                  </a:cubicBezTo>
                  <a:cubicBezTo>
                    <a:pt x="695" y="1668"/>
                    <a:pt x="701" y="1663"/>
                    <a:pt x="711" y="1663"/>
                  </a:cubicBezTo>
                  <a:cubicBezTo>
                    <a:pt x="713" y="1663"/>
                    <a:pt x="715" y="1663"/>
                    <a:pt x="717" y="1664"/>
                  </a:cubicBezTo>
                  <a:cubicBezTo>
                    <a:pt x="938" y="1689"/>
                    <a:pt x="1161" y="1714"/>
                    <a:pt x="1384" y="1736"/>
                  </a:cubicBezTo>
                  <a:cubicBezTo>
                    <a:pt x="1392" y="1736"/>
                    <a:pt x="1395" y="1742"/>
                    <a:pt x="1401" y="1753"/>
                  </a:cubicBezTo>
                  <a:cubicBezTo>
                    <a:pt x="1543" y="2185"/>
                    <a:pt x="1694" y="2620"/>
                    <a:pt x="1839" y="3056"/>
                  </a:cubicBezTo>
                  <a:cubicBezTo>
                    <a:pt x="1847" y="3078"/>
                    <a:pt x="1861" y="3086"/>
                    <a:pt x="1889" y="3095"/>
                  </a:cubicBezTo>
                  <a:cubicBezTo>
                    <a:pt x="2015" y="3103"/>
                    <a:pt x="2140" y="3117"/>
                    <a:pt x="2266" y="3128"/>
                  </a:cubicBezTo>
                  <a:cubicBezTo>
                    <a:pt x="2288" y="3128"/>
                    <a:pt x="2302" y="3123"/>
                    <a:pt x="2307" y="3100"/>
                  </a:cubicBezTo>
                  <a:cubicBezTo>
                    <a:pt x="2307" y="3095"/>
                    <a:pt x="2307" y="3086"/>
                    <a:pt x="2302" y="3081"/>
                  </a:cubicBezTo>
                  <a:cubicBezTo>
                    <a:pt x="2146" y="2643"/>
                    <a:pt x="1987" y="2208"/>
                    <a:pt x="1833" y="1772"/>
                  </a:cubicBezTo>
                  <a:cubicBezTo>
                    <a:pt x="1828" y="1761"/>
                    <a:pt x="1833" y="1756"/>
                    <a:pt x="1847" y="1753"/>
                  </a:cubicBezTo>
                  <a:cubicBezTo>
                    <a:pt x="2056" y="1728"/>
                    <a:pt x="2229" y="1650"/>
                    <a:pt x="2363" y="1524"/>
                  </a:cubicBezTo>
                  <a:cubicBezTo>
                    <a:pt x="2494" y="1404"/>
                    <a:pt x="2578" y="1242"/>
                    <a:pt x="2606" y="1047"/>
                  </a:cubicBezTo>
                  <a:cubicBezTo>
                    <a:pt x="2631" y="882"/>
                    <a:pt x="2614" y="737"/>
                    <a:pt x="2553" y="603"/>
                  </a:cubicBezTo>
                  <a:cubicBezTo>
                    <a:pt x="2494" y="475"/>
                    <a:pt x="2405" y="366"/>
                    <a:pt x="2274" y="288"/>
                  </a:cubicBezTo>
                  <a:cubicBezTo>
                    <a:pt x="2146" y="204"/>
                    <a:pt x="1992" y="154"/>
                    <a:pt x="1811" y="138"/>
                  </a:cubicBezTo>
                  <a:cubicBezTo>
                    <a:pt x="1404" y="96"/>
                    <a:pt x="999" y="51"/>
                    <a:pt x="595" y="1"/>
                  </a:cubicBezTo>
                  <a:cubicBezTo>
                    <a:pt x="592" y="1"/>
                    <a:pt x="589"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1884;p48">
              <a:extLst>
                <a:ext uri="{FF2B5EF4-FFF2-40B4-BE49-F238E27FC236}">
                  <a16:creationId xmlns:a16="http://schemas.microsoft.com/office/drawing/2014/main" id="{23D38C8B-198E-0260-16D7-8545C88FF56D}"/>
                </a:ext>
              </a:extLst>
            </p:cNvPr>
            <p:cNvSpPr/>
            <p:nvPr/>
          </p:nvSpPr>
          <p:spPr>
            <a:xfrm rot="-293290">
              <a:off x="2153532" y="2616617"/>
              <a:ext cx="109081" cy="372741"/>
            </a:xfrm>
            <a:custGeom>
              <a:avLst/>
              <a:gdLst/>
              <a:ahLst/>
              <a:cxnLst/>
              <a:rect l="l" t="t" r="r" b="b"/>
              <a:pathLst>
                <a:path w="2785" h="9516" extrusionOk="0">
                  <a:moveTo>
                    <a:pt x="2210" y="0"/>
                  </a:moveTo>
                  <a:cubicBezTo>
                    <a:pt x="2163" y="0"/>
                    <a:pt x="2117" y="17"/>
                    <a:pt x="2081" y="50"/>
                  </a:cubicBezTo>
                  <a:cubicBezTo>
                    <a:pt x="748" y="1255"/>
                    <a:pt x="0" y="3052"/>
                    <a:pt x="70" y="4849"/>
                  </a:cubicBezTo>
                  <a:cubicBezTo>
                    <a:pt x="140" y="6642"/>
                    <a:pt x="1027" y="8372"/>
                    <a:pt x="2450" y="9474"/>
                  </a:cubicBezTo>
                  <a:cubicBezTo>
                    <a:pt x="2489" y="9502"/>
                    <a:pt x="2528" y="9516"/>
                    <a:pt x="2570" y="9516"/>
                  </a:cubicBezTo>
                  <a:cubicBezTo>
                    <a:pt x="2628" y="9516"/>
                    <a:pt x="2684" y="9494"/>
                    <a:pt x="2720" y="9446"/>
                  </a:cubicBezTo>
                  <a:cubicBezTo>
                    <a:pt x="2785" y="9360"/>
                    <a:pt x="2768" y="9242"/>
                    <a:pt x="2684" y="9176"/>
                  </a:cubicBezTo>
                  <a:cubicBezTo>
                    <a:pt x="1353" y="8143"/>
                    <a:pt x="519" y="6522"/>
                    <a:pt x="452" y="4837"/>
                  </a:cubicBezTo>
                  <a:cubicBezTo>
                    <a:pt x="385" y="3152"/>
                    <a:pt x="1091" y="1467"/>
                    <a:pt x="2338" y="335"/>
                  </a:cubicBezTo>
                  <a:cubicBezTo>
                    <a:pt x="2419" y="262"/>
                    <a:pt x="2422" y="139"/>
                    <a:pt x="2352" y="64"/>
                  </a:cubicBezTo>
                  <a:cubicBezTo>
                    <a:pt x="2314" y="21"/>
                    <a:pt x="2262" y="0"/>
                    <a:pt x="2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1885;p48">
              <a:extLst>
                <a:ext uri="{FF2B5EF4-FFF2-40B4-BE49-F238E27FC236}">
                  <a16:creationId xmlns:a16="http://schemas.microsoft.com/office/drawing/2014/main" id="{9920BE7B-08BF-4CDF-1A5A-F4CFAA1909F2}"/>
                </a:ext>
              </a:extLst>
            </p:cNvPr>
            <p:cNvSpPr/>
            <p:nvPr/>
          </p:nvSpPr>
          <p:spPr>
            <a:xfrm rot="-293290">
              <a:off x="2022133" y="2599255"/>
              <a:ext cx="198383" cy="580538"/>
            </a:xfrm>
            <a:custGeom>
              <a:avLst/>
              <a:gdLst/>
              <a:ahLst/>
              <a:cxnLst/>
              <a:rect l="l" t="t" r="r" b="b"/>
              <a:pathLst>
                <a:path w="5065" h="14821" extrusionOk="0">
                  <a:moveTo>
                    <a:pt x="3948" y="0"/>
                  </a:moveTo>
                  <a:cubicBezTo>
                    <a:pt x="3909" y="0"/>
                    <a:pt x="3870" y="12"/>
                    <a:pt x="3837" y="37"/>
                  </a:cubicBezTo>
                  <a:cubicBezTo>
                    <a:pt x="1437" y="1739"/>
                    <a:pt x="1" y="4735"/>
                    <a:pt x="188" y="7670"/>
                  </a:cubicBezTo>
                  <a:cubicBezTo>
                    <a:pt x="366" y="10611"/>
                    <a:pt x="2160" y="13403"/>
                    <a:pt x="4754" y="14795"/>
                  </a:cubicBezTo>
                  <a:cubicBezTo>
                    <a:pt x="4782" y="14812"/>
                    <a:pt x="4813" y="14820"/>
                    <a:pt x="4847" y="14820"/>
                  </a:cubicBezTo>
                  <a:cubicBezTo>
                    <a:pt x="4911" y="14820"/>
                    <a:pt x="4978" y="14784"/>
                    <a:pt x="5011" y="14714"/>
                  </a:cubicBezTo>
                  <a:cubicBezTo>
                    <a:pt x="5064" y="14620"/>
                    <a:pt x="5031" y="14502"/>
                    <a:pt x="4936" y="14452"/>
                  </a:cubicBezTo>
                  <a:cubicBezTo>
                    <a:pt x="2456" y="13124"/>
                    <a:pt x="743" y="10454"/>
                    <a:pt x="570" y="7645"/>
                  </a:cubicBezTo>
                  <a:cubicBezTo>
                    <a:pt x="394" y="4841"/>
                    <a:pt x="1767" y="1976"/>
                    <a:pt x="4060" y="350"/>
                  </a:cubicBezTo>
                  <a:cubicBezTo>
                    <a:pt x="4146" y="288"/>
                    <a:pt x="4169" y="168"/>
                    <a:pt x="4104" y="82"/>
                  </a:cubicBezTo>
                  <a:cubicBezTo>
                    <a:pt x="4067" y="29"/>
                    <a:pt x="4008" y="0"/>
                    <a:pt x="39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1886;p48">
              <a:extLst>
                <a:ext uri="{FF2B5EF4-FFF2-40B4-BE49-F238E27FC236}">
                  <a16:creationId xmlns:a16="http://schemas.microsoft.com/office/drawing/2014/main" id="{30BD9CC6-E1F5-FCDE-D64F-FF819359761E}"/>
                </a:ext>
              </a:extLst>
            </p:cNvPr>
            <p:cNvSpPr/>
            <p:nvPr/>
          </p:nvSpPr>
          <p:spPr>
            <a:xfrm rot="-293290">
              <a:off x="2090661" y="2814730"/>
              <a:ext cx="118364" cy="236900"/>
            </a:xfrm>
            <a:custGeom>
              <a:avLst/>
              <a:gdLst/>
              <a:ahLst/>
              <a:cxnLst/>
              <a:rect l="l" t="t" r="r" b="b"/>
              <a:pathLst>
                <a:path w="3022" h="6048" extrusionOk="0">
                  <a:moveTo>
                    <a:pt x="404" y="1"/>
                  </a:moveTo>
                  <a:cubicBezTo>
                    <a:pt x="312" y="1"/>
                    <a:pt x="228" y="77"/>
                    <a:pt x="218" y="172"/>
                  </a:cubicBezTo>
                  <a:cubicBezTo>
                    <a:pt x="0" y="2354"/>
                    <a:pt x="968" y="4644"/>
                    <a:pt x="2684" y="6006"/>
                  </a:cubicBezTo>
                  <a:cubicBezTo>
                    <a:pt x="2720" y="6034"/>
                    <a:pt x="2762" y="6048"/>
                    <a:pt x="2804" y="6048"/>
                  </a:cubicBezTo>
                  <a:cubicBezTo>
                    <a:pt x="2863" y="6048"/>
                    <a:pt x="2918" y="6020"/>
                    <a:pt x="2957" y="5975"/>
                  </a:cubicBezTo>
                  <a:cubicBezTo>
                    <a:pt x="3022" y="5891"/>
                    <a:pt x="3008" y="5769"/>
                    <a:pt x="2924" y="5702"/>
                  </a:cubicBezTo>
                  <a:cubicBezTo>
                    <a:pt x="1306" y="4421"/>
                    <a:pt x="396" y="2265"/>
                    <a:pt x="603" y="211"/>
                  </a:cubicBezTo>
                  <a:cubicBezTo>
                    <a:pt x="614" y="105"/>
                    <a:pt x="533" y="10"/>
                    <a:pt x="427" y="2"/>
                  </a:cubicBezTo>
                  <a:cubicBezTo>
                    <a:pt x="419" y="1"/>
                    <a:pt x="412" y="1"/>
                    <a:pt x="4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1887;p48">
              <a:extLst>
                <a:ext uri="{FF2B5EF4-FFF2-40B4-BE49-F238E27FC236}">
                  <a16:creationId xmlns:a16="http://schemas.microsoft.com/office/drawing/2014/main" id="{9274F62A-B01D-DB9C-87D8-923CD6048709}"/>
                </a:ext>
              </a:extLst>
            </p:cNvPr>
            <p:cNvSpPr/>
            <p:nvPr/>
          </p:nvSpPr>
          <p:spPr>
            <a:xfrm rot="-293290">
              <a:off x="1977935" y="2851617"/>
              <a:ext cx="21346" cy="54564"/>
            </a:xfrm>
            <a:custGeom>
              <a:avLst/>
              <a:gdLst/>
              <a:ahLst/>
              <a:cxnLst/>
              <a:rect l="l" t="t" r="r" b="b"/>
              <a:pathLst>
                <a:path w="545" h="1393" extrusionOk="0">
                  <a:moveTo>
                    <a:pt x="333" y="0"/>
                  </a:moveTo>
                  <a:cubicBezTo>
                    <a:pt x="251" y="0"/>
                    <a:pt x="174" y="50"/>
                    <a:pt x="145" y="131"/>
                  </a:cubicBezTo>
                  <a:cubicBezTo>
                    <a:pt x="28" y="486"/>
                    <a:pt x="0" y="868"/>
                    <a:pt x="67" y="1236"/>
                  </a:cubicBezTo>
                  <a:cubicBezTo>
                    <a:pt x="84" y="1328"/>
                    <a:pt x="165" y="1392"/>
                    <a:pt x="254" y="1392"/>
                  </a:cubicBezTo>
                  <a:cubicBezTo>
                    <a:pt x="261" y="1392"/>
                    <a:pt x="268" y="1391"/>
                    <a:pt x="276" y="1391"/>
                  </a:cubicBezTo>
                  <a:cubicBezTo>
                    <a:pt x="280" y="1391"/>
                    <a:pt x="285" y="1391"/>
                    <a:pt x="290" y="1392"/>
                  </a:cubicBezTo>
                  <a:cubicBezTo>
                    <a:pt x="393" y="1376"/>
                    <a:pt x="463" y="1275"/>
                    <a:pt x="446" y="1169"/>
                  </a:cubicBezTo>
                  <a:cubicBezTo>
                    <a:pt x="391" y="868"/>
                    <a:pt x="416" y="550"/>
                    <a:pt x="513" y="254"/>
                  </a:cubicBezTo>
                  <a:cubicBezTo>
                    <a:pt x="544" y="151"/>
                    <a:pt x="491" y="45"/>
                    <a:pt x="391" y="9"/>
                  </a:cubicBezTo>
                  <a:cubicBezTo>
                    <a:pt x="371" y="3"/>
                    <a:pt x="352"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1888;p48">
              <a:extLst>
                <a:ext uri="{FF2B5EF4-FFF2-40B4-BE49-F238E27FC236}">
                  <a16:creationId xmlns:a16="http://schemas.microsoft.com/office/drawing/2014/main" id="{D349B3F3-9F96-B388-CEEC-33FD6BED782F}"/>
                </a:ext>
              </a:extLst>
            </p:cNvPr>
            <p:cNvSpPr/>
            <p:nvPr/>
          </p:nvSpPr>
          <p:spPr>
            <a:xfrm rot="-293290">
              <a:off x="2433796" y="3015226"/>
              <a:ext cx="456458" cy="133922"/>
            </a:xfrm>
            <a:custGeom>
              <a:avLst/>
              <a:gdLst/>
              <a:ahLst/>
              <a:cxnLst/>
              <a:rect l="l" t="t" r="r" b="b"/>
              <a:pathLst>
                <a:path w="11654" h="3419" extrusionOk="0">
                  <a:moveTo>
                    <a:pt x="216" y="0"/>
                  </a:moveTo>
                  <a:cubicBezTo>
                    <a:pt x="142" y="0"/>
                    <a:pt x="71" y="45"/>
                    <a:pt x="39" y="119"/>
                  </a:cubicBezTo>
                  <a:cubicBezTo>
                    <a:pt x="0" y="216"/>
                    <a:pt x="45" y="328"/>
                    <a:pt x="142" y="370"/>
                  </a:cubicBezTo>
                  <a:cubicBezTo>
                    <a:pt x="3755" y="1865"/>
                    <a:pt x="7552" y="2889"/>
                    <a:pt x="11424" y="3413"/>
                  </a:cubicBezTo>
                  <a:cubicBezTo>
                    <a:pt x="11435" y="3419"/>
                    <a:pt x="11441" y="3419"/>
                    <a:pt x="11452" y="3419"/>
                  </a:cubicBezTo>
                  <a:cubicBezTo>
                    <a:pt x="11547" y="3419"/>
                    <a:pt x="11628" y="3352"/>
                    <a:pt x="11636" y="3246"/>
                  </a:cubicBezTo>
                  <a:cubicBezTo>
                    <a:pt x="11653" y="3143"/>
                    <a:pt x="11578" y="3045"/>
                    <a:pt x="11472" y="3031"/>
                  </a:cubicBezTo>
                  <a:cubicBezTo>
                    <a:pt x="7633" y="2507"/>
                    <a:pt x="3870" y="1497"/>
                    <a:pt x="290" y="15"/>
                  </a:cubicBezTo>
                  <a:cubicBezTo>
                    <a:pt x="266" y="5"/>
                    <a:pt x="241"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1889;p48">
              <a:extLst>
                <a:ext uri="{FF2B5EF4-FFF2-40B4-BE49-F238E27FC236}">
                  <a16:creationId xmlns:a16="http://schemas.microsoft.com/office/drawing/2014/main" id="{6C04099E-64A0-50D9-B52F-044336F2B473}"/>
                </a:ext>
              </a:extLst>
            </p:cNvPr>
            <p:cNvSpPr/>
            <p:nvPr/>
          </p:nvSpPr>
          <p:spPr>
            <a:xfrm rot="-293290">
              <a:off x="2490695" y="3251486"/>
              <a:ext cx="219220" cy="79202"/>
            </a:xfrm>
            <a:custGeom>
              <a:avLst/>
              <a:gdLst/>
              <a:ahLst/>
              <a:cxnLst/>
              <a:rect l="l" t="t" r="r" b="b"/>
              <a:pathLst>
                <a:path w="5597" h="2022" extrusionOk="0">
                  <a:moveTo>
                    <a:pt x="212" y="0"/>
                  </a:moveTo>
                  <a:cubicBezTo>
                    <a:pt x="131" y="0"/>
                    <a:pt x="56" y="53"/>
                    <a:pt x="31" y="135"/>
                  </a:cubicBezTo>
                  <a:cubicBezTo>
                    <a:pt x="0" y="236"/>
                    <a:pt x="56" y="345"/>
                    <a:pt x="157" y="375"/>
                  </a:cubicBezTo>
                  <a:lnTo>
                    <a:pt x="5326" y="2010"/>
                  </a:lnTo>
                  <a:cubicBezTo>
                    <a:pt x="5346" y="2019"/>
                    <a:pt x="5362" y="2021"/>
                    <a:pt x="5385" y="2021"/>
                  </a:cubicBezTo>
                  <a:cubicBezTo>
                    <a:pt x="5468" y="2021"/>
                    <a:pt x="5547" y="1971"/>
                    <a:pt x="5566" y="1885"/>
                  </a:cubicBezTo>
                  <a:cubicBezTo>
                    <a:pt x="5597" y="1784"/>
                    <a:pt x="5541" y="1675"/>
                    <a:pt x="5441" y="1645"/>
                  </a:cubicBezTo>
                  <a:lnTo>
                    <a:pt x="271" y="10"/>
                  </a:lnTo>
                  <a:cubicBezTo>
                    <a:pt x="251" y="3"/>
                    <a:pt x="231"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1890;p48">
              <a:extLst>
                <a:ext uri="{FF2B5EF4-FFF2-40B4-BE49-F238E27FC236}">
                  <a16:creationId xmlns:a16="http://schemas.microsoft.com/office/drawing/2014/main" id="{8D497764-76BC-2E2E-F26C-B3584F5EF41A}"/>
                </a:ext>
              </a:extLst>
            </p:cNvPr>
            <p:cNvSpPr/>
            <p:nvPr/>
          </p:nvSpPr>
          <p:spPr>
            <a:xfrm rot="-293290">
              <a:off x="2921922" y="3330595"/>
              <a:ext cx="316591" cy="42578"/>
            </a:xfrm>
            <a:custGeom>
              <a:avLst/>
              <a:gdLst/>
              <a:ahLst/>
              <a:cxnLst/>
              <a:rect l="l" t="t" r="r" b="b"/>
              <a:pathLst>
                <a:path w="8083" h="1087" extrusionOk="0">
                  <a:moveTo>
                    <a:pt x="203" y="1"/>
                  </a:moveTo>
                  <a:cubicBezTo>
                    <a:pt x="108" y="1"/>
                    <a:pt x="19" y="74"/>
                    <a:pt x="9" y="177"/>
                  </a:cubicBezTo>
                  <a:cubicBezTo>
                    <a:pt x="0" y="280"/>
                    <a:pt x="78" y="375"/>
                    <a:pt x="184" y="386"/>
                  </a:cubicBezTo>
                  <a:lnTo>
                    <a:pt x="7862" y="1084"/>
                  </a:lnTo>
                  <a:cubicBezTo>
                    <a:pt x="7867" y="1086"/>
                    <a:pt x="7873" y="1086"/>
                    <a:pt x="7881" y="1086"/>
                  </a:cubicBezTo>
                  <a:cubicBezTo>
                    <a:pt x="7979" y="1086"/>
                    <a:pt x="8063" y="1011"/>
                    <a:pt x="8071" y="908"/>
                  </a:cubicBezTo>
                  <a:cubicBezTo>
                    <a:pt x="8082" y="805"/>
                    <a:pt x="8001" y="710"/>
                    <a:pt x="7898" y="699"/>
                  </a:cubicBezTo>
                  <a:lnTo>
                    <a:pt x="218" y="1"/>
                  </a:lnTo>
                  <a:cubicBezTo>
                    <a:pt x="213" y="1"/>
                    <a:pt x="20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1891;p48">
              <a:extLst>
                <a:ext uri="{FF2B5EF4-FFF2-40B4-BE49-F238E27FC236}">
                  <a16:creationId xmlns:a16="http://schemas.microsoft.com/office/drawing/2014/main" id="{7FE69542-A354-B7CA-FC5E-E5AD45B0A0D4}"/>
                </a:ext>
              </a:extLst>
            </p:cNvPr>
            <p:cNvSpPr/>
            <p:nvPr/>
          </p:nvSpPr>
          <p:spPr>
            <a:xfrm rot="-293290">
              <a:off x="3137577" y="3272786"/>
              <a:ext cx="46570" cy="19820"/>
            </a:xfrm>
            <a:custGeom>
              <a:avLst/>
              <a:gdLst/>
              <a:ahLst/>
              <a:cxnLst/>
              <a:rect l="l" t="t" r="r" b="b"/>
              <a:pathLst>
                <a:path w="1189" h="506" extrusionOk="0">
                  <a:moveTo>
                    <a:pt x="204" y="0"/>
                  </a:moveTo>
                  <a:cubicBezTo>
                    <a:pt x="112" y="0"/>
                    <a:pt x="32" y="70"/>
                    <a:pt x="17" y="163"/>
                  </a:cubicBezTo>
                  <a:cubicBezTo>
                    <a:pt x="1" y="269"/>
                    <a:pt x="73" y="366"/>
                    <a:pt x="176" y="383"/>
                  </a:cubicBezTo>
                  <a:lnTo>
                    <a:pt x="952" y="500"/>
                  </a:lnTo>
                  <a:cubicBezTo>
                    <a:pt x="960" y="506"/>
                    <a:pt x="971" y="506"/>
                    <a:pt x="983" y="506"/>
                  </a:cubicBezTo>
                  <a:cubicBezTo>
                    <a:pt x="1077" y="506"/>
                    <a:pt x="1158" y="436"/>
                    <a:pt x="1172" y="341"/>
                  </a:cubicBezTo>
                  <a:cubicBezTo>
                    <a:pt x="1189" y="235"/>
                    <a:pt x="1116" y="137"/>
                    <a:pt x="1010" y="121"/>
                  </a:cubicBezTo>
                  <a:lnTo>
                    <a:pt x="238" y="4"/>
                  </a:lnTo>
                  <a:cubicBezTo>
                    <a:pt x="226" y="1"/>
                    <a:pt x="215"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1892;p48">
              <a:extLst>
                <a:ext uri="{FF2B5EF4-FFF2-40B4-BE49-F238E27FC236}">
                  <a16:creationId xmlns:a16="http://schemas.microsoft.com/office/drawing/2014/main" id="{049FC5D4-75F2-655B-54E0-FFCB728BA52B}"/>
                </a:ext>
              </a:extLst>
            </p:cNvPr>
            <p:cNvSpPr/>
            <p:nvPr/>
          </p:nvSpPr>
          <p:spPr>
            <a:xfrm rot="-293290">
              <a:off x="3115678" y="3118196"/>
              <a:ext cx="97057" cy="19702"/>
            </a:xfrm>
            <a:custGeom>
              <a:avLst/>
              <a:gdLst/>
              <a:ahLst/>
              <a:cxnLst/>
              <a:rect l="l" t="t" r="r" b="b"/>
              <a:pathLst>
                <a:path w="2478" h="503" extrusionOk="0">
                  <a:moveTo>
                    <a:pt x="204" y="0"/>
                  </a:moveTo>
                  <a:cubicBezTo>
                    <a:pt x="101" y="0"/>
                    <a:pt x="14" y="80"/>
                    <a:pt x="6" y="182"/>
                  </a:cubicBezTo>
                  <a:cubicBezTo>
                    <a:pt x="0" y="288"/>
                    <a:pt x="78" y="377"/>
                    <a:pt x="187" y="385"/>
                  </a:cubicBezTo>
                  <a:lnTo>
                    <a:pt x="2268" y="503"/>
                  </a:lnTo>
                  <a:lnTo>
                    <a:pt x="2280" y="503"/>
                  </a:lnTo>
                  <a:cubicBezTo>
                    <a:pt x="2377" y="503"/>
                    <a:pt x="2464" y="422"/>
                    <a:pt x="2472" y="321"/>
                  </a:cubicBezTo>
                  <a:cubicBezTo>
                    <a:pt x="2478" y="218"/>
                    <a:pt x="2400" y="126"/>
                    <a:pt x="2291" y="120"/>
                  </a:cubicBezTo>
                  <a:lnTo>
                    <a:pt x="210" y="1"/>
                  </a:lnTo>
                  <a:cubicBezTo>
                    <a:pt x="208" y="0"/>
                    <a:pt x="206"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1893;p48">
              <a:extLst>
                <a:ext uri="{FF2B5EF4-FFF2-40B4-BE49-F238E27FC236}">
                  <a16:creationId xmlns:a16="http://schemas.microsoft.com/office/drawing/2014/main" id="{DEA90505-7313-8D0D-C205-6DE3B6EE8E15}"/>
                </a:ext>
              </a:extLst>
            </p:cNvPr>
            <p:cNvSpPr/>
            <p:nvPr/>
          </p:nvSpPr>
          <p:spPr>
            <a:xfrm rot="-293290">
              <a:off x="1665432" y="2160044"/>
              <a:ext cx="253531" cy="275247"/>
            </a:xfrm>
            <a:custGeom>
              <a:avLst/>
              <a:gdLst/>
              <a:ahLst/>
              <a:cxnLst/>
              <a:rect l="l" t="t" r="r" b="b"/>
              <a:pathLst>
                <a:path w="6473" h="7027" extrusionOk="0">
                  <a:moveTo>
                    <a:pt x="2785" y="0"/>
                  </a:moveTo>
                  <a:cubicBezTo>
                    <a:pt x="1616" y="0"/>
                    <a:pt x="496" y="861"/>
                    <a:pt x="201" y="1996"/>
                  </a:cubicBezTo>
                  <a:cubicBezTo>
                    <a:pt x="1" y="2772"/>
                    <a:pt x="165" y="3612"/>
                    <a:pt x="514" y="4334"/>
                  </a:cubicBezTo>
                  <a:cubicBezTo>
                    <a:pt x="1024" y="5389"/>
                    <a:pt x="1939" y="6245"/>
                    <a:pt x="3030" y="6683"/>
                  </a:cubicBezTo>
                  <a:cubicBezTo>
                    <a:pt x="3596" y="6912"/>
                    <a:pt x="4206" y="7027"/>
                    <a:pt x="4817" y="7027"/>
                  </a:cubicBezTo>
                  <a:cubicBezTo>
                    <a:pt x="5381" y="7027"/>
                    <a:pt x="5945" y="6929"/>
                    <a:pt x="6473" y="6733"/>
                  </a:cubicBezTo>
                  <a:lnTo>
                    <a:pt x="5390" y="2161"/>
                  </a:lnTo>
                  <a:cubicBezTo>
                    <a:pt x="5164" y="987"/>
                    <a:pt x="4060" y="41"/>
                    <a:pt x="2863" y="2"/>
                  </a:cubicBezTo>
                  <a:cubicBezTo>
                    <a:pt x="2837" y="1"/>
                    <a:pt x="2811" y="0"/>
                    <a:pt x="2785"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1894;p48">
              <a:extLst>
                <a:ext uri="{FF2B5EF4-FFF2-40B4-BE49-F238E27FC236}">
                  <a16:creationId xmlns:a16="http://schemas.microsoft.com/office/drawing/2014/main" id="{28896D3E-B04E-B401-29AB-A5F7A3B87678}"/>
                </a:ext>
              </a:extLst>
            </p:cNvPr>
            <p:cNvSpPr/>
            <p:nvPr/>
          </p:nvSpPr>
          <p:spPr>
            <a:xfrm rot="-293290">
              <a:off x="1658405" y="2152351"/>
              <a:ext cx="268845" cy="290210"/>
            </a:xfrm>
            <a:custGeom>
              <a:avLst/>
              <a:gdLst/>
              <a:ahLst/>
              <a:cxnLst/>
              <a:rect l="l" t="t" r="r" b="b"/>
              <a:pathLst>
                <a:path w="6864" h="7409" extrusionOk="0">
                  <a:moveTo>
                    <a:pt x="3034" y="386"/>
                  </a:moveTo>
                  <a:cubicBezTo>
                    <a:pt x="4144" y="420"/>
                    <a:pt x="5173" y="1299"/>
                    <a:pt x="5383" y="2387"/>
                  </a:cubicBezTo>
                  <a:cubicBezTo>
                    <a:pt x="5383" y="2390"/>
                    <a:pt x="5385" y="2395"/>
                    <a:pt x="5385" y="2398"/>
                  </a:cubicBezTo>
                  <a:lnTo>
                    <a:pt x="6429" y="6803"/>
                  </a:lnTo>
                  <a:cubicBezTo>
                    <a:pt x="5969" y="6951"/>
                    <a:pt x="5485" y="7026"/>
                    <a:pt x="5002" y="7026"/>
                  </a:cubicBezTo>
                  <a:cubicBezTo>
                    <a:pt x="4413" y="7026"/>
                    <a:pt x="3825" y="6916"/>
                    <a:pt x="3282" y="6697"/>
                  </a:cubicBezTo>
                  <a:cubicBezTo>
                    <a:pt x="2241" y="6276"/>
                    <a:pt x="1362" y="5453"/>
                    <a:pt x="869" y="4440"/>
                  </a:cubicBezTo>
                  <a:cubicBezTo>
                    <a:pt x="503" y="3687"/>
                    <a:pt x="394" y="2903"/>
                    <a:pt x="570" y="2236"/>
                  </a:cubicBezTo>
                  <a:cubicBezTo>
                    <a:pt x="841" y="1190"/>
                    <a:pt x="1887" y="389"/>
                    <a:pt x="2969" y="389"/>
                  </a:cubicBezTo>
                  <a:cubicBezTo>
                    <a:pt x="2989" y="389"/>
                    <a:pt x="3014" y="389"/>
                    <a:pt x="3034" y="386"/>
                  </a:cubicBezTo>
                  <a:close/>
                  <a:moveTo>
                    <a:pt x="2966" y="0"/>
                  </a:moveTo>
                  <a:cubicBezTo>
                    <a:pt x="1719" y="0"/>
                    <a:pt x="510" y="929"/>
                    <a:pt x="196" y="2138"/>
                  </a:cubicBezTo>
                  <a:cubicBezTo>
                    <a:pt x="1" y="2897"/>
                    <a:pt x="115" y="3770"/>
                    <a:pt x="520" y="4607"/>
                  </a:cubicBezTo>
                  <a:cubicBezTo>
                    <a:pt x="1053" y="5707"/>
                    <a:pt x="2007" y="6597"/>
                    <a:pt x="3140" y="7051"/>
                  </a:cubicBezTo>
                  <a:cubicBezTo>
                    <a:pt x="3728" y="7288"/>
                    <a:pt x="4364" y="7408"/>
                    <a:pt x="4998" y="7408"/>
                  </a:cubicBezTo>
                  <a:cubicBezTo>
                    <a:pt x="5583" y="7408"/>
                    <a:pt x="6169" y="7308"/>
                    <a:pt x="6716" y="7099"/>
                  </a:cubicBezTo>
                  <a:cubicBezTo>
                    <a:pt x="6811" y="7068"/>
                    <a:pt x="6864" y="6970"/>
                    <a:pt x="6839" y="6875"/>
                  </a:cubicBezTo>
                  <a:lnTo>
                    <a:pt x="5759" y="2311"/>
                  </a:lnTo>
                  <a:cubicBezTo>
                    <a:pt x="5514" y="1059"/>
                    <a:pt x="4325" y="43"/>
                    <a:pt x="3047" y="1"/>
                  </a:cubicBezTo>
                  <a:cubicBezTo>
                    <a:pt x="3020" y="1"/>
                    <a:pt x="2993" y="0"/>
                    <a:pt x="29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1895;p48">
              <a:extLst>
                <a:ext uri="{FF2B5EF4-FFF2-40B4-BE49-F238E27FC236}">
                  <a16:creationId xmlns:a16="http://schemas.microsoft.com/office/drawing/2014/main" id="{7EFF744B-1D41-9A59-30C5-ED8631156891}"/>
                </a:ext>
              </a:extLst>
            </p:cNvPr>
            <p:cNvSpPr/>
            <p:nvPr/>
          </p:nvSpPr>
          <p:spPr>
            <a:xfrm rot="-293290">
              <a:off x="1708142" y="2189167"/>
              <a:ext cx="110413" cy="104035"/>
            </a:xfrm>
            <a:custGeom>
              <a:avLst/>
              <a:gdLst/>
              <a:ahLst/>
              <a:cxnLst/>
              <a:rect l="l" t="t" r="r" b="b"/>
              <a:pathLst>
                <a:path w="2819" h="2656" extrusionOk="0">
                  <a:moveTo>
                    <a:pt x="2167" y="0"/>
                  </a:moveTo>
                  <a:cubicBezTo>
                    <a:pt x="1633" y="0"/>
                    <a:pt x="1097" y="209"/>
                    <a:pt x="715" y="582"/>
                  </a:cubicBezTo>
                  <a:cubicBezTo>
                    <a:pt x="218" y="1073"/>
                    <a:pt x="1" y="1829"/>
                    <a:pt x="163" y="2510"/>
                  </a:cubicBezTo>
                  <a:cubicBezTo>
                    <a:pt x="185" y="2597"/>
                    <a:pt x="263" y="2655"/>
                    <a:pt x="350" y="2655"/>
                  </a:cubicBezTo>
                  <a:cubicBezTo>
                    <a:pt x="364" y="2655"/>
                    <a:pt x="380" y="2655"/>
                    <a:pt x="394" y="2650"/>
                  </a:cubicBezTo>
                  <a:cubicBezTo>
                    <a:pt x="500" y="2624"/>
                    <a:pt x="562" y="2524"/>
                    <a:pt x="539" y="2421"/>
                  </a:cubicBezTo>
                  <a:cubicBezTo>
                    <a:pt x="405" y="1866"/>
                    <a:pt x="584" y="1252"/>
                    <a:pt x="988" y="853"/>
                  </a:cubicBezTo>
                  <a:cubicBezTo>
                    <a:pt x="1297" y="553"/>
                    <a:pt x="1729" y="384"/>
                    <a:pt x="2161" y="384"/>
                  </a:cubicBezTo>
                  <a:cubicBezTo>
                    <a:pt x="2296" y="384"/>
                    <a:pt x="2431" y="401"/>
                    <a:pt x="2562" y="434"/>
                  </a:cubicBezTo>
                  <a:cubicBezTo>
                    <a:pt x="2578" y="438"/>
                    <a:pt x="2593" y="440"/>
                    <a:pt x="2609" y="440"/>
                  </a:cubicBezTo>
                  <a:cubicBezTo>
                    <a:pt x="2693" y="440"/>
                    <a:pt x="2770" y="385"/>
                    <a:pt x="2793" y="295"/>
                  </a:cubicBezTo>
                  <a:cubicBezTo>
                    <a:pt x="2819" y="195"/>
                    <a:pt x="2760" y="89"/>
                    <a:pt x="2654" y="61"/>
                  </a:cubicBezTo>
                  <a:cubicBezTo>
                    <a:pt x="2495" y="20"/>
                    <a:pt x="2331" y="0"/>
                    <a:pt x="2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1896;p48">
              <a:extLst>
                <a:ext uri="{FF2B5EF4-FFF2-40B4-BE49-F238E27FC236}">
                  <a16:creationId xmlns:a16="http://schemas.microsoft.com/office/drawing/2014/main" id="{458913C6-F6D7-BF1F-286A-6A6FE167543F}"/>
                </a:ext>
              </a:extLst>
            </p:cNvPr>
            <p:cNvSpPr/>
            <p:nvPr/>
          </p:nvSpPr>
          <p:spPr>
            <a:xfrm rot="-293290">
              <a:off x="1751349" y="2201474"/>
              <a:ext cx="65488" cy="129261"/>
            </a:xfrm>
            <a:custGeom>
              <a:avLst/>
              <a:gdLst/>
              <a:ahLst/>
              <a:cxnLst/>
              <a:rect l="l" t="t" r="r" b="b"/>
              <a:pathLst>
                <a:path w="1672" h="3300" extrusionOk="0">
                  <a:moveTo>
                    <a:pt x="409" y="1"/>
                  </a:moveTo>
                  <a:cubicBezTo>
                    <a:pt x="321" y="1"/>
                    <a:pt x="243" y="63"/>
                    <a:pt x="223" y="156"/>
                  </a:cubicBezTo>
                  <a:cubicBezTo>
                    <a:pt x="0" y="1283"/>
                    <a:pt x="446" y="2527"/>
                    <a:pt x="1334" y="3255"/>
                  </a:cubicBezTo>
                  <a:cubicBezTo>
                    <a:pt x="1370" y="3286"/>
                    <a:pt x="1412" y="3300"/>
                    <a:pt x="1454" y="3300"/>
                  </a:cubicBezTo>
                  <a:cubicBezTo>
                    <a:pt x="1509" y="3300"/>
                    <a:pt x="1565" y="3275"/>
                    <a:pt x="1604" y="3230"/>
                  </a:cubicBezTo>
                  <a:cubicBezTo>
                    <a:pt x="1671" y="3146"/>
                    <a:pt x="1657" y="3026"/>
                    <a:pt x="1576" y="2959"/>
                  </a:cubicBezTo>
                  <a:cubicBezTo>
                    <a:pt x="795" y="2320"/>
                    <a:pt x="405" y="1221"/>
                    <a:pt x="600" y="231"/>
                  </a:cubicBezTo>
                  <a:cubicBezTo>
                    <a:pt x="625" y="128"/>
                    <a:pt x="555" y="24"/>
                    <a:pt x="449" y="5"/>
                  </a:cubicBezTo>
                  <a:cubicBezTo>
                    <a:pt x="436" y="2"/>
                    <a:pt x="422" y="1"/>
                    <a:pt x="4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1897;p48">
              <a:extLst>
                <a:ext uri="{FF2B5EF4-FFF2-40B4-BE49-F238E27FC236}">
                  <a16:creationId xmlns:a16="http://schemas.microsoft.com/office/drawing/2014/main" id="{90C346BD-20B8-A9D7-5C1A-D9AFADDD469C}"/>
                </a:ext>
              </a:extLst>
            </p:cNvPr>
            <p:cNvSpPr/>
            <p:nvPr/>
          </p:nvSpPr>
          <p:spPr>
            <a:xfrm rot="-293290">
              <a:off x="1757411" y="2334028"/>
              <a:ext cx="75006" cy="49667"/>
            </a:xfrm>
            <a:custGeom>
              <a:avLst/>
              <a:gdLst/>
              <a:ahLst/>
              <a:cxnLst/>
              <a:rect l="l" t="t" r="r" b="b"/>
              <a:pathLst>
                <a:path w="1915" h="1268" extrusionOk="0">
                  <a:moveTo>
                    <a:pt x="220" y="1"/>
                  </a:moveTo>
                  <a:cubicBezTo>
                    <a:pt x="182" y="1"/>
                    <a:pt x="145" y="12"/>
                    <a:pt x="112" y="35"/>
                  </a:cubicBezTo>
                  <a:cubicBezTo>
                    <a:pt x="23" y="93"/>
                    <a:pt x="1" y="213"/>
                    <a:pt x="59" y="302"/>
                  </a:cubicBezTo>
                  <a:cubicBezTo>
                    <a:pt x="425" y="849"/>
                    <a:pt x="1038" y="1212"/>
                    <a:pt x="1694" y="1268"/>
                  </a:cubicBezTo>
                  <a:lnTo>
                    <a:pt x="1711" y="1268"/>
                  </a:lnTo>
                  <a:cubicBezTo>
                    <a:pt x="1808" y="1268"/>
                    <a:pt x="1892" y="1195"/>
                    <a:pt x="1903" y="1095"/>
                  </a:cubicBezTo>
                  <a:cubicBezTo>
                    <a:pt x="1914" y="989"/>
                    <a:pt x="1836" y="897"/>
                    <a:pt x="1730" y="885"/>
                  </a:cubicBezTo>
                  <a:cubicBezTo>
                    <a:pt x="1195" y="835"/>
                    <a:pt x="679" y="531"/>
                    <a:pt x="380" y="85"/>
                  </a:cubicBezTo>
                  <a:cubicBezTo>
                    <a:pt x="343" y="31"/>
                    <a:pt x="282" y="1"/>
                    <a:pt x="2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1898;p48">
              <a:extLst>
                <a:ext uri="{FF2B5EF4-FFF2-40B4-BE49-F238E27FC236}">
                  <a16:creationId xmlns:a16="http://schemas.microsoft.com/office/drawing/2014/main" id="{4FFD3301-CF21-0CED-C07F-3CD70709FBBC}"/>
                </a:ext>
              </a:extLst>
            </p:cNvPr>
            <p:cNvSpPr/>
            <p:nvPr/>
          </p:nvSpPr>
          <p:spPr>
            <a:xfrm rot="-293290">
              <a:off x="2799966" y="2063015"/>
              <a:ext cx="253570" cy="275247"/>
            </a:xfrm>
            <a:custGeom>
              <a:avLst/>
              <a:gdLst/>
              <a:ahLst/>
              <a:cxnLst/>
              <a:rect l="l" t="t" r="r" b="b"/>
              <a:pathLst>
                <a:path w="6474" h="7027" extrusionOk="0">
                  <a:moveTo>
                    <a:pt x="3688" y="0"/>
                  </a:moveTo>
                  <a:cubicBezTo>
                    <a:pt x="3663" y="0"/>
                    <a:pt x="3637" y="1"/>
                    <a:pt x="3611" y="2"/>
                  </a:cubicBezTo>
                  <a:cubicBezTo>
                    <a:pt x="2414" y="41"/>
                    <a:pt x="1309" y="987"/>
                    <a:pt x="1083" y="2161"/>
                  </a:cubicBezTo>
                  <a:lnTo>
                    <a:pt x="1" y="6733"/>
                  </a:lnTo>
                  <a:cubicBezTo>
                    <a:pt x="529" y="6929"/>
                    <a:pt x="1093" y="7027"/>
                    <a:pt x="1657" y="7027"/>
                  </a:cubicBezTo>
                  <a:cubicBezTo>
                    <a:pt x="2267" y="7027"/>
                    <a:pt x="2878" y="6912"/>
                    <a:pt x="3444" y="6683"/>
                  </a:cubicBezTo>
                  <a:cubicBezTo>
                    <a:pt x="4534" y="6245"/>
                    <a:pt x="5449" y="5389"/>
                    <a:pt x="5960" y="4334"/>
                  </a:cubicBezTo>
                  <a:cubicBezTo>
                    <a:pt x="6309" y="3612"/>
                    <a:pt x="6473" y="2772"/>
                    <a:pt x="6272" y="1996"/>
                  </a:cubicBezTo>
                  <a:cubicBezTo>
                    <a:pt x="5978" y="861"/>
                    <a:pt x="4858" y="0"/>
                    <a:pt x="3688"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1899;p48">
              <a:extLst>
                <a:ext uri="{FF2B5EF4-FFF2-40B4-BE49-F238E27FC236}">
                  <a16:creationId xmlns:a16="http://schemas.microsoft.com/office/drawing/2014/main" id="{506D9CFC-133B-BAB6-7243-861FC988DC31}"/>
                </a:ext>
              </a:extLst>
            </p:cNvPr>
            <p:cNvSpPr/>
            <p:nvPr/>
          </p:nvSpPr>
          <p:spPr>
            <a:xfrm rot="-293290">
              <a:off x="2791583" y="2055646"/>
              <a:ext cx="268610" cy="290014"/>
            </a:xfrm>
            <a:custGeom>
              <a:avLst/>
              <a:gdLst/>
              <a:ahLst/>
              <a:cxnLst/>
              <a:rect l="l" t="t" r="r" b="b"/>
              <a:pathLst>
                <a:path w="6858" h="7404" extrusionOk="0">
                  <a:moveTo>
                    <a:pt x="3891" y="383"/>
                  </a:moveTo>
                  <a:cubicBezTo>
                    <a:pt x="4975" y="383"/>
                    <a:pt x="6021" y="1181"/>
                    <a:pt x="6294" y="2231"/>
                  </a:cubicBezTo>
                  <a:cubicBezTo>
                    <a:pt x="6464" y="2898"/>
                    <a:pt x="6361" y="3682"/>
                    <a:pt x="5993" y="4435"/>
                  </a:cubicBezTo>
                  <a:cubicBezTo>
                    <a:pt x="5504" y="5450"/>
                    <a:pt x="4626" y="6273"/>
                    <a:pt x="3579" y="6692"/>
                  </a:cubicBezTo>
                  <a:cubicBezTo>
                    <a:pt x="3037" y="6912"/>
                    <a:pt x="2451" y="7022"/>
                    <a:pt x="1865" y="7022"/>
                  </a:cubicBezTo>
                  <a:cubicBezTo>
                    <a:pt x="1381" y="7022"/>
                    <a:pt x="897" y="6947"/>
                    <a:pt x="438" y="6798"/>
                  </a:cubicBezTo>
                  <a:lnTo>
                    <a:pt x="1473" y="2396"/>
                  </a:lnTo>
                  <a:cubicBezTo>
                    <a:pt x="1473" y="2393"/>
                    <a:pt x="1479" y="2390"/>
                    <a:pt x="1479" y="2385"/>
                  </a:cubicBezTo>
                  <a:cubicBezTo>
                    <a:pt x="1688" y="1297"/>
                    <a:pt x="2720" y="418"/>
                    <a:pt x="3825" y="384"/>
                  </a:cubicBezTo>
                  <a:cubicBezTo>
                    <a:pt x="3847" y="384"/>
                    <a:pt x="3869" y="383"/>
                    <a:pt x="3891" y="383"/>
                  </a:cubicBezTo>
                  <a:close/>
                  <a:moveTo>
                    <a:pt x="3898" y="1"/>
                  </a:moveTo>
                  <a:cubicBezTo>
                    <a:pt x="3869" y="1"/>
                    <a:pt x="3840" y="1"/>
                    <a:pt x="3811" y="2"/>
                  </a:cubicBezTo>
                  <a:cubicBezTo>
                    <a:pt x="2533" y="41"/>
                    <a:pt x="1342" y="1057"/>
                    <a:pt x="1102" y="2312"/>
                  </a:cubicBezTo>
                  <a:lnTo>
                    <a:pt x="20" y="6876"/>
                  </a:lnTo>
                  <a:cubicBezTo>
                    <a:pt x="0" y="6971"/>
                    <a:pt x="50" y="7066"/>
                    <a:pt x="142" y="7099"/>
                  </a:cubicBezTo>
                  <a:cubicBezTo>
                    <a:pt x="692" y="7303"/>
                    <a:pt x="1278" y="7403"/>
                    <a:pt x="1864" y="7403"/>
                  </a:cubicBezTo>
                  <a:cubicBezTo>
                    <a:pt x="2503" y="7403"/>
                    <a:pt x="3139" y="7286"/>
                    <a:pt x="3719" y="7055"/>
                  </a:cubicBezTo>
                  <a:cubicBezTo>
                    <a:pt x="4854" y="6600"/>
                    <a:pt x="5806" y="5707"/>
                    <a:pt x="6339" y="4611"/>
                  </a:cubicBezTo>
                  <a:cubicBezTo>
                    <a:pt x="6743" y="3774"/>
                    <a:pt x="6857" y="2898"/>
                    <a:pt x="6662" y="2142"/>
                  </a:cubicBezTo>
                  <a:cubicBezTo>
                    <a:pt x="6349" y="929"/>
                    <a:pt x="5148" y="1"/>
                    <a:pt x="38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1900;p48">
              <a:extLst>
                <a:ext uri="{FF2B5EF4-FFF2-40B4-BE49-F238E27FC236}">
                  <a16:creationId xmlns:a16="http://schemas.microsoft.com/office/drawing/2014/main" id="{370E505D-E35F-8F5E-A101-A580B5C7B261}"/>
                </a:ext>
              </a:extLst>
            </p:cNvPr>
            <p:cNvSpPr/>
            <p:nvPr/>
          </p:nvSpPr>
          <p:spPr>
            <a:xfrm rot="-293290">
              <a:off x="2890166" y="2087986"/>
              <a:ext cx="110726" cy="104114"/>
            </a:xfrm>
            <a:custGeom>
              <a:avLst/>
              <a:gdLst/>
              <a:ahLst/>
              <a:cxnLst/>
              <a:rect l="l" t="t" r="r" b="b"/>
              <a:pathLst>
                <a:path w="2827" h="2658" extrusionOk="0">
                  <a:moveTo>
                    <a:pt x="662" y="0"/>
                  </a:moveTo>
                  <a:cubicBezTo>
                    <a:pt x="496" y="0"/>
                    <a:pt x="330" y="21"/>
                    <a:pt x="168" y="63"/>
                  </a:cubicBezTo>
                  <a:cubicBezTo>
                    <a:pt x="65" y="88"/>
                    <a:pt x="1" y="194"/>
                    <a:pt x="29" y="297"/>
                  </a:cubicBezTo>
                  <a:cubicBezTo>
                    <a:pt x="50" y="386"/>
                    <a:pt x="129" y="443"/>
                    <a:pt x="214" y="443"/>
                  </a:cubicBezTo>
                  <a:cubicBezTo>
                    <a:pt x="230" y="443"/>
                    <a:pt x="247" y="441"/>
                    <a:pt x="263" y="436"/>
                  </a:cubicBezTo>
                  <a:cubicBezTo>
                    <a:pt x="395" y="402"/>
                    <a:pt x="530" y="386"/>
                    <a:pt x="666" y="386"/>
                  </a:cubicBezTo>
                  <a:cubicBezTo>
                    <a:pt x="1098" y="386"/>
                    <a:pt x="1528" y="553"/>
                    <a:pt x="1836" y="855"/>
                  </a:cubicBezTo>
                  <a:cubicBezTo>
                    <a:pt x="2241" y="1257"/>
                    <a:pt x="2419" y="1870"/>
                    <a:pt x="2286" y="2423"/>
                  </a:cubicBezTo>
                  <a:cubicBezTo>
                    <a:pt x="2260" y="2523"/>
                    <a:pt x="2325" y="2626"/>
                    <a:pt x="2431" y="2652"/>
                  </a:cubicBezTo>
                  <a:cubicBezTo>
                    <a:pt x="2445" y="2654"/>
                    <a:pt x="2461" y="2657"/>
                    <a:pt x="2475" y="2657"/>
                  </a:cubicBezTo>
                  <a:cubicBezTo>
                    <a:pt x="2562" y="2657"/>
                    <a:pt x="2640" y="2599"/>
                    <a:pt x="2662" y="2512"/>
                  </a:cubicBezTo>
                  <a:cubicBezTo>
                    <a:pt x="2827" y="1829"/>
                    <a:pt x="2606" y="1073"/>
                    <a:pt x="2110" y="584"/>
                  </a:cubicBezTo>
                  <a:cubicBezTo>
                    <a:pt x="1725" y="208"/>
                    <a:pt x="1193" y="0"/>
                    <a:pt x="6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1901;p48">
              <a:extLst>
                <a:ext uri="{FF2B5EF4-FFF2-40B4-BE49-F238E27FC236}">
                  <a16:creationId xmlns:a16="http://schemas.microsoft.com/office/drawing/2014/main" id="{7827B2D5-A312-5EFE-EEE9-148BF9438D22}"/>
                </a:ext>
              </a:extLst>
            </p:cNvPr>
            <p:cNvSpPr/>
            <p:nvPr/>
          </p:nvSpPr>
          <p:spPr>
            <a:xfrm rot="-293290">
              <a:off x="2896656" y="2103564"/>
              <a:ext cx="65488" cy="129222"/>
            </a:xfrm>
            <a:custGeom>
              <a:avLst/>
              <a:gdLst/>
              <a:ahLst/>
              <a:cxnLst/>
              <a:rect l="l" t="t" r="r" b="b"/>
              <a:pathLst>
                <a:path w="1672" h="3299" extrusionOk="0">
                  <a:moveTo>
                    <a:pt x="1260" y="0"/>
                  </a:moveTo>
                  <a:cubicBezTo>
                    <a:pt x="1247" y="0"/>
                    <a:pt x="1235" y="2"/>
                    <a:pt x="1223" y="4"/>
                  </a:cubicBezTo>
                  <a:cubicBezTo>
                    <a:pt x="1117" y="23"/>
                    <a:pt x="1050" y="127"/>
                    <a:pt x="1072" y="230"/>
                  </a:cubicBezTo>
                  <a:cubicBezTo>
                    <a:pt x="1267" y="1220"/>
                    <a:pt x="877" y="2317"/>
                    <a:pt x="96" y="2958"/>
                  </a:cubicBezTo>
                  <a:cubicBezTo>
                    <a:pt x="12" y="3028"/>
                    <a:pt x="1" y="3151"/>
                    <a:pt x="68" y="3229"/>
                  </a:cubicBezTo>
                  <a:cubicBezTo>
                    <a:pt x="107" y="3274"/>
                    <a:pt x="162" y="3299"/>
                    <a:pt x="218" y="3299"/>
                  </a:cubicBezTo>
                  <a:cubicBezTo>
                    <a:pt x="260" y="3299"/>
                    <a:pt x="302" y="3285"/>
                    <a:pt x="338" y="3254"/>
                  </a:cubicBezTo>
                  <a:cubicBezTo>
                    <a:pt x="1225" y="2526"/>
                    <a:pt x="1672" y="1279"/>
                    <a:pt x="1449" y="155"/>
                  </a:cubicBezTo>
                  <a:cubicBezTo>
                    <a:pt x="1429" y="61"/>
                    <a:pt x="1349" y="0"/>
                    <a:pt x="1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1902;p48">
              <a:extLst>
                <a:ext uri="{FF2B5EF4-FFF2-40B4-BE49-F238E27FC236}">
                  <a16:creationId xmlns:a16="http://schemas.microsoft.com/office/drawing/2014/main" id="{9D817739-5657-D8DF-9ABF-62370D2B84B5}"/>
                </a:ext>
              </a:extLst>
            </p:cNvPr>
            <p:cNvSpPr/>
            <p:nvPr/>
          </p:nvSpPr>
          <p:spPr>
            <a:xfrm rot="-293290">
              <a:off x="2896975" y="2236452"/>
              <a:ext cx="75006" cy="49785"/>
            </a:xfrm>
            <a:custGeom>
              <a:avLst/>
              <a:gdLst/>
              <a:ahLst/>
              <a:cxnLst/>
              <a:rect l="l" t="t" r="r" b="b"/>
              <a:pathLst>
                <a:path w="1915" h="1271" extrusionOk="0">
                  <a:moveTo>
                    <a:pt x="1692" y="0"/>
                  </a:moveTo>
                  <a:cubicBezTo>
                    <a:pt x="1631" y="0"/>
                    <a:pt x="1571" y="30"/>
                    <a:pt x="1535" y="85"/>
                  </a:cubicBezTo>
                  <a:cubicBezTo>
                    <a:pt x="1239" y="531"/>
                    <a:pt x="720" y="838"/>
                    <a:pt x="185" y="886"/>
                  </a:cubicBezTo>
                  <a:cubicBezTo>
                    <a:pt x="81" y="894"/>
                    <a:pt x="0" y="989"/>
                    <a:pt x="12" y="1095"/>
                  </a:cubicBezTo>
                  <a:cubicBezTo>
                    <a:pt x="17" y="1198"/>
                    <a:pt x="106" y="1271"/>
                    <a:pt x="204" y="1271"/>
                  </a:cubicBezTo>
                  <a:cubicBezTo>
                    <a:pt x="210" y="1271"/>
                    <a:pt x="212" y="1271"/>
                    <a:pt x="221" y="1268"/>
                  </a:cubicBezTo>
                  <a:cubicBezTo>
                    <a:pt x="876" y="1212"/>
                    <a:pt x="1485" y="849"/>
                    <a:pt x="1856" y="303"/>
                  </a:cubicBezTo>
                  <a:cubicBezTo>
                    <a:pt x="1914" y="211"/>
                    <a:pt x="1895" y="93"/>
                    <a:pt x="1803" y="35"/>
                  </a:cubicBezTo>
                  <a:cubicBezTo>
                    <a:pt x="1769" y="11"/>
                    <a:pt x="1730" y="0"/>
                    <a:pt x="16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1903;p48">
              <a:extLst>
                <a:ext uri="{FF2B5EF4-FFF2-40B4-BE49-F238E27FC236}">
                  <a16:creationId xmlns:a16="http://schemas.microsoft.com/office/drawing/2014/main" id="{74BA1F79-4A93-C327-CE22-430293B81F56}"/>
                </a:ext>
              </a:extLst>
            </p:cNvPr>
            <p:cNvSpPr/>
            <p:nvPr/>
          </p:nvSpPr>
          <p:spPr>
            <a:xfrm rot="-293290">
              <a:off x="1792090" y="1697538"/>
              <a:ext cx="1107381" cy="933067"/>
            </a:xfrm>
            <a:custGeom>
              <a:avLst/>
              <a:gdLst/>
              <a:ahLst/>
              <a:cxnLst/>
              <a:rect l="l" t="t" r="r" b="b"/>
              <a:pathLst>
                <a:path w="28273" h="23821" extrusionOk="0">
                  <a:moveTo>
                    <a:pt x="21744" y="0"/>
                  </a:moveTo>
                  <a:cubicBezTo>
                    <a:pt x="21053" y="0"/>
                    <a:pt x="20592" y="61"/>
                    <a:pt x="20592" y="61"/>
                  </a:cubicBezTo>
                  <a:cubicBezTo>
                    <a:pt x="20592" y="61"/>
                    <a:pt x="11972" y="519"/>
                    <a:pt x="5985" y="519"/>
                  </a:cubicBezTo>
                  <a:cubicBezTo>
                    <a:pt x="1" y="519"/>
                    <a:pt x="333" y="4974"/>
                    <a:pt x="333" y="4974"/>
                  </a:cubicBezTo>
                  <a:cubicBezTo>
                    <a:pt x="196" y="8263"/>
                    <a:pt x="59" y="11605"/>
                    <a:pt x="855" y="14794"/>
                  </a:cubicBezTo>
                  <a:cubicBezTo>
                    <a:pt x="1650" y="17986"/>
                    <a:pt x="3513" y="21068"/>
                    <a:pt x="6442" y="22564"/>
                  </a:cubicBezTo>
                  <a:cubicBezTo>
                    <a:pt x="8379" y="23554"/>
                    <a:pt x="10580" y="23769"/>
                    <a:pt x="12778" y="23811"/>
                  </a:cubicBezTo>
                  <a:cubicBezTo>
                    <a:pt x="13144" y="23816"/>
                    <a:pt x="13506" y="23816"/>
                    <a:pt x="13869" y="23819"/>
                  </a:cubicBezTo>
                  <a:cubicBezTo>
                    <a:pt x="14072" y="23820"/>
                    <a:pt x="14276" y="23821"/>
                    <a:pt x="14481" y="23821"/>
                  </a:cubicBezTo>
                  <a:cubicBezTo>
                    <a:pt x="17025" y="23821"/>
                    <a:pt x="19638" y="23718"/>
                    <a:pt x="21892" y="22569"/>
                  </a:cubicBezTo>
                  <a:cubicBezTo>
                    <a:pt x="24827" y="21071"/>
                    <a:pt x="26685" y="17994"/>
                    <a:pt x="27480" y="14800"/>
                  </a:cubicBezTo>
                  <a:cubicBezTo>
                    <a:pt x="28273" y="11605"/>
                    <a:pt x="28002" y="8272"/>
                    <a:pt x="28002" y="4980"/>
                  </a:cubicBezTo>
                  <a:cubicBezTo>
                    <a:pt x="28002" y="552"/>
                    <a:pt x="23826" y="0"/>
                    <a:pt x="21744" y="0"/>
                  </a:cubicBezTo>
                  <a:close/>
                </a:path>
              </a:pathLst>
            </a:custGeom>
            <a:solidFill>
              <a:srgbClr val="F0C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1904;p48">
              <a:extLst>
                <a:ext uri="{FF2B5EF4-FFF2-40B4-BE49-F238E27FC236}">
                  <a16:creationId xmlns:a16="http://schemas.microsoft.com/office/drawing/2014/main" id="{5BA1DAC3-2A30-C995-89C1-FE3534BC7310}"/>
                </a:ext>
              </a:extLst>
            </p:cNvPr>
            <p:cNvSpPr/>
            <p:nvPr/>
          </p:nvSpPr>
          <p:spPr>
            <a:xfrm rot="-293290">
              <a:off x="1786766" y="1690002"/>
              <a:ext cx="1113805" cy="948383"/>
            </a:xfrm>
            <a:custGeom>
              <a:avLst/>
              <a:gdLst/>
              <a:ahLst/>
              <a:cxnLst/>
              <a:rect l="l" t="t" r="r" b="b"/>
              <a:pathLst>
                <a:path w="28437" h="24212" extrusionOk="0">
                  <a:moveTo>
                    <a:pt x="21883" y="395"/>
                  </a:moveTo>
                  <a:cubicBezTo>
                    <a:pt x="23153" y="395"/>
                    <a:pt x="25214" y="601"/>
                    <a:pt x="26570" y="1793"/>
                  </a:cubicBezTo>
                  <a:cubicBezTo>
                    <a:pt x="27482" y="2596"/>
                    <a:pt x="27948" y="3732"/>
                    <a:pt x="27948" y="5180"/>
                  </a:cubicBezTo>
                  <a:cubicBezTo>
                    <a:pt x="27948" y="5849"/>
                    <a:pt x="27957" y="6516"/>
                    <a:pt x="27968" y="7185"/>
                  </a:cubicBezTo>
                  <a:cubicBezTo>
                    <a:pt x="28010" y="9766"/>
                    <a:pt x="28054" y="12430"/>
                    <a:pt x="27427" y="14955"/>
                  </a:cubicBezTo>
                  <a:cubicBezTo>
                    <a:pt x="26553" y="18484"/>
                    <a:pt x="24553" y="21265"/>
                    <a:pt x="21942" y="22599"/>
                  </a:cubicBezTo>
                  <a:cubicBezTo>
                    <a:pt x="19666" y="23757"/>
                    <a:pt x="16989" y="23830"/>
                    <a:pt x="14558" y="23830"/>
                  </a:cubicBezTo>
                  <a:cubicBezTo>
                    <a:pt x="14372" y="23830"/>
                    <a:pt x="14188" y="23830"/>
                    <a:pt x="14005" y="23829"/>
                  </a:cubicBezTo>
                  <a:cubicBezTo>
                    <a:pt x="13645" y="23829"/>
                    <a:pt x="13282" y="23826"/>
                    <a:pt x="12917" y="23818"/>
                  </a:cubicBezTo>
                  <a:cubicBezTo>
                    <a:pt x="10936" y="23779"/>
                    <a:pt x="8646" y="23606"/>
                    <a:pt x="6665" y="22593"/>
                  </a:cubicBezTo>
                  <a:cubicBezTo>
                    <a:pt x="4056" y="21265"/>
                    <a:pt x="2056" y="18476"/>
                    <a:pt x="1177" y="14949"/>
                  </a:cubicBezTo>
                  <a:cubicBezTo>
                    <a:pt x="385" y="11761"/>
                    <a:pt x="525" y="8416"/>
                    <a:pt x="659" y="5163"/>
                  </a:cubicBezTo>
                  <a:cubicBezTo>
                    <a:pt x="659" y="5149"/>
                    <a:pt x="561" y="3634"/>
                    <a:pt x="1680" y="2423"/>
                  </a:cubicBezTo>
                  <a:cubicBezTo>
                    <a:pt x="2614" y="1419"/>
                    <a:pt x="4107" y="911"/>
                    <a:pt x="6124" y="911"/>
                  </a:cubicBezTo>
                  <a:cubicBezTo>
                    <a:pt x="12044" y="911"/>
                    <a:pt x="20656" y="462"/>
                    <a:pt x="20756" y="454"/>
                  </a:cubicBezTo>
                  <a:cubicBezTo>
                    <a:pt x="20770" y="451"/>
                    <a:pt x="21217" y="395"/>
                    <a:pt x="21883" y="395"/>
                  </a:cubicBezTo>
                  <a:close/>
                  <a:moveTo>
                    <a:pt x="21909" y="0"/>
                  </a:moveTo>
                  <a:cubicBezTo>
                    <a:pt x="21231" y="0"/>
                    <a:pt x="20766" y="59"/>
                    <a:pt x="20717" y="66"/>
                  </a:cubicBezTo>
                  <a:cubicBezTo>
                    <a:pt x="20633" y="71"/>
                    <a:pt x="12033" y="521"/>
                    <a:pt x="6121" y="521"/>
                  </a:cubicBezTo>
                  <a:cubicBezTo>
                    <a:pt x="3998" y="521"/>
                    <a:pt x="2408" y="1070"/>
                    <a:pt x="1398" y="2155"/>
                  </a:cubicBezTo>
                  <a:cubicBezTo>
                    <a:pt x="165" y="3483"/>
                    <a:pt x="268" y="5115"/>
                    <a:pt x="276" y="5163"/>
                  </a:cubicBezTo>
                  <a:cubicBezTo>
                    <a:pt x="140" y="8421"/>
                    <a:pt x="0" y="11794"/>
                    <a:pt x="806" y="15039"/>
                  </a:cubicBezTo>
                  <a:cubicBezTo>
                    <a:pt x="1710" y="18674"/>
                    <a:pt x="3780" y="21553"/>
                    <a:pt x="6489" y="22934"/>
                  </a:cubicBezTo>
                  <a:cubicBezTo>
                    <a:pt x="8545" y="23980"/>
                    <a:pt x="10889" y="24161"/>
                    <a:pt x="12911" y="24197"/>
                  </a:cubicBezTo>
                  <a:cubicBezTo>
                    <a:pt x="13277" y="24206"/>
                    <a:pt x="13642" y="24206"/>
                    <a:pt x="14005" y="24209"/>
                  </a:cubicBezTo>
                  <a:cubicBezTo>
                    <a:pt x="14203" y="24211"/>
                    <a:pt x="14407" y="24211"/>
                    <a:pt x="14607" y="24211"/>
                  </a:cubicBezTo>
                  <a:cubicBezTo>
                    <a:pt x="17071" y="24211"/>
                    <a:pt x="19780" y="24128"/>
                    <a:pt x="22112" y="22936"/>
                  </a:cubicBezTo>
                  <a:cubicBezTo>
                    <a:pt x="24824" y="21556"/>
                    <a:pt x="26894" y="18679"/>
                    <a:pt x="27798" y="15041"/>
                  </a:cubicBezTo>
                  <a:cubicBezTo>
                    <a:pt x="28436" y="12466"/>
                    <a:pt x="28389" y="9774"/>
                    <a:pt x="28347" y="7171"/>
                  </a:cubicBezTo>
                  <a:cubicBezTo>
                    <a:pt x="28339" y="6505"/>
                    <a:pt x="28328" y="5835"/>
                    <a:pt x="28328" y="5171"/>
                  </a:cubicBezTo>
                  <a:cubicBezTo>
                    <a:pt x="28328" y="3609"/>
                    <a:pt x="27817" y="2376"/>
                    <a:pt x="26818" y="1497"/>
                  </a:cubicBezTo>
                  <a:cubicBezTo>
                    <a:pt x="25367" y="224"/>
                    <a:pt x="23231" y="0"/>
                    <a:pt x="219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1905;p48">
              <a:extLst>
                <a:ext uri="{FF2B5EF4-FFF2-40B4-BE49-F238E27FC236}">
                  <a16:creationId xmlns:a16="http://schemas.microsoft.com/office/drawing/2014/main" id="{57EAFB94-5EFA-BD57-AC8F-CBFE85D57D85}"/>
                </a:ext>
              </a:extLst>
            </p:cNvPr>
            <p:cNvSpPr/>
            <p:nvPr/>
          </p:nvSpPr>
          <p:spPr>
            <a:xfrm rot="-293290">
              <a:off x="1922291" y="2178958"/>
              <a:ext cx="263049" cy="129574"/>
            </a:xfrm>
            <a:custGeom>
              <a:avLst/>
              <a:gdLst/>
              <a:ahLst/>
              <a:cxnLst/>
              <a:rect l="l" t="t" r="r" b="b"/>
              <a:pathLst>
                <a:path w="6716" h="3308" extrusionOk="0">
                  <a:moveTo>
                    <a:pt x="6509" y="0"/>
                  </a:moveTo>
                  <a:cubicBezTo>
                    <a:pt x="6414" y="0"/>
                    <a:pt x="6335" y="72"/>
                    <a:pt x="6322" y="169"/>
                  </a:cubicBezTo>
                  <a:cubicBezTo>
                    <a:pt x="6171" y="1523"/>
                    <a:pt x="5042" y="2694"/>
                    <a:pt x="3694" y="2892"/>
                  </a:cubicBezTo>
                  <a:cubicBezTo>
                    <a:pt x="3553" y="2914"/>
                    <a:pt x="3411" y="2924"/>
                    <a:pt x="3269" y="2924"/>
                  </a:cubicBezTo>
                  <a:cubicBezTo>
                    <a:pt x="2061" y="2924"/>
                    <a:pt x="873" y="2169"/>
                    <a:pt x="394" y="1048"/>
                  </a:cubicBezTo>
                  <a:cubicBezTo>
                    <a:pt x="363" y="975"/>
                    <a:pt x="293" y="932"/>
                    <a:pt x="219" y="932"/>
                  </a:cubicBezTo>
                  <a:cubicBezTo>
                    <a:pt x="193" y="932"/>
                    <a:pt x="168" y="937"/>
                    <a:pt x="143" y="948"/>
                  </a:cubicBezTo>
                  <a:cubicBezTo>
                    <a:pt x="45" y="990"/>
                    <a:pt x="0" y="1101"/>
                    <a:pt x="39" y="1199"/>
                  </a:cubicBezTo>
                  <a:cubicBezTo>
                    <a:pt x="581" y="2460"/>
                    <a:pt x="1920" y="3308"/>
                    <a:pt x="3284" y="3308"/>
                  </a:cubicBezTo>
                  <a:cubicBezTo>
                    <a:pt x="3440" y="3308"/>
                    <a:pt x="3596" y="3297"/>
                    <a:pt x="3747" y="3277"/>
                  </a:cubicBezTo>
                  <a:cubicBezTo>
                    <a:pt x="5262" y="3049"/>
                    <a:pt x="6534" y="1735"/>
                    <a:pt x="6701" y="214"/>
                  </a:cubicBezTo>
                  <a:cubicBezTo>
                    <a:pt x="6715" y="111"/>
                    <a:pt x="6637" y="16"/>
                    <a:pt x="6534" y="2"/>
                  </a:cubicBezTo>
                  <a:cubicBezTo>
                    <a:pt x="6526" y="1"/>
                    <a:pt x="6517" y="0"/>
                    <a:pt x="6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1906;p48">
              <a:extLst>
                <a:ext uri="{FF2B5EF4-FFF2-40B4-BE49-F238E27FC236}">
                  <a16:creationId xmlns:a16="http://schemas.microsoft.com/office/drawing/2014/main" id="{1EA7EF38-1FC6-F28D-9EA4-95BDF71BECC7}"/>
                </a:ext>
              </a:extLst>
            </p:cNvPr>
            <p:cNvSpPr/>
            <p:nvPr/>
          </p:nvSpPr>
          <p:spPr>
            <a:xfrm rot="-293290">
              <a:off x="1940798" y="2281456"/>
              <a:ext cx="38384" cy="46142"/>
            </a:xfrm>
            <a:custGeom>
              <a:avLst/>
              <a:gdLst/>
              <a:ahLst/>
              <a:cxnLst/>
              <a:rect l="l" t="t" r="r" b="b"/>
              <a:pathLst>
                <a:path w="980" h="1178" extrusionOk="0">
                  <a:moveTo>
                    <a:pt x="757" y="0"/>
                  </a:moveTo>
                  <a:cubicBezTo>
                    <a:pt x="695" y="0"/>
                    <a:pt x="635" y="30"/>
                    <a:pt x="597" y="84"/>
                  </a:cubicBezTo>
                  <a:lnTo>
                    <a:pt x="62" y="873"/>
                  </a:lnTo>
                  <a:cubicBezTo>
                    <a:pt x="0" y="960"/>
                    <a:pt x="22" y="1082"/>
                    <a:pt x="109" y="1141"/>
                  </a:cubicBezTo>
                  <a:cubicBezTo>
                    <a:pt x="145" y="1166"/>
                    <a:pt x="179" y="1177"/>
                    <a:pt x="218" y="1177"/>
                  </a:cubicBezTo>
                  <a:cubicBezTo>
                    <a:pt x="279" y="1177"/>
                    <a:pt x="338" y="1149"/>
                    <a:pt x="374" y="1091"/>
                  </a:cubicBezTo>
                  <a:lnTo>
                    <a:pt x="915" y="304"/>
                  </a:lnTo>
                  <a:cubicBezTo>
                    <a:pt x="979" y="217"/>
                    <a:pt x="954" y="95"/>
                    <a:pt x="868" y="36"/>
                  </a:cubicBezTo>
                  <a:cubicBezTo>
                    <a:pt x="834" y="12"/>
                    <a:pt x="795" y="0"/>
                    <a:pt x="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1907;p48">
              <a:extLst>
                <a:ext uri="{FF2B5EF4-FFF2-40B4-BE49-F238E27FC236}">
                  <a16:creationId xmlns:a16="http://schemas.microsoft.com/office/drawing/2014/main" id="{962F9B14-23B3-19D5-7061-A39143A7CE53}"/>
                </a:ext>
              </a:extLst>
            </p:cNvPr>
            <p:cNvSpPr/>
            <p:nvPr/>
          </p:nvSpPr>
          <p:spPr>
            <a:xfrm rot="-293290">
              <a:off x="1986710" y="2291877"/>
              <a:ext cx="34115" cy="52997"/>
            </a:xfrm>
            <a:custGeom>
              <a:avLst/>
              <a:gdLst/>
              <a:ahLst/>
              <a:cxnLst/>
              <a:rect l="l" t="t" r="r" b="b"/>
              <a:pathLst>
                <a:path w="871" h="1353" extrusionOk="0">
                  <a:moveTo>
                    <a:pt x="652" y="0"/>
                  </a:moveTo>
                  <a:cubicBezTo>
                    <a:pt x="578" y="0"/>
                    <a:pt x="506" y="42"/>
                    <a:pt x="475" y="114"/>
                  </a:cubicBezTo>
                  <a:lnTo>
                    <a:pt x="42" y="1082"/>
                  </a:lnTo>
                  <a:cubicBezTo>
                    <a:pt x="0" y="1180"/>
                    <a:pt x="42" y="1294"/>
                    <a:pt x="140" y="1336"/>
                  </a:cubicBezTo>
                  <a:cubicBezTo>
                    <a:pt x="165" y="1347"/>
                    <a:pt x="190" y="1353"/>
                    <a:pt x="218" y="1353"/>
                  </a:cubicBezTo>
                  <a:cubicBezTo>
                    <a:pt x="291" y="1353"/>
                    <a:pt x="360" y="1308"/>
                    <a:pt x="397" y="1238"/>
                  </a:cubicBezTo>
                  <a:lnTo>
                    <a:pt x="829" y="273"/>
                  </a:lnTo>
                  <a:cubicBezTo>
                    <a:pt x="871" y="176"/>
                    <a:pt x="829" y="58"/>
                    <a:pt x="731" y="16"/>
                  </a:cubicBezTo>
                  <a:cubicBezTo>
                    <a:pt x="706" y="6"/>
                    <a:pt x="679" y="0"/>
                    <a:pt x="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1908;p48">
              <a:extLst>
                <a:ext uri="{FF2B5EF4-FFF2-40B4-BE49-F238E27FC236}">
                  <a16:creationId xmlns:a16="http://schemas.microsoft.com/office/drawing/2014/main" id="{3402647D-303E-4657-97CB-30F289630F67}"/>
                </a:ext>
              </a:extLst>
            </p:cNvPr>
            <p:cNvSpPr/>
            <p:nvPr/>
          </p:nvSpPr>
          <p:spPr>
            <a:xfrm rot="-293290">
              <a:off x="2042131" y="2297628"/>
              <a:ext cx="17821" cy="55817"/>
            </a:xfrm>
            <a:custGeom>
              <a:avLst/>
              <a:gdLst/>
              <a:ahLst/>
              <a:cxnLst/>
              <a:rect l="l" t="t" r="r" b="b"/>
              <a:pathLst>
                <a:path w="455" h="1425" extrusionOk="0">
                  <a:moveTo>
                    <a:pt x="247" y="1"/>
                  </a:moveTo>
                  <a:cubicBezTo>
                    <a:pt x="151" y="1"/>
                    <a:pt x="70" y="81"/>
                    <a:pt x="64" y="183"/>
                  </a:cubicBezTo>
                  <a:lnTo>
                    <a:pt x="9" y="1224"/>
                  </a:lnTo>
                  <a:cubicBezTo>
                    <a:pt x="0" y="1327"/>
                    <a:pt x="81" y="1419"/>
                    <a:pt x="190" y="1425"/>
                  </a:cubicBezTo>
                  <a:lnTo>
                    <a:pt x="201" y="1425"/>
                  </a:lnTo>
                  <a:cubicBezTo>
                    <a:pt x="304" y="1425"/>
                    <a:pt x="388" y="1344"/>
                    <a:pt x="391" y="1243"/>
                  </a:cubicBezTo>
                  <a:lnTo>
                    <a:pt x="447" y="205"/>
                  </a:lnTo>
                  <a:cubicBezTo>
                    <a:pt x="455" y="99"/>
                    <a:pt x="374" y="10"/>
                    <a:pt x="265" y="2"/>
                  </a:cubicBezTo>
                  <a:cubicBezTo>
                    <a:pt x="259" y="1"/>
                    <a:pt x="253" y="1"/>
                    <a:pt x="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1909;p48">
              <a:extLst>
                <a:ext uri="{FF2B5EF4-FFF2-40B4-BE49-F238E27FC236}">
                  <a16:creationId xmlns:a16="http://schemas.microsoft.com/office/drawing/2014/main" id="{4662E28F-D177-24A6-2DEA-7CA8A5D9C5BF}"/>
                </a:ext>
              </a:extLst>
            </p:cNvPr>
            <p:cNvSpPr/>
            <p:nvPr/>
          </p:nvSpPr>
          <p:spPr>
            <a:xfrm rot="-293290">
              <a:off x="2088455" y="2283707"/>
              <a:ext cx="27143" cy="51469"/>
            </a:xfrm>
            <a:custGeom>
              <a:avLst/>
              <a:gdLst/>
              <a:ahLst/>
              <a:cxnLst/>
              <a:rect l="l" t="t" r="r" b="b"/>
              <a:pathLst>
                <a:path w="693" h="1314" extrusionOk="0">
                  <a:moveTo>
                    <a:pt x="214" y="1"/>
                  </a:moveTo>
                  <a:cubicBezTo>
                    <a:pt x="197" y="1"/>
                    <a:pt x="180" y="3"/>
                    <a:pt x="163" y="8"/>
                  </a:cubicBezTo>
                  <a:cubicBezTo>
                    <a:pt x="59" y="36"/>
                    <a:pt x="1" y="144"/>
                    <a:pt x="29" y="245"/>
                  </a:cubicBezTo>
                  <a:lnTo>
                    <a:pt x="294" y="1174"/>
                  </a:lnTo>
                  <a:cubicBezTo>
                    <a:pt x="319" y="1258"/>
                    <a:pt x="397" y="1313"/>
                    <a:pt x="478" y="1313"/>
                  </a:cubicBezTo>
                  <a:cubicBezTo>
                    <a:pt x="497" y="1313"/>
                    <a:pt x="514" y="1308"/>
                    <a:pt x="531" y="1305"/>
                  </a:cubicBezTo>
                  <a:cubicBezTo>
                    <a:pt x="634" y="1277"/>
                    <a:pt x="693" y="1168"/>
                    <a:pt x="665" y="1068"/>
                  </a:cubicBezTo>
                  <a:lnTo>
                    <a:pt x="400" y="142"/>
                  </a:lnTo>
                  <a:cubicBezTo>
                    <a:pt x="377" y="56"/>
                    <a:pt x="297" y="1"/>
                    <a:pt x="2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1910;p48">
              <a:extLst>
                <a:ext uri="{FF2B5EF4-FFF2-40B4-BE49-F238E27FC236}">
                  <a16:creationId xmlns:a16="http://schemas.microsoft.com/office/drawing/2014/main" id="{AEEF6388-E7CE-9D65-9875-9A5AACCB6D92}"/>
                </a:ext>
              </a:extLst>
            </p:cNvPr>
            <p:cNvSpPr/>
            <p:nvPr/>
          </p:nvSpPr>
          <p:spPr>
            <a:xfrm rot="-293290">
              <a:off x="2130364" y="2258270"/>
              <a:ext cx="43515" cy="50255"/>
            </a:xfrm>
            <a:custGeom>
              <a:avLst/>
              <a:gdLst/>
              <a:ahLst/>
              <a:cxnLst/>
              <a:rect l="l" t="t" r="r" b="b"/>
              <a:pathLst>
                <a:path w="1111" h="1283" extrusionOk="0">
                  <a:moveTo>
                    <a:pt x="219" y="1"/>
                  </a:moveTo>
                  <a:cubicBezTo>
                    <a:pt x="177" y="1"/>
                    <a:pt x="136" y="14"/>
                    <a:pt x="101" y="41"/>
                  </a:cubicBezTo>
                  <a:cubicBezTo>
                    <a:pt x="14" y="102"/>
                    <a:pt x="0" y="225"/>
                    <a:pt x="62" y="309"/>
                  </a:cubicBezTo>
                  <a:lnTo>
                    <a:pt x="742" y="1204"/>
                  </a:lnTo>
                  <a:cubicBezTo>
                    <a:pt x="781" y="1254"/>
                    <a:pt x="837" y="1282"/>
                    <a:pt x="896" y="1282"/>
                  </a:cubicBezTo>
                  <a:cubicBezTo>
                    <a:pt x="938" y="1282"/>
                    <a:pt x="980" y="1268"/>
                    <a:pt x="1010" y="1243"/>
                  </a:cubicBezTo>
                  <a:cubicBezTo>
                    <a:pt x="1097" y="1182"/>
                    <a:pt x="1111" y="1059"/>
                    <a:pt x="1049" y="975"/>
                  </a:cubicBezTo>
                  <a:lnTo>
                    <a:pt x="369" y="77"/>
                  </a:lnTo>
                  <a:cubicBezTo>
                    <a:pt x="333" y="27"/>
                    <a:pt x="276" y="1"/>
                    <a:pt x="2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1911;p48">
              <a:extLst>
                <a:ext uri="{FF2B5EF4-FFF2-40B4-BE49-F238E27FC236}">
                  <a16:creationId xmlns:a16="http://schemas.microsoft.com/office/drawing/2014/main" id="{111944DE-C74C-5900-0833-CE016371ECDA}"/>
                </a:ext>
              </a:extLst>
            </p:cNvPr>
            <p:cNvSpPr/>
            <p:nvPr/>
          </p:nvSpPr>
          <p:spPr>
            <a:xfrm rot="-293290">
              <a:off x="2497360" y="2129695"/>
              <a:ext cx="263127" cy="129653"/>
            </a:xfrm>
            <a:custGeom>
              <a:avLst/>
              <a:gdLst/>
              <a:ahLst/>
              <a:cxnLst/>
              <a:rect l="l" t="t" r="r" b="b"/>
              <a:pathLst>
                <a:path w="6718" h="3310" extrusionOk="0">
                  <a:moveTo>
                    <a:pt x="203" y="0"/>
                  </a:moveTo>
                  <a:cubicBezTo>
                    <a:pt x="196" y="0"/>
                    <a:pt x="189" y="1"/>
                    <a:pt x="181" y="1"/>
                  </a:cubicBezTo>
                  <a:cubicBezTo>
                    <a:pt x="78" y="10"/>
                    <a:pt x="0" y="107"/>
                    <a:pt x="14" y="213"/>
                  </a:cubicBezTo>
                  <a:cubicBezTo>
                    <a:pt x="184" y="1737"/>
                    <a:pt x="1454" y="3051"/>
                    <a:pt x="2968" y="3274"/>
                  </a:cubicBezTo>
                  <a:cubicBezTo>
                    <a:pt x="3125" y="3299"/>
                    <a:pt x="3281" y="3310"/>
                    <a:pt x="3437" y="3310"/>
                  </a:cubicBezTo>
                  <a:cubicBezTo>
                    <a:pt x="4801" y="3310"/>
                    <a:pt x="6140" y="2462"/>
                    <a:pt x="6676" y="1195"/>
                  </a:cubicBezTo>
                  <a:cubicBezTo>
                    <a:pt x="6718" y="1098"/>
                    <a:pt x="6670" y="986"/>
                    <a:pt x="6573" y="944"/>
                  </a:cubicBezTo>
                  <a:cubicBezTo>
                    <a:pt x="6549" y="934"/>
                    <a:pt x="6524" y="929"/>
                    <a:pt x="6499" y="929"/>
                  </a:cubicBezTo>
                  <a:cubicBezTo>
                    <a:pt x="6424" y="929"/>
                    <a:pt x="6353" y="974"/>
                    <a:pt x="6322" y="1047"/>
                  </a:cubicBezTo>
                  <a:cubicBezTo>
                    <a:pt x="5844" y="2169"/>
                    <a:pt x="4652" y="2922"/>
                    <a:pt x="3438" y="2922"/>
                  </a:cubicBezTo>
                  <a:cubicBezTo>
                    <a:pt x="3299" y="2922"/>
                    <a:pt x="3160" y="2912"/>
                    <a:pt x="3021" y="2892"/>
                  </a:cubicBezTo>
                  <a:cubicBezTo>
                    <a:pt x="1674" y="2693"/>
                    <a:pt x="544" y="1522"/>
                    <a:pt x="393" y="169"/>
                  </a:cubicBezTo>
                  <a:cubicBezTo>
                    <a:pt x="386" y="70"/>
                    <a:pt x="300"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1912;p48">
              <a:extLst>
                <a:ext uri="{FF2B5EF4-FFF2-40B4-BE49-F238E27FC236}">
                  <a16:creationId xmlns:a16="http://schemas.microsoft.com/office/drawing/2014/main" id="{7F737E1B-9EBE-8026-FBBB-F428751E3158}"/>
                </a:ext>
              </a:extLst>
            </p:cNvPr>
            <p:cNvSpPr/>
            <p:nvPr/>
          </p:nvSpPr>
          <p:spPr>
            <a:xfrm rot="-293290">
              <a:off x="2713027" y="2215463"/>
              <a:ext cx="38149" cy="46103"/>
            </a:xfrm>
            <a:custGeom>
              <a:avLst/>
              <a:gdLst/>
              <a:ahLst/>
              <a:cxnLst/>
              <a:rect l="l" t="t" r="r" b="b"/>
              <a:pathLst>
                <a:path w="974" h="1177" extrusionOk="0">
                  <a:moveTo>
                    <a:pt x="219" y="0"/>
                  </a:moveTo>
                  <a:cubicBezTo>
                    <a:pt x="181" y="0"/>
                    <a:pt x="142" y="12"/>
                    <a:pt x="109" y="35"/>
                  </a:cubicBezTo>
                  <a:cubicBezTo>
                    <a:pt x="22" y="94"/>
                    <a:pt x="0" y="216"/>
                    <a:pt x="62" y="303"/>
                  </a:cubicBezTo>
                  <a:lnTo>
                    <a:pt x="600" y="1090"/>
                  </a:lnTo>
                  <a:cubicBezTo>
                    <a:pt x="636" y="1148"/>
                    <a:pt x="698" y="1176"/>
                    <a:pt x="759" y="1176"/>
                  </a:cubicBezTo>
                  <a:cubicBezTo>
                    <a:pt x="795" y="1176"/>
                    <a:pt x="831" y="1165"/>
                    <a:pt x="865" y="1140"/>
                  </a:cubicBezTo>
                  <a:cubicBezTo>
                    <a:pt x="951" y="1079"/>
                    <a:pt x="974" y="959"/>
                    <a:pt x="915" y="872"/>
                  </a:cubicBezTo>
                  <a:lnTo>
                    <a:pt x="377" y="83"/>
                  </a:lnTo>
                  <a:cubicBezTo>
                    <a:pt x="341" y="29"/>
                    <a:pt x="280"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1913;p48">
              <a:extLst>
                <a:ext uri="{FF2B5EF4-FFF2-40B4-BE49-F238E27FC236}">
                  <a16:creationId xmlns:a16="http://schemas.microsoft.com/office/drawing/2014/main" id="{0FD5C743-06B5-4D57-8286-56476A28D3B9}"/>
                </a:ext>
              </a:extLst>
            </p:cNvPr>
            <p:cNvSpPr/>
            <p:nvPr/>
          </p:nvSpPr>
          <p:spPr>
            <a:xfrm rot="-293290">
              <a:off x="2674212" y="2233040"/>
              <a:ext cx="34154" cy="53036"/>
            </a:xfrm>
            <a:custGeom>
              <a:avLst/>
              <a:gdLst/>
              <a:ahLst/>
              <a:cxnLst/>
              <a:rect l="l" t="t" r="r" b="b"/>
              <a:pathLst>
                <a:path w="872" h="1354" extrusionOk="0">
                  <a:moveTo>
                    <a:pt x="219" y="0"/>
                  </a:moveTo>
                  <a:cubicBezTo>
                    <a:pt x="193" y="0"/>
                    <a:pt x="166" y="6"/>
                    <a:pt x="140" y="17"/>
                  </a:cubicBezTo>
                  <a:cubicBezTo>
                    <a:pt x="43" y="65"/>
                    <a:pt x="1" y="177"/>
                    <a:pt x="43" y="274"/>
                  </a:cubicBezTo>
                  <a:lnTo>
                    <a:pt x="475" y="1239"/>
                  </a:lnTo>
                  <a:cubicBezTo>
                    <a:pt x="511" y="1312"/>
                    <a:pt x="581" y="1354"/>
                    <a:pt x="654" y="1354"/>
                  </a:cubicBezTo>
                  <a:cubicBezTo>
                    <a:pt x="679" y="1354"/>
                    <a:pt x="707" y="1348"/>
                    <a:pt x="732" y="1337"/>
                  </a:cubicBezTo>
                  <a:cubicBezTo>
                    <a:pt x="829" y="1292"/>
                    <a:pt x="871" y="1181"/>
                    <a:pt x="829" y="1083"/>
                  </a:cubicBezTo>
                  <a:lnTo>
                    <a:pt x="397" y="115"/>
                  </a:lnTo>
                  <a:cubicBezTo>
                    <a:pt x="362" y="43"/>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1914;p48">
              <a:extLst>
                <a:ext uri="{FF2B5EF4-FFF2-40B4-BE49-F238E27FC236}">
                  <a16:creationId xmlns:a16="http://schemas.microsoft.com/office/drawing/2014/main" id="{F6E96FB7-A3BB-D6B8-81C3-ED2C7111093B}"/>
                </a:ext>
              </a:extLst>
            </p:cNvPr>
            <p:cNvSpPr/>
            <p:nvPr/>
          </p:nvSpPr>
          <p:spPr>
            <a:xfrm rot="-293290">
              <a:off x="2636872" y="2246768"/>
              <a:ext cx="17743" cy="55817"/>
            </a:xfrm>
            <a:custGeom>
              <a:avLst/>
              <a:gdLst/>
              <a:ahLst/>
              <a:cxnLst/>
              <a:rect l="l" t="t" r="r" b="b"/>
              <a:pathLst>
                <a:path w="453" h="1425" extrusionOk="0">
                  <a:moveTo>
                    <a:pt x="206" y="1"/>
                  </a:moveTo>
                  <a:cubicBezTo>
                    <a:pt x="200" y="1"/>
                    <a:pt x="194" y="1"/>
                    <a:pt x="188" y="2"/>
                  </a:cubicBezTo>
                  <a:cubicBezTo>
                    <a:pt x="85" y="10"/>
                    <a:pt x="1" y="97"/>
                    <a:pt x="6" y="205"/>
                  </a:cubicBezTo>
                  <a:lnTo>
                    <a:pt x="62" y="1243"/>
                  </a:lnTo>
                  <a:cubicBezTo>
                    <a:pt x="68" y="1344"/>
                    <a:pt x="154" y="1425"/>
                    <a:pt x="255" y="1425"/>
                  </a:cubicBezTo>
                  <a:lnTo>
                    <a:pt x="266" y="1425"/>
                  </a:lnTo>
                  <a:cubicBezTo>
                    <a:pt x="369" y="1419"/>
                    <a:pt x="453" y="1330"/>
                    <a:pt x="447" y="1224"/>
                  </a:cubicBezTo>
                  <a:lnTo>
                    <a:pt x="391" y="183"/>
                  </a:lnTo>
                  <a:cubicBezTo>
                    <a:pt x="384" y="86"/>
                    <a:pt x="304"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1915;p48">
              <a:extLst>
                <a:ext uri="{FF2B5EF4-FFF2-40B4-BE49-F238E27FC236}">
                  <a16:creationId xmlns:a16="http://schemas.microsoft.com/office/drawing/2014/main" id="{740AC9D7-389E-BEF6-5A1A-3B998F874858}"/>
                </a:ext>
              </a:extLst>
            </p:cNvPr>
            <p:cNvSpPr/>
            <p:nvPr/>
          </p:nvSpPr>
          <p:spPr>
            <a:xfrm rot="-293290">
              <a:off x="2579273" y="2241736"/>
              <a:ext cx="27026" cy="51469"/>
            </a:xfrm>
            <a:custGeom>
              <a:avLst/>
              <a:gdLst/>
              <a:ahLst/>
              <a:cxnLst/>
              <a:rect l="l" t="t" r="r" b="b"/>
              <a:pathLst>
                <a:path w="690" h="1314" extrusionOk="0">
                  <a:moveTo>
                    <a:pt x="478" y="1"/>
                  </a:moveTo>
                  <a:cubicBezTo>
                    <a:pt x="394" y="1"/>
                    <a:pt x="316" y="56"/>
                    <a:pt x="293" y="142"/>
                  </a:cubicBezTo>
                  <a:lnTo>
                    <a:pt x="28" y="1068"/>
                  </a:lnTo>
                  <a:cubicBezTo>
                    <a:pt x="0" y="1168"/>
                    <a:pt x="59" y="1277"/>
                    <a:pt x="159" y="1305"/>
                  </a:cubicBezTo>
                  <a:cubicBezTo>
                    <a:pt x="176" y="1308"/>
                    <a:pt x="195" y="1313"/>
                    <a:pt x="212" y="1313"/>
                  </a:cubicBezTo>
                  <a:cubicBezTo>
                    <a:pt x="296" y="1313"/>
                    <a:pt x="377" y="1260"/>
                    <a:pt x="396" y="1174"/>
                  </a:cubicBezTo>
                  <a:lnTo>
                    <a:pt x="661" y="245"/>
                  </a:lnTo>
                  <a:cubicBezTo>
                    <a:pt x="689" y="144"/>
                    <a:pt x="631" y="36"/>
                    <a:pt x="530" y="8"/>
                  </a:cubicBezTo>
                  <a:cubicBezTo>
                    <a:pt x="513" y="3"/>
                    <a:pt x="495" y="1"/>
                    <a:pt x="4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1916;p48">
              <a:extLst>
                <a:ext uri="{FF2B5EF4-FFF2-40B4-BE49-F238E27FC236}">
                  <a16:creationId xmlns:a16="http://schemas.microsoft.com/office/drawing/2014/main" id="{FE1DB53D-5678-B8EA-44B3-2703A9031F6A}"/>
                </a:ext>
              </a:extLst>
            </p:cNvPr>
            <p:cNvSpPr/>
            <p:nvPr/>
          </p:nvSpPr>
          <p:spPr>
            <a:xfrm rot="-293290">
              <a:off x="2517183" y="2225257"/>
              <a:ext cx="43750" cy="50177"/>
            </a:xfrm>
            <a:custGeom>
              <a:avLst/>
              <a:gdLst/>
              <a:ahLst/>
              <a:cxnLst/>
              <a:rect l="l" t="t" r="r" b="b"/>
              <a:pathLst>
                <a:path w="1117" h="1281" extrusionOk="0">
                  <a:moveTo>
                    <a:pt x="903" y="1"/>
                  </a:moveTo>
                  <a:cubicBezTo>
                    <a:pt x="843" y="1"/>
                    <a:pt x="785" y="28"/>
                    <a:pt x="748" y="78"/>
                  </a:cubicBezTo>
                  <a:lnTo>
                    <a:pt x="67" y="973"/>
                  </a:lnTo>
                  <a:cubicBezTo>
                    <a:pt x="0" y="1057"/>
                    <a:pt x="20" y="1180"/>
                    <a:pt x="104" y="1241"/>
                  </a:cubicBezTo>
                  <a:cubicBezTo>
                    <a:pt x="137" y="1266"/>
                    <a:pt x="176" y="1280"/>
                    <a:pt x="218" y="1280"/>
                  </a:cubicBezTo>
                  <a:cubicBezTo>
                    <a:pt x="277" y="1280"/>
                    <a:pt x="335" y="1252"/>
                    <a:pt x="374" y="1202"/>
                  </a:cubicBezTo>
                  <a:lnTo>
                    <a:pt x="1055" y="307"/>
                  </a:lnTo>
                  <a:cubicBezTo>
                    <a:pt x="1116" y="223"/>
                    <a:pt x="1100" y="100"/>
                    <a:pt x="1016" y="39"/>
                  </a:cubicBezTo>
                  <a:cubicBezTo>
                    <a:pt x="982" y="13"/>
                    <a:pt x="942" y="1"/>
                    <a:pt x="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1917;p48">
              <a:extLst>
                <a:ext uri="{FF2B5EF4-FFF2-40B4-BE49-F238E27FC236}">
                  <a16:creationId xmlns:a16="http://schemas.microsoft.com/office/drawing/2014/main" id="{217D9ADF-6076-2EBE-4AC0-CD43C9308704}"/>
                </a:ext>
              </a:extLst>
            </p:cNvPr>
            <p:cNvSpPr/>
            <p:nvPr/>
          </p:nvSpPr>
          <p:spPr>
            <a:xfrm rot="-293290">
              <a:off x="2311001" y="2265038"/>
              <a:ext cx="99289" cy="45515"/>
            </a:xfrm>
            <a:custGeom>
              <a:avLst/>
              <a:gdLst/>
              <a:ahLst/>
              <a:cxnLst/>
              <a:rect l="l" t="t" r="r" b="b"/>
              <a:pathLst>
                <a:path w="2535" h="1162" extrusionOk="0">
                  <a:moveTo>
                    <a:pt x="1251" y="1"/>
                  </a:moveTo>
                  <a:cubicBezTo>
                    <a:pt x="707" y="12"/>
                    <a:pt x="193" y="391"/>
                    <a:pt x="32" y="910"/>
                  </a:cubicBezTo>
                  <a:cubicBezTo>
                    <a:pt x="1" y="1011"/>
                    <a:pt x="57" y="1119"/>
                    <a:pt x="157" y="1150"/>
                  </a:cubicBezTo>
                  <a:cubicBezTo>
                    <a:pt x="177" y="1158"/>
                    <a:pt x="193" y="1161"/>
                    <a:pt x="213" y="1161"/>
                  </a:cubicBezTo>
                  <a:cubicBezTo>
                    <a:pt x="299" y="1161"/>
                    <a:pt x="372" y="1108"/>
                    <a:pt x="403" y="1022"/>
                  </a:cubicBezTo>
                  <a:cubicBezTo>
                    <a:pt x="514" y="662"/>
                    <a:pt x="880" y="388"/>
                    <a:pt x="1256" y="380"/>
                  </a:cubicBezTo>
                  <a:lnTo>
                    <a:pt x="1270" y="380"/>
                  </a:lnTo>
                  <a:cubicBezTo>
                    <a:pt x="1644" y="380"/>
                    <a:pt x="2012" y="642"/>
                    <a:pt x="2135" y="991"/>
                  </a:cubicBezTo>
                  <a:cubicBezTo>
                    <a:pt x="2164" y="1070"/>
                    <a:pt x="2235" y="1120"/>
                    <a:pt x="2315" y="1120"/>
                  </a:cubicBezTo>
                  <a:cubicBezTo>
                    <a:pt x="2336" y="1120"/>
                    <a:pt x="2359" y="1116"/>
                    <a:pt x="2381" y="1108"/>
                  </a:cubicBezTo>
                  <a:cubicBezTo>
                    <a:pt x="2481" y="1075"/>
                    <a:pt x="2534" y="966"/>
                    <a:pt x="2498" y="865"/>
                  </a:cubicBezTo>
                  <a:cubicBezTo>
                    <a:pt x="2319" y="363"/>
                    <a:pt x="1803" y="1"/>
                    <a:pt x="1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1918;p48">
              <a:extLst>
                <a:ext uri="{FF2B5EF4-FFF2-40B4-BE49-F238E27FC236}">
                  <a16:creationId xmlns:a16="http://schemas.microsoft.com/office/drawing/2014/main" id="{BC692E04-D15E-4290-7022-1E0312F48932}"/>
                </a:ext>
              </a:extLst>
            </p:cNvPr>
            <p:cNvSpPr/>
            <p:nvPr/>
          </p:nvSpPr>
          <p:spPr>
            <a:xfrm rot="-293290">
              <a:off x="2242525" y="2372949"/>
              <a:ext cx="265125" cy="95731"/>
            </a:xfrm>
            <a:custGeom>
              <a:avLst/>
              <a:gdLst/>
              <a:ahLst/>
              <a:cxnLst/>
              <a:rect l="l" t="t" r="r" b="b"/>
              <a:pathLst>
                <a:path w="6769" h="2444" extrusionOk="0">
                  <a:moveTo>
                    <a:pt x="6553" y="1"/>
                  </a:moveTo>
                  <a:cubicBezTo>
                    <a:pt x="6481" y="1"/>
                    <a:pt x="6412" y="41"/>
                    <a:pt x="6378" y="111"/>
                  </a:cubicBezTo>
                  <a:cubicBezTo>
                    <a:pt x="5856" y="1202"/>
                    <a:pt x="4699" y="1983"/>
                    <a:pt x="3488" y="2056"/>
                  </a:cubicBezTo>
                  <a:cubicBezTo>
                    <a:pt x="3425" y="2059"/>
                    <a:pt x="3363" y="2061"/>
                    <a:pt x="3300" y="2061"/>
                  </a:cubicBezTo>
                  <a:cubicBezTo>
                    <a:pt x="2155" y="2061"/>
                    <a:pt x="999" y="1439"/>
                    <a:pt x="380" y="474"/>
                  </a:cubicBezTo>
                  <a:cubicBezTo>
                    <a:pt x="344" y="415"/>
                    <a:pt x="283" y="383"/>
                    <a:pt x="219" y="383"/>
                  </a:cubicBezTo>
                  <a:cubicBezTo>
                    <a:pt x="184" y="383"/>
                    <a:pt x="148" y="393"/>
                    <a:pt x="115" y="413"/>
                  </a:cubicBezTo>
                  <a:cubicBezTo>
                    <a:pt x="26" y="468"/>
                    <a:pt x="1" y="588"/>
                    <a:pt x="56" y="678"/>
                  </a:cubicBezTo>
                  <a:cubicBezTo>
                    <a:pt x="754" y="1766"/>
                    <a:pt x="2004" y="2443"/>
                    <a:pt x="3290" y="2443"/>
                  </a:cubicBezTo>
                  <a:cubicBezTo>
                    <a:pt x="3362" y="2443"/>
                    <a:pt x="3435" y="2441"/>
                    <a:pt x="3510" y="2441"/>
                  </a:cubicBezTo>
                  <a:cubicBezTo>
                    <a:pt x="4872" y="2357"/>
                    <a:pt x="6135" y="1506"/>
                    <a:pt x="6724" y="273"/>
                  </a:cubicBezTo>
                  <a:cubicBezTo>
                    <a:pt x="6769" y="181"/>
                    <a:pt x="6727" y="64"/>
                    <a:pt x="6635" y="19"/>
                  </a:cubicBezTo>
                  <a:cubicBezTo>
                    <a:pt x="6608" y="7"/>
                    <a:pt x="6580" y="1"/>
                    <a:pt x="65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1919;p48">
              <a:extLst>
                <a:ext uri="{FF2B5EF4-FFF2-40B4-BE49-F238E27FC236}">
                  <a16:creationId xmlns:a16="http://schemas.microsoft.com/office/drawing/2014/main" id="{4968829F-5CE6-EC8D-4009-F43373B77BB6}"/>
                </a:ext>
              </a:extLst>
            </p:cNvPr>
            <p:cNvSpPr/>
            <p:nvPr/>
          </p:nvSpPr>
          <p:spPr>
            <a:xfrm rot="-293290">
              <a:off x="2010225" y="2404117"/>
              <a:ext cx="145037" cy="135606"/>
            </a:xfrm>
            <a:custGeom>
              <a:avLst/>
              <a:gdLst/>
              <a:ahLst/>
              <a:cxnLst/>
              <a:rect l="l" t="t" r="r" b="b"/>
              <a:pathLst>
                <a:path w="3703" h="3462" extrusionOk="0">
                  <a:moveTo>
                    <a:pt x="1894" y="1"/>
                  </a:moveTo>
                  <a:cubicBezTo>
                    <a:pt x="1160" y="1"/>
                    <a:pt x="450" y="513"/>
                    <a:pt x="227" y="1214"/>
                  </a:cubicBezTo>
                  <a:cubicBezTo>
                    <a:pt x="1" y="1923"/>
                    <a:pt x="285" y="2763"/>
                    <a:pt x="905" y="3178"/>
                  </a:cubicBezTo>
                  <a:cubicBezTo>
                    <a:pt x="1164" y="3360"/>
                    <a:pt x="1477" y="3449"/>
                    <a:pt x="1789" y="3460"/>
                  </a:cubicBezTo>
                  <a:cubicBezTo>
                    <a:pt x="1809" y="3461"/>
                    <a:pt x="1829" y="3461"/>
                    <a:pt x="1848" y="3461"/>
                  </a:cubicBezTo>
                  <a:cubicBezTo>
                    <a:pt x="2256" y="3461"/>
                    <a:pt x="2663" y="3324"/>
                    <a:pt x="2972" y="3056"/>
                  </a:cubicBezTo>
                  <a:cubicBezTo>
                    <a:pt x="3533" y="2567"/>
                    <a:pt x="3703" y="1686"/>
                    <a:pt x="3363" y="1022"/>
                  </a:cubicBezTo>
                  <a:cubicBezTo>
                    <a:pt x="3097" y="509"/>
                    <a:pt x="2827" y="40"/>
                    <a:pt x="1917" y="1"/>
                  </a:cubicBezTo>
                  <a:cubicBezTo>
                    <a:pt x="1910" y="1"/>
                    <a:pt x="1902" y="1"/>
                    <a:pt x="18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1920;p48">
              <a:extLst>
                <a:ext uri="{FF2B5EF4-FFF2-40B4-BE49-F238E27FC236}">
                  <a16:creationId xmlns:a16="http://schemas.microsoft.com/office/drawing/2014/main" id="{50B2833F-4DF0-EE14-D0BB-0EE42527216E}"/>
                </a:ext>
              </a:extLst>
            </p:cNvPr>
            <p:cNvSpPr/>
            <p:nvPr/>
          </p:nvSpPr>
          <p:spPr>
            <a:xfrm rot="-293290">
              <a:off x="2002154" y="239658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33" y="3461"/>
                    <a:pt x="2060" y="3461"/>
                  </a:cubicBezTo>
                  <a:cubicBezTo>
                    <a:pt x="2041" y="3461"/>
                    <a:pt x="2022" y="3460"/>
                    <a:pt x="2003" y="3460"/>
                  </a:cubicBezTo>
                  <a:cubicBezTo>
                    <a:pt x="1713" y="3449"/>
                    <a:pt x="1440" y="3365"/>
                    <a:pt x="1217" y="3211"/>
                  </a:cubicBezTo>
                  <a:cubicBezTo>
                    <a:pt x="673" y="2843"/>
                    <a:pt x="416" y="2093"/>
                    <a:pt x="617" y="1465"/>
                  </a:cubicBezTo>
                  <a:cubicBezTo>
                    <a:pt x="818" y="848"/>
                    <a:pt x="1454" y="385"/>
                    <a:pt x="2104" y="385"/>
                  </a:cubicBezTo>
                  <a:close/>
                  <a:moveTo>
                    <a:pt x="2102" y="0"/>
                  </a:moveTo>
                  <a:cubicBezTo>
                    <a:pt x="1280" y="0"/>
                    <a:pt x="503" y="563"/>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0"/>
                  </a:cubicBezTo>
                  <a:cubicBezTo>
                    <a:pt x="3934" y="2840"/>
                    <a:pt x="4121" y="1867"/>
                    <a:pt x="3739" y="1127"/>
                  </a:cubicBezTo>
                  <a:cubicBezTo>
                    <a:pt x="3490" y="642"/>
                    <a:pt x="3181" y="42"/>
                    <a:pt x="2126" y="0"/>
                  </a:cubicBezTo>
                  <a:cubicBezTo>
                    <a:pt x="2118" y="0"/>
                    <a:pt x="2110" y="0"/>
                    <a:pt x="2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1921;p48">
              <a:extLst>
                <a:ext uri="{FF2B5EF4-FFF2-40B4-BE49-F238E27FC236}">
                  <a16:creationId xmlns:a16="http://schemas.microsoft.com/office/drawing/2014/main" id="{21077BB2-B2BC-50BA-F461-686133178009}"/>
                </a:ext>
              </a:extLst>
            </p:cNvPr>
            <p:cNvSpPr/>
            <p:nvPr/>
          </p:nvSpPr>
          <p:spPr>
            <a:xfrm rot="-293290">
              <a:off x="2575931" y="2355731"/>
              <a:ext cx="145155" cy="135606"/>
            </a:xfrm>
            <a:custGeom>
              <a:avLst/>
              <a:gdLst/>
              <a:ahLst/>
              <a:cxnLst/>
              <a:rect l="l" t="t" r="r" b="b"/>
              <a:pathLst>
                <a:path w="3706" h="3462" extrusionOk="0">
                  <a:moveTo>
                    <a:pt x="1896" y="1"/>
                  </a:moveTo>
                  <a:cubicBezTo>
                    <a:pt x="1160" y="1"/>
                    <a:pt x="453" y="513"/>
                    <a:pt x="227" y="1214"/>
                  </a:cubicBezTo>
                  <a:cubicBezTo>
                    <a:pt x="1" y="1923"/>
                    <a:pt x="288" y="2763"/>
                    <a:pt x="904" y="3178"/>
                  </a:cubicBezTo>
                  <a:cubicBezTo>
                    <a:pt x="1161" y="3360"/>
                    <a:pt x="1476" y="3449"/>
                    <a:pt x="1789" y="3460"/>
                  </a:cubicBezTo>
                  <a:cubicBezTo>
                    <a:pt x="1809" y="3461"/>
                    <a:pt x="1828" y="3461"/>
                    <a:pt x="1848" y="3461"/>
                  </a:cubicBezTo>
                  <a:cubicBezTo>
                    <a:pt x="2256" y="3461"/>
                    <a:pt x="2663" y="3324"/>
                    <a:pt x="2972" y="3056"/>
                  </a:cubicBezTo>
                  <a:cubicBezTo>
                    <a:pt x="3532" y="2567"/>
                    <a:pt x="3705" y="1686"/>
                    <a:pt x="3362" y="1022"/>
                  </a:cubicBezTo>
                  <a:cubicBezTo>
                    <a:pt x="3097" y="509"/>
                    <a:pt x="2829" y="40"/>
                    <a:pt x="1920" y="1"/>
                  </a:cubicBezTo>
                  <a:cubicBezTo>
                    <a:pt x="1912" y="1"/>
                    <a:pt x="1904" y="1"/>
                    <a:pt x="18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1922;p48">
              <a:extLst>
                <a:ext uri="{FF2B5EF4-FFF2-40B4-BE49-F238E27FC236}">
                  <a16:creationId xmlns:a16="http://schemas.microsoft.com/office/drawing/2014/main" id="{17FEE992-AB62-8596-47D9-86B487A27941}"/>
                </a:ext>
              </a:extLst>
            </p:cNvPr>
            <p:cNvSpPr/>
            <p:nvPr/>
          </p:nvSpPr>
          <p:spPr>
            <a:xfrm rot="-293290">
              <a:off x="2567743" y="2348216"/>
              <a:ext cx="161409" cy="150608"/>
            </a:xfrm>
            <a:custGeom>
              <a:avLst/>
              <a:gdLst/>
              <a:ahLst/>
              <a:cxnLst/>
              <a:rect l="l" t="t" r="r" b="b"/>
              <a:pathLst>
                <a:path w="4121" h="3845" extrusionOk="0">
                  <a:moveTo>
                    <a:pt x="2118" y="385"/>
                  </a:moveTo>
                  <a:cubicBezTo>
                    <a:pt x="2941" y="419"/>
                    <a:pt x="3153" y="826"/>
                    <a:pt x="3398" y="1300"/>
                  </a:cubicBezTo>
                  <a:cubicBezTo>
                    <a:pt x="3697" y="1881"/>
                    <a:pt x="3543" y="2673"/>
                    <a:pt x="3052" y="3100"/>
                  </a:cubicBezTo>
                  <a:cubicBezTo>
                    <a:pt x="2790" y="3331"/>
                    <a:pt x="2428" y="3461"/>
                    <a:pt x="2057" y="3461"/>
                  </a:cubicBezTo>
                  <a:cubicBezTo>
                    <a:pt x="2038" y="3461"/>
                    <a:pt x="2020" y="3460"/>
                    <a:pt x="2001" y="3460"/>
                  </a:cubicBezTo>
                  <a:cubicBezTo>
                    <a:pt x="1716" y="3449"/>
                    <a:pt x="1443" y="3365"/>
                    <a:pt x="1217" y="3211"/>
                  </a:cubicBezTo>
                  <a:cubicBezTo>
                    <a:pt x="673" y="2843"/>
                    <a:pt x="416" y="2093"/>
                    <a:pt x="617" y="1465"/>
                  </a:cubicBezTo>
                  <a:cubicBezTo>
                    <a:pt x="818" y="848"/>
                    <a:pt x="1454" y="385"/>
                    <a:pt x="2104" y="385"/>
                  </a:cubicBezTo>
                  <a:close/>
                  <a:moveTo>
                    <a:pt x="2114" y="0"/>
                  </a:moveTo>
                  <a:cubicBezTo>
                    <a:pt x="1279" y="0"/>
                    <a:pt x="504" y="559"/>
                    <a:pt x="251" y="1348"/>
                  </a:cubicBezTo>
                  <a:cubicBezTo>
                    <a:pt x="0" y="2132"/>
                    <a:pt x="324" y="3069"/>
                    <a:pt x="1005" y="3529"/>
                  </a:cubicBezTo>
                  <a:cubicBezTo>
                    <a:pt x="1286" y="3722"/>
                    <a:pt x="1630" y="3825"/>
                    <a:pt x="1992" y="3839"/>
                  </a:cubicBezTo>
                  <a:cubicBezTo>
                    <a:pt x="2012" y="3845"/>
                    <a:pt x="2034" y="3845"/>
                    <a:pt x="2054" y="3845"/>
                  </a:cubicBezTo>
                  <a:cubicBezTo>
                    <a:pt x="2522" y="3845"/>
                    <a:pt x="2974" y="3680"/>
                    <a:pt x="3303" y="3393"/>
                  </a:cubicBezTo>
                  <a:cubicBezTo>
                    <a:pt x="3934" y="2840"/>
                    <a:pt x="4121" y="1867"/>
                    <a:pt x="3739" y="1127"/>
                  </a:cubicBezTo>
                  <a:cubicBezTo>
                    <a:pt x="3490" y="642"/>
                    <a:pt x="3181" y="42"/>
                    <a:pt x="2126" y="0"/>
                  </a:cubicBezTo>
                  <a:cubicBezTo>
                    <a:pt x="2122" y="0"/>
                    <a:pt x="2118" y="0"/>
                    <a:pt x="2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1923;p48">
              <a:extLst>
                <a:ext uri="{FF2B5EF4-FFF2-40B4-BE49-F238E27FC236}">
                  <a16:creationId xmlns:a16="http://schemas.microsoft.com/office/drawing/2014/main" id="{3BCE8BCC-639B-D324-9CB7-98AF2767AEE3}"/>
                </a:ext>
              </a:extLst>
            </p:cNvPr>
            <p:cNvSpPr/>
            <p:nvPr/>
          </p:nvSpPr>
          <p:spPr>
            <a:xfrm rot="-293290">
              <a:off x="1678920" y="1593458"/>
              <a:ext cx="1259038" cy="573135"/>
            </a:xfrm>
            <a:custGeom>
              <a:avLst/>
              <a:gdLst/>
              <a:ahLst/>
              <a:cxnLst/>
              <a:rect l="l" t="t" r="r" b="b"/>
              <a:pathLst>
                <a:path w="32145" h="14632" extrusionOk="0">
                  <a:moveTo>
                    <a:pt x="29065" y="0"/>
                  </a:moveTo>
                  <a:lnTo>
                    <a:pt x="1700" y="2229"/>
                  </a:lnTo>
                  <a:cubicBezTo>
                    <a:pt x="400" y="5181"/>
                    <a:pt x="1" y="8520"/>
                    <a:pt x="573" y="11695"/>
                  </a:cubicBezTo>
                  <a:cubicBezTo>
                    <a:pt x="804" y="12967"/>
                    <a:pt x="1432" y="14437"/>
                    <a:pt x="2715" y="14616"/>
                  </a:cubicBezTo>
                  <a:cubicBezTo>
                    <a:pt x="2791" y="14626"/>
                    <a:pt x="2866" y="14631"/>
                    <a:pt x="2941" y="14631"/>
                  </a:cubicBezTo>
                  <a:cubicBezTo>
                    <a:pt x="3894" y="14631"/>
                    <a:pt x="4751" y="13818"/>
                    <a:pt x="5061" y="12889"/>
                  </a:cubicBezTo>
                  <a:cubicBezTo>
                    <a:pt x="5396" y="11893"/>
                    <a:pt x="5257" y="10802"/>
                    <a:pt x="5109" y="9759"/>
                  </a:cubicBezTo>
                  <a:lnTo>
                    <a:pt x="5109" y="9759"/>
                  </a:lnTo>
                  <a:cubicBezTo>
                    <a:pt x="5292" y="11032"/>
                    <a:pt x="5676" y="12333"/>
                    <a:pt x="6811" y="12333"/>
                  </a:cubicBezTo>
                  <a:cubicBezTo>
                    <a:pt x="6868" y="12333"/>
                    <a:pt x="6926" y="12329"/>
                    <a:pt x="6986" y="12323"/>
                  </a:cubicBezTo>
                  <a:cubicBezTo>
                    <a:pt x="8253" y="12184"/>
                    <a:pt x="8566" y="10830"/>
                    <a:pt x="8268" y="9430"/>
                  </a:cubicBezTo>
                  <a:lnTo>
                    <a:pt x="8268" y="9430"/>
                  </a:lnTo>
                  <a:cubicBezTo>
                    <a:pt x="8493" y="10477"/>
                    <a:pt x="8798" y="11137"/>
                    <a:pt x="9506" y="11171"/>
                  </a:cubicBezTo>
                  <a:cubicBezTo>
                    <a:pt x="9550" y="11173"/>
                    <a:pt x="9593" y="11174"/>
                    <a:pt x="9635" y="11174"/>
                  </a:cubicBezTo>
                  <a:cubicBezTo>
                    <a:pt x="10311" y="11174"/>
                    <a:pt x="10561" y="10875"/>
                    <a:pt x="10948" y="10328"/>
                  </a:cubicBezTo>
                  <a:cubicBezTo>
                    <a:pt x="11205" y="9961"/>
                    <a:pt x="11342" y="9526"/>
                    <a:pt x="11393" y="9078"/>
                  </a:cubicBezTo>
                  <a:lnTo>
                    <a:pt x="11393" y="9078"/>
                  </a:lnTo>
                  <a:cubicBezTo>
                    <a:pt x="11406" y="9774"/>
                    <a:pt x="11515" y="10241"/>
                    <a:pt x="11997" y="10677"/>
                  </a:cubicBezTo>
                  <a:cubicBezTo>
                    <a:pt x="12331" y="10976"/>
                    <a:pt x="12697" y="11124"/>
                    <a:pt x="13068" y="11124"/>
                  </a:cubicBezTo>
                  <a:cubicBezTo>
                    <a:pt x="13416" y="11124"/>
                    <a:pt x="13767" y="10995"/>
                    <a:pt x="14100" y="10738"/>
                  </a:cubicBezTo>
                  <a:cubicBezTo>
                    <a:pt x="14647" y="10322"/>
                    <a:pt x="14816" y="9763"/>
                    <a:pt x="14882" y="8932"/>
                  </a:cubicBezTo>
                  <a:lnTo>
                    <a:pt x="14882" y="8932"/>
                  </a:lnTo>
                  <a:cubicBezTo>
                    <a:pt x="14987" y="10097"/>
                    <a:pt x="15831" y="11280"/>
                    <a:pt x="16956" y="11280"/>
                  </a:cubicBezTo>
                  <a:cubicBezTo>
                    <a:pt x="16965" y="11280"/>
                    <a:pt x="16975" y="11280"/>
                    <a:pt x="16985" y="11279"/>
                  </a:cubicBezTo>
                  <a:cubicBezTo>
                    <a:pt x="18232" y="11259"/>
                    <a:pt x="19072" y="10216"/>
                    <a:pt x="19183" y="8855"/>
                  </a:cubicBezTo>
                  <a:lnTo>
                    <a:pt x="19183" y="8855"/>
                  </a:lnTo>
                  <a:cubicBezTo>
                    <a:pt x="19247" y="10086"/>
                    <a:pt x="20154" y="11140"/>
                    <a:pt x="21354" y="11140"/>
                  </a:cubicBezTo>
                  <a:cubicBezTo>
                    <a:pt x="21359" y="11140"/>
                    <a:pt x="21365" y="11140"/>
                    <a:pt x="21371" y="11140"/>
                  </a:cubicBezTo>
                  <a:cubicBezTo>
                    <a:pt x="22664" y="11129"/>
                    <a:pt x="23389" y="10261"/>
                    <a:pt x="23820" y="8690"/>
                  </a:cubicBezTo>
                  <a:lnTo>
                    <a:pt x="23820" y="8690"/>
                  </a:lnTo>
                  <a:cubicBezTo>
                    <a:pt x="23574" y="9884"/>
                    <a:pt x="24603" y="11212"/>
                    <a:pt x="25842" y="11212"/>
                  </a:cubicBezTo>
                  <a:cubicBezTo>
                    <a:pt x="25847" y="11212"/>
                    <a:pt x="25852" y="11212"/>
                    <a:pt x="25857" y="11212"/>
                  </a:cubicBezTo>
                  <a:cubicBezTo>
                    <a:pt x="27159" y="11201"/>
                    <a:pt x="27611" y="9918"/>
                    <a:pt x="27801" y="8478"/>
                  </a:cubicBezTo>
                  <a:lnTo>
                    <a:pt x="27801" y="8478"/>
                  </a:lnTo>
                  <a:cubicBezTo>
                    <a:pt x="27634" y="9756"/>
                    <a:pt x="27480" y="11126"/>
                    <a:pt x="28066" y="12273"/>
                  </a:cubicBezTo>
                  <a:cubicBezTo>
                    <a:pt x="28471" y="13066"/>
                    <a:pt x="29382" y="13640"/>
                    <a:pt x="30229" y="13640"/>
                  </a:cubicBezTo>
                  <a:cubicBezTo>
                    <a:pt x="30607" y="13640"/>
                    <a:pt x="30972" y="13526"/>
                    <a:pt x="31274" y="13266"/>
                  </a:cubicBezTo>
                  <a:cubicBezTo>
                    <a:pt x="31899" y="12730"/>
                    <a:pt x="32014" y="11821"/>
                    <a:pt x="32039" y="10992"/>
                  </a:cubicBezTo>
                  <a:cubicBezTo>
                    <a:pt x="32145" y="7142"/>
                    <a:pt x="31093" y="3273"/>
                    <a:pt x="290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1924;p48">
              <a:extLst>
                <a:ext uri="{FF2B5EF4-FFF2-40B4-BE49-F238E27FC236}">
                  <a16:creationId xmlns:a16="http://schemas.microsoft.com/office/drawing/2014/main" id="{185208D0-4EF0-66ED-7EBB-C70947478699}"/>
                </a:ext>
              </a:extLst>
            </p:cNvPr>
            <p:cNvSpPr/>
            <p:nvPr/>
          </p:nvSpPr>
          <p:spPr>
            <a:xfrm rot="-293290">
              <a:off x="1671315" y="1586545"/>
              <a:ext cx="1273804" cy="587745"/>
            </a:xfrm>
            <a:custGeom>
              <a:avLst/>
              <a:gdLst/>
              <a:ahLst/>
              <a:cxnLst/>
              <a:rect l="l" t="t" r="r" b="b"/>
              <a:pathLst>
                <a:path w="32522" h="15005" extrusionOk="0">
                  <a:moveTo>
                    <a:pt x="29249" y="1"/>
                  </a:moveTo>
                  <a:cubicBezTo>
                    <a:pt x="29214" y="1"/>
                    <a:pt x="29179" y="10"/>
                    <a:pt x="29148" y="29"/>
                  </a:cubicBezTo>
                  <a:cubicBezTo>
                    <a:pt x="29056" y="85"/>
                    <a:pt x="29028" y="202"/>
                    <a:pt x="29084" y="294"/>
                  </a:cubicBezTo>
                  <a:cubicBezTo>
                    <a:pt x="31090" y="3522"/>
                    <a:pt x="32133" y="7386"/>
                    <a:pt x="32030" y="11180"/>
                  </a:cubicBezTo>
                  <a:cubicBezTo>
                    <a:pt x="32011" y="11908"/>
                    <a:pt x="31913" y="12812"/>
                    <a:pt x="31333" y="13312"/>
                  </a:cubicBezTo>
                  <a:cubicBezTo>
                    <a:pt x="31041" y="13565"/>
                    <a:pt x="30710" y="13640"/>
                    <a:pt x="30419" y="13640"/>
                  </a:cubicBezTo>
                  <a:cubicBezTo>
                    <a:pt x="30289" y="13640"/>
                    <a:pt x="30168" y="13625"/>
                    <a:pt x="30060" y="13605"/>
                  </a:cubicBezTo>
                  <a:cubicBezTo>
                    <a:pt x="29380" y="13468"/>
                    <a:pt x="28735" y="12988"/>
                    <a:pt x="28426" y="12377"/>
                  </a:cubicBezTo>
                  <a:cubicBezTo>
                    <a:pt x="27890" y="11328"/>
                    <a:pt x="27996" y="10089"/>
                    <a:pt x="28183" y="8694"/>
                  </a:cubicBezTo>
                  <a:cubicBezTo>
                    <a:pt x="28200" y="8588"/>
                    <a:pt x="28122" y="8491"/>
                    <a:pt x="28018" y="8477"/>
                  </a:cubicBezTo>
                  <a:cubicBezTo>
                    <a:pt x="28009" y="8475"/>
                    <a:pt x="27999" y="8475"/>
                    <a:pt x="27990" y="8475"/>
                  </a:cubicBezTo>
                  <a:cubicBezTo>
                    <a:pt x="27895" y="8475"/>
                    <a:pt x="27813" y="8548"/>
                    <a:pt x="27801" y="8641"/>
                  </a:cubicBezTo>
                  <a:cubicBezTo>
                    <a:pt x="27569" y="10410"/>
                    <a:pt x="27028" y="11203"/>
                    <a:pt x="26049" y="11208"/>
                  </a:cubicBezTo>
                  <a:lnTo>
                    <a:pt x="26038" y="11208"/>
                  </a:lnTo>
                  <a:cubicBezTo>
                    <a:pt x="25491" y="11208"/>
                    <a:pt x="24941" y="10904"/>
                    <a:pt x="24573" y="10402"/>
                  </a:cubicBezTo>
                  <a:cubicBezTo>
                    <a:pt x="24233" y="9947"/>
                    <a:pt x="24101" y="9398"/>
                    <a:pt x="24202" y="8915"/>
                  </a:cubicBezTo>
                  <a:cubicBezTo>
                    <a:pt x="24216" y="8859"/>
                    <a:pt x="24233" y="8803"/>
                    <a:pt x="24247" y="8742"/>
                  </a:cubicBezTo>
                  <a:cubicBezTo>
                    <a:pt x="24272" y="8644"/>
                    <a:pt x="24216" y="8541"/>
                    <a:pt x="24115" y="8513"/>
                  </a:cubicBezTo>
                  <a:cubicBezTo>
                    <a:pt x="24097" y="8508"/>
                    <a:pt x="24079" y="8506"/>
                    <a:pt x="24061" y="8506"/>
                  </a:cubicBezTo>
                  <a:cubicBezTo>
                    <a:pt x="23979" y="8506"/>
                    <a:pt x="23903" y="8556"/>
                    <a:pt x="23878" y="8639"/>
                  </a:cubicBezTo>
                  <a:cubicBezTo>
                    <a:pt x="23862" y="8700"/>
                    <a:pt x="23842" y="8764"/>
                    <a:pt x="23828" y="8826"/>
                  </a:cubicBezTo>
                  <a:cubicBezTo>
                    <a:pt x="23393" y="10413"/>
                    <a:pt x="22690" y="11124"/>
                    <a:pt x="21563" y="11136"/>
                  </a:cubicBezTo>
                  <a:cubicBezTo>
                    <a:pt x="21550" y="11136"/>
                    <a:pt x="21538" y="11136"/>
                    <a:pt x="21526" y="11136"/>
                  </a:cubicBezTo>
                  <a:cubicBezTo>
                    <a:pt x="21007" y="11136"/>
                    <a:pt x="20525" y="10906"/>
                    <a:pt x="20159" y="10499"/>
                  </a:cubicBezTo>
                  <a:cubicBezTo>
                    <a:pt x="19808" y="10114"/>
                    <a:pt x="19599" y="9590"/>
                    <a:pt x="19568" y="9049"/>
                  </a:cubicBezTo>
                  <a:cubicBezTo>
                    <a:pt x="19579" y="8909"/>
                    <a:pt x="19582" y="8767"/>
                    <a:pt x="19579" y="8625"/>
                  </a:cubicBezTo>
                  <a:cubicBezTo>
                    <a:pt x="19574" y="8519"/>
                    <a:pt x="19496" y="8441"/>
                    <a:pt x="19392" y="8435"/>
                  </a:cubicBezTo>
                  <a:cubicBezTo>
                    <a:pt x="19390" y="8435"/>
                    <a:pt x="19389" y="8435"/>
                    <a:pt x="19387" y="8435"/>
                  </a:cubicBezTo>
                  <a:cubicBezTo>
                    <a:pt x="19289" y="8435"/>
                    <a:pt x="19205" y="8507"/>
                    <a:pt x="19194" y="8608"/>
                  </a:cubicBezTo>
                  <a:cubicBezTo>
                    <a:pt x="19177" y="8756"/>
                    <a:pt x="19175" y="8907"/>
                    <a:pt x="19180" y="9054"/>
                  </a:cubicBezTo>
                  <a:cubicBezTo>
                    <a:pt x="19124" y="9713"/>
                    <a:pt x="18885" y="10301"/>
                    <a:pt x="18497" y="10703"/>
                  </a:cubicBezTo>
                  <a:cubicBezTo>
                    <a:pt x="18145" y="11069"/>
                    <a:pt x="17685" y="11267"/>
                    <a:pt x="17172" y="11278"/>
                  </a:cubicBezTo>
                  <a:cubicBezTo>
                    <a:pt x="17169" y="11278"/>
                    <a:pt x="17166" y="11278"/>
                    <a:pt x="17163" y="11278"/>
                  </a:cubicBezTo>
                  <a:cubicBezTo>
                    <a:pt x="16703" y="11278"/>
                    <a:pt x="16243" y="11049"/>
                    <a:pt x="15883" y="10617"/>
                  </a:cubicBezTo>
                  <a:cubicBezTo>
                    <a:pt x="15537" y="10201"/>
                    <a:pt x="15319" y="9646"/>
                    <a:pt x="15269" y="9110"/>
                  </a:cubicBezTo>
                  <a:cubicBezTo>
                    <a:pt x="15286" y="8890"/>
                    <a:pt x="15297" y="8655"/>
                    <a:pt x="15302" y="8404"/>
                  </a:cubicBezTo>
                  <a:cubicBezTo>
                    <a:pt x="15311" y="8304"/>
                    <a:pt x="15236" y="8220"/>
                    <a:pt x="15135" y="8206"/>
                  </a:cubicBezTo>
                  <a:cubicBezTo>
                    <a:pt x="15129" y="8206"/>
                    <a:pt x="15124" y="8206"/>
                    <a:pt x="15118" y="8206"/>
                  </a:cubicBezTo>
                  <a:cubicBezTo>
                    <a:pt x="15027" y="8206"/>
                    <a:pt x="14947" y="8268"/>
                    <a:pt x="14926" y="8360"/>
                  </a:cubicBezTo>
                  <a:cubicBezTo>
                    <a:pt x="14873" y="8602"/>
                    <a:pt x="14864" y="8859"/>
                    <a:pt x="14884" y="9113"/>
                  </a:cubicBezTo>
                  <a:cubicBezTo>
                    <a:pt x="14814" y="9950"/>
                    <a:pt x="14650" y="10416"/>
                    <a:pt x="14181" y="10776"/>
                  </a:cubicBezTo>
                  <a:cubicBezTo>
                    <a:pt x="13880" y="11005"/>
                    <a:pt x="13572" y="11120"/>
                    <a:pt x="13269" y="11120"/>
                  </a:cubicBezTo>
                  <a:cubicBezTo>
                    <a:pt x="12943" y="11120"/>
                    <a:pt x="12623" y="10986"/>
                    <a:pt x="12326" y="10720"/>
                  </a:cubicBezTo>
                  <a:cubicBezTo>
                    <a:pt x="11902" y="10338"/>
                    <a:pt x="11798" y="9928"/>
                    <a:pt x="11785" y="9286"/>
                  </a:cubicBezTo>
                  <a:cubicBezTo>
                    <a:pt x="11824" y="8985"/>
                    <a:pt x="11815" y="8697"/>
                    <a:pt x="11796" y="8455"/>
                  </a:cubicBezTo>
                  <a:cubicBezTo>
                    <a:pt x="11785" y="8350"/>
                    <a:pt x="11693" y="8276"/>
                    <a:pt x="11603" y="8276"/>
                  </a:cubicBezTo>
                  <a:cubicBezTo>
                    <a:pt x="11601" y="8276"/>
                    <a:pt x="11599" y="8276"/>
                    <a:pt x="11598" y="8276"/>
                  </a:cubicBezTo>
                  <a:cubicBezTo>
                    <a:pt x="11492" y="8279"/>
                    <a:pt x="11411" y="8363"/>
                    <a:pt x="11408" y="8463"/>
                  </a:cubicBezTo>
                  <a:lnTo>
                    <a:pt x="11405" y="8499"/>
                  </a:lnTo>
                  <a:cubicBezTo>
                    <a:pt x="11397" y="8778"/>
                    <a:pt x="11391" y="9032"/>
                    <a:pt x="11394" y="9264"/>
                  </a:cubicBezTo>
                  <a:cubicBezTo>
                    <a:pt x="11349" y="9646"/>
                    <a:pt x="11235" y="10048"/>
                    <a:pt x="10987" y="10399"/>
                  </a:cubicBezTo>
                  <a:cubicBezTo>
                    <a:pt x="10622" y="10918"/>
                    <a:pt x="10425" y="11164"/>
                    <a:pt x="9829" y="11164"/>
                  </a:cubicBezTo>
                  <a:cubicBezTo>
                    <a:pt x="9791" y="11164"/>
                    <a:pt x="9751" y="11163"/>
                    <a:pt x="9709" y="11161"/>
                  </a:cubicBezTo>
                  <a:cubicBezTo>
                    <a:pt x="9184" y="11133"/>
                    <a:pt x="8897" y="10700"/>
                    <a:pt x="8649" y="9562"/>
                  </a:cubicBezTo>
                  <a:cubicBezTo>
                    <a:pt x="8649" y="9559"/>
                    <a:pt x="8646" y="9557"/>
                    <a:pt x="8646" y="9551"/>
                  </a:cubicBezTo>
                  <a:cubicBezTo>
                    <a:pt x="8627" y="9462"/>
                    <a:pt x="8549" y="9401"/>
                    <a:pt x="8461" y="9401"/>
                  </a:cubicBezTo>
                  <a:cubicBezTo>
                    <a:pt x="8448" y="9401"/>
                    <a:pt x="8434" y="9403"/>
                    <a:pt x="8420" y="9406"/>
                  </a:cubicBezTo>
                  <a:cubicBezTo>
                    <a:pt x="8314" y="9425"/>
                    <a:pt x="8250" y="9529"/>
                    <a:pt x="8272" y="9632"/>
                  </a:cubicBezTo>
                  <a:cubicBezTo>
                    <a:pt x="8272" y="9635"/>
                    <a:pt x="8278" y="9640"/>
                    <a:pt x="8278" y="9643"/>
                  </a:cubicBezTo>
                  <a:cubicBezTo>
                    <a:pt x="8470" y="10552"/>
                    <a:pt x="8389" y="11345"/>
                    <a:pt x="8046" y="11819"/>
                  </a:cubicBezTo>
                  <a:cubicBezTo>
                    <a:pt x="7840" y="12101"/>
                    <a:pt x="7544" y="12268"/>
                    <a:pt x="7165" y="12310"/>
                  </a:cubicBezTo>
                  <a:cubicBezTo>
                    <a:pt x="7111" y="12316"/>
                    <a:pt x="7059" y="12319"/>
                    <a:pt x="7009" y="12319"/>
                  </a:cubicBezTo>
                  <a:cubicBezTo>
                    <a:pt x="6203" y="12319"/>
                    <a:pt x="5733" y="11564"/>
                    <a:pt x="5496" y="9911"/>
                  </a:cubicBezTo>
                  <a:cubicBezTo>
                    <a:pt x="5484" y="9817"/>
                    <a:pt x="5402" y="9744"/>
                    <a:pt x="5310" y="9744"/>
                  </a:cubicBezTo>
                  <a:cubicBezTo>
                    <a:pt x="5300" y="9744"/>
                    <a:pt x="5291" y="9745"/>
                    <a:pt x="5282" y="9746"/>
                  </a:cubicBezTo>
                  <a:cubicBezTo>
                    <a:pt x="5176" y="9760"/>
                    <a:pt x="5103" y="9858"/>
                    <a:pt x="5117" y="9964"/>
                  </a:cubicBezTo>
                  <a:cubicBezTo>
                    <a:pt x="5254" y="10932"/>
                    <a:pt x="5401" y="12031"/>
                    <a:pt x="5075" y="13007"/>
                  </a:cubicBezTo>
                  <a:cubicBezTo>
                    <a:pt x="4795" y="13835"/>
                    <a:pt x="4013" y="14620"/>
                    <a:pt x="3137" y="14620"/>
                  </a:cubicBezTo>
                  <a:cubicBezTo>
                    <a:pt x="3071" y="14620"/>
                    <a:pt x="3005" y="14615"/>
                    <a:pt x="2938" y="14606"/>
                  </a:cubicBezTo>
                  <a:cubicBezTo>
                    <a:pt x="1571" y="14414"/>
                    <a:pt x="1100" y="12603"/>
                    <a:pt x="960" y="11836"/>
                  </a:cubicBezTo>
                  <a:cubicBezTo>
                    <a:pt x="391" y="8711"/>
                    <a:pt x="790" y="5389"/>
                    <a:pt x="2070" y="2484"/>
                  </a:cubicBezTo>
                  <a:cubicBezTo>
                    <a:pt x="2112" y="2390"/>
                    <a:pt x="2070" y="2275"/>
                    <a:pt x="1973" y="2233"/>
                  </a:cubicBezTo>
                  <a:cubicBezTo>
                    <a:pt x="1947" y="2222"/>
                    <a:pt x="1920" y="2217"/>
                    <a:pt x="1894" y="2217"/>
                  </a:cubicBezTo>
                  <a:cubicBezTo>
                    <a:pt x="1819" y="2217"/>
                    <a:pt x="1747" y="2259"/>
                    <a:pt x="1716" y="2331"/>
                  </a:cubicBezTo>
                  <a:cubicBezTo>
                    <a:pt x="405" y="5308"/>
                    <a:pt x="0" y="8708"/>
                    <a:pt x="581" y="11908"/>
                  </a:cubicBezTo>
                  <a:cubicBezTo>
                    <a:pt x="734" y="12759"/>
                    <a:pt x="1267" y="14765"/>
                    <a:pt x="2885" y="14988"/>
                  </a:cubicBezTo>
                  <a:cubicBezTo>
                    <a:pt x="2977" y="14999"/>
                    <a:pt x="3064" y="15005"/>
                    <a:pt x="3150" y="15005"/>
                  </a:cubicBezTo>
                  <a:cubicBezTo>
                    <a:pt x="4233" y="15005"/>
                    <a:pt x="5123" y="14082"/>
                    <a:pt x="5429" y="13144"/>
                  </a:cubicBezTo>
                  <a:cubicBezTo>
                    <a:pt x="5574" y="12726"/>
                    <a:pt x="5633" y="12291"/>
                    <a:pt x="5647" y="11853"/>
                  </a:cubicBezTo>
                  <a:cubicBezTo>
                    <a:pt x="5929" y="12361"/>
                    <a:pt x="6355" y="12719"/>
                    <a:pt x="7002" y="12719"/>
                  </a:cubicBezTo>
                  <a:cubicBezTo>
                    <a:pt x="7064" y="12719"/>
                    <a:pt x="7129" y="12716"/>
                    <a:pt x="7195" y="12709"/>
                  </a:cubicBezTo>
                  <a:cubicBezTo>
                    <a:pt x="7689" y="12653"/>
                    <a:pt x="8077" y="12433"/>
                    <a:pt x="8350" y="12056"/>
                  </a:cubicBezTo>
                  <a:cubicBezTo>
                    <a:pt x="8554" y="11774"/>
                    <a:pt x="8685" y="11401"/>
                    <a:pt x="8732" y="10971"/>
                  </a:cubicBezTo>
                  <a:cubicBezTo>
                    <a:pt x="8950" y="11309"/>
                    <a:pt x="9246" y="11537"/>
                    <a:pt x="9684" y="11557"/>
                  </a:cubicBezTo>
                  <a:cubicBezTo>
                    <a:pt x="9730" y="11559"/>
                    <a:pt x="9774" y="11560"/>
                    <a:pt x="9817" y="11560"/>
                  </a:cubicBezTo>
                  <a:cubicBezTo>
                    <a:pt x="10600" y="11560"/>
                    <a:pt x="10897" y="11202"/>
                    <a:pt x="11296" y="10633"/>
                  </a:cubicBezTo>
                  <a:cubicBezTo>
                    <a:pt x="11386" y="10505"/>
                    <a:pt x="11464" y="10368"/>
                    <a:pt x="11525" y="10229"/>
                  </a:cubicBezTo>
                  <a:cubicBezTo>
                    <a:pt x="11623" y="10513"/>
                    <a:pt x="11787" y="10770"/>
                    <a:pt x="12061" y="11013"/>
                  </a:cubicBezTo>
                  <a:cubicBezTo>
                    <a:pt x="12425" y="11341"/>
                    <a:pt x="12838" y="11506"/>
                    <a:pt x="13259" y="11506"/>
                  </a:cubicBezTo>
                  <a:cubicBezTo>
                    <a:pt x="13646" y="11506"/>
                    <a:pt x="14039" y="11366"/>
                    <a:pt x="14407" y="11085"/>
                  </a:cubicBezTo>
                  <a:cubicBezTo>
                    <a:pt x="14772" y="10806"/>
                    <a:pt x="14982" y="10472"/>
                    <a:pt x="15107" y="10064"/>
                  </a:cubicBezTo>
                  <a:cubicBezTo>
                    <a:pt x="15227" y="10354"/>
                    <a:pt x="15386" y="10631"/>
                    <a:pt x="15584" y="10868"/>
                  </a:cubicBezTo>
                  <a:cubicBezTo>
                    <a:pt x="16016" y="11385"/>
                    <a:pt x="16567" y="11669"/>
                    <a:pt x="17154" y="11669"/>
                  </a:cubicBezTo>
                  <a:cubicBezTo>
                    <a:pt x="17163" y="11669"/>
                    <a:pt x="17171" y="11669"/>
                    <a:pt x="17180" y="11668"/>
                  </a:cubicBezTo>
                  <a:cubicBezTo>
                    <a:pt x="17799" y="11654"/>
                    <a:pt x="18352" y="11417"/>
                    <a:pt x="18776" y="10971"/>
                  </a:cubicBezTo>
                  <a:cubicBezTo>
                    <a:pt x="19038" y="10695"/>
                    <a:pt x="19244" y="10352"/>
                    <a:pt x="19381" y="9964"/>
                  </a:cubicBezTo>
                  <a:cubicBezTo>
                    <a:pt x="19496" y="10257"/>
                    <a:pt x="19663" y="10527"/>
                    <a:pt x="19875" y="10762"/>
                  </a:cubicBezTo>
                  <a:cubicBezTo>
                    <a:pt x="20319" y="11256"/>
                    <a:pt x="20918" y="11523"/>
                    <a:pt x="21553" y="11523"/>
                  </a:cubicBezTo>
                  <a:cubicBezTo>
                    <a:pt x="21556" y="11523"/>
                    <a:pt x="21559" y="11523"/>
                    <a:pt x="21563" y="11523"/>
                  </a:cubicBezTo>
                  <a:cubicBezTo>
                    <a:pt x="22615" y="11512"/>
                    <a:pt x="23365" y="10979"/>
                    <a:pt x="23870" y="9852"/>
                  </a:cubicBezTo>
                  <a:cubicBezTo>
                    <a:pt x="23948" y="10123"/>
                    <a:pt x="24079" y="10388"/>
                    <a:pt x="24258" y="10633"/>
                  </a:cubicBezTo>
                  <a:cubicBezTo>
                    <a:pt x="24701" y="11236"/>
                    <a:pt x="25362" y="11596"/>
                    <a:pt x="26032" y="11596"/>
                  </a:cubicBezTo>
                  <a:lnTo>
                    <a:pt x="26046" y="11596"/>
                  </a:lnTo>
                  <a:cubicBezTo>
                    <a:pt x="26835" y="11587"/>
                    <a:pt x="27326" y="11166"/>
                    <a:pt x="27644" y="10594"/>
                  </a:cubicBezTo>
                  <a:cubicBezTo>
                    <a:pt x="27658" y="11264"/>
                    <a:pt x="27770" y="11933"/>
                    <a:pt x="28082" y="12550"/>
                  </a:cubicBezTo>
                  <a:cubicBezTo>
                    <a:pt x="28448" y="13261"/>
                    <a:pt x="29193" y="13825"/>
                    <a:pt x="29988" y="13981"/>
                  </a:cubicBezTo>
                  <a:cubicBezTo>
                    <a:pt x="30133" y="14009"/>
                    <a:pt x="30275" y="14023"/>
                    <a:pt x="30413" y="14023"/>
                  </a:cubicBezTo>
                  <a:cubicBezTo>
                    <a:pt x="30857" y="14023"/>
                    <a:pt x="31263" y="13881"/>
                    <a:pt x="31586" y="13605"/>
                  </a:cubicBezTo>
                  <a:cubicBezTo>
                    <a:pt x="32278" y="13007"/>
                    <a:pt x="32396" y="12000"/>
                    <a:pt x="32415" y="11191"/>
                  </a:cubicBezTo>
                  <a:cubicBezTo>
                    <a:pt x="32521" y="7319"/>
                    <a:pt x="31453" y="3380"/>
                    <a:pt x="29413" y="91"/>
                  </a:cubicBezTo>
                  <a:cubicBezTo>
                    <a:pt x="29377" y="33"/>
                    <a:pt x="29314" y="1"/>
                    <a:pt x="292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1925;p48">
              <a:extLst>
                <a:ext uri="{FF2B5EF4-FFF2-40B4-BE49-F238E27FC236}">
                  <a16:creationId xmlns:a16="http://schemas.microsoft.com/office/drawing/2014/main" id="{8135CCFB-A156-4A59-DDF0-75F5CF4CE00A}"/>
                </a:ext>
              </a:extLst>
            </p:cNvPr>
            <p:cNvSpPr/>
            <p:nvPr/>
          </p:nvSpPr>
          <p:spPr>
            <a:xfrm rot="-293290">
              <a:off x="1753955" y="1775824"/>
              <a:ext cx="53229" cy="347007"/>
            </a:xfrm>
            <a:custGeom>
              <a:avLst/>
              <a:gdLst/>
              <a:ahLst/>
              <a:cxnLst/>
              <a:rect l="l" t="t" r="r" b="b"/>
              <a:pathLst>
                <a:path w="1359" h="8859" extrusionOk="0">
                  <a:moveTo>
                    <a:pt x="1143" y="0"/>
                  </a:moveTo>
                  <a:cubicBezTo>
                    <a:pt x="1062" y="0"/>
                    <a:pt x="985" y="53"/>
                    <a:pt x="960" y="134"/>
                  </a:cubicBezTo>
                  <a:cubicBezTo>
                    <a:pt x="95" y="2916"/>
                    <a:pt x="0" y="5884"/>
                    <a:pt x="689" y="8713"/>
                  </a:cubicBezTo>
                  <a:cubicBezTo>
                    <a:pt x="711" y="8799"/>
                    <a:pt x="790" y="8858"/>
                    <a:pt x="876" y="8858"/>
                  </a:cubicBezTo>
                  <a:cubicBezTo>
                    <a:pt x="893" y="8858"/>
                    <a:pt x="907" y="8855"/>
                    <a:pt x="921" y="8855"/>
                  </a:cubicBezTo>
                  <a:cubicBezTo>
                    <a:pt x="1021" y="8827"/>
                    <a:pt x="1085" y="8727"/>
                    <a:pt x="1060" y="8621"/>
                  </a:cubicBezTo>
                  <a:cubicBezTo>
                    <a:pt x="391" y="5859"/>
                    <a:pt x="483" y="2966"/>
                    <a:pt x="1325" y="249"/>
                  </a:cubicBezTo>
                  <a:cubicBezTo>
                    <a:pt x="1359" y="148"/>
                    <a:pt x="1300" y="40"/>
                    <a:pt x="1200" y="9"/>
                  </a:cubicBezTo>
                  <a:cubicBezTo>
                    <a:pt x="1181" y="3"/>
                    <a:pt x="1162" y="0"/>
                    <a:pt x="1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1926;p48">
              <a:extLst>
                <a:ext uri="{FF2B5EF4-FFF2-40B4-BE49-F238E27FC236}">
                  <a16:creationId xmlns:a16="http://schemas.microsoft.com/office/drawing/2014/main" id="{BB32FCD1-0700-1E4D-6E70-4EB79D0B6C9D}"/>
                </a:ext>
              </a:extLst>
            </p:cNvPr>
            <p:cNvSpPr/>
            <p:nvPr/>
          </p:nvSpPr>
          <p:spPr>
            <a:xfrm rot="-293290">
              <a:off x="1816229" y="1936303"/>
              <a:ext cx="18526" cy="127890"/>
            </a:xfrm>
            <a:custGeom>
              <a:avLst/>
              <a:gdLst/>
              <a:ahLst/>
              <a:cxnLst/>
              <a:rect l="l" t="t" r="r" b="b"/>
              <a:pathLst>
                <a:path w="473" h="3265" extrusionOk="0">
                  <a:moveTo>
                    <a:pt x="266" y="0"/>
                  </a:moveTo>
                  <a:cubicBezTo>
                    <a:pt x="171" y="0"/>
                    <a:pt x="84" y="84"/>
                    <a:pt x="82" y="188"/>
                  </a:cubicBezTo>
                  <a:lnTo>
                    <a:pt x="4" y="3064"/>
                  </a:lnTo>
                  <a:cubicBezTo>
                    <a:pt x="1" y="3173"/>
                    <a:pt x="85" y="3259"/>
                    <a:pt x="193" y="3265"/>
                  </a:cubicBezTo>
                  <a:lnTo>
                    <a:pt x="199" y="3265"/>
                  </a:lnTo>
                  <a:cubicBezTo>
                    <a:pt x="305" y="3265"/>
                    <a:pt x="389" y="3181"/>
                    <a:pt x="391" y="3075"/>
                  </a:cubicBezTo>
                  <a:lnTo>
                    <a:pt x="470" y="199"/>
                  </a:lnTo>
                  <a:cubicBezTo>
                    <a:pt x="472" y="90"/>
                    <a:pt x="389" y="4"/>
                    <a:pt x="280" y="1"/>
                  </a:cubicBezTo>
                  <a:cubicBezTo>
                    <a:pt x="275" y="0"/>
                    <a:pt x="271" y="0"/>
                    <a:pt x="2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1927;p48">
              <a:extLst>
                <a:ext uri="{FF2B5EF4-FFF2-40B4-BE49-F238E27FC236}">
                  <a16:creationId xmlns:a16="http://schemas.microsoft.com/office/drawing/2014/main" id="{4E636F13-4FBA-6227-1EC0-34AB6BA00389}"/>
                </a:ext>
              </a:extLst>
            </p:cNvPr>
            <p:cNvSpPr/>
            <p:nvPr/>
          </p:nvSpPr>
          <p:spPr>
            <a:xfrm rot="-293290">
              <a:off x="1726423" y="1919288"/>
              <a:ext cx="18722" cy="63965"/>
            </a:xfrm>
            <a:custGeom>
              <a:avLst/>
              <a:gdLst/>
              <a:ahLst/>
              <a:cxnLst/>
              <a:rect l="l" t="t" r="r" b="b"/>
              <a:pathLst>
                <a:path w="478" h="1633" extrusionOk="0">
                  <a:moveTo>
                    <a:pt x="275" y="0"/>
                  </a:moveTo>
                  <a:cubicBezTo>
                    <a:pt x="173" y="0"/>
                    <a:pt x="89" y="79"/>
                    <a:pt x="84" y="182"/>
                  </a:cubicBezTo>
                  <a:lnTo>
                    <a:pt x="6" y="1426"/>
                  </a:lnTo>
                  <a:cubicBezTo>
                    <a:pt x="0" y="1535"/>
                    <a:pt x="81" y="1624"/>
                    <a:pt x="187" y="1633"/>
                  </a:cubicBezTo>
                  <a:lnTo>
                    <a:pt x="201" y="1633"/>
                  </a:lnTo>
                  <a:cubicBezTo>
                    <a:pt x="304" y="1633"/>
                    <a:pt x="388" y="1555"/>
                    <a:pt x="393" y="1451"/>
                  </a:cubicBezTo>
                  <a:lnTo>
                    <a:pt x="469" y="207"/>
                  </a:lnTo>
                  <a:cubicBezTo>
                    <a:pt x="477" y="98"/>
                    <a:pt x="396" y="6"/>
                    <a:pt x="290" y="1"/>
                  </a:cubicBezTo>
                  <a:cubicBezTo>
                    <a:pt x="285" y="0"/>
                    <a:pt x="280"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1928;p48">
              <a:extLst>
                <a:ext uri="{FF2B5EF4-FFF2-40B4-BE49-F238E27FC236}">
                  <a16:creationId xmlns:a16="http://schemas.microsoft.com/office/drawing/2014/main" id="{8B4D69ED-461C-1B8D-CA0D-ABF867564114}"/>
                </a:ext>
              </a:extLst>
            </p:cNvPr>
            <p:cNvSpPr/>
            <p:nvPr/>
          </p:nvSpPr>
          <p:spPr>
            <a:xfrm rot="-293290">
              <a:off x="1905931" y="1799248"/>
              <a:ext cx="43437" cy="213280"/>
            </a:xfrm>
            <a:custGeom>
              <a:avLst/>
              <a:gdLst/>
              <a:ahLst/>
              <a:cxnLst/>
              <a:rect l="l" t="t" r="r" b="b"/>
              <a:pathLst>
                <a:path w="1109" h="5445" extrusionOk="0">
                  <a:moveTo>
                    <a:pt x="890" y="1"/>
                  </a:moveTo>
                  <a:cubicBezTo>
                    <a:pt x="813" y="1"/>
                    <a:pt x="739" y="47"/>
                    <a:pt x="709" y="125"/>
                  </a:cubicBezTo>
                  <a:cubicBezTo>
                    <a:pt x="82" y="1771"/>
                    <a:pt x="1" y="3609"/>
                    <a:pt x="478" y="5305"/>
                  </a:cubicBezTo>
                  <a:cubicBezTo>
                    <a:pt x="503" y="5389"/>
                    <a:pt x="581" y="5445"/>
                    <a:pt x="665" y="5445"/>
                  </a:cubicBezTo>
                  <a:cubicBezTo>
                    <a:pt x="681" y="5445"/>
                    <a:pt x="698" y="5445"/>
                    <a:pt x="718" y="5436"/>
                  </a:cubicBezTo>
                  <a:cubicBezTo>
                    <a:pt x="818" y="5408"/>
                    <a:pt x="877" y="5300"/>
                    <a:pt x="849" y="5199"/>
                  </a:cubicBezTo>
                  <a:cubicBezTo>
                    <a:pt x="391" y="3584"/>
                    <a:pt x="469" y="1832"/>
                    <a:pt x="1069" y="261"/>
                  </a:cubicBezTo>
                  <a:cubicBezTo>
                    <a:pt x="1108" y="164"/>
                    <a:pt x="1058" y="52"/>
                    <a:pt x="958" y="13"/>
                  </a:cubicBezTo>
                  <a:cubicBezTo>
                    <a:pt x="935" y="5"/>
                    <a:pt x="913"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1929;p48">
              <a:extLst>
                <a:ext uri="{FF2B5EF4-FFF2-40B4-BE49-F238E27FC236}">
                  <a16:creationId xmlns:a16="http://schemas.microsoft.com/office/drawing/2014/main" id="{67131D16-B0E0-42AE-10E0-2C021C1FB97B}"/>
                </a:ext>
              </a:extLst>
            </p:cNvPr>
            <p:cNvSpPr/>
            <p:nvPr/>
          </p:nvSpPr>
          <p:spPr>
            <a:xfrm rot="-293290">
              <a:off x="1973730" y="1839944"/>
              <a:ext cx="25146" cy="79084"/>
            </a:xfrm>
            <a:custGeom>
              <a:avLst/>
              <a:gdLst/>
              <a:ahLst/>
              <a:cxnLst/>
              <a:rect l="l" t="t" r="r" b="b"/>
              <a:pathLst>
                <a:path w="642" h="2019" extrusionOk="0">
                  <a:moveTo>
                    <a:pt x="439" y="0"/>
                  </a:moveTo>
                  <a:cubicBezTo>
                    <a:pt x="345" y="0"/>
                    <a:pt x="264" y="71"/>
                    <a:pt x="249" y="166"/>
                  </a:cubicBezTo>
                  <a:lnTo>
                    <a:pt x="14" y="1798"/>
                  </a:lnTo>
                  <a:cubicBezTo>
                    <a:pt x="0" y="1904"/>
                    <a:pt x="73" y="1996"/>
                    <a:pt x="179" y="2016"/>
                  </a:cubicBezTo>
                  <a:cubicBezTo>
                    <a:pt x="190" y="2019"/>
                    <a:pt x="196" y="2019"/>
                    <a:pt x="207" y="2019"/>
                  </a:cubicBezTo>
                  <a:cubicBezTo>
                    <a:pt x="299" y="2019"/>
                    <a:pt x="385" y="1952"/>
                    <a:pt x="394" y="1851"/>
                  </a:cubicBezTo>
                  <a:lnTo>
                    <a:pt x="628" y="219"/>
                  </a:lnTo>
                  <a:cubicBezTo>
                    <a:pt x="642" y="113"/>
                    <a:pt x="569" y="21"/>
                    <a:pt x="463" y="2"/>
                  </a:cubicBezTo>
                  <a:cubicBezTo>
                    <a:pt x="455" y="1"/>
                    <a:pt x="447" y="0"/>
                    <a:pt x="4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1930;p48">
              <a:extLst>
                <a:ext uri="{FF2B5EF4-FFF2-40B4-BE49-F238E27FC236}">
                  <a16:creationId xmlns:a16="http://schemas.microsoft.com/office/drawing/2014/main" id="{B3B7E131-B00A-FF9E-A5B5-D7736A471E61}"/>
                </a:ext>
              </a:extLst>
            </p:cNvPr>
            <p:cNvSpPr/>
            <p:nvPr/>
          </p:nvSpPr>
          <p:spPr>
            <a:xfrm rot="-293290">
              <a:off x="2036797" y="1576501"/>
              <a:ext cx="139906" cy="399103"/>
            </a:xfrm>
            <a:custGeom>
              <a:avLst/>
              <a:gdLst/>
              <a:ahLst/>
              <a:cxnLst/>
              <a:rect l="l" t="t" r="r" b="b"/>
              <a:pathLst>
                <a:path w="3572" h="10189" extrusionOk="0">
                  <a:moveTo>
                    <a:pt x="3354" y="0"/>
                  </a:moveTo>
                  <a:cubicBezTo>
                    <a:pt x="3297" y="0"/>
                    <a:pt x="3238" y="26"/>
                    <a:pt x="3201" y="76"/>
                  </a:cubicBezTo>
                  <a:cubicBezTo>
                    <a:pt x="1050" y="2877"/>
                    <a:pt x="1" y="6498"/>
                    <a:pt x="324" y="10013"/>
                  </a:cubicBezTo>
                  <a:cubicBezTo>
                    <a:pt x="336" y="10116"/>
                    <a:pt x="419" y="10189"/>
                    <a:pt x="517" y="10189"/>
                  </a:cubicBezTo>
                  <a:cubicBezTo>
                    <a:pt x="522" y="10189"/>
                    <a:pt x="531" y="10189"/>
                    <a:pt x="531" y="10186"/>
                  </a:cubicBezTo>
                  <a:cubicBezTo>
                    <a:pt x="637" y="10175"/>
                    <a:pt x="715" y="10080"/>
                    <a:pt x="704" y="9977"/>
                  </a:cubicBezTo>
                  <a:cubicBezTo>
                    <a:pt x="391" y="6553"/>
                    <a:pt x="1410" y="3033"/>
                    <a:pt x="3505" y="310"/>
                  </a:cubicBezTo>
                  <a:cubicBezTo>
                    <a:pt x="3572" y="226"/>
                    <a:pt x="3552" y="103"/>
                    <a:pt x="3469" y="39"/>
                  </a:cubicBezTo>
                  <a:cubicBezTo>
                    <a:pt x="3435" y="13"/>
                    <a:pt x="3395" y="0"/>
                    <a:pt x="33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1931;p48">
              <a:extLst>
                <a:ext uri="{FF2B5EF4-FFF2-40B4-BE49-F238E27FC236}">
                  <a16:creationId xmlns:a16="http://schemas.microsoft.com/office/drawing/2014/main" id="{CBB5298C-17F8-1C2C-9197-7996B66D0EA8}"/>
                </a:ext>
              </a:extLst>
            </p:cNvPr>
            <p:cNvSpPr/>
            <p:nvPr/>
          </p:nvSpPr>
          <p:spPr>
            <a:xfrm rot="-293290">
              <a:off x="2112331" y="1710327"/>
              <a:ext cx="62511" cy="146221"/>
            </a:xfrm>
            <a:custGeom>
              <a:avLst/>
              <a:gdLst/>
              <a:ahLst/>
              <a:cxnLst/>
              <a:rect l="l" t="t" r="r" b="b"/>
              <a:pathLst>
                <a:path w="1596" h="3733" extrusionOk="0">
                  <a:moveTo>
                    <a:pt x="1378" y="0"/>
                  </a:moveTo>
                  <a:cubicBezTo>
                    <a:pt x="1305" y="0"/>
                    <a:pt x="1235" y="42"/>
                    <a:pt x="1202" y="114"/>
                  </a:cubicBezTo>
                  <a:cubicBezTo>
                    <a:pt x="711" y="1199"/>
                    <a:pt x="312" y="2335"/>
                    <a:pt x="22" y="3490"/>
                  </a:cubicBezTo>
                  <a:cubicBezTo>
                    <a:pt x="0" y="3596"/>
                    <a:pt x="59" y="3696"/>
                    <a:pt x="162" y="3724"/>
                  </a:cubicBezTo>
                  <a:cubicBezTo>
                    <a:pt x="176" y="3727"/>
                    <a:pt x="190" y="3733"/>
                    <a:pt x="209" y="3733"/>
                  </a:cubicBezTo>
                  <a:cubicBezTo>
                    <a:pt x="293" y="3733"/>
                    <a:pt x="368" y="3677"/>
                    <a:pt x="399" y="3582"/>
                  </a:cubicBezTo>
                  <a:cubicBezTo>
                    <a:pt x="684" y="2452"/>
                    <a:pt x="1074" y="1336"/>
                    <a:pt x="1554" y="270"/>
                  </a:cubicBezTo>
                  <a:cubicBezTo>
                    <a:pt x="1596" y="176"/>
                    <a:pt x="1554" y="61"/>
                    <a:pt x="1456" y="17"/>
                  </a:cubicBezTo>
                  <a:cubicBezTo>
                    <a:pt x="1431" y="6"/>
                    <a:pt x="1404" y="0"/>
                    <a:pt x="13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1932;p48">
              <a:extLst>
                <a:ext uri="{FF2B5EF4-FFF2-40B4-BE49-F238E27FC236}">
                  <a16:creationId xmlns:a16="http://schemas.microsoft.com/office/drawing/2014/main" id="{B4603812-8C7C-F162-2951-6E04D6600755}"/>
                </a:ext>
              </a:extLst>
            </p:cNvPr>
            <p:cNvSpPr/>
            <p:nvPr/>
          </p:nvSpPr>
          <p:spPr>
            <a:xfrm rot="-293290">
              <a:off x="2185033" y="1568371"/>
              <a:ext cx="94002" cy="393345"/>
            </a:xfrm>
            <a:custGeom>
              <a:avLst/>
              <a:gdLst/>
              <a:ahLst/>
              <a:cxnLst/>
              <a:rect l="l" t="t" r="r" b="b"/>
              <a:pathLst>
                <a:path w="2400" h="10042" extrusionOk="0">
                  <a:moveTo>
                    <a:pt x="2180" y="0"/>
                  </a:moveTo>
                  <a:cubicBezTo>
                    <a:pt x="2107" y="0"/>
                    <a:pt x="2039" y="42"/>
                    <a:pt x="2007" y="113"/>
                  </a:cubicBezTo>
                  <a:cubicBezTo>
                    <a:pt x="598" y="3154"/>
                    <a:pt x="1" y="6526"/>
                    <a:pt x="274" y="9863"/>
                  </a:cubicBezTo>
                  <a:cubicBezTo>
                    <a:pt x="280" y="9966"/>
                    <a:pt x="363" y="10042"/>
                    <a:pt x="464" y="10042"/>
                  </a:cubicBezTo>
                  <a:cubicBezTo>
                    <a:pt x="472" y="10042"/>
                    <a:pt x="475" y="10042"/>
                    <a:pt x="478" y="10039"/>
                  </a:cubicBezTo>
                  <a:cubicBezTo>
                    <a:pt x="587" y="10030"/>
                    <a:pt x="667" y="9936"/>
                    <a:pt x="656" y="9832"/>
                  </a:cubicBezTo>
                  <a:cubicBezTo>
                    <a:pt x="391" y="6557"/>
                    <a:pt x="977" y="3254"/>
                    <a:pt x="2355" y="275"/>
                  </a:cubicBezTo>
                  <a:cubicBezTo>
                    <a:pt x="2400" y="177"/>
                    <a:pt x="2358" y="65"/>
                    <a:pt x="2260" y="18"/>
                  </a:cubicBezTo>
                  <a:cubicBezTo>
                    <a:pt x="2234" y="6"/>
                    <a:pt x="2206" y="0"/>
                    <a:pt x="2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1933;p48">
              <a:extLst>
                <a:ext uri="{FF2B5EF4-FFF2-40B4-BE49-F238E27FC236}">
                  <a16:creationId xmlns:a16="http://schemas.microsoft.com/office/drawing/2014/main" id="{C2D0C23D-97D9-5A54-85B7-61F644115F9F}"/>
                </a:ext>
              </a:extLst>
            </p:cNvPr>
            <p:cNvSpPr/>
            <p:nvPr/>
          </p:nvSpPr>
          <p:spPr>
            <a:xfrm rot="-293290">
              <a:off x="2261784" y="1738624"/>
              <a:ext cx="31491" cy="85312"/>
            </a:xfrm>
            <a:custGeom>
              <a:avLst/>
              <a:gdLst/>
              <a:ahLst/>
              <a:cxnLst/>
              <a:rect l="l" t="t" r="r" b="b"/>
              <a:pathLst>
                <a:path w="804" h="2178" extrusionOk="0">
                  <a:moveTo>
                    <a:pt x="598" y="1"/>
                  </a:moveTo>
                  <a:cubicBezTo>
                    <a:pt x="509" y="1"/>
                    <a:pt x="429" y="59"/>
                    <a:pt x="407" y="152"/>
                  </a:cubicBezTo>
                  <a:lnTo>
                    <a:pt x="20" y="1940"/>
                  </a:lnTo>
                  <a:cubicBezTo>
                    <a:pt x="0" y="2043"/>
                    <a:pt x="61" y="2144"/>
                    <a:pt x="167" y="2169"/>
                  </a:cubicBezTo>
                  <a:cubicBezTo>
                    <a:pt x="181" y="2175"/>
                    <a:pt x="195" y="2177"/>
                    <a:pt x="209" y="2177"/>
                  </a:cubicBezTo>
                  <a:cubicBezTo>
                    <a:pt x="296" y="2177"/>
                    <a:pt x="377" y="2113"/>
                    <a:pt x="396" y="2024"/>
                  </a:cubicBezTo>
                  <a:lnTo>
                    <a:pt x="784" y="233"/>
                  </a:lnTo>
                  <a:cubicBezTo>
                    <a:pt x="804" y="130"/>
                    <a:pt x="742" y="29"/>
                    <a:pt x="636" y="4"/>
                  </a:cubicBezTo>
                  <a:cubicBezTo>
                    <a:pt x="623" y="2"/>
                    <a:pt x="611" y="1"/>
                    <a:pt x="5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1934;p48">
              <a:extLst>
                <a:ext uri="{FF2B5EF4-FFF2-40B4-BE49-F238E27FC236}">
                  <a16:creationId xmlns:a16="http://schemas.microsoft.com/office/drawing/2014/main" id="{D80F7CB6-3032-AE25-CC88-C74894556962}"/>
                </a:ext>
              </a:extLst>
            </p:cNvPr>
            <p:cNvSpPr/>
            <p:nvPr/>
          </p:nvSpPr>
          <p:spPr>
            <a:xfrm rot="-293290">
              <a:off x="2359889" y="1551283"/>
              <a:ext cx="68543" cy="393736"/>
            </a:xfrm>
            <a:custGeom>
              <a:avLst/>
              <a:gdLst/>
              <a:ahLst/>
              <a:cxnLst/>
              <a:rect l="l" t="t" r="r" b="b"/>
              <a:pathLst>
                <a:path w="1750" h="10052" extrusionOk="0">
                  <a:moveTo>
                    <a:pt x="1533" y="1"/>
                  </a:moveTo>
                  <a:cubicBezTo>
                    <a:pt x="1451" y="1"/>
                    <a:pt x="1378" y="53"/>
                    <a:pt x="1351" y="133"/>
                  </a:cubicBezTo>
                  <a:cubicBezTo>
                    <a:pt x="341" y="3250"/>
                    <a:pt x="1" y="6622"/>
                    <a:pt x="363" y="9881"/>
                  </a:cubicBezTo>
                  <a:cubicBezTo>
                    <a:pt x="372" y="9979"/>
                    <a:pt x="455" y="10051"/>
                    <a:pt x="553" y="10051"/>
                  </a:cubicBezTo>
                  <a:cubicBezTo>
                    <a:pt x="561" y="10051"/>
                    <a:pt x="567" y="10050"/>
                    <a:pt x="571" y="10050"/>
                  </a:cubicBezTo>
                  <a:cubicBezTo>
                    <a:pt x="573" y="10050"/>
                    <a:pt x="574" y="10050"/>
                    <a:pt x="575" y="10051"/>
                  </a:cubicBezTo>
                  <a:cubicBezTo>
                    <a:pt x="679" y="10040"/>
                    <a:pt x="757" y="9942"/>
                    <a:pt x="743" y="9839"/>
                  </a:cubicBezTo>
                  <a:cubicBezTo>
                    <a:pt x="383" y="6634"/>
                    <a:pt x="720" y="3317"/>
                    <a:pt x="1714" y="251"/>
                  </a:cubicBezTo>
                  <a:cubicBezTo>
                    <a:pt x="1750" y="150"/>
                    <a:pt x="1694" y="41"/>
                    <a:pt x="1594" y="11"/>
                  </a:cubicBezTo>
                  <a:cubicBezTo>
                    <a:pt x="1573" y="4"/>
                    <a:pt x="1553" y="1"/>
                    <a:pt x="1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1935;p48">
              <a:extLst>
                <a:ext uri="{FF2B5EF4-FFF2-40B4-BE49-F238E27FC236}">
                  <a16:creationId xmlns:a16="http://schemas.microsoft.com/office/drawing/2014/main" id="{D20303FD-9D59-3BB6-9978-F3FACEF45524}"/>
                </a:ext>
              </a:extLst>
            </p:cNvPr>
            <p:cNvSpPr/>
            <p:nvPr/>
          </p:nvSpPr>
          <p:spPr>
            <a:xfrm rot="-293290">
              <a:off x="2324908" y="1662876"/>
              <a:ext cx="34232" cy="225462"/>
            </a:xfrm>
            <a:custGeom>
              <a:avLst/>
              <a:gdLst/>
              <a:ahLst/>
              <a:cxnLst/>
              <a:rect l="l" t="t" r="r" b="b"/>
              <a:pathLst>
                <a:path w="874" h="5756" extrusionOk="0">
                  <a:moveTo>
                    <a:pt x="659" y="1"/>
                  </a:moveTo>
                  <a:cubicBezTo>
                    <a:pt x="569" y="1"/>
                    <a:pt x="494" y="65"/>
                    <a:pt x="477" y="154"/>
                  </a:cubicBezTo>
                  <a:cubicBezTo>
                    <a:pt x="120" y="1937"/>
                    <a:pt x="0" y="3761"/>
                    <a:pt x="117" y="5574"/>
                  </a:cubicBezTo>
                  <a:cubicBezTo>
                    <a:pt x="126" y="5678"/>
                    <a:pt x="209" y="5756"/>
                    <a:pt x="310" y="5756"/>
                  </a:cubicBezTo>
                  <a:lnTo>
                    <a:pt x="321" y="5756"/>
                  </a:lnTo>
                  <a:cubicBezTo>
                    <a:pt x="427" y="5747"/>
                    <a:pt x="508" y="5658"/>
                    <a:pt x="502" y="5549"/>
                  </a:cubicBezTo>
                  <a:cubicBezTo>
                    <a:pt x="385" y="3772"/>
                    <a:pt x="505" y="1981"/>
                    <a:pt x="854" y="232"/>
                  </a:cubicBezTo>
                  <a:cubicBezTo>
                    <a:pt x="873" y="126"/>
                    <a:pt x="809" y="26"/>
                    <a:pt x="703" y="6"/>
                  </a:cubicBezTo>
                  <a:cubicBezTo>
                    <a:pt x="688" y="3"/>
                    <a:pt x="673" y="1"/>
                    <a:pt x="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1936;p48">
              <a:extLst>
                <a:ext uri="{FF2B5EF4-FFF2-40B4-BE49-F238E27FC236}">
                  <a16:creationId xmlns:a16="http://schemas.microsoft.com/office/drawing/2014/main" id="{F195C97D-6798-18B6-55D6-F82DE8685744}"/>
                </a:ext>
              </a:extLst>
            </p:cNvPr>
            <p:cNvSpPr/>
            <p:nvPr/>
          </p:nvSpPr>
          <p:spPr>
            <a:xfrm rot="-293290">
              <a:off x="2429549" y="1718614"/>
              <a:ext cx="21660" cy="112614"/>
            </a:xfrm>
            <a:custGeom>
              <a:avLst/>
              <a:gdLst/>
              <a:ahLst/>
              <a:cxnLst/>
              <a:rect l="l" t="t" r="r" b="b"/>
              <a:pathLst>
                <a:path w="553" h="2875" extrusionOk="0">
                  <a:moveTo>
                    <a:pt x="350" y="0"/>
                  </a:moveTo>
                  <a:cubicBezTo>
                    <a:pt x="249" y="0"/>
                    <a:pt x="167" y="79"/>
                    <a:pt x="159" y="182"/>
                  </a:cubicBezTo>
                  <a:lnTo>
                    <a:pt x="6" y="2668"/>
                  </a:lnTo>
                  <a:cubicBezTo>
                    <a:pt x="0" y="2777"/>
                    <a:pt x="79" y="2866"/>
                    <a:pt x="187" y="2875"/>
                  </a:cubicBezTo>
                  <a:lnTo>
                    <a:pt x="201" y="2875"/>
                  </a:lnTo>
                  <a:cubicBezTo>
                    <a:pt x="302" y="2875"/>
                    <a:pt x="385" y="2796"/>
                    <a:pt x="394" y="2690"/>
                  </a:cubicBezTo>
                  <a:lnTo>
                    <a:pt x="547" y="205"/>
                  </a:lnTo>
                  <a:cubicBezTo>
                    <a:pt x="553" y="99"/>
                    <a:pt x="475" y="7"/>
                    <a:pt x="366" y="1"/>
                  </a:cubicBezTo>
                  <a:cubicBezTo>
                    <a:pt x="361" y="1"/>
                    <a:pt x="356" y="0"/>
                    <a:pt x="3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1937;p48">
              <a:extLst>
                <a:ext uri="{FF2B5EF4-FFF2-40B4-BE49-F238E27FC236}">
                  <a16:creationId xmlns:a16="http://schemas.microsoft.com/office/drawing/2014/main" id="{C7D5EF92-2AC2-F924-03EE-AFACD79A552C}"/>
                </a:ext>
              </a:extLst>
            </p:cNvPr>
            <p:cNvSpPr/>
            <p:nvPr/>
          </p:nvSpPr>
          <p:spPr>
            <a:xfrm rot="-293290">
              <a:off x="2501221" y="1795389"/>
              <a:ext cx="15119" cy="127812"/>
            </a:xfrm>
            <a:custGeom>
              <a:avLst/>
              <a:gdLst/>
              <a:ahLst/>
              <a:cxnLst/>
              <a:rect l="l" t="t" r="r" b="b"/>
              <a:pathLst>
                <a:path w="386" h="3263" extrusionOk="0">
                  <a:moveTo>
                    <a:pt x="193" y="1"/>
                  </a:moveTo>
                  <a:cubicBezTo>
                    <a:pt x="85" y="1"/>
                    <a:pt x="1" y="84"/>
                    <a:pt x="1" y="193"/>
                  </a:cubicBezTo>
                  <a:lnTo>
                    <a:pt x="1" y="3070"/>
                  </a:lnTo>
                  <a:cubicBezTo>
                    <a:pt x="1" y="3178"/>
                    <a:pt x="85" y="3262"/>
                    <a:pt x="193" y="3262"/>
                  </a:cubicBezTo>
                  <a:cubicBezTo>
                    <a:pt x="297" y="3262"/>
                    <a:pt x="386" y="3176"/>
                    <a:pt x="386" y="3070"/>
                  </a:cubicBezTo>
                  <a:lnTo>
                    <a:pt x="386" y="193"/>
                  </a:lnTo>
                  <a:cubicBezTo>
                    <a:pt x="386" y="84"/>
                    <a:pt x="302"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1938;p48">
              <a:extLst>
                <a:ext uri="{FF2B5EF4-FFF2-40B4-BE49-F238E27FC236}">
                  <a16:creationId xmlns:a16="http://schemas.microsoft.com/office/drawing/2014/main" id="{E74316E5-9DCD-1D79-CEED-BDCEDB7E3932}"/>
                </a:ext>
              </a:extLst>
            </p:cNvPr>
            <p:cNvSpPr/>
            <p:nvPr/>
          </p:nvSpPr>
          <p:spPr>
            <a:xfrm rot="-293290">
              <a:off x="2486747" y="1597557"/>
              <a:ext cx="18840" cy="48727"/>
            </a:xfrm>
            <a:custGeom>
              <a:avLst/>
              <a:gdLst/>
              <a:ahLst/>
              <a:cxnLst/>
              <a:rect l="l" t="t" r="r" b="b"/>
              <a:pathLst>
                <a:path w="481" h="1244" extrusionOk="0">
                  <a:moveTo>
                    <a:pt x="277" y="1"/>
                  </a:moveTo>
                  <a:cubicBezTo>
                    <a:pt x="179" y="1"/>
                    <a:pt x="98" y="78"/>
                    <a:pt x="87" y="175"/>
                  </a:cubicBezTo>
                  <a:lnTo>
                    <a:pt x="9" y="1031"/>
                  </a:lnTo>
                  <a:cubicBezTo>
                    <a:pt x="1" y="1134"/>
                    <a:pt x="79" y="1229"/>
                    <a:pt x="185" y="1240"/>
                  </a:cubicBezTo>
                  <a:cubicBezTo>
                    <a:pt x="188" y="1243"/>
                    <a:pt x="196" y="1243"/>
                    <a:pt x="202" y="1243"/>
                  </a:cubicBezTo>
                  <a:cubicBezTo>
                    <a:pt x="299" y="1243"/>
                    <a:pt x="383" y="1171"/>
                    <a:pt x="394" y="1065"/>
                  </a:cubicBezTo>
                  <a:lnTo>
                    <a:pt x="469" y="211"/>
                  </a:lnTo>
                  <a:cubicBezTo>
                    <a:pt x="481" y="105"/>
                    <a:pt x="400" y="10"/>
                    <a:pt x="296" y="2"/>
                  </a:cubicBezTo>
                  <a:cubicBezTo>
                    <a:pt x="290" y="1"/>
                    <a:pt x="283" y="1"/>
                    <a:pt x="2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1939;p48">
              <a:extLst>
                <a:ext uri="{FF2B5EF4-FFF2-40B4-BE49-F238E27FC236}">
                  <a16:creationId xmlns:a16="http://schemas.microsoft.com/office/drawing/2014/main" id="{01E829D1-0A62-5768-DB4D-46A978ECEB85}"/>
                </a:ext>
              </a:extLst>
            </p:cNvPr>
            <p:cNvSpPr/>
            <p:nvPr/>
          </p:nvSpPr>
          <p:spPr>
            <a:xfrm rot="-293290">
              <a:off x="2679971" y="1855441"/>
              <a:ext cx="31843" cy="76068"/>
            </a:xfrm>
            <a:custGeom>
              <a:avLst/>
              <a:gdLst/>
              <a:ahLst/>
              <a:cxnLst/>
              <a:rect l="l" t="t" r="r" b="b"/>
              <a:pathLst>
                <a:path w="813" h="1942" extrusionOk="0">
                  <a:moveTo>
                    <a:pt x="605" y="1"/>
                  </a:moveTo>
                  <a:cubicBezTo>
                    <a:pt x="518" y="1"/>
                    <a:pt x="436" y="56"/>
                    <a:pt x="417" y="145"/>
                  </a:cubicBezTo>
                  <a:lnTo>
                    <a:pt x="26" y="1702"/>
                  </a:lnTo>
                  <a:cubicBezTo>
                    <a:pt x="1" y="1805"/>
                    <a:pt x="59" y="1908"/>
                    <a:pt x="165" y="1936"/>
                  </a:cubicBezTo>
                  <a:cubicBezTo>
                    <a:pt x="179" y="1939"/>
                    <a:pt x="193" y="1942"/>
                    <a:pt x="210" y="1942"/>
                  </a:cubicBezTo>
                  <a:cubicBezTo>
                    <a:pt x="297" y="1942"/>
                    <a:pt x="375" y="1883"/>
                    <a:pt x="397" y="1797"/>
                  </a:cubicBezTo>
                  <a:lnTo>
                    <a:pt x="788" y="240"/>
                  </a:lnTo>
                  <a:cubicBezTo>
                    <a:pt x="813" y="137"/>
                    <a:pt x="754" y="33"/>
                    <a:pt x="648" y="5"/>
                  </a:cubicBezTo>
                  <a:cubicBezTo>
                    <a:pt x="634" y="2"/>
                    <a:pt x="619" y="1"/>
                    <a:pt x="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1940;p48">
              <a:extLst>
                <a:ext uri="{FF2B5EF4-FFF2-40B4-BE49-F238E27FC236}">
                  <a16:creationId xmlns:a16="http://schemas.microsoft.com/office/drawing/2014/main" id="{ED44A831-ACCC-A79B-684A-EFE4534856F9}"/>
                </a:ext>
              </a:extLst>
            </p:cNvPr>
            <p:cNvSpPr/>
            <p:nvPr/>
          </p:nvSpPr>
          <p:spPr>
            <a:xfrm rot="-293290">
              <a:off x="2787096" y="1590253"/>
              <a:ext cx="87774" cy="405566"/>
            </a:xfrm>
            <a:custGeom>
              <a:avLst/>
              <a:gdLst/>
              <a:ahLst/>
              <a:cxnLst/>
              <a:rect l="l" t="t" r="r" b="b"/>
              <a:pathLst>
                <a:path w="2241" h="10354" extrusionOk="0">
                  <a:moveTo>
                    <a:pt x="219" y="0"/>
                  </a:moveTo>
                  <a:cubicBezTo>
                    <a:pt x="194" y="0"/>
                    <a:pt x="168" y="5"/>
                    <a:pt x="143" y="17"/>
                  </a:cubicBezTo>
                  <a:cubicBezTo>
                    <a:pt x="45" y="59"/>
                    <a:pt x="0" y="170"/>
                    <a:pt x="42" y="268"/>
                  </a:cubicBezTo>
                  <a:cubicBezTo>
                    <a:pt x="1359" y="3370"/>
                    <a:pt x="1856" y="6785"/>
                    <a:pt x="1471" y="10135"/>
                  </a:cubicBezTo>
                  <a:cubicBezTo>
                    <a:pt x="1457" y="10241"/>
                    <a:pt x="1535" y="10334"/>
                    <a:pt x="1638" y="10347"/>
                  </a:cubicBezTo>
                  <a:cubicBezTo>
                    <a:pt x="1646" y="10353"/>
                    <a:pt x="1652" y="10353"/>
                    <a:pt x="1660" y="10353"/>
                  </a:cubicBezTo>
                  <a:cubicBezTo>
                    <a:pt x="1758" y="10353"/>
                    <a:pt x="1842" y="10278"/>
                    <a:pt x="1850" y="10180"/>
                  </a:cubicBezTo>
                  <a:cubicBezTo>
                    <a:pt x="2240" y="6763"/>
                    <a:pt x="1736" y="3284"/>
                    <a:pt x="394" y="117"/>
                  </a:cubicBezTo>
                  <a:cubicBezTo>
                    <a:pt x="363" y="45"/>
                    <a:pt x="293" y="0"/>
                    <a:pt x="2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1941;p48">
              <a:extLst>
                <a:ext uri="{FF2B5EF4-FFF2-40B4-BE49-F238E27FC236}">
                  <a16:creationId xmlns:a16="http://schemas.microsoft.com/office/drawing/2014/main" id="{8F6DB74F-DBD9-07B4-1C9B-0EE163AF3E70}"/>
                </a:ext>
              </a:extLst>
            </p:cNvPr>
            <p:cNvSpPr/>
            <p:nvPr/>
          </p:nvSpPr>
          <p:spPr>
            <a:xfrm rot="-293290">
              <a:off x="2774759" y="1799107"/>
              <a:ext cx="25185" cy="97337"/>
            </a:xfrm>
            <a:custGeom>
              <a:avLst/>
              <a:gdLst/>
              <a:ahLst/>
              <a:cxnLst/>
              <a:rect l="l" t="t" r="r" b="b"/>
              <a:pathLst>
                <a:path w="643" h="2485" extrusionOk="0">
                  <a:moveTo>
                    <a:pt x="204" y="1"/>
                  </a:moveTo>
                  <a:cubicBezTo>
                    <a:pt x="197" y="1"/>
                    <a:pt x="189" y="1"/>
                    <a:pt x="182" y="2"/>
                  </a:cubicBezTo>
                  <a:cubicBezTo>
                    <a:pt x="76" y="10"/>
                    <a:pt x="1" y="108"/>
                    <a:pt x="15" y="214"/>
                  </a:cubicBezTo>
                  <a:lnTo>
                    <a:pt x="249" y="2312"/>
                  </a:lnTo>
                  <a:cubicBezTo>
                    <a:pt x="257" y="2409"/>
                    <a:pt x="341" y="2485"/>
                    <a:pt x="439" y="2485"/>
                  </a:cubicBezTo>
                  <a:cubicBezTo>
                    <a:pt x="447" y="2485"/>
                    <a:pt x="453" y="2479"/>
                    <a:pt x="461" y="2479"/>
                  </a:cubicBezTo>
                  <a:cubicBezTo>
                    <a:pt x="564" y="2468"/>
                    <a:pt x="642" y="2373"/>
                    <a:pt x="628" y="2267"/>
                  </a:cubicBezTo>
                  <a:lnTo>
                    <a:pt x="394" y="166"/>
                  </a:lnTo>
                  <a:cubicBezTo>
                    <a:pt x="384" y="70"/>
                    <a:pt x="303" y="1"/>
                    <a:pt x="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1942;p48">
              <a:extLst>
                <a:ext uri="{FF2B5EF4-FFF2-40B4-BE49-F238E27FC236}">
                  <a16:creationId xmlns:a16="http://schemas.microsoft.com/office/drawing/2014/main" id="{676380B4-EAEB-0B7E-B141-39E0A7921FDA}"/>
                </a:ext>
              </a:extLst>
            </p:cNvPr>
            <p:cNvSpPr/>
            <p:nvPr/>
          </p:nvSpPr>
          <p:spPr>
            <a:xfrm rot="-293290">
              <a:off x="2665266" y="1547805"/>
              <a:ext cx="32391" cy="39405"/>
            </a:xfrm>
            <a:custGeom>
              <a:avLst/>
              <a:gdLst/>
              <a:ahLst/>
              <a:cxnLst/>
              <a:rect l="l" t="t" r="r" b="b"/>
              <a:pathLst>
                <a:path w="827" h="1006" extrusionOk="0">
                  <a:moveTo>
                    <a:pt x="218" y="1"/>
                  </a:moveTo>
                  <a:cubicBezTo>
                    <a:pt x="183" y="1"/>
                    <a:pt x="147" y="10"/>
                    <a:pt x="115" y="30"/>
                  </a:cubicBezTo>
                  <a:cubicBezTo>
                    <a:pt x="29" y="85"/>
                    <a:pt x="1" y="205"/>
                    <a:pt x="56" y="295"/>
                  </a:cubicBezTo>
                  <a:lnTo>
                    <a:pt x="447" y="917"/>
                  </a:lnTo>
                  <a:cubicBezTo>
                    <a:pt x="486" y="975"/>
                    <a:pt x="547" y="1006"/>
                    <a:pt x="612" y="1006"/>
                  </a:cubicBezTo>
                  <a:cubicBezTo>
                    <a:pt x="645" y="1006"/>
                    <a:pt x="681" y="1000"/>
                    <a:pt x="712" y="975"/>
                  </a:cubicBezTo>
                  <a:cubicBezTo>
                    <a:pt x="799" y="920"/>
                    <a:pt x="826" y="800"/>
                    <a:pt x="771" y="710"/>
                  </a:cubicBezTo>
                  <a:lnTo>
                    <a:pt x="380" y="88"/>
                  </a:lnTo>
                  <a:cubicBezTo>
                    <a:pt x="344" y="32"/>
                    <a:pt x="282" y="1"/>
                    <a:pt x="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1943;p48">
              <a:extLst>
                <a:ext uri="{FF2B5EF4-FFF2-40B4-BE49-F238E27FC236}">
                  <a16:creationId xmlns:a16="http://schemas.microsoft.com/office/drawing/2014/main" id="{ABCEBF55-422C-69EE-1D9A-F3857738D7D8}"/>
                </a:ext>
              </a:extLst>
            </p:cNvPr>
            <p:cNvSpPr/>
            <p:nvPr/>
          </p:nvSpPr>
          <p:spPr>
            <a:xfrm rot="-293290">
              <a:off x="2597631" y="1610923"/>
              <a:ext cx="82643" cy="83393"/>
            </a:xfrm>
            <a:custGeom>
              <a:avLst/>
              <a:gdLst/>
              <a:ahLst/>
              <a:cxnLst/>
              <a:rect l="l" t="t" r="r" b="b"/>
              <a:pathLst>
                <a:path w="2110" h="2129" extrusionOk="0">
                  <a:moveTo>
                    <a:pt x="1111" y="1"/>
                  </a:moveTo>
                  <a:cubicBezTo>
                    <a:pt x="1043" y="1"/>
                    <a:pt x="976" y="8"/>
                    <a:pt x="910" y="22"/>
                  </a:cubicBezTo>
                  <a:cubicBezTo>
                    <a:pt x="530" y="106"/>
                    <a:pt x="218" y="424"/>
                    <a:pt x="109" y="795"/>
                  </a:cubicBezTo>
                  <a:cubicBezTo>
                    <a:pt x="0" y="1172"/>
                    <a:pt x="95" y="1590"/>
                    <a:pt x="327" y="1905"/>
                  </a:cubicBezTo>
                  <a:lnTo>
                    <a:pt x="1733" y="2129"/>
                  </a:lnTo>
                  <a:cubicBezTo>
                    <a:pt x="1867" y="1858"/>
                    <a:pt x="1998" y="1587"/>
                    <a:pt x="2054" y="1294"/>
                  </a:cubicBezTo>
                  <a:cubicBezTo>
                    <a:pt x="2109" y="1001"/>
                    <a:pt x="2090" y="681"/>
                    <a:pt x="1928" y="430"/>
                  </a:cubicBezTo>
                  <a:cubicBezTo>
                    <a:pt x="1755" y="160"/>
                    <a:pt x="1432" y="1"/>
                    <a:pt x="11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1944;p48">
              <a:extLst>
                <a:ext uri="{FF2B5EF4-FFF2-40B4-BE49-F238E27FC236}">
                  <a16:creationId xmlns:a16="http://schemas.microsoft.com/office/drawing/2014/main" id="{DFF67CE4-E928-29A6-7C1B-8F64381A2FFE}"/>
                </a:ext>
              </a:extLst>
            </p:cNvPr>
            <p:cNvSpPr/>
            <p:nvPr/>
          </p:nvSpPr>
          <p:spPr>
            <a:xfrm rot="-293290">
              <a:off x="2589878" y="1603397"/>
              <a:ext cx="98271" cy="98473"/>
            </a:xfrm>
            <a:custGeom>
              <a:avLst/>
              <a:gdLst/>
              <a:ahLst/>
              <a:cxnLst/>
              <a:rect l="l" t="t" r="r" b="b"/>
              <a:pathLst>
                <a:path w="2509" h="2514" extrusionOk="0">
                  <a:moveTo>
                    <a:pt x="1310" y="380"/>
                  </a:moveTo>
                  <a:cubicBezTo>
                    <a:pt x="1571" y="380"/>
                    <a:pt x="1831" y="512"/>
                    <a:pt x="1964" y="722"/>
                  </a:cubicBezTo>
                  <a:cubicBezTo>
                    <a:pt x="2084" y="912"/>
                    <a:pt x="2121" y="1168"/>
                    <a:pt x="2065" y="1447"/>
                  </a:cubicBezTo>
                  <a:cubicBezTo>
                    <a:pt x="2023" y="1668"/>
                    <a:pt x="1931" y="1880"/>
                    <a:pt x="1825" y="2103"/>
                  </a:cubicBezTo>
                  <a:lnTo>
                    <a:pt x="639" y="1919"/>
                  </a:lnTo>
                  <a:cubicBezTo>
                    <a:pt x="466" y="1657"/>
                    <a:pt x="410" y="1327"/>
                    <a:pt x="489" y="1040"/>
                  </a:cubicBezTo>
                  <a:cubicBezTo>
                    <a:pt x="578" y="722"/>
                    <a:pt x="843" y="465"/>
                    <a:pt x="1147" y="398"/>
                  </a:cubicBezTo>
                  <a:cubicBezTo>
                    <a:pt x="1201" y="386"/>
                    <a:pt x="1255" y="380"/>
                    <a:pt x="1310" y="380"/>
                  </a:cubicBezTo>
                  <a:close/>
                  <a:moveTo>
                    <a:pt x="1310" y="1"/>
                  </a:moveTo>
                  <a:cubicBezTo>
                    <a:pt x="1227" y="1"/>
                    <a:pt x="1143" y="9"/>
                    <a:pt x="1060" y="27"/>
                  </a:cubicBezTo>
                  <a:cubicBezTo>
                    <a:pt x="617" y="128"/>
                    <a:pt x="246" y="485"/>
                    <a:pt x="118" y="940"/>
                  </a:cubicBezTo>
                  <a:cubicBezTo>
                    <a:pt x="0" y="1361"/>
                    <a:pt x="95" y="1849"/>
                    <a:pt x="369" y="2215"/>
                  </a:cubicBezTo>
                  <a:cubicBezTo>
                    <a:pt x="402" y="2254"/>
                    <a:pt x="447" y="2281"/>
                    <a:pt x="494" y="2290"/>
                  </a:cubicBezTo>
                  <a:lnTo>
                    <a:pt x="1900" y="2507"/>
                  </a:lnTo>
                  <a:cubicBezTo>
                    <a:pt x="1911" y="2513"/>
                    <a:pt x="1923" y="2513"/>
                    <a:pt x="1931" y="2513"/>
                  </a:cubicBezTo>
                  <a:cubicBezTo>
                    <a:pt x="2001" y="2513"/>
                    <a:pt x="2070" y="2471"/>
                    <a:pt x="2095" y="2407"/>
                  </a:cubicBezTo>
                  <a:cubicBezTo>
                    <a:pt x="2238" y="2117"/>
                    <a:pt x="2374" y="1835"/>
                    <a:pt x="2433" y="1525"/>
                  </a:cubicBezTo>
                  <a:cubicBezTo>
                    <a:pt x="2508" y="1149"/>
                    <a:pt x="2455" y="792"/>
                    <a:pt x="2285" y="521"/>
                  </a:cubicBezTo>
                  <a:cubicBezTo>
                    <a:pt x="2080" y="194"/>
                    <a:pt x="1701" y="1"/>
                    <a:pt x="1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1945;p48">
              <a:extLst>
                <a:ext uri="{FF2B5EF4-FFF2-40B4-BE49-F238E27FC236}">
                  <a16:creationId xmlns:a16="http://schemas.microsoft.com/office/drawing/2014/main" id="{219F0A01-D0F5-A7F4-E5C7-E42806AA504B}"/>
                </a:ext>
              </a:extLst>
            </p:cNvPr>
            <p:cNvSpPr/>
            <p:nvPr/>
          </p:nvSpPr>
          <p:spPr>
            <a:xfrm rot="-293290">
              <a:off x="2527944" y="1658477"/>
              <a:ext cx="90829" cy="81944"/>
            </a:xfrm>
            <a:custGeom>
              <a:avLst/>
              <a:gdLst/>
              <a:ahLst/>
              <a:cxnLst/>
              <a:rect l="l" t="t" r="r" b="b"/>
              <a:pathLst>
                <a:path w="2319" h="2092" extrusionOk="0">
                  <a:moveTo>
                    <a:pt x="980" y="1"/>
                  </a:moveTo>
                  <a:cubicBezTo>
                    <a:pt x="924" y="1"/>
                    <a:pt x="868" y="5"/>
                    <a:pt x="812" y="15"/>
                  </a:cubicBezTo>
                  <a:cubicBezTo>
                    <a:pt x="428" y="88"/>
                    <a:pt x="118" y="425"/>
                    <a:pt x="59" y="813"/>
                  </a:cubicBezTo>
                  <a:cubicBezTo>
                    <a:pt x="1" y="1201"/>
                    <a:pt x="176" y="1608"/>
                    <a:pt x="483" y="1843"/>
                  </a:cubicBezTo>
                  <a:cubicBezTo>
                    <a:pt x="699" y="2008"/>
                    <a:pt x="971" y="2092"/>
                    <a:pt x="1244" y="2092"/>
                  </a:cubicBezTo>
                  <a:cubicBezTo>
                    <a:pt x="1363" y="2092"/>
                    <a:pt x="1482" y="2076"/>
                    <a:pt x="1596" y="2044"/>
                  </a:cubicBezTo>
                  <a:lnTo>
                    <a:pt x="2319" y="824"/>
                  </a:lnTo>
                  <a:cubicBezTo>
                    <a:pt x="2121" y="601"/>
                    <a:pt x="1914" y="381"/>
                    <a:pt x="1663" y="216"/>
                  </a:cubicBezTo>
                  <a:cubicBezTo>
                    <a:pt x="1460" y="87"/>
                    <a:pt x="1220" y="1"/>
                    <a:pt x="9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1946;p48">
              <a:extLst>
                <a:ext uri="{FF2B5EF4-FFF2-40B4-BE49-F238E27FC236}">
                  <a16:creationId xmlns:a16="http://schemas.microsoft.com/office/drawing/2014/main" id="{9B1FF838-1FDD-E487-9FEF-3AFBF2127CB4}"/>
                </a:ext>
              </a:extLst>
            </p:cNvPr>
            <p:cNvSpPr/>
            <p:nvPr/>
          </p:nvSpPr>
          <p:spPr>
            <a:xfrm rot="-293290">
              <a:off x="2519883" y="1650907"/>
              <a:ext cx="107201" cy="97259"/>
            </a:xfrm>
            <a:custGeom>
              <a:avLst/>
              <a:gdLst/>
              <a:ahLst/>
              <a:cxnLst/>
              <a:rect l="l" t="t" r="r" b="b"/>
              <a:pathLst>
                <a:path w="2737" h="2483" extrusionOk="0">
                  <a:moveTo>
                    <a:pt x="1189" y="387"/>
                  </a:moveTo>
                  <a:cubicBezTo>
                    <a:pt x="1373" y="387"/>
                    <a:pt x="1571" y="448"/>
                    <a:pt x="1769" y="574"/>
                  </a:cubicBezTo>
                  <a:cubicBezTo>
                    <a:pt x="1959" y="697"/>
                    <a:pt x="2123" y="856"/>
                    <a:pt x="2291" y="1040"/>
                  </a:cubicBezTo>
                  <a:lnTo>
                    <a:pt x="1680" y="2072"/>
                  </a:lnTo>
                  <a:cubicBezTo>
                    <a:pt x="1605" y="2087"/>
                    <a:pt x="1529" y="2094"/>
                    <a:pt x="1453" y="2094"/>
                  </a:cubicBezTo>
                  <a:cubicBezTo>
                    <a:pt x="1217" y="2094"/>
                    <a:pt x="987" y="2022"/>
                    <a:pt x="809" y="1885"/>
                  </a:cubicBezTo>
                  <a:cubicBezTo>
                    <a:pt x="547" y="1687"/>
                    <a:pt x="405" y="1344"/>
                    <a:pt x="452" y="1037"/>
                  </a:cubicBezTo>
                  <a:cubicBezTo>
                    <a:pt x="502" y="724"/>
                    <a:pt x="753" y="457"/>
                    <a:pt x="1052" y="401"/>
                  </a:cubicBezTo>
                  <a:cubicBezTo>
                    <a:pt x="1094" y="390"/>
                    <a:pt x="1144" y="387"/>
                    <a:pt x="1189" y="387"/>
                  </a:cubicBezTo>
                  <a:close/>
                  <a:moveTo>
                    <a:pt x="1187" y="0"/>
                  </a:moveTo>
                  <a:cubicBezTo>
                    <a:pt x="1118" y="0"/>
                    <a:pt x="1049" y="6"/>
                    <a:pt x="982" y="19"/>
                  </a:cubicBezTo>
                  <a:cubicBezTo>
                    <a:pt x="522" y="108"/>
                    <a:pt x="145" y="501"/>
                    <a:pt x="73" y="978"/>
                  </a:cubicBezTo>
                  <a:cubicBezTo>
                    <a:pt x="0" y="1428"/>
                    <a:pt x="196" y="1907"/>
                    <a:pt x="572" y="2192"/>
                  </a:cubicBezTo>
                  <a:cubicBezTo>
                    <a:pt x="820" y="2382"/>
                    <a:pt x="1136" y="2482"/>
                    <a:pt x="1456" y="2482"/>
                  </a:cubicBezTo>
                  <a:cubicBezTo>
                    <a:pt x="1590" y="2482"/>
                    <a:pt x="1722" y="2465"/>
                    <a:pt x="1858" y="2426"/>
                  </a:cubicBezTo>
                  <a:cubicBezTo>
                    <a:pt x="1908" y="2412"/>
                    <a:pt x="1950" y="2382"/>
                    <a:pt x="1973" y="2340"/>
                  </a:cubicBezTo>
                  <a:lnTo>
                    <a:pt x="2695" y="1112"/>
                  </a:lnTo>
                  <a:cubicBezTo>
                    <a:pt x="2737" y="1037"/>
                    <a:pt x="2726" y="948"/>
                    <a:pt x="2670" y="884"/>
                  </a:cubicBezTo>
                  <a:cubicBezTo>
                    <a:pt x="2455" y="644"/>
                    <a:pt x="2238" y="418"/>
                    <a:pt x="1973" y="247"/>
                  </a:cubicBezTo>
                  <a:cubicBezTo>
                    <a:pt x="1718" y="85"/>
                    <a:pt x="1445" y="0"/>
                    <a:pt x="1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1947;p48">
              <a:extLst>
                <a:ext uri="{FF2B5EF4-FFF2-40B4-BE49-F238E27FC236}">
                  <a16:creationId xmlns:a16="http://schemas.microsoft.com/office/drawing/2014/main" id="{750ADD2E-CE15-DE43-0E34-5D2C078A0ECB}"/>
                </a:ext>
              </a:extLst>
            </p:cNvPr>
            <p:cNvSpPr/>
            <p:nvPr/>
          </p:nvSpPr>
          <p:spPr>
            <a:xfrm rot="-293290">
              <a:off x="2549071" y="1738078"/>
              <a:ext cx="85816" cy="88837"/>
            </a:xfrm>
            <a:custGeom>
              <a:avLst/>
              <a:gdLst/>
              <a:ahLst/>
              <a:cxnLst/>
              <a:rect l="l" t="t" r="r" b="b"/>
              <a:pathLst>
                <a:path w="2191" h="2268" extrusionOk="0">
                  <a:moveTo>
                    <a:pt x="1178" y="1"/>
                  </a:moveTo>
                  <a:cubicBezTo>
                    <a:pt x="910" y="140"/>
                    <a:pt x="648" y="283"/>
                    <a:pt x="430" y="486"/>
                  </a:cubicBezTo>
                  <a:cubicBezTo>
                    <a:pt x="216" y="687"/>
                    <a:pt x="43" y="963"/>
                    <a:pt x="26" y="1259"/>
                  </a:cubicBezTo>
                  <a:cubicBezTo>
                    <a:pt x="1" y="1650"/>
                    <a:pt x="252" y="2035"/>
                    <a:pt x="612" y="2188"/>
                  </a:cubicBezTo>
                  <a:cubicBezTo>
                    <a:pt x="739" y="2242"/>
                    <a:pt x="876" y="2268"/>
                    <a:pt x="1014" y="2268"/>
                  </a:cubicBezTo>
                  <a:cubicBezTo>
                    <a:pt x="1265" y="2268"/>
                    <a:pt x="1517" y="2182"/>
                    <a:pt x="1714" y="2029"/>
                  </a:cubicBezTo>
                  <a:cubicBezTo>
                    <a:pt x="2021" y="1789"/>
                    <a:pt x="2191" y="1396"/>
                    <a:pt x="2188" y="1005"/>
                  </a:cubicBezTo>
                  <a:lnTo>
                    <a:pt x="117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1948;p48">
              <a:extLst>
                <a:ext uri="{FF2B5EF4-FFF2-40B4-BE49-F238E27FC236}">
                  <a16:creationId xmlns:a16="http://schemas.microsoft.com/office/drawing/2014/main" id="{FB4505A9-AA04-0284-CE44-4F0EC9FD74F5}"/>
                </a:ext>
              </a:extLst>
            </p:cNvPr>
            <p:cNvSpPr/>
            <p:nvPr/>
          </p:nvSpPr>
          <p:spPr>
            <a:xfrm rot="-293290">
              <a:off x="2541217" y="1730688"/>
              <a:ext cx="101248" cy="104075"/>
            </a:xfrm>
            <a:custGeom>
              <a:avLst/>
              <a:gdLst/>
              <a:ahLst/>
              <a:cxnLst/>
              <a:rect l="l" t="t" r="r" b="b"/>
              <a:pathLst>
                <a:path w="2585" h="2657" extrusionOk="0">
                  <a:moveTo>
                    <a:pt x="1343" y="427"/>
                  </a:moveTo>
                  <a:lnTo>
                    <a:pt x="2194" y="1270"/>
                  </a:lnTo>
                  <a:cubicBezTo>
                    <a:pt x="2177" y="1585"/>
                    <a:pt x="2029" y="1883"/>
                    <a:pt x="1798" y="2070"/>
                  </a:cubicBezTo>
                  <a:cubicBezTo>
                    <a:pt x="1631" y="2199"/>
                    <a:pt x="1422" y="2267"/>
                    <a:pt x="1217" y="2267"/>
                  </a:cubicBezTo>
                  <a:cubicBezTo>
                    <a:pt x="1102" y="2267"/>
                    <a:pt x="989" y="2245"/>
                    <a:pt x="885" y="2201"/>
                  </a:cubicBezTo>
                  <a:cubicBezTo>
                    <a:pt x="592" y="2076"/>
                    <a:pt x="394" y="1766"/>
                    <a:pt x="417" y="1462"/>
                  </a:cubicBezTo>
                  <a:cubicBezTo>
                    <a:pt x="431" y="1239"/>
                    <a:pt x="550" y="1013"/>
                    <a:pt x="760" y="818"/>
                  </a:cubicBezTo>
                  <a:cubicBezTo>
                    <a:pt x="927" y="664"/>
                    <a:pt x="1122" y="544"/>
                    <a:pt x="1343" y="427"/>
                  </a:cubicBezTo>
                  <a:close/>
                  <a:moveTo>
                    <a:pt x="1375" y="0"/>
                  </a:moveTo>
                  <a:cubicBezTo>
                    <a:pt x="1345" y="0"/>
                    <a:pt x="1315" y="8"/>
                    <a:pt x="1287" y="22"/>
                  </a:cubicBezTo>
                  <a:cubicBezTo>
                    <a:pt x="1002" y="173"/>
                    <a:pt x="726" y="321"/>
                    <a:pt x="495" y="539"/>
                  </a:cubicBezTo>
                  <a:cubicBezTo>
                    <a:pt x="216" y="801"/>
                    <a:pt x="48" y="1122"/>
                    <a:pt x="29" y="1442"/>
                  </a:cubicBezTo>
                  <a:cubicBezTo>
                    <a:pt x="1" y="1906"/>
                    <a:pt x="291" y="2366"/>
                    <a:pt x="732" y="2558"/>
                  </a:cubicBezTo>
                  <a:cubicBezTo>
                    <a:pt x="885" y="2623"/>
                    <a:pt x="1053" y="2656"/>
                    <a:pt x="1217" y="2656"/>
                  </a:cubicBezTo>
                  <a:cubicBezTo>
                    <a:pt x="1507" y="2656"/>
                    <a:pt x="1798" y="2558"/>
                    <a:pt x="2029" y="2369"/>
                  </a:cubicBezTo>
                  <a:cubicBezTo>
                    <a:pt x="2375" y="2101"/>
                    <a:pt x="2584" y="1646"/>
                    <a:pt x="2579" y="1191"/>
                  </a:cubicBezTo>
                  <a:cubicBezTo>
                    <a:pt x="2579" y="1141"/>
                    <a:pt x="2556" y="1094"/>
                    <a:pt x="2523" y="1057"/>
                  </a:cubicBezTo>
                  <a:lnTo>
                    <a:pt x="1510" y="56"/>
                  </a:lnTo>
                  <a:cubicBezTo>
                    <a:pt x="1474" y="20"/>
                    <a:pt x="1425" y="0"/>
                    <a:pt x="1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1949;p48">
              <a:extLst>
                <a:ext uri="{FF2B5EF4-FFF2-40B4-BE49-F238E27FC236}">
                  <a16:creationId xmlns:a16="http://schemas.microsoft.com/office/drawing/2014/main" id="{FAA7AB67-D1EE-4631-7087-8613AB9B56D5}"/>
                </a:ext>
              </a:extLst>
            </p:cNvPr>
            <p:cNvSpPr/>
            <p:nvPr/>
          </p:nvSpPr>
          <p:spPr>
            <a:xfrm rot="-293290">
              <a:off x="2634461" y="1744143"/>
              <a:ext cx="86599" cy="86056"/>
            </a:xfrm>
            <a:custGeom>
              <a:avLst/>
              <a:gdLst/>
              <a:ahLst/>
              <a:cxnLst/>
              <a:rect l="l" t="t" r="r" b="b"/>
              <a:pathLst>
                <a:path w="2211" h="2197" extrusionOk="0">
                  <a:moveTo>
                    <a:pt x="1293" y="0"/>
                  </a:moveTo>
                  <a:lnTo>
                    <a:pt x="1" y="600"/>
                  </a:lnTo>
                  <a:cubicBezTo>
                    <a:pt x="40" y="899"/>
                    <a:pt x="82" y="1197"/>
                    <a:pt x="196" y="1473"/>
                  </a:cubicBezTo>
                  <a:cubicBezTo>
                    <a:pt x="313" y="1749"/>
                    <a:pt x="509" y="2003"/>
                    <a:pt x="779" y="2120"/>
                  </a:cubicBezTo>
                  <a:cubicBezTo>
                    <a:pt x="893" y="2172"/>
                    <a:pt x="1017" y="2197"/>
                    <a:pt x="1141" y="2197"/>
                  </a:cubicBezTo>
                  <a:cubicBezTo>
                    <a:pt x="1405" y="2197"/>
                    <a:pt x="1671" y="2086"/>
                    <a:pt x="1853" y="1894"/>
                  </a:cubicBezTo>
                  <a:cubicBezTo>
                    <a:pt x="2127" y="1613"/>
                    <a:pt x="2210" y="1178"/>
                    <a:pt x="2090" y="804"/>
                  </a:cubicBezTo>
                  <a:cubicBezTo>
                    <a:pt x="1973" y="430"/>
                    <a:pt x="1661" y="134"/>
                    <a:pt x="12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1950;p48">
              <a:extLst>
                <a:ext uri="{FF2B5EF4-FFF2-40B4-BE49-F238E27FC236}">
                  <a16:creationId xmlns:a16="http://schemas.microsoft.com/office/drawing/2014/main" id="{772A0F22-E09D-EDAD-627F-B483116B6386}"/>
                </a:ext>
              </a:extLst>
            </p:cNvPr>
            <p:cNvSpPr/>
            <p:nvPr/>
          </p:nvSpPr>
          <p:spPr>
            <a:xfrm rot="-293290">
              <a:off x="2626401" y="1736708"/>
              <a:ext cx="102540" cy="101137"/>
            </a:xfrm>
            <a:custGeom>
              <a:avLst/>
              <a:gdLst/>
              <a:ahLst/>
              <a:cxnLst/>
              <a:rect l="l" t="t" r="r" b="b"/>
              <a:pathLst>
                <a:path w="2618" h="2582" extrusionOk="0">
                  <a:moveTo>
                    <a:pt x="1501" y="399"/>
                  </a:moveTo>
                  <a:cubicBezTo>
                    <a:pt x="1791" y="525"/>
                    <a:pt x="2020" y="770"/>
                    <a:pt x="2112" y="1052"/>
                  </a:cubicBezTo>
                  <a:cubicBezTo>
                    <a:pt x="2213" y="1368"/>
                    <a:pt x="2135" y="1730"/>
                    <a:pt x="1920" y="1953"/>
                  </a:cubicBezTo>
                  <a:cubicBezTo>
                    <a:pt x="1770" y="2109"/>
                    <a:pt x="1555" y="2197"/>
                    <a:pt x="1345" y="2197"/>
                  </a:cubicBezTo>
                  <a:cubicBezTo>
                    <a:pt x="1246" y="2197"/>
                    <a:pt x="1149" y="2177"/>
                    <a:pt x="1061" y="2137"/>
                  </a:cubicBezTo>
                  <a:cubicBezTo>
                    <a:pt x="860" y="2045"/>
                    <a:pt x="689" y="1856"/>
                    <a:pt x="578" y="1591"/>
                  </a:cubicBezTo>
                  <a:cubicBezTo>
                    <a:pt x="491" y="1384"/>
                    <a:pt x="450" y="1158"/>
                    <a:pt x="413" y="910"/>
                  </a:cubicBezTo>
                  <a:lnTo>
                    <a:pt x="1501" y="399"/>
                  </a:lnTo>
                  <a:close/>
                  <a:moveTo>
                    <a:pt x="1496" y="1"/>
                  </a:moveTo>
                  <a:cubicBezTo>
                    <a:pt x="1469" y="1"/>
                    <a:pt x="1440" y="7"/>
                    <a:pt x="1415" y="20"/>
                  </a:cubicBezTo>
                  <a:lnTo>
                    <a:pt x="123" y="617"/>
                  </a:lnTo>
                  <a:cubicBezTo>
                    <a:pt x="48" y="651"/>
                    <a:pt x="0" y="731"/>
                    <a:pt x="12" y="815"/>
                  </a:cubicBezTo>
                  <a:cubicBezTo>
                    <a:pt x="53" y="1136"/>
                    <a:pt x="98" y="1443"/>
                    <a:pt x="221" y="1736"/>
                  </a:cubicBezTo>
                  <a:cubicBezTo>
                    <a:pt x="369" y="2087"/>
                    <a:pt x="611" y="2352"/>
                    <a:pt x="904" y="2486"/>
                  </a:cubicBezTo>
                  <a:cubicBezTo>
                    <a:pt x="1044" y="2548"/>
                    <a:pt x="1197" y="2581"/>
                    <a:pt x="1348" y="2581"/>
                  </a:cubicBezTo>
                  <a:cubicBezTo>
                    <a:pt x="1663" y="2581"/>
                    <a:pt x="1973" y="2456"/>
                    <a:pt x="2193" y="2216"/>
                  </a:cubicBezTo>
                  <a:cubicBezTo>
                    <a:pt x="2508" y="1889"/>
                    <a:pt x="2617" y="1387"/>
                    <a:pt x="2475" y="938"/>
                  </a:cubicBezTo>
                  <a:cubicBezTo>
                    <a:pt x="2338" y="519"/>
                    <a:pt x="1987" y="165"/>
                    <a:pt x="1557" y="12"/>
                  </a:cubicBezTo>
                  <a:cubicBezTo>
                    <a:pt x="1538" y="5"/>
                    <a:pt x="1517" y="1"/>
                    <a:pt x="1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1951;p48">
              <a:extLst>
                <a:ext uri="{FF2B5EF4-FFF2-40B4-BE49-F238E27FC236}">
                  <a16:creationId xmlns:a16="http://schemas.microsoft.com/office/drawing/2014/main" id="{02FF7D12-BB05-FA03-ED88-6CEA4E3CB399}"/>
                </a:ext>
              </a:extLst>
            </p:cNvPr>
            <p:cNvSpPr/>
            <p:nvPr/>
          </p:nvSpPr>
          <p:spPr>
            <a:xfrm rot="-293290">
              <a:off x="2663157" y="1661416"/>
              <a:ext cx="88127" cy="81356"/>
            </a:xfrm>
            <a:custGeom>
              <a:avLst/>
              <a:gdLst/>
              <a:ahLst/>
              <a:cxnLst/>
              <a:rect l="l" t="t" r="r" b="b"/>
              <a:pathLst>
                <a:path w="2250" h="2077" extrusionOk="0">
                  <a:moveTo>
                    <a:pt x="1107" y="1"/>
                  </a:moveTo>
                  <a:cubicBezTo>
                    <a:pt x="1032" y="1"/>
                    <a:pt x="956" y="8"/>
                    <a:pt x="882" y="23"/>
                  </a:cubicBezTo>
                  <a:cubicBezTo>
                    <a:pt x="500" y="99"/>
                    <a:pt x="171" y="378"/>
                    <a:pt x="1" y="729"/>
                  </a:cubicBezTo>
                  <a:lnTo>
                    <a:pt x="461" y="2076"/>
                  </a:lnTo>
                  <a:cubicBezTo>
                    <a:pt x="760" y="2068"/>
                    <a:pt x="1061" y="2060"/>
                    <a:pt x="1346" y="1976"/>
                  </a:cubicBezTo>
                  <a:cubicBezTo>
                    <a:pt x="1633" y="1892"/>
                    <a:pt x="1904" y="1725"/>
                    <a:pt x="2054" y="1466"/>
                  </a:cubicBezTo>
                  <a:cubicBezTo>
                    <a:pt x="2249" y="1131"/>
                    <a:pt x="2196" y="670"/>
                    <a:pt x="1943" y="375"/>
                  </a:cubicBezTo>
                  <a:cubicBezTo>
                    <a:pt x="1740" y="131"/>
                    <a:pt x="1424" y="1"/>
                    <a:pt x="11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1952;p48">
              <a:extLst>
                <a:ext uri="{FF2B5EF4-FFF2-40B4-BE49-F238E27FC236}">
                  <a16:creationId xmlns:a16="http://schemas.microsoft.com/office/drawing/2014/main" id="{67995075-2FE2-E693-73A4-AC2A27230E40}"/>
                </a:ext>
              </a:extLst>
            </p:cNvPr>
            <p:cNvSpPr/>
            <p:nvPr/>
          </p:nvSpPr>
          <p:spPr>
            <a:xfrm rot="-293290">
              <a:off x="2655510" y="1653677"/>
              <a:ext cx="103950" cy="96593"/>
            </a:xfrm>
            <a:custGeom>
              <a:avLst/>
              <a:gdLst/>
              <a:ahLst/>
              <a:cxnLst/>
              <a:rect l="l" t="t" r="r" b="b"/>
              <a:pathLst>
                <a:path w="2654" h="2466" extrusionOk="0">
                  <a:moveTo>
                    <a:pt x="1304" y="385"/>
                  </a:moveTo>
                  <a:cubicBezTo>
                    <a:pt x="1568" y="385"/>
                    <a:pt x="1828" y="497"/>
                    <a:pt x="1993" y="689"/>
                  </a:cubicBezTo>
                  <a:cubicBezTo>
                    <a:pt x="2196" y="932"/>
                    <a:pt x="2235" y="1300"/>
                    <a:pt x="2082" y="1562"/>
                  </a:cubicBezTo>
                  <a:cubicBezTo>
                    <a:pt x="1970" y="1755"/>
                    <a:pt x="1758" y="1902"/>
                    <a:pt x="1485" y="1983"/>
                  </a:cubicBezTo>
                  <a:cubicBezTo>
                    <a:pt x="1270" y="2050"/>
                    <a:pt x="1038" y="2067"/>
                    <a:pt x="793" y="2075"/>
                  </a:cubicBezTo>
                  <a:lnTo>
                    <a:pt x="408" y="937"/>
                  </a:lnTo>
                  <a:cubicBezTo>
                    <a:pt x="564" y="667"/>
                    <a:pt x="829" y="463"/>
                    <a:pt x="1119" y="404"/>
                  </a:cubicBezTo>
                  <a:cubicBezTo>
                    <a:pt x="1180" y="392"/>
                    <a:pt x="1243" y="385"/>
                    <a:pt x="1304" y="385"/>
                  </a:cubicBezTo>
                  <a:close/>
                  <a:moveTo>
                    <a:pt x="1309" y="1"/>
                  </a:moveTo>
                  <a:cubicBezTo>
                    <a:pt x="1221" y="1"/>
                    <a:pt x="1132" y="10"/>
                    <a:pt x="1044" y="28"/>
                  </a:cubicBezTo>
                  <a:cubicBezTo>
                    <a:pt x="614" y="114"/>
                    <a:pt x="227" y="429"/>
                    <a:pt x="29" y="840"/>
                  </a:cubicBezTo>
                  <a:cubicBezTo>
                    <a:pt x="3" y="881"/>
                    <a:pt x="1" y="934"/>
                    <a:pt x="17" y="982"/>
                  </a:cubicBezTo>
                  <a:lnTo>
                    <a:pt x="475" y="2332"/>
                  </a:lnTo>
                  <a:cubicBezTo>
                    <a:pt x="500" y="2413"/>
                    <a:pt x="575" y="2466"/>
                    <a:pt x="656" y="2466"/>
                  </a:cubicBezTo>
                  <a:cubicBezTo>
                    <a:pt x="980" y="2458"/>
                    <a:pt x="1295" y="2444"/>
                    <a:pt x="1596" y="2354"/>
                  </a:cubicBezTo>
                  <a:cubicBezTo>
                    <a:pt x="1965" y="2246"/>
                    <a:pt x="2255" y="2036"/>
                    <a:pt x="2417" y="1757"/>
                  </a:cubicBezTo>
                  <a:cubicBezTo>
                    <a:pt x="2654" y="1353"/>
                    <a:pt x="2598" y="812"/>
                    <a:pt x="2288" y="443"/>
                  </a:cubicBezTo>
                  <a:cubicBezTo>
                    <a:pt x="2051" y="161"/>
                    <a:pt x="1685" y="1"/>
                    <a:pt x="13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1953;p48">
              <a:extLst>
                <a:ext uri="{FF2B5EF4-FFF2-40B4-BE49-F238E27FC236}">
                  <a16:creationId xmlns:a16="http://schemas.microsoft.com/office/drawing/2014/main" id="{F6D5490B-BD49-EE2E-B67F-7426E2416F79}"/>
                </a:ext>
              </a:extLst>
            </p:cNvPr>
            <p:cNvSpPr/>
            <p:nvPr/>
          </p:nvSpPr>
          <p:spPr>
            <a:xfrm rot="-293290">
              <a:off x="2587354" y="1676445"/>
              <a:ext cx="105047" cy="98082"/>
            </a:xfrm>
            <a:custGeom>
              <a:avLst/>
              <a:gdLst/>
              <a:ahLst/>
              <a:cxnLst/>
              <a:rect l="l" t="t" r="r" b="b"/>
              <a:pathLst>
                <a:path w="2682" h="2504" extrusionOk="0">
                  <a:moveTo>
                    <a:pt x="1369" y="0"/>
                  </a:moveTo>
                  <a:cubicBezTo>
                    <a:pt x="840" y="0"/>
                    <a:pt x="325" y="371"/>
                    <a:pt x="165" y="879"/>
                  </a:cubicBezTo>
                  <a:cubicBezTo>
                    <a:pt x="0" y="1392"/>
                    <a:pt x="207" y="2001"/>
                    <a:pt x="653" y="2302"/>
                  </a:cubicBezTo>
                  <a:cubicBezTo>
                    <a:pt x="840" y="2433"/>
                    <a:pt x="1066" y="2497"/>
                    <a:pt x="1297" y="2503"/>
                  </a:cubicBezTo>
                  <a:cubicBezTo>
                    <a:pt x="1313" y="2503"/>
                    <a:pt x="1328" y="2504"/>
                    <a:pt x="1344" y="2504"/>
                  </a:cubicBezTo>
                  <a:cubicBezTo>
                    <a:pt x="1638" y="2504"/>
                    <a:pt x="1934" y="2403"/>
                    <a:pt x="2151" y="2210"/>
                  </a:cubicBezTo>
                  <a:cubicBezTo>
                    <a:pt x="2556" y="1855"/>
                    <a:pt x="2681" y="1217"/>
                    <a:pt x="2433" y="740"/>
                  </a:cubicBezTo>
                  <a:cubicBezTo>
                    <a:pt x="2243" y="368"/>
                    <a:pt x="2048" y="28"/>
                    <a:pt x="1387" y="0"/>
                  </a:cubicBezTo>
                  <a:cubicBezTo>
                    <a:pt x="1381" y="0"/>
                    <a:pt x="1375" y="0"/>
                    <a:pt x="13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1954;p48">
              <a:extLst>
                <a:ext uri="{FF2B5EF4-FFF2-40B4-BE49-F238E27FC236}">
                  <a16:creationId xmlns:a16="http://schemas.microsoft.com/office/drawing/2014/main" id="{8214647A-71AF-282C-0500-7102698860B8}"/>
                </a:ext>
              </a:extLst>
            </p:cNvPr>
            <p:cNvSpPr/>
            <p:nvPr/>
          </p:nvSpPr>
          <p:spPr>
            <a:xfrm rot="-293290">
              <a:off x="2579135" y="1668990"/>
              <a:ext cx="121772" cy="113123"/>
            </a:xfrm>
            <a:custGeom>
              <a:avLst/>
              <a:gdLst/>
              <a:ahLst/>
              <a:cxnLst/>
              <a:rect l="l" t="t" r="r" b="b"/>
              <a:pathLst>
                <a:path w="3109" h="2888" extrusionOk="0">
                  <a:moveTo>
                    <a:pt x="1591" y="386"/>
                  </a:moveTo>
                  <a:cubicBezTo>
                    <a:pt x="2132" y="405"/>
                    <a:pt x="2277" y="639"/>
                    <a:pt x="2473" y="1019"/>
                  </a:cubicBezTo>
                  <a:cubicBezTo>
                    <a:pt x="2679" y="1418"/>
                    <a:pt x="2573" y="1962"/>
                    <a:pt x="2236" y="2257"/>
                  </a:cubicBezTo>
                  <a:cubicBezTo>
                    <a:pt x="2051" y="2415"/>
                    <a:pt x="1801" y="2504"/>
                    <a:pt x="1545" y="2504"/>
                  </a:cubicBezTo>
                  <a:cubicBezTo>
                    <a:pt x="1533" y="2504"/>
                    <a:pt x="1522" y="2503"/>
                    <a:pt x="1510" y="2503"/>
                  </a:cubicBezTo>
                  <a:cubicBezTo>
                    <a:pt x="1312" y="2495"/>
                    <a:pt x="1122" y="2439"/>
                    <a:pt x="969" y="2336"/>
                  </a:cubicBezTo>
                  <a:cubicBezTo>
                    <a:pt x="592" y="2084"/>
                    <a:pt x="417" y="1568"/>
                    <a:pt x="556" y="1130"/>
                  </a:cubicBezTo>
                  <a:cubicBezTo>
                    <a:pt x="696" y="704"/>
                    <a:pt x="1134" y="386"/>
                    <a:pt x="1580" y="386"/>
                  </a:cubicBezTo>
                  <a:close/>
                  <a:moveTo>
                    <a:pt x="1573" y="0"/>
                  </a:moveTo>
                  <a:cubicBezTo>
                    <a:pt x="961" y="0"/>
                    <a:pt x="380" y="428"/>
                    <a:pt x="193" y="1013"/>
                  </a:cubicBezTo>
                  <a:cubicBezTo>
                    <a:pt x="1" y="1605"/>
                    <a:pt x="244" y="2310"/>
                    <a:pt x="757" y="2656"/>
                  </a:cubicBezTo>
                  <a:cubicBezTo>
                    <a:pt x="969" y="2799"/>
                    <a:pt x="1228" y="2880"/>
                    <a:pt x="1499" y="2888"/>
                  </a:cubicBezTo>
                  <a:lnTo>
                    <a:pt x="1549" y="2888"/>
                  </a:lnTo>
                  <a:cubicBezTo>
                    <a:pt x="1898" y="2888"/>
                    <a:pt x="2238" y="2768"/>
                    <a:pt x="2489" y="2550"/>
                  </a:cubicBezTo>
                  <a:cubicBezTo>
                    <a:pt x="2964" y="2135"/>
                    <a:pt x="3109" y="1404"/>
                    <a:pt x="2819" y="846"/>
                  </a:cubicBezTo>
                  <a:cubicBezTo>
                    <a:pt x="2629" y="483"/>
                    <a:pt x="2397" y="37"/>
                    <a:pt x="1602" y="1"/>
                  </a:cubicBezTo>
                  <a:cubicBezTo>
                    <a:pt x="1592" y="0"/>
                    <a:pt x="1583" y="0"/>
                    <a:pt x="15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1955;p48">
              <a:extLst>
                <a:ext uri="{FF2B5EF4-FFF2-40B4-BE49-F238E27FC236}">
                  <a16:creationId xmlns:a16="http://schemas.microsoft.com/office/drawing/2014/main" id="{6114404F-17B1-0484-DA82-6431860756C4}"/>
                </a:ext>
              </a:extLst>
            </p:cNvPr>
            <p:cNvSpPr/>
            <p:nvPr/>
          </p:nvSpPr>
          <p:spPr>
            <a:xfrm rot="-293290">
              <a:off x="1784299" y="1557816"/>
              <a:ext cx="125062" cy="82061"/>
            </a:xfrm>
            <a:custGeom>
              <a:avLst/>
              <a:gdLst/>
              <a:ahLst/>
              <a:cxnLst/>
              <a:rect l="l" t="t" r="r" b="b"/>
              <a:pathLst>
                <a:path w="3193" h="2095" extrusionOk="0">
                  <a:moveTo>
                    <a:pt x="838" y="0"/>
                  </a:moveTo>
                  <a:cubicBezTo>
                    <a:pt x="805" y="0"/>
                    <a:pt x="771" y="2"/>
                    <a:pt x="737" y="5"/>
                  </a:cubicBezTo>
                  <a:cubicBezTo>
                    <a:pt x="525" y="28"/>
                    <a:pt x="310" y="136"/>
                    <a:pt x="176" y="295"/>
                  </a:cubicBezTo>
                  <a:cubicBezTo>
                    <a:pt x="112" y="371"/>
                    <a:pt x="68" y="463"/>
                    <a:pt x="43" y="563"/>
                  </a:cubicBezTo>
                  <a:cubicBezTo>
                    <a:pt x="1" y="770"/>
                    <a:pt x="73" y="987"/>
                    <a:pt x="199" y="1155"/>
                  </a:cubicBezTo>
                  <a:cubicBezTo>
                    <a:pt x="324" y="1322"/>
                    <a:pt x="497" y="1448"/>
                    <a:pt x="676" y="1554"/>
                  </a:cubicBezTo>
                  <a:cubicBezTo>
                    <a:pt x="1260" y="1907"/>
                    <a:pt x="1940" y="2095"/>
                    <a:pt x="2622" y="2095"/>
                  </a:cubicBezTo>
                  <a:cubicBezTo>
                    <a:pt x="2812" y="2095"/>
                    <a:pt x="3003" y="2080"/>
                    <a:pt x="3192" y="2050"/>
                  </a:cubicBezTo>
                  <a:cubicBezTo>
                    <a:pt x="2913" y="1294"/>
                    <a:pt x="2352" y="641"/>
                    <a:pt x="1644" y="248"/>
                  </a:cubicBezTo>
                  <a:cubicBezTo>
                    <a:pt x="1397" y="111"/>
                    <a:pt x="1121"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1956;p48">
              <a:extLst>
                <a:ext uri="{FF2B5EF4-FFF2-40B4-BE49-F238E27FC236}">
                  <a16:creationId xmlns:a16="http://schemas.microsoft.com/office/drawing/2014/main" id="{56C56BA8-8895-74B8-AB05-C388E61500D5}"/>
                </a:ext>
              </a:extLst>
            </p:cNvPr>
            <p:cNvSpPr/>
            <p:nvPr/>
          </p:nvSpPr>
          <p:spPr>
            <a:xfrm rot="-293290">
              <a:off x="1776776" y="1550077"/>
              <a:ext cx="140650" cy="97455"/>
            </a:xfrm>
            <a:custGeom>
              <a:avLst/>
              <a:gdLst/>
              <a:ahLst/>
              <a:cxnLst/>
              <a:rect l="l" t="t" r="r" b="b"/>
              <a:pathLst>
                <a:path w="3591" h="2488" extrusionOk="0">
                  <a:moveTo>
                    <a:pt x="1032" y="389"/>
                  </a:moveTo>
                  <a:cubicBezTo>
                    <a:pt x="1242" y="389"/>
                    <a:pt x="1476" y="462"/>
                    <a:pt x="1741" y="607"/>
                  </a:cubicBezTo>
                  <a:cubicBezTo>
                    <a:pt x="2338" y="941"/>
                    <a:pt x="2826" y="1472"/>
                    <a:pt x="3108" y="2085"/>
                  </a:cubicBezTo>
                  <a:cubicBezTo>
                    <a:pt x="3010" y="2094"/>
                    <a:pt x="2912" y="2098"/>
                    <a:pt x="2813" y="2098"/>
                  </a:cubicBezTo>
                  <a:cubicBezTo>
                    <a:pt x="2174" y="2098"/>
                    <a:pt x="1525" y="1920"/>
                    <a:pt x="971" y="1589"/>
                  </a:cubicBezTo>
                  <a:cubicBezTo>
                    <a:pt x="767" y="1466"/>
                    <a:pt x="639" y="1357"/>
                    <a:pt x="550" y="1234"/>
                  </a:cubicBezTo>
                  <a:cubicBezTo>
                    <a:pt x="447" y="1095"/>
                    <a:pt x="399" y="930"/>
                    <a:pt x="427" y="796"/>
                  </a:cubicBezTo>
                  <a:cubicBezTo>
                    <a:pt x="441" y="729"/>
                    <a:pt x="472" y="668"/>
                    <a:pt x="516" y="612"/>
                  </a:cubicBezTo>
                  <a:cubicBezTo>
                    <a:pt x="620" y="492"/>
                    <a:pt x="781" y="409"/>
                    <a:pt x="949" y="392"/>
                  </a:cubicBezTo>
                  <a:cubicBezTo>
                    <a:pt x="977" y="392"/>
                    <a:pt x="1005" y="389"/>
                    <a:pt x="1032" y="389"/>
                  </a:cubicBezTo>
                  <a:close/>
                  <a:moveTo>
                    <a:pt x="1036" y="1"/>
                  </a:moveTo>
                  <a:cubicBezTo>
                    <a:pt x="994" y="1"/>
                    <a:pt x="953" y="3"/>
                    <a:pt x="912" y="7"/>
                  </a:cubicBezTo>
                  <a:cubicBezTo>
                    <a:pt x="642" y="35"/>
                    <a:pt x="385" y="169"/>
                    <a:pt x="221" y="367"/>
                  </a:cubicBezTo>
                  <a:cubicBezTo>
                    <a:pt x="134" y="476"/>
                    <a:pt x="76" y="593"/>
                    <a:pt x="50" y="724"/>
                  </a:cubicBezTo>
                  <a:cubicBezTo>
                    <a:pt x="0" y="967"/>
                    <a:pt x="76" y="1240"/>
                    <a:pt x="243" y="1466"/>
                  </a:cubicBezTo>
                  <a:cubicBezTo>
                    <a:pt x="399" y="1678"/>
                    <a:pt x="611" y="1817"/>
                    <a:pt x="776" y="1918"/>
                  </a:cubicBezTo>
                  <a:cubicBezTo>
                    <a:pt x="1395" y="2292"/>
                    <a:pt x="2101" y="2487"/>
                    <a:pt x="2812" y="2487"/>
                  </a:cubicBezTo>
                  <a:cubicBezTo>
                    <a:pt x="3013" y="2487"/>
                    <a:pt x="3217" y="2470"/>
                    <a:pt x="3418" y="2440"/>
                  </a:cubicBezTo>
                  <a:cubicBezTo>
                    <a:pt x="3479" y="2428"/>
                    <a:pt x="3526" y="2392"/>
                    <a:pt x="3554" y="2345"/>
                  </a:cubicBezTo>
                  <a:cubicBezTo>
                    <a:pt x="3582" y="2295"/>
                    <a:pt x="3591" y="2233"/>
                    <a:pt x="3568" y="2180"/>
                  </a:cubicBezTo>
                  <a:cubicBezTo>
                    <a:pt x="3275" y="1385"/>
                    <a:pt x="2678" y="690"/>
                    <a:pt x="1934" y="272"/>
                  </a:cubicBezTo>
                  <a:cubicBezTo>
                    <a:pt x="1606" y="90"/>
                    <a:pt x="1312" y="1"/>
                    <a:pt x="1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1957;p48">
              <a:extLst>
                <a:ext uri="{FF2B5EF4-FFF2-40B4-BE49-F238E27FC236}">
                  <a16:creationId xmlns:a16="http://schemas.microsoft.com/office/drawing/2014/main" id="{73B13137-6A83-922E-BEB6-6BEF675155F2}"/>
                </a:ext>
              </a:extLst>
            </p:cNvPr>
            <p:cNvSpPr/>
            <p:nvPr/>
          </p:nvSpPr>
          <p:spPr>
            <a:xfrm rot="-293290">
              <a:off x="1814578" y="1640125"/>
              <a:ext cx="99133" cy="110929"/>
            </a:xfrm>
            <a:custGeom>
              <a:avLst/>
              <a:gdLst/>
              <a:ahLst/>
              <a:cxnLst/>
              <a:rect l="l" t="t" r="r" b="b"/>
              <a:pathLst>
                <a:path w="2531" h="2832" extrusionOk="0">
                  <a:moveTo>
                    <a:pt x="2531" y="1"/>
                  </a:moveTo>
                  <a:lnTo>
                    <a:pt x="2531" y="1"/>
                  </a:lnTo>
                  <a:cubicBezTo>
                    <a:pt x="1727" y="118"/>
                    <a:pt x="977" y="537"/>
                    <a:pt x="447" y="1148"/>
                  </a:cubicBezTo>
                  <a:cubicBezTo>
                    <a:pt x="238" y="1388"/>
                    <a:pt x="62" y="1669"/>
                    <a:pt x="26" y="1987"/>
                  </a:cubicBezTo>
                  <a:cubicBezTo>
                    <a:pt x="0" y="2205"/>
                    <a:pt x="62" y="2434"/>
                    <a:pt x="193" y="2598"/>
                  </a:cubicBezTo>
                  <a:cubicBezTo>
                    <a:pt x="252" y="2679"/>
                    <a:pt x="332" y="2743"/>
                    <a:pt x="430" y="2782"/>
                  </a:cubicBezTo>
                  <a:cubicBezTo>
                    <a:pt x="511" y="2816"/>
                    <a:pt x="597" y="2831"/>
                    <a:pt x="684" y="2831"/>
                  </a:cubicBezTo>
                  <a:cubicBezTo>
                    <a:pt x="806" y="2831"/>
                    <a:pt x="929" y="2801"/>
                    <a:pt x="1041" y="2749"/>
                  </a:cubicBezTo>
                  <a:cubicBezTo>
                    <a:pt x="1231" y="2657"/>
                    <a:pt x="1390" y="2515"/>
                    <a:pt x="1532" y="2361"/>
                  </a:cubicBezTo>
                  <a:cubicBezTo>
                    <a:pt x="2126" y="1720"/>
                    <a:pt x="2489" y="871"/>
                    <a:pt x="25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1958;p48">
              <a:extLst>
                <a:ext uri="{FF2B5EF4-FFF2-40B4-BE49-F238E27FC236}">
                  <a16:creationId xmlns:a16="http://schemas.microsoft.com/office/drawing/2014/main" id="{01B15D5F-B042-A356-A732-773EFD480C11}"/>
                </a:ext>
              </a:extLst>
            </p:cNvPr>
            <p:cNvSpPr/>
            <p:nvPr/>
          </p:nvSpPr>
          <p:spPr>
            <a:xfrm rot="-293290">
              <a:off x="1806821" y="1632618"/>
              <a:ext cx="114330" cy="125931"/>
            </a:xfrm>
            <a:custGeom>
              <a:avLst/>
              <a:gdLst/>
              <a:ahLst/>
              <a:cxnLst/>
              <a:rect l="l" t="t" r="r" b="b"/>
              <a:pathLst>
                <a:path w="2919" h="3215" extrusionOk="0">
                  <a:moveTo>
                    <a:pt x="2506" y="430"/>
                  </a:moveTo>
                  <a:cubicBezTo>
                    <a:pt x="2416" y="1161"/>
                    <a:pt x="2087" y="1875"/>
                    <a:pt x="1579" y="2425"/>
                  </a:cubicBezTo>
                  <a:cubicBezTo>
                    <a:pt x="1423" y="2598"/>
                    <a:pt x="1286" y="2704"/>
                    <a:pt x="1153" y="2765"/>
                  </a:cubicBezTo>
                  <a:cubicBezTo>
                    <a:pt x="1060" y="2807"/>
                    <a:pt x="963" y="2829"/>
                    <a:pt x="874" y="2829"/>
                  </a:cubicBezTo>
                  <a:cubicBezTo>
                    <a:pt x="810" y="2829"/>
                    <a:pt x="750" y="2818"/>
                    <a:pt x="698" y="2796"/>
                  </a:cubicBezTo>
                  <a:cubicBezTo>
                    <a:pt x="639" y="2774"/>
                    <a:pt x="583" y="2726"/>
                    <a:pt x="539" y="2670"/>
                  </a:cubicBezTo>
                  <a:cubicBezTo>
                    <a:pt x="444" y="2550"/>
                    <a:pt x="394" y="2372"/>
                    <a:pt x="402" y="2202"/>
                  </a:cubicBezTo>
                  <a:cubicBezTo>
                    <a:pt x="427" y="1970"/>
                    <a:pt x="553" y="1733"/>
                    <a:pt x="779" y="1468"/>
                  </a:cubicBezTo>
                  <a:cubicBezTo>
                    <a:pt x="1228" y="952"/>
                    <a:pt x="1844" y="584"/>
                    <a:pt x="2506" y="430"/>
                  </a:cubicBezTo>
                  <a:close/>
                  <a:moveTo>
                    <a:pt x="2725" y="0"/>
                  </a:moveTo>
                  <a:cubicBezTo>
                    <a:pt x="2715" y="0"/>
                    <a:pt x="2705" y="1"/>
                    <a:pt x="2695" y="3"/>
                  </a:cubicBezTo>
                  <a:cubicBezTo>
                    <a:pt x="1858" y="129"/>
                    <a:pt x="1058" y="572"/>
                    <a:pt x="497" y="1217"/>
                  </a:cubicBezTo>
                  <a:cubicBezTo>
                    <a:pt x="212" y="1540"/>
                    <a:pt x="59" y="1853"/>
                    <a:pt x="28" y="2163"/>
                  </a:cubicBezTo>
                  <a:cubicBezTo>
                    <a:pt x="0" y="2430"/>
                    <a:pt x="78" y="2709"/>
                    <a:pt x="238" y="2913"/>
                  </a:cubicBezTo>
                  <a:cubicBezTo>
                    <a:pt x="324" y="3019"/>
                    <a:pt x="430" y="3100"/>
                    <a:pt x="553" y="3153"/>
                  </a:cubicBezTo>
                  <a:cubicBezTo>
                    <a:pt x="653" y="3195"/>
                    <a:pt x="765" y="3214"/>
                    <a:pt x="879" y="3214"/>
                  </a:cubicBezTo>
                  <a:cubicBezTo>
                    <a:pt x="1021" y="3214"/>
                    <a:pt x="1175" y="3184"/>
                    <a:pt x="1314" y="3111"/>
                  </a:cubicBezTo>
                  <a:cubicBezTo>
                    <a:pt x="1551" y="3002"/>
                    <a:pt x="1733" y="2824"/>
                    <a:pt x="1867" y="2681"/>
                  </a:cubicBezTo>
                  <a:cubicBezTo>
                    <a:pt x="2500" y="1998"/>
                    <a:pt x="2871" y="1119"/>
                    <a:pt x="2916" y="201"/>
                  </a:cubicBezTo>
                  <a:cubicBezTo>
                    <a:pt x="2918" y="146"/>
                    <a:pt x="2896" y="90"/>
                    <a:pt x="2854" y="54"/>
                  </a:cubicBezTo>
                  <a:cubicBezTo>
                    <a:pt x="2820" y="21"/>
                    <a:pt x="2772" y="0"/>
                    <a:pt x="2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1959;p48">
              <a:extLst>
                <a:ext uri="{FF2B5EF4-FFF2-40B4-BE49-F238E27FC236}">
                  <a16:creationId xmlns:a16="http://schemas.microsoft.com/office/drawing/2014/main" id="{4795C94E-12F2-B1DC-607A-024D1D6F455D}"/>
                </a:ext>
              </a:extLst>
            </p:cNvPr>
            <p:cNvSpPr/>
            <p:nvPr/>
          </p:nvSpPr>
          <p:spPr>
            <a:xfrm rot="-293290">
              <a:off x="1914287" y="1628395"/>
              <a:ext cx="88088" cy="122406"/>
            </a:xfrm>
            <a:custGeom>
              <a:avLst/>
              <a:gdLst/>
              <a:ahLst/>
              <a:cxnLst/>
              <a:rect l="l" t="t" r="r" b="b"/>
              <a:pathLst>
                <a:path w="2249" h="3125" extrusionOk="0">
                  <a:moveTo>
                    <a:pt x="168" y="0"/>
                  </a:moveTo>
                  <a:lnTo>
                    <a:pt x="168" y="0"/>
                  </a:lnTo>
                  <a:cubicBezTo>
                    <a:pt x="0" y="792"/>
                    <a:pt x="137" y="1643"/>
                    <a:pt x="528" y="2349"/>
                  </a:cubicBezTo>
                  <a:cubicBezTo>
                    <a:pt x="681" y="2625"/>
                    <a:pt x="882" y="2893"/>
                    <a:pt x="1169" y="3033"/>
                  </a:cubicBezTo>
                  <a:cubicBezTo>
                    <a:pt x="1289" y="3093"/>
                    <a:pt x="1423" y="3124"/>
                    <a:pt x="1556" y="3124"/>
                  </a:cubicBezTo>
                  <a:cubicBezTo>
                    <a:pt x="1639" y="3124"/>
                    <a:pt x="1722" y="3112"/>
                    <a:pt x="1800" y="3086"/>
                  </a:cubicBezTo>
                  <a:cubicBezTo>
                    <a:pt x="1897" y="3055"/>
                    <a:pt x="1984" y="3002"/>
                    <a:pt x="2051" y="2927"/>
                  </a:cubicBezTo>
                  <a:cubicBezTo>
                    <a:pt x="2199" y="2773"/>
                    <a:pt x="2249" y="2553"/>
                    <a:pt x="2232" y="2344"/>
                  </a:cubicBezTo>
                  <a:cubicBezTo>
                    <a:pt x="2215" y="2134"/>
                    <a:pt x="2135" y="1939"/>
                    <a:pt x="2037" y="1749"/>
                  </a:cubicBezTo>
                  <a:cubicBezTo>
                    <a:pt x="1644" y="977"/>
                    <a:pt x="974" y="338"/>
                    <a:pt x="1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1960;p48">
              <a:extLst>
                <a:ext uri="{FF2B5EF4-FFF2-40B4-BE49-F238E27FC236}">
                  <a16:creationId xmlns:a16="http://schemas.microsoft.com/office/drawing/2014/main" id="{5DD113A7-D6E5-4348-4774-D0BDCFBB2787}"/>
                </a:ext>
              </a:extLst>
            </p:cNvPr>
            <p:cNvSpPr/>
            <p:nvPr/>
          </p:nvSpPr>
          <p:spPr>
            <a:xfrm rot="-293290">
              <a:off x="1906723" y="1620739"/>
              <a:ext cx="103637" cy="137604"/>
            </a:xfrm>
            <a:custGeom>
              <a:avLst/>
              <a:gdLst/>
              <a:ahLst/>
              <a:cxnLst/>
              <a:rect l="l" t="t" r="r" b="b"/>
              <a:pathLst>
                <a:path w="2646" h="3513" extrusionOk="0">
                  <a:moveTo>
                    <a:pt x="511" y="474"/>
                  </a:moveTo>
                  <a:cubicBezTo>
                    <a:pt x="1167" y="812"/>
                    <a:pt x="1725" y="1367"/>
                    <a:pt x="2062" y="2034"/>
                  </a:cubicBezTo>
                  <a:cubicBezTo>
                    <a:pt x="2171" y="2243"/>
                    <a:pt x="2221" y="2405"/>
                    <a:pt x="2235" y="2555"/>
                  </a:cubicBezTo>
                  <a:cubicBezTo>
                    <a:pt x="2252" y="2725"/>
                    <a:pt x="2202" y="2890"/>
                    <a:pt x="2107" y="2991"/>
                  </a:cubicBezTo>
                  <a:cubicBezTo>
                    <a:pt x="2062" y="3041"/>
                    <a:pt x="2004" y="3074"/>
                    <a:pt x="1934" y="3099"/>
                  </a:cubicBezTo>
                  <a:cubicBezTo>
                    <a:pt x="1877" y="3118"/>
                    <a:pt x="1816" y="3127"/>
                    <a:pt x="1753" y="3127"/>
                  </a:cubicBezTo>
                  <a:cubicBezTo>
                    <a:pt x="1649" y="3127"/>
                    <a:pt x="1543" y="3103"/>
                    <a:pt x="1449" y="3057"/>
                  </a:cubicBezTo>
                  <a:cubicBezTo>
                    <a:pt x="1242" y="2954"/>
                    <a:pt x="1058" y="2759"/>
                    <a:pt x="891" y="2452"/>
                  </a:cubicBezTo>
                  <a:cubicBezTo>
                    <a:pt x="559" y="1852"/>
                    <a:pt x="428" y="1144"/>
                    <a:pt x="511" y="474"/>
                  </a:cubicBezTo>
                  <a:close/>
                  <a:moveTo>
                    <a:pt x="370" y="1"/>
                  </a:moveTo>
                  <a:cubicBezTo>
                    <a:pt x="339" y="1"/>
                    <a:pt x="307" y="9"/>
                    <a:pt x="277" y="25"/>
                  </a:cubicBezTo>
                  <a:cubicBezTo>
                    <a:pt x="224" y="53"/>
                    <a:pt x="191" y="100"/>
                    <a:pt x="177" y="156"/>
                  </a:cubicBezTo>
                  <a:cubicBezTo>
                    <a:pt x="1" y="982"/>
                    <a:pt x="140" y="1889"/>
                    <a:pt x="553" y="2639"/>
                  </a:cubicBezTo>
                  <a:cubicBezTo>
                    <a:pt x="760" y="3016"/>
                    <a:pt x="997" y="3264"/>
                    <a:pt x="1279" y="3403"/>
                  </a:cubicBezTo>
                  <a:cubicBezTo>
                    <a:pt x="1424" y="3473"/>
                    <a:pt x="1588" y="3512"/>
                    <a:pt x="1750" y="3512"/>
                  </a:cubicBezTo>
                  <a:cubicBezTo>
                    <a:pt x="1853" y="3512"/>
                    <a:pt x="1959" y="3493"/>
                    <a:pt x="2060" y="3470"/>
                  </a:cubicBezTo>
                  <a:cubicBezTo>
                    <a:pt x="2188" y="3423"/>
                    <a:pt x="2300" y="3353"/>
                    <a:pt x="2389" y="3256"/>
                  </a:cubicBezTo>
                  <a:cubicBezTo>
                    <a:pt x="2562" y="3074"/>
                    <a:pt x="2646" y="2806"/>
                    <a:pt x="2620" y="2525"/>
                  </a:cubicBezTo>
                  <a:cubicBezTo>
                    <a:pt x="2598" y="2262"/>
                    <a:pt x="2495" y="2034"/>
                    <a:pt x="2408" y="1858"/>
                  </a:cubicBezTo>
                  <a:cubicBezTo>
                    <a:pt x="1982" y="1029"/>
                    <a:pt x="1284" y="376"/>
                    <a:pt x="442" y="17"/>
                  </a:cubicBezTo>
                  <a:cubicBezTo>
                    <a:pt x="419" y="6"/>
                    <a:pt x="394" y="1"/>
                    <a:pt x="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1961;p48">
              <a:extLst>
                <a:ext uri="{FF2B5EF4-FFF2-40B4-BE49-F238E27FC236}">
                  <a16:creationId xmlns:a16="http://schemas.microsoft.com/office/drawing/2014/main" id="{2B788FD3-8950-4CE3-14D5-D33EE5B40E7C}"/>
                </a:ext>
              </a:extLst>
            </p:cNvPr>
            <p:cNvSpPr/>
            <p:nvPr/>
          </p:nvSpPr>
          <p:spPr>
            <a:xfrm rot="-293290">
              <a:off x="1913949" y="1588974"/>
              <a:ext cx="137517" cy="63455"/>
            </a:xfrm>
            <a:custGeom>
              <a:avLst/>
              <a:gdLst/>
              <a:ahLst/>
              <a:cxnLst/>
              <a:rect l="l" t="t" r="r" b="b"/>
              <a:pathLst>
                <a:path w="3511" h="1620" extrusionOk="0">
                  <a:moveTo>
                    <a:pt x="2337" y="0"/>
                  </a:moveTo>
                  <a:cubicBezTo>
                    <a:pt x="1498" y="0"/>
                    <a:pt x="657" y="289"/>
                    <a:pt x="1" y="813"/>
                  </a:cubicBezTo>
                  <a:cubicBezTo>
                    <a:pt x="614" y="1333"/>
                    <a:pt x="1409" y="1620"/>
                    <a:pt x="2207" y="1620"/>
                  </a:cubicBezTo>
                  <a:cubicBezTo>
                    <a:pt x="2218" y="1620"/>
                    <a:pt x="2230" y="1620"/>
                    <a:pt x="2241" y="1619"/>
                  </a:cubicBezTo>
                  <a:cubicBezTo>
                    <a:pt x="2556" y="1619"/>
                    <a:pt x="2885" y="1566"/>
                    <a:pt x="3148" y="1382"/>
                  </a:cubicBezTo>
                  <a:cubicBezTo>
                    <a:pt x="3323" y="1257"/>
                    <a:pt x="3457" y="1062"/>
                    <a:pt x="3491" y="852"/>
                  </a:cubicBezTo>
                  <a:cubicBezTo>
                    <a:pt x="3510" y="752"/>
                    <a:pt x="3505" y="651"/>
                    <a:pt x="3471" y="548"/>
                  </a:cubicBezTo>
                  <a:cubicBezTo>
                    <a:pt x="3407" y="350"/>
                    <a:pt x="3237" y="197"/>
                    <a:pt x="3044" y="113"/>
                  </a:cubicBezTo>
                  <a:cubicBezTo>
                    <a:pt x="2855" y="29"/>
                    <a:pt x="2640" y="10"/>
                    <a:pt x="2431" y="1"/>
                  </a:cubicBezTo>
                  <a:cubicBezTo>
                    <a:pt x="2400" y="1"/>
                    <a:pt x="2368" y="0"/>
                    <a:pt x="23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1962;p48">
              <a:extLst>
                <a:ext uri="{FF2B5EF4-FFF2-40B4-BE49-F238E27FC236}">
                  <a16:creationId xmlns:a16="http://schemas.microsoft.com/office/drawing/2014/main" id="{C665F34F-7150-71AF-01F5-8BDE0689E11B}"/>
                </a:ext>
              </a:extLst>
            </p:cNvPr>
            <p:cNvSpPr/>
            <p:nvPr/>
          </p:nvSpPr>
          <p:spPr>
            <a:xfrm rot="-293290">
              <a:off x="1906325" y="1581648"/>
              <a:ext cx="152792" cy="78418"/>
            </a:xfrm>
            <a:custGeom>
              <a:avLst/>
              <a:gdLst/>
              <a:ahLst/>
              <a:cxnLst/>
              <a:rect l="l" t="t" r="r" b="b"/>
              <a:pathLst>
                <a:path w="3901" h="2002" extrusionOk="0">
                  <a:moveTo>
                    <a:pt x="2545" y="383"/>
                  </a:moveTo>
                  <a:cubicBezTo>
                    <a:pt x="2571" y="383"/>
                    <a:pt x="2597" y="383"/>
                    <a:pt x="2623" y="384"/>
                  </a:cubicBezTo>
                  <a:cubicBezTo>
                    <a:pt x="2857" y="392"/>
                    <a:pt x="3025" y="423"/>
                    <a:pt x="3164" y="481"/>
                  </a:cubicBezTo>
                  <a:cubicBezTo>
                    <a:pt x="3320" y="551"/>
                    <a:pt x="3440" y="671"/>
                    <a:pt x="3485" y="802"/>
                  </a:cubicBezTo>
                  <a:cubicBezTo>
                    <a:pt x="3510" y="866"/>
                    <a:pt x="3513" y="936"/>
                    <a:pt x="3499" y="1009"/>
                  </a:cubicBezTo>
                  <a:cubicBezTo>
                    <a:pt x="3471" y="1162"/>
                    <a:pt x="3365" y="1315"/>
                    <a:pt x="3231" y="1413"/>
                  </a:cubicBezTo>
                  <a:cubicBezTo>
                    <a:pt x="3041" y="1544"/>
                    <a:pt x="2779" y="1611"/>
                    <a:pt x="2430" y="1614"/>
                  </a:cubicBezTo>
                  <a:lnTo>
                    <a:pt x="2408" y="1614"/>
                  </a:lnTo>
                  <a:cubicBezTo>
                    <a:pt x="1733" y="1614"/>
                    <a:pt x="1058" y="1396"/>
                    <a:pt x="514" y="1009"/>
                  </a:cubicBezTo>
                  <a:cubicBezTo>
                    <a:pt x="1098" y="607"/>
                    <a:pt x="1820" y="383"/>
                    <a:pt x="2545" y="383"/>
                  </a:cubicBezTo>
                  <a:close/>
                  <a:moveTo>
                    <a:pt x="2535" y="0"/>
                  </a:moveTo>
                  <a:cubicBezTo>
                    <a:pt x="1635" y="0"/>
                    <a:pt x="771" y="303"/>
                    <a:pt x="79" y="855"/>
                  </a:cubicBezTo>
                  <a:cubicBezTo>
                    <a:pt x="31" y="889"/>
                    <a:pt x="9" y="944"/>
                    <a:pt x="3" y="1000"/>
                  </a:cubicBezTo>
                  <a:cubicBezTo>
                    <a:pt x="1" y="1056"/>
                    <a:pt x="26" y="1112"/>
                    <a:pt x="70" y="1151"/>
                  </a:cubicBezTo>
                  <a:cubicBezTo>
                    <a:pt x="709" y="1692"/>
                    <a:pt x="1560" y="1999"/>
                    <a:pt x="2408" y="1999"/>
                  </a:cubicBezTo>
                  <a:cubicBezTo>
                    <a:pt x="2416" y="1999"/>
                    <a:pt x="2428" y="1999"/>
                    <a:pt x="2439" y="2002"/>
                  </a:cubicBezTo>
                  <a:cubicBezTo>
                    <a:pt x="2871" y="1999"/>
                    <a:pt x="3203" y="1907"/>
                    <a:pt x="3457" y="1726"/>
                  </a:cubicBezTo>
                  <a:cubicBezTo>
                    <a:pt x="3677" y="1569"/>
                    <a:pt x="3834" y="1327"/>
                    <a:pt x="3878" y="1076"/>
                  </a:cubicBezTo>
                  <a:cubicBezTo>
                    <a:pt x="3901" y="936"/>
                    <a:pt x="3892" y="805"/>
                    <a:pt x="3850" y="679"/>
                  </a:cubicBezTo>
                  <a:cubicBezTo>
                    <a:pt x="3770" y="442"/>
                    <a:pt x="3580" y="244"/>
                    <a:pt x="3318" y="130"/>
                  </a:cubicBezTo>
                  <a:cubicBezTo>
                    <a:pt x="3078" y="24"/>
                    <a:pt x="2827" y="7"/>
                    <a:pt x="2631" y="1"/>
                  </a:cubicBezTo>
                  <a:cubicBezTo>
                    <a:pt x="2599" y="1"/>
                    <a:pt x="2567" y="0"/>
                    <a:pt x="25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1963;p48">
              <a:extLst>
                <a:ext uri="{FF2B5EF4-FFF2-40B4-BE49-F238E27FC236}">
                  <a16:creationId xmlns:a16="http://schemas.microsoft.com/office/drawing/2014/main" id="{815BAC98-18CB-8C37-6F43-9E1EB49C3672}"/>
                </a:ext>
              </a:extLst>
            </p:cNvPr>
            <p:cNvSpPr/>
            <p:nvPr/>
          </p:nvSpPr>
          <p:spPr>
            <a:xfrm rot="-293290">
              <a:off x="1893426" y="1492996"/>
              <a:ext cx="73439" cy="133961"/>
            </a:xfrm>
            <a:custGeom>
              <a:avLst/>
              <a:gdLst/>
              <a:ahLst/>
              <a:cxnLst/>
              <a:rect l="l" t="t" r="r" b="b"/>
              <a:pathLst>
                <a:path w="1875" h="3420" extrusionOk="0">
                  <a:moveTo>
                    <a:pt x="1093" y="0"/>
                  </a:moveTo>
                  <a:cubicBezTo>
                    <a:pt x="1080" y="0"/>
                    <a:pt x="1066" y="1"/>
                    <a:pt x="1052" y="2"/>
                  </a:cubicBezTo>
                  <a:cubicBezTo>
                    <a:pt x="837" y="16"/>
                    <a:pt x="650" y="136"/>
                    <a:pt x="516" y="301"/>
                  </a:cubicBezTo>
                  <a:cubicBezTo>
                    <a:pt x="388" y="462"/>
                    <a:pt x="307" y="661"/>
                    <a:pt x="248" y="861"/>
                  </a:cubicBezTo>
                  <a:cubicBezTo>
                    <a:pt x="0" y="1696"/>
                    <a:pt x="47" y="2616"/>
                    <a:pt x="396" y="3420"/>
                  </a:cubicBezTo>
                  <a:cubicBezTo>
                    <a:pt x="1060" y="2959"/>
                    <a:pt x="1548" y="2254"/>
                    <a:pt x="1755" y="1470"/>
                  </a:cubicBezTo>
                  <a:cubicBezTo>
                    <a:pt x="1836" y="1163"/>
                    <a:pt x="1875" y="831"/>
                    <a:pt x="1763" y="532"/>
                  </a:cubicBezTo>
                  <a:cubicBezTo>
                    <a:pt x="1688" y="329"/>
                    <a:pt x="1532" y="150"/>
                    <a:pt x="1339" y="61"/>
                  </a:cubicBezTo>
                  <a:cubicBezTo>
                    <a:pt x="1262" y="22"/>
                    <a:pt x="1179" y="0"/>
                    <a:pt x="10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1964;p48">
              <a:extLst>
                <a:ext uri="{FF2B5EF4-FFF2-40B4-BE49-F238E27FC236}">
                  <a16:creationId xmlns:a16="http://schemas.microsoft.com/office/drawing/2014/main" id="{C02E025D-404A-2B6A-A564-A6B927A1F610}"/>
                </a:ext>
              </a:extLst>
            </p:cNvPr>
            <p:cNvSpPr/>
            <p:nvPr/>
          </p:nvSpPr>
          <p:spPr>
            <a:xfrm rot="-293290">
              <a:off x="1885552" y="1485517"/>
              <a:ext cx="88205" cy="148924"/>
            </a:xfrm>
            <a:custGeom>
              <a:avLst/>
              <a:gdLst/>
              <a:ahLst/>
              <a:cxnLst/>
              <a:rect l="l" t="t" r="r" b="b"/>
              <a:pathLst>
                <a:path w="2252" h="3802" extrusionOk="0">
                  <a:moveTo>
                    <a:pt x="1281" y="384"/>
                  </a:moveTo>
                  <a:cubicBezTo>
                    <a:pt x="1339" y="384"/>
                    <a:pt x="1401" y="398"/>
                    <a:pt x="1459" y="426"/>
                  </a:cubicBezTo>
                  <a:cubicBezTo>
                    <a:pt x="1599" y="493"/>
                    <a:pt x="1721" y="632"/>
                    <a:pt x="1780" y="788"/>
                  </a:cubicBezTo>
                  <a:cubicBezTo>
                    <a:pt x="1861" y="1006"/>
                    <a:pt x="1858" y="1277"/>
                    <a:pt x="1766" y="1611"/>
                  </a:cubicBezTo>
                  <a:cubicBezTo>
                    <a:pt x="1593" y="2273"/>
                    <a:pt x="1203" y="2878"/>
                    <a:pt x="678" y="3305"/>
                  </a:cubicBezTo>
                  <a:cubicBezTo>
                    <a:pt x="438" y="2610"/>
                    <a:pt x="419" y="1821"/>
                    <a:pt x="631" y="1106"/>
                  </a:cubicBezTo>
                  <a:cubicBezTo>
                    <a:pt x="698" y="883"/>
                    <a:pt x="767" y="730"/>
                    <a:pt x="865" y="613"/>
                  </a:cubicBezTo>
                  <a:cubicBezTo>
                    <a:pt x="974" y="479"/>
                    <a:pt x="1122" y="392"/>
                    <a:pt x="1258" y="384"/>
                  </a:cubicBezTo>
                  <a:close/>
                  <a:moveTo>
                    <a:pt x="1285" y="0"/>
                  </a:moveTo>
                  <a:cubicBezTo>
                    <a:pt x="1269" y="0"/>
                    <a:pt x="1254" y="1"/>
                    <a:pt x="1239" y="2"/>
                  </a:cubicBezTo>
                  <a:cubicBezTo>
                    <a:pt x="991" y="16"/>
                    <a:pt x="745" y="150"/>
                    <a:pt x="569" y="370"/>
                  </a:cubicBezTo>
                  <a:cubicBezTo>
                    <a:pt x="405" y="574"/>
                    <a:pt x="321" y="814"/>
                    <a:pt x="265" y="998"/>
                  </a:cubicBezTo>
                  <a:cubicBezTo>
                    <a:pt x="0" y="1890"/>
                    <a:pt x="53" y="2847"/>
                    <a:pt x="419" y="3687"/>
                  </a:cubicBezTo>
                  <a:cubicBezTo>
                    <a:pt x="438" y="3740"/>
                    <a:pt x="486" y="3779"/>
                    <a:pt x="541" y="3796"/>
                  </a:cubicBezTo>
                  <a:cubicBezTo>
                    <a:pt x="558" y="3799"/>
                    <a:pt x="575" y="3801"/>
                    <a:pt x="592" y="3801"/>
                  </a:cubicBezTo>
                  <a:cubicBezTo>
                    <a:pt x="631" y="3801"/>
                    <a:pt x="670" y="3793"/>
                    <a:pt x="703" y="3771"/>
                  </a:cubicBezTo>
                  <a:cubicBezTo>
                    <a:pt x="1398" y="3294"/>
                    <a:pt x="1920" y="2540"/>
                    <a:pt x="2140" y="1712"/>
                  </a:cubicBezTo>
                  <a:cubicBezTo>
                    <a:pt x="2252" y="1293"/>
                    <a:pt x="2252" y="950"/>
                    <a:pt x="2146" y="657"/>
                  </a:cubicBezTo>
                  <a:cubicBezTo>
                    <a:pt x="2051" y="401"/>
                    <a:pt x="1858" y="186"/>
                    <a:pt x="1624" y="77"/>
                  </a:cubicBezTo>
                  <a:cubicBezTo>
                    <a:pt x="1513" y="28"/>
                    <a:pt x="1400" y="0"/>
                    <a:pt x="12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3" name="Google Shape;2154;p48">
            <a:extLst>
              <a:ext uri="{FF2B5EF4-FFF2-40B4-BE49-F238E27FC236}">
                <a16:creationId xmlns:a16="http://schemas.microsoft.com/office/drawing/2014/main" id="{7BECB68B-F4D6-EB51-A4E1-43DA32CDF3A9}"/>
              </a:ext>
            </a:extLst>
          </p:cNvPr>
          <p:cNvGrpSpPr/>
          <p:nvPr/>
        </p:nvGrpSpPr>
        <p:grpSpPr>
          <a:xfrm>
            <a:off x="8089965" y="1268197"/>
            <a:ext cx="383249" cy="360047"/>
            <a:chOff x="1130114" y="2192815"/>
            <a:chExt cx="383249" cy="360047"/>
          </a:xfrm>
        </p:grpSpPr>
        <p:sp>
          <p:nvSpPr>
            <p:cNvPr id="2334" name="Google Shape;2155;p48">
              <a:extLst>
                <a:ext uri="{FF2B5EF4-FFF2-40B4-BE49-F238E27FC236}">
                  <a16:creationId xmlns:a16="http://schemas.microsoft.com/office/drawing/2014/main" id="{EE18CB6F-A6F5-DE17-5D48-1CCDD603FE22}"/>
                </a:ext>
              </a:extLst>
            </p:cNvPr>
            <p:cNvSpPr/>
            <p:nvPr/>
          </p:nvSpPr>
          <p:spPr>
            <a:xfrm>
              <a:off x="1130114" y="2192815"/>
              <a:ext cx="383249" cy="360047"/>
            </a:xfrm>
            <a:custGeom>
              <a:avLst/>
              <a:gdLst/>
              <a:ahLst/>
              <a:cxnLst/>
              <a:rect l="l" t="t" r="r" b="b"/>
              <a:pathLst>
                <a:path w="13049" h="12259" extrusionOk="0">
                  <a:moveTo>
                    <a:pt x="2686" y="0"/>
                  </a:moveTo>
                  <a:cubicBezTo>
                    <a:pt x="1555" y="0"/>
                    <a:pt x="577" y="843"/>
                    <a:pt x="412" y="1954"/>
                  </a:cubicBezTo>
                  <a:cubicBezTo>
                    <a:pt x="365" y="2257"/>
                    <a:pt x="0" y="5051"/>
                    <a:pt x="1615" y="9065"/>
                  </a:cubicBezTo>
                  <a:cubicBezTo>
                    <a:pt x="2465" y="11184"/>
                    <a:pt x="3682" y="12259"/>
                    <a:pt x="5225" y="12259"/>
                  </a:cubicBezTo>
                  <a:cubicBezTo>
                    <a:pt x="5282" y="12259"/>
                    <a:pt x="5339" y="12259"/>
                    <a:pt x="5384" y="12257"/>
                  </a:cubicBezTo>
                  <a:cubicBezTo>
                    <a:pt x="7258" y="12158"/>
                    <a:pt x="8398" y="10449"/>
                    <a:pt x="9078" y="8707"/>
                  </a:cubicBezTo>
                  <a:cubicBezTo>
                    <a:pt x="10745" y="7999"/>
                    <a:pt x="13048" y="6689"/>
                    <a:pt x="12726" y="4355"/>
                  </a:cubicBezTo>
                  <a:cubicBezTo>
                    <a:pt x="12399" y="1968"/>
                    <a:pt x="9607" y="1107"/>
                    <a:pt x="6922" y="580"/>
                  </a:cubicBezTo>
                  <a:cubicBezTo>
                    <a:pt x="5027" y="207"/>
                    <a:pt x="3162" y="34"/>
                    <a:pt x="2901" y="11"/>
                  </a:cubicBezTo>
                  <a:lnTo>
                    <a:pt x="2799" y="0"/>
                  </a:ln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156;p48">
              <a:extLst>
                <a:ext uri="{FF2B5EF4-FFF2-40B4-BE49-F238E27FC236}">
                  <a16:creationId xmlns:a16="http://schemas.microsoft.com/office/drawing/2014/main" id="{E4E202FA-9406-77E3-B2BF-C2A1385899A6}"/>
                </a:ext>
              </a:extLst>
            </p:cNvPr>
            <p:cNvSpPr/>
            <p:nvPr/>
          </p:nvSpPr>
          <p:spPr>
            <a:xfrm>
              <a:off x="1209384" y="2262187"/>
              <a:ext cx="226795" cy="221538"/>
            </a:xfrm>
            <a:custGeom>
              <a:avLst/>
              <a:gdLst/>
              <a:ahLst/>
              <a:cxnLst/>
              <a:rect l="l" t="t" r="r" b="b"/>
              <a:pathLst>
                <a:path w="7722" h="7543" extrusionOk="0">
                  <a:moveTo>
                    <a:pt x="184" y="1089"/>
                  </a:moveTo>
                  <a:cubicBezTo>
                    <a:pt x="242" y="1344"/>
                    <a:pt x="319" y="1593"/>
                    <a:pt x="410" y="1835"/>
                  </a:cubicBezTo>
                  <a:cubicBezTo>
                    <a:pt x="315" y="1594"/>
                    <a:pt x="241" y="1344"/>
                    <a:pt x="184" y="1089"/>
                  </a:cubicBezTo>
                  <a:close/>
                  <a:moveTo>
                    <a:pt x="5453" y="3733"/>
                  </a:moveTo>
                  <a:cubicBezTo>
                    <a:pt x="5319" y="3776"/>
                    <a:pt x="5184" y="3812"/>
                    <a:pt x="5043" y="3837"/>
                  </a:cubicBezTo>
                  <a:cubicBezTo>
                    <a:pt x="5182" y="3810"/>
                    <a:pt x="5318" y="3775"/>
                    <a:pt x="5453" y="3733"/>
                  </a:cubicBezTo>
                  <a:close/>
                  <a:moveTo>
                    <a:pt x="98" y="0"/>
                  </a:moveTo>
                  <a:cubicBezTo>
                    <a:pt x="91" y="0"/>
                    <a:pt x="85" y="2"/>
                    <a:pt x="80" y="6"/>
                  </a:cubicBezTo>
                  <a:cubicBezTo>
                    <a:pt x="73" y="8"/>
                    <a:pt x="67" y="12"/>
                    <a:pt x="63" y="15"/>
                  </a:cubicBezTo>
                  <a:lnTo>
                    <a:pt x="60" y="16"/>
                  </a:lnTo>
                  <a:cubicBezTo>
                    <a:pt x="50" y="28"/>
                    <a:pt x="47" y="41"/>
                    <a:pt x="47" y="56"/>
                  </a:cubicBezTo>
                  <a:cubicBezTo>
                    <a:pt x="60" y="405"/>
                    <a:pt x="108" y="748"/>
                    <a:pt x="184" y="1089"/>
                  </a:cubicBezTo>
                  <a:cubicBezTo>
                    <a:pt x="150" y="952"/>
                    <a:pt x="125" y="810"/>
                    <a:pt x="104" y="664"/>
                  </a:cubicBezTo>
                  <a:cubicBezTo>
                    <a:pt x="100" y="639"/>
                    <a:pt x="76" y="620"/>
                    <a:pt x="48" y="620"/>
                  </a:cubicBezTo>
                  <a:cubicBezTo>
                    <a:pt x="36" y="622"/>
                    <a:pt x="23" y="629"/>
                    <a:pt x="14" y="639"/>
                  </a:cubicBezTo>
                  <a:cubicBezTo>
                    <a:pt x="6" y="647"/>
                    <a:pt x="0" y="660"/>
                    <a:pt x="0" y="674"/>
                  </a:cubicBezTo>
                  <a:cubicBezTo>
                    <a:pt x="0" y="885"/>
                    <a:pt x="7" y="1151"/>
                    <a:pt x="30" y="1466"/>
                  </a:cubicBezTo>
                  <a:cubicBezTo>
                    <a:pt x="111" y="2483"/>
                    <a:pt x="367" y="4002"/>
                    <a:pt x="1097" y="5824"/>
                  </a:cubicBezTo>
                  <a:cubicBezTo>
                    <a:pt x="1551" y="6948"/>
                    <a:pt x="2044" y="7542"/>
                    <a:pt x="2528" y="7542"/>
                  </a:cubicBezTo>
                  <a:cubicBezTo>
                    <a:pt x="2539" y="7542"/>
                    <a:pt x="2550" y="7542"/>
                    <a:pt x="2561" y="7541"/>
                  </a:cubicBezTo>
                  <a:cubicBezTo>
                    <a:pt x="2774" y="7531"/>
                    <a:pt x="2995" y="7408"/>
                    <a:pt x="3217" y="7173"/>
                  </a:cubicBezTo>
                  <a:cubicBezTo>
                    <a:pt x="3633" y="6734"/>
                    <a:pt x="3996" y="5966"/>
                    <a:pt x="4241" y="5325"/>
                  </a:cubicBezTo>
                  <a:cubicBezTo>
                    <a:pt x="4244" y="5317"/>
                    <a:pt x="4245" y="5311"/>
                    <a:pt x="4250" y="5304"/>
                  </a:cubicBezTo>
                  <a:cubicBezTo>
                    <a:pt x="4264" y="5264"/>
                    <a:pt x="4278" y="5227"/>
                    <a:pt x="4292" y="5192"/>
                  </a:cubicBezTo>
                  <a:cubicBezTo>
                    <a:pt x="4308" y="5155"/>
                    <a:pt x="4319" y="5120"/>
                    <a:pt x="4327" y="5096"/>
                  </a:cubicBezTo>
                  <a:cubicBezTo>
                    <a:pt x="4332" y="5079"/>
                    <a:pt x="4337" y="5065"/>
                    <a:pt x="4342" y="5055"/>
                  </a:cubicBezTo>
                  <a:cubicBezTo>
                    <a:pt x="4345" y="5046"/>
                    <a:pt x="4344" y="5041"/>
                    <a:pt x="4346" y="5036"/>
                  </a:cubicBezTo>
                  <a:lnTo>
                    <a:pt x="4346" y="5034"/>
                  </a:lnTo>
                  <a:cubicBezTo>
                    <a:pt x="4408" y="4861"/>
                    <a:pt x="4456" y="4702"/>
                    <a:pt x="4493" y="4576"/>
                  </a:cubicBezTo>
                  <a:cubicBezTo>
                    <a:pt x="4497" y="4566"/>
                    <a:pt x="4500" y="4559"/>
                    <a:pt x="4506" y="4552"/>
                  </a:cubicBezTo>
                  <a:cubicBezTo>
                    <a:pt x="4509" y="4548"/>
                    <a:pt x="4519" y="4544"/>
                    <a:pt x="4526" y="4541"/>
                  </a:cubicBezTo>
                  <a:cubicBezTo>
                    <a:pt x="5392" y="4218"/>
                    <a:pt x="6085" y="3901"/>
                    <a:pt x="6598" y="3598"/>
                  </a:cubicBezTo>
                  <a:cubicBezTo>
                    <a:pt x="6944" y="3392"/>
                    <a:pt x="7212" y="3192"/>
                    <a:pt x="7394" y="2998"/>
                  </a:cubicBezTo>
                  <a:cubicBezTo>
                    <a:pt x="7622" y="2758"/>
                    <a:pt x="7722" y="2526"/>
                    <a:pt x="7693" y="2309"/>
                  </a:cubicBezTo>
                  <a:cubicBezTo>
                    <a:pt x="7470" y="681"/>
                    <a:pt x="179" y="8"/>
                    <a:pt x="105" y="1"/>
                  </a:cubicBezTo>
                  <a:cubicBezTo>
                    <a:pt x="103" y="0"/>
                    <a:pt x="10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157;p48">
              <a:extLst>
                <a:ext uri="{FF2B5EF4-FFF2-40B4-BE49-F238E27FC236}">
                  <a16:creationId xmlns:a16="http://schemas.microsoft.com/office/drawing/2014/main" id="{6C74FDD2-84D4-403B-99DC-6F4E257B757E}"/>
                </a:ext>
              </a:extLst>
            </p:cNvPr>
            <p:cNvSpPr/>
            <p:nvPr/>
          </p:nvSpPr>
          <p:spPr>
            <a:xfrm>
              <a:off x="1195580" y="2257194"/>
              <a:ext cx="247501" cy="231318"/>
            </a:xfrm>
            <a:custGeom>
              <a:avLst/>
              <a:gdLst/>
              <a:ahLst/>
              <a:cxnLst/>
              <a:rect l="l" t="t" r="r" b="b"/>
              <a:pathLst>
                <a:path w="8427" h="7876" extrusionOk="0">
                  <a:moveTo>
                    <a:pt x="554" y="229"/>
                  </a:moveTo>
                  <a:lnTo>
                    <a:pt x="554" y="229"/>
                  </a:lnTo>
                  <a:cubicBezTo>
                    <a:pt x="2693" y="421"/>
                    <a:pt x="7925" y="1168"/>
                    <a:pt x="8108" y="2491"/>
                  </a:cubicBezTo>
                  <a:cubicBezTo>
                    <a:pt x="8167" y="2922"/>
                    <a:pt x="7670" y="3651"/>
                    <a:pt x="4975" y="4660"/>
                  </a:cubicBezTo>
                  <a:cubicBezTo>
                    <a:pt x="4940" y="4672"/>
                    <a:pt x="4915" y="4699"/>
                    <a:pt x="4906" y="4734"/>
                  </a:cubicBezTo>
                  <a:cubicBezTo>
                    <a:pt x="4678" y="5530"/>
                    <a:pt x="3901" y="7607"/>
                    <a:pt x="3026" y="7654"/>
                  </a:cubicBezTo>
                  <a:lnTo>
                    <a:pt x="2998" y="7654"/>
                  </a:lnTo>
                  <a:cubicBezTo>
                    <a:pt x="2541" y="7654"/>
                    <a:pt x="2065" y="7075"/>
                    <a:pt x="1622" y="5974"/>
                  </a:cubicBezTo>
                  <a:cubicBezTo>
                    <a:pt x="392" y="2912"/>
                    <a:pt x="507" y="718"/>
                    <a:pt x="554" y="229"/>
                  </a:cubicBezTo>
                  <a:close/>
                  <a:moveTo>
                    <a:pt x="457" y="1"/>
                  </a:moveTo>
                  <a:cubicBezTo>
                    <a:pt x="404" y="1"/>
                    <a:pt x="357" y="40"/>
                    <a:pt x="349" y="94"/>
                  </a:cubicBezTo>
                  <a:cubicBezTo>
                    <a:pt x="333" y="192"/>
                    <a:pt x="0" y="2528"/>
                    <a:pt x="1419" y="6057"/>
                  </a:cubicBezTo>
                  <a:cubicBezTo>
                    <a:pt x="1913" y="7278"/>
                    <a:pt x="2428" y="7875"/>
                    <a:pt x="2996" y="7875"/>
                  </a:cubicBezTo>
                  <a:cubicBezTo>
                    <a:pt x="3011" y="7875"/>
                    <a:pt x="3025" y="7875"/>
                    <a:pt x="3039" y="7874"/>
                  </a:cubicBezTo>
                  <a:cubicBezTo>
                    <a:pt x="4173" y="7813"/>
                    <a:pt x="4977" y="5262"/>
                    <a:pt x="5101" y="4846"/>
                  </a:cubicBezTo>
                  <a:cubicBezTo>
                    <a:pt x="7373" y="3989"/>
                    <a:pt x="8427" y="3210"/>
                    <a:pt x="8324" y="2461"/>
                  </a:cubicBezTo>
                  <a:cubicBezTo>
                    <a:pt x="8219" y="1693"/>
                    <a:pt x="6856" y="1045"/>
                    <a:pt x="4268" y="538"/>
                  </a:cubicBezTo>
                  <a:cubicBezTo>
                    <a:pt x="2376" y="165"/>
                    <a:pt x="486" y="4"/>
                    <a:pt x="466" y="1"/>
                  </a:cubicBezTo>
                  <a:cubicBezTo>
                    <a:pt x="463" y="1"/>
                    <a:pt x="460"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158;p48">
              <a:extLst>
                <a:ext uri="{FF2B5EF4-FFF2-40B4-BE49-F238E27FC236}">
                  <a16:creationId xmlns:a16="http://schemas.microsoft.com/office/drawing/2014/main" id="{9E9367F9-8AF4-4E33-1802-78C1D92ACDAE}"/>
                </a:ext>
              </a:extLst>
            </p:cNvPr>
            <p:cNvSpPr/>
            <p:nvPr/>
          </p:nvSpPr>
          <p:spPr>
            <a:xfrm>
              <a:off x="1256875" y="2359784"/>
              <a:ext cx="67786" cy="34157"/>
            </a:xfrm>
            <a:custGeom>
              <a:avLst/>
              <a:gdLst/>
              <a:ahLst/>
              <a:cxnLst/>
              <a:rect l="l" t="t" r="r" b="b"/>
              <a:pathLst>
                <a:path w="2308" h="1163" extrusionOk="0">
                  <a:moveTo>
                    <a:pt x="65" y="1"/>
                  </a:moveTo>
                  <a:cubicBezTo>
                    <a:pt x="47" y="1"/>
                    <a:pt x="30" y="9"/>
                    <a:pt x="19" y="24"/>
                  </a:cubicBezTo>
                  <a:cubicBezTo>
                    <a:pt x="1" y="50"/>
                    <a:pt x="8" y="83"/>
                    <a:pt x="34" y="101"/>
                  </a:cubicBezTo>
                  <a:cubicBezTo>
                    <a:pt x="676" y="543"/>
                    <a:pt x="1404" y="1043"/>
                    <a:pt x="2241" y="1162"/>
                  </a:cubicBezTo>
                  <a:lnTo>
                    <a:pt x="2248" y="1162"/>
                  </a:lnTo>
                  <a:cubicBezTo>
                    <a:pt x="2275" y="1162"/>
                    <a:pt x="2298" y="1142"/>
                    <a:pt x="2304" y="1115"/>
                  </a:cubicBezTo>
                  <a:cubicBezTo>
                    <a:pt x="2308" y="1085"/>
                    <a:pt x="2287" y="1057"/>
                    <a:pt x="2257" y="1054"/>
                  </a:cubicBezTo>
                  <a:cubicBezTo>
                    <a:pt x="1445" y="937"/>
                    <a:pt x="727" y="444"/>
                    <a:pt x="96" y="10"/>
                  </a:cubicBezTo>
                  <a:cubicBezTo>
                    <a:pt x="87" y="4"/>
                    <a:pt x="7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159;p48">
              <a:extLst>
                <a:ext uri="{FF2B5EF4-FFF2-40B4-BE49-F238E27FC236}">
                  <a16:creationId xmlns:a16="http://schemas.microsoft.com/office/drawing/2014/main" id="{79ADDE2B-8433-05A8-8FBD-5916E2A87058}"/>
                </a:ext>
              </a:extLst>
            </p:cNvPr>
            <p:cNvSpPr/>
            <p:nvPr/>
          </p:nvSpPr>
          <p:spPr>
            <a:xfrm>
              <a:off x="1282603" y="2359167"/>
              <a:ext cx="88756" cy="19090"/>
            </a:xfrm>
            <a:custGeom>
              <a:avLst/>
              <a:gdLst/>
              <a:ahLst/>
              <a:cxnLst/>
              <a:rect l="l" t="t" r="r" b="b"/>
              <a:pathLst>
                <a:path w="3022" h="650" extrusionOk="0">
                  <a:moveTo>
                    <a:pt x="64" y="0"/>
                  </a:moveTo>
                  <a:cubicBezTo>
                    <a:pt x="46" y="0"/>
                    <a:pt x="28" y="9"/>
                    <a:pt x="18" y="24"/>
                  </a:cubicBezTo>
                  <a:cubicBezTo>
                    <a:pt x="1" y="51"/>
                    <a:pt x="8" y="85"/>
                    <a:pt x="33" y="101"/>
                  </a:cubicBezTo>
                  <a:cubicBezTo>
                    <a:pt x="585" y="460"/>
                    <a:pt x="1254" y="649"/>
                    <a:pt x="1920" y="649"/>
                  </a:cubicBezTo>
                  <a:cubicBezTo>
                    <a:pt x="2279" y="649"/>
                    <a:pt x="2640" y="594"/>
                    <a:pt x="2979" y="480"/>
                  </a:cubicBezTo>
                  <a:cubicBezTo>
                    <a:pt x="3008" y="471"/>
                    <a:pt x="3021" y="438"/>
                    <a:pt x="3013" y="410"/>
                  </a:cubicBezTo>
                  <a:cubicBezTo>
                    <a:pt x="3006" y="388"/>
                    <a:pt x="2985" y="374"/>
                    <a:pt x="2962" y="374"/>
                  </a:cubicBezTo>
                  <a:cubicBezTo>
                    <a:pt x="2956" y="374"/>
                    <a:pt x="2949" y="375"/>
                    <a:pt x="2943" y="377"/>
                  </a:cubicBezTo>
                  <a:cubicBezTo>
                    <a:pt x="2616" y="486"/>
                    <a:pt x="2270" y="539"/>
                    <a:pt x="1922" y="539"/>
                  </a:cubicBezTo>
                  <a:cubicBezTo>
                    <a:pt x="1278" y="539"/>
                    <a:pt x="629" y="357"/>
                    <a:pt x="93" y="8"/>
                  </a:cubicBezTo>
                  <a:cubicBezTo>
                    <a:pt x="85" y="3"/>
                    <a:pt x="74"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160;p48">
              <a:extLst>
                <a:ext uri="{FF2B5EF4-FFF2-40B4-BE49-F238E27FC236}">
                  <a16:creationId xmlns:a16="http://schemas.microsoft.com/office/drawing/2014/main" id="{3B33B086-5705-4135-9734-DB2F93B562CB}"/>
                </a:ext>
              </a:extLst>
            </p:cNvPr>
            <p:cNvSpPr/>
            <p:nvPr/>
          </p:nvSpPr>
          <p:spPr>
            <a:xfrm>
              <a:off x="1304748" y="2351824"/>
              <a:ext cx="20794" cy="7431"/>
            </a:xfrm>
            <a:custGeom>
              <a:avLst/>
              <a:gdLst/>
              <a:ahLst/>
              <a:cxnLst/>
              <a:rect l="l" t="t" r="r" b="b"/>
              <a:pathLst>
                <a:path w="708" h="253" extrusionOk="0">
                  <a:moveTo>
                    <a:pt x="63" y="0"/>
                  </a:moveTo>
                  <a:cubicBezTo>
                    <a:pt x="40" y="0"/>
                    <a:pt x="19" y="14"/>
                    <a:pt x="11" y="36"/>
                  </a:cubicBezTo>
                  <a:cubicBezTo>
                    <a:pt x="0" y="65"/>
                    <a:pt x="14" y="96"/>
                    <a:pt x="43" y="107"/>
                  </a:cubicBezTo>
                  <a:cubicBezTo>
                    <a:pt x="236" y="180"/>
                    <a:pt x="439" y="228"/>
                    <a:pt x="642" y="253"/>
                  </a:cubicBezTo>
                  <a:lnTo>
                    <a:pt x="649" y="253"/>
                  </a:lnTo>
                  <a:cubicBezTo>
                    <a:pt x="678" y="253"/>
                    <a:pt x="702" y="231"/>
                    <a:pt x="705" y="203"/>
                  </a:cubicBezTo>
                  <a:cubicBezTo>
                    <a:pt x="708" y="173"/>
                    <a:pt x="688" y="146"/>
                    <a:pt x="657" y="143"/>
                  </a:cubicBezTo>
                  <a:cubicBezTo>
                    <a:pt x="461" y="119"/>
                    <a:pt x="266" y="73"/>
                    <a:pt x="83" y="3"/>
                  </a:cubicBezTo>
                  <a:cubicBezTo>
                    <a:pt x="76" y="1"/>
                    <a:pt x="70"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161;p48">
              <a:extLst>
                <a:ext uri="{FF2B5EF4-FFF2-40B4-BE49-F238E27FC236}">
                  <a16:creationId xmlns:a16="http://schemas.microsoft.com/office/drawing/2014/main" id="{4A2629C8-38D0-AB8C-123F-99D70E6A1E60}"/>
                </a:ext>
              </a:extLst>
            </p:cNvPr>
            <p:cNvSpPr/>
            <p:nvPr/>
          </p:nvSpPr>
          <p:spPr>
            <a:xfrm>
              <a:off x="1209031" y="2259191"/>
              <a:ext cx="26844" cy="84439"/>
            </a:xfrm>
            <a:custGeom>
              <a:avLst/>
              <a:gdLst/>
              <a:ahLst/>
              <a:cxnLst/>
              <a:rect l="l" t="t" r="r" b="b"/>
              <a:pathLst>
                <a:path w="914" h="2875" extrusionOk="0">
                  <a:moveTo>
                    <a:pt x="55" y="0"/>
                  </a:moveTo>
                  <a:cubicBezTo>
                    <a:pt x="25" y="0"/>
                    <a:pt x="1" y="24"/>
                    <a:pt x="1" y="54"/>
                  </a:cubicBezTo>
                  <a:cubicBezTo>
                    <a:pt x="21" y="1037"/>
                    <a:pt x="298" y="2004"/>
                    <a:pt x="802" y="2848"/>
                  </a:cubicBezTo>
                  <a:cubicBezTo>
                    <a:pt x="811" y="2865"/>
                    <a:pt x="831" y="2874"/>
                    <a:pt x="849" y="2874"/>
                  </a:cubicBezTo>
                  <a:cubicBezTo>
                    <a:pt x="859" y="2874"/>
                    <a:pt x="868" y="2871"/>
                    <a:pt x="878" y="2867"/>
                  </a:cubicBezTo>
                  <a:cubicBezTo>
                    <a:pt x="904" y="2851"/>
                    <a:pt x="914" y="2820"/>
                    <a:pt x="896" y="2793"/>
                  </a:cubicBezTo>
                  <a:cubicBezTo>
                    <a:pt x="402" y="1965"/>
                    <a:pt x="130" y="1018"/>
                    <a:pt x="110" y="53"/>
                  </a:cubicBezTo>
                  <a:cubicBezTo>
                    <a:pt x="110" y="23"/>
                    <a:pt x="90" y="2"/>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162;p48">
              <a:extLst>
                <a:ext uri="{FF2B5EF4-FFF2-40B4-BE49-F238E27FC236}">
                  <a16:creationId xmlns:a16="http://schemas.microsoft.com/office/drawing/2014/main" id="{B3331C45-B89D-76E9-BAEA-84592157294F}"/>
                </a:ext>
              </a:extLst>
            </p:cNvPr>
            <p:cNvSpPr/>
            <p:nvPr/>
          </p:nvSpPr>
          <p:spPr>
            <a:xfrm>
              <a:off x="1239811" y="2349299"/>
              <a:ext cx="7225" cy="6608"/>
            </a:xfrm>
            <a:custGeom>
              <a:avLst/>
              <a:gdLst/>
              <a:ahLst/>
              <a:cxnLst/>
              <a:rect l="l" t="t" r="r" b="b"/>
              <a:pathLst>
                <a:path w="246" h="225" extrusionOk="0">
                  <a:moveTo>
                    <a:pt x="61" y="0"/>
                  </a:moveTo>
                  <a:cubicBezTo>
                    <a:pt x="47" y="0"/>
                    <a:pt x="33" y="6"/>
                    <a:pt x="21" y="17"/>
                  </a:cubicBezTo>
                  <a:cubicBezTo>
                    <a:pt x="1" y="40"/>
                    <a:pt x="2" y="74"/>
                    <a:pt x="24" y="95"/>
                  </a:cubicBezTo>
                  <a:lnTo>
                    <a:pt x="146" y="210"/>
                  </a:lnTo>
                  <a:cubicBezTo>
                    <a:pt x="157" y="219"/>
                    <a:pt x="169" y="225"/>
                    <a:pt x="183" y="225"/>
                  </a:cubicBezTo>
                  <a:cubicBezTo>
                    <a:pt x="197" y="225"/>
                    <a:pt x="212" y="219"/>
                    <a:pt x="224" y="209"/>
                  </a:cubicBezTo>
                  <a:cubicBezTo>
                    <a:pt x="246" y="186"/>
                    <a:pt x="244" y="152"/>
                    <a:pt x="223" y="131"/>
                  </a:cubicBezTo>
                  <a:lnTo>
                    <a:pt x="99" y="15"/>
                  </a:lnTo>
                  <a:cubicBezTo>
                    <a:pt x="88" y="5"/>
                    <a:pt x="75"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163;p48">
              <a:extLst>
                <a:ext uri="{FF2B5EF4-FFF2-40B4-BE49-F238E27FC236}">
                  <a16:creationId xmlns:a16="http://schemas.microsoft.com/office/drawing/2014/main" id="{8C2510B1-A3CF-789D-EF8E-D2F4E970DEDE}"/>
                </a:ext>
              </a:extLst>
            </p:cNvPr>
            <p:cNvSpPr/>
            <p:nvPr/>
          </p:nvSpPr>
          <p:spPr>
            <a:xfrm>
              <a:off x="1300930" y="2285184"/>
              <a:ext cx="77977" cy="18914"/>
            </a:xfrm>
            <a:custGeom>
              <a:avLst/>
              <a:gdLst/>
              <a:ahLst/>
              <a:cxnLst/>
              <a:rect l="l" t="t" r="r" b="b"/>
              <a:pathLst>
                <a:path w="2655" h="644" extrusionOk="0">
                  <a:moveTo>
                    <a:pt x="59" y="1"/>
                  </a:moveTo>
                  <a:cubicBezTo>
                    <a:pt x="32" y="1"/>
                    <a:pt x="12" y="19"/>
                    <a:pt x="6" y="45"/>
                  </a:cubicBezTo>
                  <a:cubicBezTo>
                    <a:pt x="0" y="74"/>
                    <a:pt x="18" y="105"/>
                    <a:pt x="49" y="109"/>
                  </a:cubicBezTo>
                  <a:lnTo>
                    <a:pt x="2584" y="642"/>
                  </a:lnTo>
                  <a:cubicBezTo>
                    <a:pt x="2587" y="643"/>
                    <a:pt x="2591" y="643"/>
                    <a:pt x="2594" y="643"/>
                  </a:cubicBezTo>
                  <a:cubicBezTo>
                    <a:pt x="2619" y="643"/>
                    <a:pt x="2642" y="626"/>
                    <a:pt x="2649" y="599"/>
                  </a:cubicBezTo>
                  <a:cubicBezTo>
                    <a:pt x="2655" y="571"/>
                    <a:pt x="2637" y="541"/>
                    <a:pt x="2607" y="535"/>
                  </a:cubicBezTo>
                  <a:lnTo>
                    <a:pt x="72" y="2"/>
                  </a:lnTo>
                  <a:cubicBezTo>
                    <a:pt x="67" y="1"/>
                    <a:pt x="63"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164;p48">
              <a:extLst>
                <a:ext uri="{FF2B5EF4-FFF2-40B4-BE49-F238E27FC236}">
                  <a16:creationId xmlns:a16="http://schemas.microsoft.com/office/drawing/2014/main" id="{C5C9EA11-810A-3D32-11B9-677EF7DAE88A}"/>
                </a:ext>
              </a:extLst>
            </p:cNvPr>
            <p:cNvSpPr/>
            <p:nvPr/>
          </p:nvSpPr>
          <p:spPr>
            <a:xfrm>
              <a:off x="1276201" y="2279046"/>
              <a:ext cx="9692" cy="4670"/>
            </a:xfrm>
            <a:custGeom>
              <a:avLst/>
              <a:gdLst/>
              <a:ahLst/>
              <a:cxnLst/>
              <a:rect l="l" t="t" r="r" b="b"/>
              <a:pathLst>
                <a:path w="330" h="159" extrusionOk="0">
                  <a:moveTo>
                    <a:pt x="69" y="0"/>
                  </a:moveTo>
                  <a:cubicBezTo>
                    <a:pt x="64" y="0"/>
                    <a:pt x="59" y="0"/>
                    <a:pt x="53" y="1"/>
                  </a:cubicBezTo>
                  <a:cubicBezTo>
                    <a:pt x="24" y="1"/>
                    <a:pt x="1" y="25"/>
                    <a:pt x="1" y="55"/>
                  </a:cubicBezTo>
                  <a:cubicBezTo>
                    <a:pt x="1" y="83"/>
                    <a:pt x="25" y="109"/>
                    <a:pt x="55" y="109"/>
                  </a:cubicBezTo>
                  <a:cubicBezTo>
                    <a:pt x="115" y="110"/>
                    <a:pt x="186" y="125"/>
                    <a:pt x="243" y="153"/>
                  </a:cubicBezTo>
                  <a:cubicBezTo>
                    <a:pt x="250" y="157"/>
                    <a:pt x="259" y="159"/>
                    <a:pt x="267" y="159"/>
                  </a:cubicBezTo>
                  <a:cubicBezTo>
                    <a:pt x="288" y="159"/>
                    <a:pt x="307" y="147"/>
                    <a:pt x="316" y="129"/>
                  </a:cubicBezTo>
                  <a:cubicBezTo>
                    <a:pt x="330" y="102"/>
                    <a:pt x="318" y="69"/>
                    <a:pt x="293" y="55"/>
                  </a:cubicBezTo>
                  <a:cubicBezTo>
                    <a:pt x="222" y="20"/>
                    <a:pt x="14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165;p48">
              <a:extLst>
                <a:ext uri="{FF2B5EF4-FFF2-40B4-BE49-F238E27FC236}">
                  <a16:creationId xmlns:a16="http://schemas.microsoft.com/office/drawing/2014/main" id="{740A2C9A-1CBD-95BB-05F5-61C5C3368716}"/>
                </a:ext>
              </a:extLst>
            </p:cNvPr>
            <p:cNvSpPr/>
            <p:nvPr/>
          </p:nvSpPr>
          <p:spPr>
            <a:xfrm>
              <a:off x="1316643" y="2300045"/>
              <a:ext cx="14509" cy="5375"/>
            </a:xfrm>
            <a:custGeom>
              <a:avLst/>
              <a:gdLst/>
              <a:ahLst/>
              <a:cxnLst/>
              <a:rect l="l" t="t" r="r" b="b"/>
              <a:pathLst>
                <a:path w="494" h="183" extrusionOk="0">
                  <a:moveTo>
                    <a:pt x="60" y="0"/>
                  </a:moveTo>
                  <a:cubicBezTo>
                    <a:pt x="36" y="0"/>
                    <a:pt x="13" y="19"/>
                    <a:pt x="8" y="45"/>
                  </a:cubicBezTo>
                  <a:cubicBezTo>
                    <a:pt x="1" y="76"/>
                    <a:pt x="21" y="104"/>
                    <a:pt x="51" y="109"/>
                  </a:cubicBezTo>
                  <a:lnTo>
                    <a:pt x="422" y="180"/>
                  </a:lnTo>
                  <a:cubicBezTo>
                    <a:pt x="427" y="183"/>
                    <a:pt x="430" y="183"/>
                    <a:pt x="434" y="183"/>
                  </a:cubicBezTo>
                  <a:cubicBezTo>
                    <a:pt x="461" y="183"/>
                    <a:pt x="484" y="164"/>
                    <a:pt x="487" y="137"/>
                  </a:cubicBezTo>
                  <a:cubicBezTo>
                    <a:pt x="494" y="107"/>
                    <a:pt x="475" y="79"/>
                    <a:pt x="444" y="73"/>
                  </a:cubicBezTo>
                  <a:lnTo>
                    <a:pt x="72" y="2"/>
                  </a:lnTo>
                  <a:cubicBezTo>
                    <a:pt x="68" y="1"/>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166;p48">
              <a:extLst>
                <a:ext uri="{FF2B5EF4-FFF2-40B4-BE49-F238E27FC236}">
                  <a16:creationId xmlns:a16="http://schemas.microsoft.com/office/drawing/2014/main" id="{714BE926-8F42-C64B-4933-FC2D00AA69CA}"/>
                </a:ext>
              </a:extLst>
            </p:cNvPr>
            <p:cNvSpPr/>
            <p:nvPr/>
          </p:nvSpPr>
          <p:spPr>
            <a:xfrm>
              <a:off x="1263953" y="2446866"/>
              <a:ext cx="28518" cy="25464"/>
            </a:xfrm>
            <a:custGeom>
              <a:avLst/>
              <a:gdLst/>
              <a:ahLst/>
              <a:cxnLst/>
              <a:rect l="l" t="t" r="r" b="b"/>
              <a:pathLst>
                <a:path w="971" h="867" extrusionOk="0">
                  <a:moveTo>
                    <a:pt x="65" y="1"/>
                  </a:moveTo>
                  <a:cubicBezTo>
                    <a:pt x="57" y="1"/>
                    <a:pt x="49" y="2"/>
                    <a:pt x="42" y="6"/>
                  </a:cubicBezTo>
                  <a:cubicBezTo>
                    <a:pt x="13" y="19"/>
                    <a:pt x="1" y="50"/>
                    <a:pt x="13" y="78"/>
                  </a:cubicBezTo>
                  <a:cubicBezTo>
                    <a:pt x="95" y="262"/>
                    <a:pt x="193" y="452"/>
                    <a:pt x="341" y="605"/>
                  </a:cubicBezTo>
                  <a:cubicBezTo>
                    <a:pt x="500" y="771"/>
                    <a:pt x="704" y="866"/>
                    <a:pt x="898" y="866"/>
                  </a:cubicBezTo>
                  <a:cubicBezTo>
                    <a:pt x="903" y="866"/>
                    <a:pt x="908" y="866"/>
                    <a:pt x="918" y="863"/>
                  </a:cubicBezTo>
                  <a:cubicBezTo>
                    <a:pt x="948" y="862"/>
                    <a:pt x="970" y="836"/>
                    <a:pt x="970" y="806"/>
                  </a:cubicBezTo>
                  <a:cubicBezTo>
                    <a:pt x="969" y="776"/>
                    <a:pt x="946" y="754"/>
                    <a:pt x="916" y="754"/>
                  </a:cubicBezTo>
                  <a:cubicBezTo>
                    <a:pt x="914" y="753"/>
                    <a:pt x="912" y="752"/>
                    <a:pt x="911" y="752"/>
                  </a:cubicBezTo>
                  <a:cubicBezTo>
                    <a:pt x="907" y="752"/>
                    <a:pt x="903" y="754"/>
                    <a:pt x="899" y="754"/>
                  </a:cubicBezTo>
                  <a:cubicBezTo>
                    <a:pt x="734" y="754"/>
                    <a:pt x="562" y="671"/>
                    <a:pt x="421" y="527"/>
                  </a:cubicBezTo>
                  <a:cubicBezTo>
                    <a:pt x="284" y="385"/>
                    <a:pt x="193" y="205"/>
                    <a:pt x="114" y="32"/>
                  </a:cubicBezTo>
                  <a:cubicBezTo>
                    <a:pt x="105" y="13"/>
                    <a:pt x="86"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167;p48">
              <a:extLst>
                <a:ext uri="{FF2B5EF4-FFF2-40B4-BE49-F238E27FC236}">
                  <a16:creationId xmlns:a16="http://schemas.microsoft.com/office/drawing/2014/main" id="{ED323322-35E2-E51E-9D41-5D3AB455C285}"/>
                </a:ext>
              </a:extLst>
            </p:cNvPr>
            <p:cNvSpPr/>
            <p:nvPr/>
          </p:nvSpPr>
          <p:spPr>
            <a:xfrm>
              <a:off x="1278726" y="2448922"/>
              <a:ext cx="9193" cy="8547"/>
            </a:xfrm>
            <a:custGeom>
              <a:avLst/>
              <a:gdLst/>
              <a:ahLst/>
              <a:cxnLst/>
              <a:rect l="l" t="t" r="r" b="b"/>
              <a:pathLst>
                <a:path w="313" h="291" extrusionOk="0">
                  <a:moveTo>
                    <a:pt x="61" y="0"/>
                  </a:moveTo>
                  <a:cubicBezTo>
                    <a:pt x="46" y="0"/>
                    <a:pt x="32" y="6"/>
                    <a:pt x="20" y="17"/>
                  </a:cubicBezTo>
                  <a:cubicBezTo>
                    <a:pt x="0" y="40"/>
                    <a:pt x="2" y="74"/>
                    <a:pt x="23" y="95"/>
                  </a:cubicBezTo>
                  <a:lnTo>
                    <a:pt x="214" y="276"/>
                  </a:lnTo>
                  <a:cubicBezTo>
                    <a:pt x="224" y="285"/>
                    <a:pt x="237" y="290"/>
                    <a:pt x="251" y="290"/>
                  </a:cubicBezTo>
                  <a:cubicBezTo>
                    <a:pt x="265" y="290"/>
                    <a:pt x="279" y="285"/>
                    <a:pt x="292" y="273"/>
                  </a:cubicBezTo>
                  <a:cubicBezTo>
                    <a:pt x="312" y="251"/>
                    <a:pt x="311" y="216"/>
                    <a:pt x="289" y="195"/>
                  </a:cubicBezTo>
                  <a:lnTo>
                    <a:pt x="99" y="16"/>
                  </a:ln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7" name="Google Shape;2168;p48">
            <a:extLst>
              <a:ext uri="{FF2B5EF4-FFF2-40B4-BE49-F238E27FC236}">
                <a16:creationId xmlns:a16="http://schemas.microsoft.com/office/drawing/2014/main" id="{C0D7BDD9-B2B6-DA5F-E428-012EE552AC72}"/>
              </a:ext>
            </a:extLst>
          </p:cNvPr>
          <p:cNvGrpSpPr/>
          <p:nvPr/>
        </p:nvGrpSpPr>
        <p:grpSpPr>
          <a:xfrm>
            <a:off x="5999051" y="1133546"/>
            <a:ext cx="312879" cy="321425"/>
            <a:chOff x="8068650" y="2896252"/>
            <a:chExt cx="312879" cy="321425"/>
          </a:xfrm>
        </p:grpSpPr>
        <p:sp>
          <p:nvSpPr>
            <p:cNvPr id="2348" name="Google Shape;2169;p48">
              <a:extLst>
                <a:ext uri="{FF2B5EF4-FFF2-40B4-BE49-F238E27FC236}">
                  <a16:creationId xmlns:a16="http://schemas.microsoft.com/office/drawing/2014/main" id="{77FB902F-0936-130C-06FB-F2B74441587A}"/>
                </a:ext>
              </a:extLst>
            </p:cNvPr>
            <p:cNvSpPr/>
            <p:nvPr/>
          </p:nvSpPr>
          <p:spPr>
            <a:xfrm>
              <a:off x="8068650" y="2896252"/>
              <a:ext cx="312879" cy="321425"/>
            </a:xfrm>
            <a:custGeom>
              <a:avLst/>
              <a:gdLst/>
              <a:ahLst/>
              <a:cxnLst/>
              <a:rect l="l" t="t" r="r" b="b"/>
              <a:pathLst>
                <a:path w="10653" h="10944" extrusionOk="0">
                  <a:moveTo>
                    <a:pt x="3986" y="0"/>
                  </a:moveTo>
                  <a:cubicBezTo>
                    <a:pt x="3734" y="0"/>
                    <a:pt x="3481" y="20"/>
                    <a:pt x="3236" y="63"/>
                  </a:cubicBezTo>
                  <a:cubicBezTo>
                    <a:pt x="1488" y="362"/>
                    <a:pt x="242" y="1744"/>
                    <a:pt x="138" y="3499"/>
                  </a:cubicBezTo>
                  <a:cubicBezTo>
                    <a:pt x="0" y="5798"/>
                    <a:pt x="1755" y="8084"/>
                    <a:pt x="4218" y="8816"/>
                  </a:cubicBezTo>
                  <a:cubicBezTo>
                    <a:pt x="5380" y="9160"/>
                    <a:pt x="6171" y="10058"/>
                    <a:pt x="6212" y="10106"/>
                  </a:cubicBezTo>
                  <a:cubicBezTo>
                    <a:pt x="6649" y="10639"/>
                    <a:pt x="7296" y="10943"/>
                    <a:pt x="7987" y="10943"/>
                  </a:cubicBezTo>
                  <a:cubicBezTo>
                    <a:pt x="8195" y="10943"/>
                    <a:pt x="8401" y="10915"/>
                    <a:pt x="8598" y="10859"/>
                  </a:cubicBezTo>
                  <a:cubicBezTo>
                    <a:pt x="9481" y="10616"/>
                    <a:pt x="10136" y="9872"/>
                    <a:pt x="10265" y="8964"/>
                  </a:cubicBezTo>
                  <a:cubicBezTo>
                    <a:pt x="10653" y="6230"/>
                    <a:pt x="9795" y="3535"/>
                    <a:pt x="7968" y="1759"/>
                  </a:cubicBezTo>
                  <a:cubicBezTo>
                    <a:pt x="6803" y="626"/>
                    <a:pt x="5388" y="0"/>
                    <a:pt x="3986" y="0"/>
                  </a:cubicBezTo>
                  <a:close/>
                </a:path>
              </a:pathLst>
            </a:custGeom>
            <a:solidFill>
              <a:schemeClr val="lt1"/>
            </a:solidFill>
            <a:ln>
              <a:noFill/>
            </a:ln>
            <a:effectLst>
              <a:outerShdw blurRad="57150"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170;p48">
              <a:extLst>
                <a:ext uri="{FF2B5EF4-FFF2-40B4-BE49-F238E27FC236}">
                  <a16:creationId xmlns:a16="http://schemas.microsoft.com/office/drawing/2014/main" id="{A30699B6-E88A-EF84-FB82-8A2BEBE49BF1}"/>
                </a:ext>
              </a:extLst>
            </p:cNvPr>
            <p:cNvSpPr/>
            <p:nvPr/>
          </p:nvSpPr>
          <p:spPr>
            <a:xfrm>
              <a:off x="8140753" y="2965007"/>
              <a:ext cx="166499" cy="178687"/>
            </a:xfrm>
            <a:custGeom>
              <a:avLst/>
              <a:gdLst/>
              <a:ahLst/>
              <a:cxnLst/>
              <a:rect l="l" t="t" r="r" b="b"/>
              <a:pathLst>
                <a:path w="5669" h="6084" extrusionOk="0">
                  <a:moveTo>
                    <a:pt x="1536" y="1"/>
                  </a:moveTo>
                  <a:cubicBezTo>
                    <a:pt x="1499" y="1"/>
                    <a:pt x="1461" y="2"/>
                    <a:pt x="1424" y="4"/>
                  </a:cubicBezTo>
                  <a:cubicBezTo>
                    <a:pt x="1339" y="6"/>
                    <a:pt x="1256" y="16"/>
                    <a:pt x="1174" y="31"/>
                  </a:cubicBezTo>
                  <a:cubicBezTo>
                    <a:pt x="648" y="119"/>
                    <a:pt x="281" y="405"/>
                    <a:pt x="114" y="839"/>
                  </a:cubicBezTo>
                  <a:cubicBezTo>
                    <a:pt x="60" y="979"/>
                    <a:pt x="27" y="1134"/>
                    <a:pt x="17" y="1301"/>
                  </a:cubicBezTo>
                  <a:cubicBezTo>
                    <a:pt x="0" y="1577"/>
                    <a:pt x="49" y="1876"/>
                    <a:pt x="156" y="2175"/>
                  </a:cubicBezTo>
                  <a:cubicBezTo>
                    <a:pt x="156" y="2177"/>
                    <a:pt x="157" y="2177"/>
                    <a:pt x="157" y="2178"/>
                  </a:cubicBezTo>
                  <a:cubicBezTo>
                    <a:pt x="463" y="3031"/>
                    <a:pt x="1252" y="3883"/>
                    <a:pt x="2428" y="4233"/>
                  </a:cubicBezTo>
                  <a:cubicBezTo>
                    <a:pt x="3461" y="4541"/>
                    <a:pt x="4286" y="5103"/>
                    <a:pt x="4824" y="5553"/>
                  </a:cubicBezTo>
                  <a:lnTo>
                    <a:pt x="4825" y="5556"/>
                  </a:lnTo>
                  <a:cubicBezTo>
                    <a:pt x="5069" y="5760"/>
                    <a:pt x="5254" y="5944"/>
                    <a:pt x="5375" y="6070"/>
                  </a:cubicBezTo>
                  <a:cubicBezTo>
                    <a:pt x="5382" y="6079"/>
                    <a:pt x="5393" y="6083"/>
                    <a:pt x="5403" y="6083"/>
                  </a:cubicBezTo>
                  <a:cubicBezTo>
                    <a:pt x="5409" y="6083"/>
                    <a:pt x="5416" y="6080"/>
                    <a:pt x="5419" y="6077"/>
                  </a:cubicBezTo>
                  <a:cubicBezTo>
                    <a:pt x="5432" y="6069"/>
                    <a:pt x="5439" y="6056"/>
                    <a:pt x="5439" y="6042"/>
                  </a:cubicBezTo>
                  <a:cubicBezTo>
                    <a:pt x="5440" y="6045"/>
                    <a:pt x="5440" y="6049"/>
                    <a:pt x="5443" y="6055"/>
                  </a:cubicBezTo>
                  <a:cubicBezTo>
                    <a:pt x="5448" y="6070"/>
                    <a:pt x="5465" y="6080"/>
                    <a:pt x="5482" y="6080"/>
                  </a:cubicBezTo>
                  <a:lnTo>
                    <a:pt x="5487" y="6080"/>
                  </a:lnTo>
                  <a:cubicBezTo>
                    <a:pt x="5507" y="6077"/>
                    <a:pt x="5519" y="6057"/>
                    <a:pt x="5516" y="6040"/>
                  </a:cubicBezTo>
                  <a:cubicBezTo>
                    <a:pt x="5493" y="5881"/>
                    <a:pt x="5465" y="5727"/>
                    <a:pt x="5432" y="5572"/>
                  </a:cubicBezTo>
                  <a:lnTo>
                    <a:pt x="5432" y="5572"/>
                  </a:lnTo>
                  <a:cubicBezTo>
                    <a:pt x="5446" y="5639"/>
                    <a:pt x="5462" y="5707"/>
                    <a:pt x="5475" y="5774"/>
                  </a:cubicBezTo>
                  <a:cubicBezTo>
                    <a:pt x="5479" y="5793"/>
                    <a:pt x="5493" y="5805"/>
                    <a:pt x="5512" y="5805"/>
                  </a:cubicBezTo>
                  <a:cubicBezTo>
                    <a:pt x="5513" y="5805"/>
                    <a:pt x="5514" y="5805"/>
                    <a:pt x="5515" y="5805"/>
                  </a:cubicBezTo>
                  <a:cubicBezTo>
                    <a:pt x="5519" y="5805"/>
                    <a:pt x="5529" y="5803"/>
                    <a:pt x="5532" y="5798"/>
                  </a:cubicBezTo>
                  <a:cubicBezTo>
                    <a:pt x="5543" y="5793"/>
                    <a:pt x="5550" y="5781"/>
                    <a:pt x="5550" y="5770"/>
                  </a:cubicBezTo>
                  <a:cubicBezTo>
                    <a:pt x="5668" y="3947"/>
                    <a:pt x="5060" y="2241"/>
                    <a:pt x="3884" y="1099"/>
                  </a:cubicBezTo>
                  <a:cubicBezTo>
                    <a:pt x="3161" y="395"/>
                    <a:pt x="2314"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171;p48">
              <a:extLst>
                <a:ext uri="{FF2B5EF4-FFF2-40B4-BE49-F238E27FC236}">
                  <a16:creationId xmlns:a16="http://schemas.microsoft.com/office/drawing/2014/main" id="{EEC4233A-5D1B-A654-548C-B240AED94DAA}"/>
                </a:ext>
              </a:extLst>
            </p:cNvPr>
            <p:cNvSpPr/>
            <p:nvPr/>
          </p:nvSpPr>
          <p:spPr>
            <a:xfrm>
              <a:off x="8135026" y="2960660"/>
              <a:ext cx="179950" cy="192608"/>
            </a:xfrm>
            <a:custGeom>
              <a:avLst/>
              <a:gdLst/>
              <a:ahLst/>
              <a:cxnLst/>
              <a:rect l="l" t="t" r="r" b="b"/>
              <a:pathLst>
                <a:path w="6127" h="6558" extrusionOk="0">
                  <a:moveTo>
                    <a:pt x="1729" y="220"/>
                  </a:moveTo>
                  <a:cubicBezTo>
                    <a:pt x="2481" y="220"/>
                    <a:pt x="3318" y="606"/>
                    <a:pt x="4026" y="1296"/>
                  </a:cubicBezTo>
                  <a:cubicBezTo>
                    <a:pt x="5251" y="2487"/>
                    <a:pt x="5848" y="4301"/>
                    <a:pt x="5647" y="6191"/>
                  </a:cubicBezTo>
                  <a:cubicBezTo>
                    <a:pt x="5258" y="5772"/>
                    <a:pt x="4201" y="4773"/>
                    <a:pt x="2643" y="4310"/>
                  </a:cubicBezTo>
                  <a:cubicBezTo>
                    <a:pt x="1088" y="3847"/>
                    <a:pt x="222" y="2493"/>
                    <a:pt x="285" y="1452"/>
                  </a:cubicBezTo>
                  <a:cubicBezTo>
                    <a:pt x="324" y="799"/>
                    <a:pt x="725" y="359"/>
                    <a:pt x="1382" y="248"/>
                  </a:cubicBezTo>
                  <a:cubicBezTo>
                    <a:pt x="1494" y="228"/>
                    <a:pt x="1611" y="220"/>
                    <a:pt x="1729" y="220"/>
                  </a:cubicBezTo>
                  <a:close/>
                  <a:moveTo>
                    <a:pt x="1727" y="0"/>
                  </a:moveTo>
                  <a:cubicBezTo>
                    <a:pt x="1598" y="0"/>
                    <a:pt x="1470" y="11"/>
                    <a:pt x="1346" y="32"/>
                  </a:cubicBezTo>
                  <a:cubicBezTo>
                    <a:pt x="591" y="160"/>
                    <a:pt x="113" y="687"/>
                    <a:pt x="67" y="1439"/>
                  </a:cubicBezTo>
                  <a:cubicBezTo>
                    <a:pt x="0" y="2565"/>
                    <a:pt x="922" y="4027"/>
                    <a:pt x="2584" y="4521"/>
                  </a:cubicBezTo>
                  <a:cubicBezTo>
                    <a:pt x="4468" y="5080"/>
                    <a:pt x="5631" y="6502"/>
                    <a:pt x="5641" y="6516"/>
                  </a:cubicBezTo>
                  <a:cubicBezTo>
                    <a:pt x="5663" y="6543"/>
                    <a:pt x="5695" y="6557"/>
                    <a:pt x="5727" y="6557"/>
                  </a:cubicBezTo>
                  <a:cubicBezTo>
                    <a:pt x="5735" y="6557"/>
                    <a:pt x="5747" y="6554"/>
                    <a:pt x="5755" y="6554"/>
                  </a:cubicBezTo>
                  <a:cubicBezTo>
                    <a:pt x="5798" y="6543"/>
                    <a:pt x="5831" y="6507"/>
                    <a:pt x="5835" y="6465"/>
                  </a:cubicBezTo>
                  <a:cubicBezTo>
                    <a:pt x="6127" y="4418"/>
                    <a:pt x="5507" y="2429"/>
                    <a:pt x="4181" y="1140"/>
                  </a:cubicBezTo>
                  <a:cubicBezTo>
                    <a:pt x="3431" y="409"/>
                    <a:pt x="2539" y="0"/>
                    <a:pt x="17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172;p48">
              <a:extLst>
                <a:ext uri="{FF2B5EF4-FFF2-40B4-BE49-F238E27FC236}">
                  <a16:creationId xmlns:a16="http://schemas.microsoft.com/office/drawing/2014/main" id="{194DD7FB-44DE-F77A-280A-FB1EBA6AD100}"/>
                </a:ext>
              </a:extLst>
            </p:cNvPr>
            <p:cNvSpPr/>
            <p:nvPr/>
          </p:nvSpPr>
          <p:spPr>
            <a:xfrm>
              <a:off x="8226161" y="3024980"/>
              <a:ext cx="77860" cy="125263"/>
            </a:xfrm>
            <a:custGeom>
              <a:avLst/>
              <a:gdLst/>
              <a:ahLst/>
              <a:cxnLst/>
              <a:rect l="l" t="t" r="r" b="b"/>
              <a:pathLst>
                <a:path w="2651" h="4265" extrusionOk="0">
                  <a:moveTo>
                    <a:pt x="61" y="0"/>
                  </a:moveTo>
                  <a:cubicBezTo>
                    <a:pt x="46" y="0"/>
                    <a:pt x="30" y="7"/>
                    <a:pt x="19" y="19"/>
                  </a:cubicBezTo>
                  <a:cubicBezTo>
                    <a:pt x="0" y="41"/>
                    <a:pt x="2" y="76"/>
                    <a:pt x="25" y="96"/>
                  </a:cubicBezTo>
                  <a:cubicBezTo>
                    <a:pt x="1244" y="1177"/>
                    <a:pt x="2137" y="2644"/>
                    <a:pt x="2537" y="4225"/>
                  </a:cubicBezTo>
                  <a:cubicBezTo>
                    <a:pt x="2544" y="4249"/>
                    <a:pt x="2565" y="4265"/>
                    <a:pt x="2589" y="4265"/>
                  </a:cubicBezTo>
                  <a:cubicBezTo>
                    <a:pt x="2595" y="4265"/>
                    <a:pt x="2599" y="4265"/>
                    <a:pt x="2604" y="4263"/>
                  </a:cubicBezTo>
                  <a:cubicBezTo>
                    <a:pt x="2632" y="4256"/>
                    <a:pt x="2651" y="4228"/>
                    <a:pt x="2644" y="4198"/>
                  </a:cubicBezTo>
                  <a:cubicBezTo>
                    <a:pt x="2238" y="2596"/>
                    <a:pt x="1333" y="1110"/>
                    <a:pt x="97" y="14"/>
                  </a:cubicBezTo>
                  <a:cubicBezTo>
                    <a:pt x="87" y="5"/>
                    <a:pt x="74"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173;p48">
              <a:extLst>
                <a:ext uri="{FF2B5EF4-FFF2-40B4-BE49-F238E27FC236}">
                  <a16:creationId xmlns:a16="http://schemas.microsoft.com/office/drawing/2014/main" id="{77CFF5D4-7E56-DA64-4A18-1A85D93E8CB9}"/>
                </a:ext>
              </a:extLst>
            </p:cNvPr>
            <p:cNvSpPr/>
            <p:nvPr/>
          </p:nvSpPr>
          <p:spPr>
            <a:xfrm>
              <a:off x="8199816" y="3003305"/>
              <a:ext cx="15801" cy="13070"/>
            </a:xfrm>
            <a:custGeom>
              <a:avLst/>
              <a:gdLst/>
              <a:ahLst/>
              <a:cxnLst/>
              <a:rect l="l" t="t" r="r" b="b"/>
              <a:pathLst>
                <a:path w="538" h="445" extrusionOk="0">
                  <a:moveTo>
                    <a:pt x="61" y="0"/>
                  </a:moveTo>
                  <a:cubicBezTo>
                    <a:pt x="41" y="0"/>
                    <a:pt x="23" y="10"/>
                    <a:pt x="13" y="28"/>
                  </a:cubicBezTo>
                  <a:cubicBezTo>
                    <a:pt x="0" y="54"/>
                    <a:pt x="9" y="88"/>
                    <a:pt x="36" y="102"/>
                  </a:cubicBezTo>
                  <a:cubicBezTo>
                    <a:pt x="187" y="188"/>
                    <a:pt x="322" y="296"/>
                    <a:pt x="437" y="427"/>
                  </a:cubicBezTo>
                  <a:cubicBezTo>
                    <a:pt x="447" y="438"/>
                    <a:pt x="464" y="444"/>
                    <a:pt x="479" y="444"/>
                  </a:cubicBezTo>
                  <a:cubicBezTo>
                    <a:pt x="492" y="444"/>
                    <a:pt x="503" y="438"/>
                    <a:pt x="513" y="428"/>
                  </a:cubicBezTo>
                  <a:cubicBezTo>
                    <a:pt x="536" y="408"/>
                    <a:pt x="537" y="374"/>
                    <a:pt x="517" y="351"/>
                  </a:cubicBezTo>
                  <a:cubicBezTo>
                    <a:pt x="395" y="213"/>
                    <a:pt x="251" y="97"/>
                    <a:pt x="89" y="7"/>
                  </a:cubicBezTo>
                  <a:cubicBezTo>
                    <a:pt x="80" y="2"/>
                    <a:pt x="70"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174;p48">
              <a:extLst>
                <a:ext uri="{FF2B5EF4-FFF2-40B4-BE49-F238E27FC236}">
                  <a16:creationId xmlns:a16="http://schemas.microsoft.com/office/drawing/2014/main" id="{269C19AF-068D-BAD1-5FEF-FEA94E5F6D6F}"/>
                </a:ext>
              </a:extLst>
            </p:cNvPr>
            <p:cNvSpPr/>
            <p:nvPr/>
          </p:nvSpPr>
          <p:spPr>
            <a:xfrm>
              <a:off x="8263079" y="3044600"/>
              <a:ext cx="42087" cy="103940"/>
            </a:xfrm>
            <a:custGeom>
              <a:avLst/>
              <a:gdLst/>
              <a:ahLst/>
              <a:cxnLst/>
              <a:rect l="l" t="t" r="r" b="b"/>
              <a:pathLst>
                <a:path w="1433" h="3539" extrusionOk="0">
                  <a:moveTo>
                    <a:pt x="64" y="0"/>
                  </a:moveTo>
                  <a:cubicBezTo>
                    <a:pt x="54" y="0"/>
                    <a:pt x="43" y="4"/>
                    <a:pt x="34" y="11"/>
                  </a:cubicBezTo>
                  <a:cubicBezTo>
                    <a:pt x="8" y="28"/>
                    <a:pt x="1" y="62"/>
                    <a:pt x="19" y="86"/>
                  </a:cubicBezTo>
                  <a:cubicBezTo>
                    <a:pt x="714" y="1096"/>
                    <a:pt x="1166" y="2272"/>
                    <a:pt x="1320" y="3490"/>
                  </a:cubicBezTo>
                  <a:cubicBezTo>
                    <a:pt x="1324" y="3518"/>
                    <a:pt x="1348" y="3538"/>
                    <a:pt x="1375" y="3538"/>
                  </a:cubicBezTo>
                  <a:cubicBezTo>
                    <a:pt x="1379" y="3538"/>
                    <a:pt x="1381" y="3538"/>
                    <a:pt x="1381" y="3537"/>
                  </a:cubicBezTo>
                  <a:cubicBezTo>
                    <a:pt x="1411" y="3533"/>
                    <a:pt x="1432" y="3507"/>
                    <a:pt x="1429" y="3476"/>
                  </a:cubicBezTo>
                  <a:cubicBezTo>
                    <a:pt x="1273" y="2242"/>
                    <a:pt x="814" y="1047"/>
                    <a:pt x="109" y="25"/>
                  </a:cubicBezTo>
                  <a:cubicBezTo>
                    <a:pt x="99" y="9"/>
                    <a:pt x="81"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175;p48">
              <a:extLst>
                <a:ext uri="{FF2B5EF4-FFF2-40B4-BE49-F238E27FC236}">
                  <a16:creationId xmlns:a16="http://schemas.microsoft.com/office/drawing/2014/main" id="{57F8E8A3-2F12-20A0-0393-DD1792A19697}"/>
                </a:ext>
              </a:extLst>
            </p:cNvPr>
            <p:cNvSpPr/>
            <p:nvPr/>
          </p:nvSpPr>
          <p:spPr>
            <a:xfrm>
              <a:off x="8213855" y="3036024"/>
              <a:ext cx="47814" cy="45847"/>
            </a:xfrm>
            <a:custGeom>
              <a:avLst/>
              <a:gdLst/>
              <a:ahLst/>
              <a:cxnLst/>
              <a:rect l="l" t="t" r="r" b="b"/>
              <a:pathLst>
                <a:path w="1628" h="1561" extrusionOk="0">
                  <a:moveTo>
                    <a:pt x="63" y="1"/>
                  </a:moveTo>
                  <a:cubicBezTo>
                    <a:pt x="45" y="1"/>
                    <a:pt x="28" y="9"/>
                    <a:pt x="16" y="25"/>
                  </a:cubicBezTo>
                  <a:cubicBezTo>
                    <a:pt x="1" y="49"/>
                    <a:pt x="6" y="83"/>
                    <a:pt x="31" y="100"/>
                  </a:cubicBezTo>
                  <a:cubicBezTo>
                    <a:pt x="603" y="498"/>
                    <a:pt x="1106" y="982"/>
                    <a:pt x="1523" y="1539"/>
                  </a:cubicBezTo>
                  <a:cubicBezTo>
                    <a:pt x="1533" y="1553"/>
                    <a:pt x="1552" y="1560"/>
                    <a:pt x="1567" y="1560"/>
                  </a:cubicBezTo>
                  <a:cubicBezTo>
                    <a:pt x="1580" y="1560"/>
                    <a:pt x="1590" y="1559"/>
                    <a:pt x="1599" y="1550"/>
                  </a:cubicBezTo>
                  <a:cubicBezTo>
                    <a:pt x="1623" y="1532"/>
                    <a:pt x="1627" y="1498"/>
                    <a:pt x="1610" y="1473"/>
                  </a:cubicBezTo>
                  <a:cubicBezTo>
                    <a:pt x="1186" y="905"/>
                    <a:pt x="676" y="414"/>
                    <a:pt x="93" y="9"/>
                  </a:cubicBezTo>
                  <a:cubicBezTo>
                    <a:pt x="84" y="4"/>
                    <a:pt x="73"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176;p48">
              <a:extLst>
                <a:ext uri="{FF2B5EF4-FFF2-40B4-BE49-F238E27FC236}">
                  <a16:creationId xmlns:a16="http://schemas.microsoft.com/office/drawing/2014/main" id="{CEA90599-734F-2D99-37DA-D711CA08F869}"/>
                </a:ext>
              </a:extLst>
            </p:cNvPr>
            <p:cNvSpPr/>
            <p:nvPr/>
          </p:nvSpPr>
          <p:spPr>
            <a:xfrm>
              <a:off x="8214266" y="3059431"/>
              <a:ext cx="7812" cy="5492"/>
            </a:xfrm>
            <a:custGeom>
              <a:avLst/>
              <a:gdLst/>
              <a:ahLst/>
              <a:cxnLst/>
              <a:rect l="l" t="t" r="r" b="b"/>
              <a:pathLst>
                <a:path w="266" h="187" extrusionOk="0">
                  <a:moveTo>
                    <a:pt x="65" y="1"/>
                  </a:moveTo>
                  <a:cubicBezTo>
                    <a:pt x="45" y="1"/>
                    <a:pt x="25" y="12"/>
                    <a:pt x="15" y="30"/>
                  </a:cubicBezTo>
                  <a:cubicBezTo>
                    <a:pt x="1" y="57"/>
                    <a:pt x="11" y="91"/>
                    <a:pt x="38" y="105"/>
                  </a:cubicBezTo>
                  <a:lnTo>
                    <a:pt x="178" y="179"/>
                  </a:lnTo>
                  <a:cubicBezTo>
                    <a:pt x="186" y="185"/>
                    <a:pt x="195" y="186"/>
                    <a:pt x="203" y="186"/>
                  </a:cubicBezTo>
                  <a:cubicBezTo>
                    <a:pt x="223" y="186"/>
                    <a:pt x="243" y="178"/>
                    <a:pt x="252" y="157"/>
                  </a:cubicBezTo>
                  <a:cubicBezTo>
                    <a:pt x="266" y="129"/>
                    <a:pt x="256" y="97"/>
                    <a:pt x="229" y="82"/>
                  </a:cubicBezTo>
                  <a:lnTo>
                    <a:pt x="89" y="7"/>
                  </a:lnTo>
                  <a:cubicBezTo>
                    <a:pt x="82" y="3"/>
                    <a:pt x="73" y="1"/>
                    <a:pt x="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177;p48">
              <a:extLst>
                <a:ext uri="{FF2B5EF4-FFF2-40B4-BE49-F238E27FC236}">
                  <a16:creationId xmlns:a16="http://schemas.microsoft.com/office/drawing/2014/main" id="{C567C1C2-5434-8A02-9F48-0C2ACF0B583E}"/>
                </a:ext>
              </a:extLst>
            </p:cNvPr>
            <p:cNvSpPr/>
            <p:nvPr/>
          </p:nvSpPr>
          <p:spPr>
            <a:xfrm>
              <a:off x="8170975" y="3026889"/>
              <a:ext cx="12012" cy="12306"/>
            </a:xfrm>
            <a:custGeom>
              <a:avLst/>
              <a:gdLst/>
              <a:ahLst/>
              <a:cxnLst/>
              <a:rect l="l" t="t" r="r" b="b"/>
              <a:pathLst>
                <a:path w="409" h="419" extrusionOk="0">
                  <a:moveTo>
                    <a:pt x="61" y="0"/>
                  </a:moveTo>
                  <a:cubicBezTo>
                    <a:pt x="45" y="0"/>
                    <a:pt x="29" y="7"/>
                    <a:pt x="18" y="20"/>
                  </a:cubicBezTo>
                  <a:cubicBezTo>
                    <a:pt x="1" y="44"/>
                    <a:pt x="4" y="77"/>
                    <a:pt x="28" y="97"/>
                  </a:cubicBezTo>
                  <a:cubicBezTo>
                    <a:pt x="132" y="182"/>
                    <a:pt x="223" y="282"/>
                    <a:pt x="300" y="394"/>
                  </a:cubicBezTo>
                  <a:cubicBezTo>
                    <a:pt x="309" y="410"/>
                    <a:pt x="327" y="419"/>
                    <a:pt x="344" y="419"/>
                  </a:cubicBezTo>
                  <a:cubicBezTo>
                    <a:pt x="356" y="419"/>
                    <a:pt x="366" y="417"/>
                    <a:pt x="377" y="409"/>
                  </a:cubicBezTo>
                  <a:cubicBezTo>
                    <a:pt x="401" y="390"/>
                    <a:pt x="408" y="357"/>
                    <a:pt x="391" y="332"/>
                  </a:cubicBezTo>
                  <a:cubicBezTo>
                    <a:pt x="309" y="211"/>
                    <a:pt x="209" y="102"/>
                    <a:pt x="95" y="11"/>
                  </a:cubicBezTo>
                  <a:cubicBezTo>
                    <a:pt x="85" y="4"/>
                    <a:pt x="73" y="0"/>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99473957"/>
      </p:ext>
    </p:extLst>
  </p:cSld>
  <p:clrMapOvr>
    <a:masterClrMapping/>
  </p:clrMapOvr>
  <p:transition spd="med">
    <p:pull dir="u"/>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854"/>
        <p:cNvGrpSpPr/>
        <p:nvPr/>
      </p:nvGrpSpPr>
      <p:grpSpPr>
        <a:xfrm>
          <a:off x="0" y="0"/>
          <a:ext cx="0" cy="0"/>
          <a:chOff x="0" y="0"/>
          <a:chExt cx="0" cy="0"/>
        </a:xfrm>
      </p:grpSpPr>
      <p:sp>
        <p:nvSpPr>
          <p:cNvPr id="5" name="مربع نص 4">
            <a:extLst>
              <a:ext uri="{FF2B5EF4-FFF2-40B4-BE49-F238E27FC236}">
                <a16:creationId xmlns:a16="http://schemas.microsoft.com/office/drawing/2014/main" id="{507A8879-1ED5-7F55-BF66-73577808F9D5}"/>
              </a:ext>
            </a:extLst>
          </p:cNvPr>
          <p:cNvSpPr txBox="1"/>
          <p:nvPr/>
        </p:nvSpPr>
        <p:spPr>
          <a:xfrm>
            <a:off x="304800" y="494258"/>
            <a:ext cx="8534400" cy="4154984"/>
          </a:xfrm>
          <a:prstGeom prst="rect">
            <a:avLst/>
          </a:prstGeom>
          <a:noFill/>
        </p:spPr>
        <p:txBody>
          <a:bodyPr wrap="square">
            <a:spAutoFit/>
          </a:bodyPr>
          <a:lstStyle/>
          <a:p>
            <a:r>
              <a:rPr lang="en-US" sz="1200" dirty="0">
                <a:solidFill>
                  <a:schemeClr val="tx1"/>
                </a:solidFill>
              </a:rPr>
              <a:t>[1] World Health Organization (WHO). (2021). Breast cancer: Key facts. Retrieved from https://www.who.int/news-room/fact-sheets/detail/breast-cancer</a:t>
            </a:r>
          </a:p>
          <a:p>
            <a:r>
              <a:rPr lang="en-US" sz="1200" dirty="0">
                <a:solidFill>
                  <a:schemeClr val="tx1"/>
                </a:solidFill>
              </a:rPr>
              <a:t>[2] World Health Organization. (2024, March 13). Breast cancer. WHO. Retrieved August 24, 2025, from https://www.who.int/news-room/fact-sheets/detail/breast-cancer</a:t>
            </a:r>
          </a:p>
          <a:p>
            <a:r>
              <a:rPr lang="en-US" sz="1200" dirty="0">
                <a:solidFill>
                  <a:schemeClr val="tx1"/>
                </a:solidFill>
              </a:rPr>
              <a:t>[3] Santillan-Benítez, J. G., Mendieta-Zerón, H., Gómez-</a:t>
            </a:r>
            <a:r>
              <a:rPr lang="en-US" sz="1200" dirty="0" err="1">
                <a:solidFill>
                  <a:schemeClr val="tx1"/>
                </a:solidFill>
              </a:rPr>
              <a:t>Oliván</a:t>
            </a:r>
            <a:r>
              <a:rPr lang="en-US" sz="1200" dirty="0">
                <a:solidFill>
                  <a:schemeClr val="tx1"/>
                </a:solidFill>
              </a:rPr>
              <a:t>, L. M., Torres-Juárez, J. J., González-Bañales, J. M., Hernández-Peña, L. V., &amp; Ordóñez-Quiroz, A. (2013). The tetrad BMI, leptin, leptin/adiponectin (L/A) ratio and CA 15-3 are reliable biomarkers of breast cancer. Journal of Clinical Laboratory Analysis, 27 (1), 12–20.</a:t>
            </a:r>
          </a:p>
          <a:p>
            <a:r>
              <a:rPr lang="en-US" sz="1200" dirty="0">
                <a:solidFill>
                  <a:schemeClr val="tx1"/>
                </a:solidFill>
              </a:rPr>
              <a:t>[4] Cai, L., Gao, J., &amp; Zhao, D. (2020). A review of the application of deep learning in medical image classification and segmentation. Annals of Translational Medicine, 8 (11).</a:t>
            </a:r>
          </a:p>
          <a:p>
            <a:r>
              <a:rPr lang="en-US" sz="1200" dirty="0">
                <a:solidFill>
                  <a:schemeClr val="tx1"/>
                </a:solidFill>
              </a:rPr>
              <a:t>[5] Russell, S. J., &amp; Norvig, P. (2020). Artificial intelligence: A modern approach (4th ed.). Pearson.</a:t>
            </a:r>
          </a:p>
          <a:p>
            <a:r>
              <a:rPr lang="en-US" sz="1200" dirty="0">
                <a:solidFill>
                  <a:schemeClr val="tx1"/>
                </a:solidFill>
              </a:rPr>
              <a:t>[6] Goodfellow, I., Bengio, Y., &amp; Courville, A. (2016). Deep Learning. MIT Press.</a:t>
            </a:r>
          </a:p>
          <a:p>
            <a:r>
              <a:rPr lang="en-US" sz="1200" dirty="0">
                <a:solidFill>
                  <a:schemeClr val="tx1"/>
                </a:solidFill>
              </a:rPr>
              <a:t>[7] Zhang, Q., Li, Y., Chen, X., &amp; Wang, H. (2024). A comprehensive survey of convolutions in deep learning: Applications, challenges, and future trends. arXiv. https://arxiv.org/pdf/2402.15490</a:t>
            </a:r>
          </a:p>
          <a:p>
            <a:r>
              <a:rPr lang="en-US" sz="1200" dirty="0">
                <a:solidFill>
                  <a:schemeClr val="tx1"/>
                </a:solidFill>
              </a:rPr>
              <a:t>[8] Kundu, R. (2023, January 17). YOLO: Algorithm for object detection explained [+examples]. V7 Labs. https://www.v7labs.com/blog/yolo-object-detection</a:t>
            </a:r>
          </a:p>
          <a:p>
            <a:r>
              <a:rPr lang="en-US" sz="1200" dirty="0">
                <a:solidFill>
                  <a:schemeClr val="tx1"/>
                </a:solidFill>
              </a:rPr>
              <a:t>[9] IBM. (n.d.). What is a decision tree? IBM Think. Retrieved May 23, 2025, from https://www.ibm.com/think/topics/decision-trees</a:t>
            </a:r>
          </a:p>
          <a:p>
            <a:r>
              <a:rPr lang="en-US" sz="1200" dirty="0">
                <a:solidFill>
                  <a:schemeClr val="tx1"/>
                </a:solidFill>
              </a:rPr>
              <a:t>[10] IBM. (n.d.). What is random forest? IBM Think. Retrieved May 23, 2025, from https://www.ibm.com/think/topics/random-forest</a:t>
            </a:r>
          </a:p>
          <a:p>
            <a:r>
              <a:rPr lang="en-US" sz="1200" dirty="0">
                <a:solidFill>
                  <a:schemeClr val="tx1"/>
                </a:solidFill>
              </a:rPr>
              <a:t>[11] GeeksforGeeks. (2025, July 23). Understanding Scikit-learn's SVC: Decision Function and Predict. Retrieved from https://www.geeksforgeeks.org/machine-learning/understanding-scikit-learns-svc-decision-function-and-predict/#google_vignette</a:t>
            </a:r>
          </a:p>
        </p:txBody>
      </p:sp>
    </p:spTree>
  </p:cSld>
  <p:clrMapOvr>
    <a:masterClrMapping/>
  </p:clrMapOvr>
  <p:transition spd="med">
    <p:pull dir="u"/>
  </p:transition>
</p:sld>
</file>

<file path=ppt/theme/theme1.xml><?xml version="1.0" encoding="utf-8"?>
<a:theme xmlns:a="http://schemas.openxmlformats.org/drawingml/2006/main" name="Breast Cancer Awareness Month by Slidesgo">
  <a:themeElements>
    <a:clrScheme name="Simple Light">
      <a:dk1>
        <a:srgbClr val="473326"/>
      </a:dk1>
      <a:lt1>
        <a:srgbClr val="FFFFFF"/>
      </a:lt1>
      <a:dk2>
        <a:srgbClr val="94755E"/>
      </a:dk2>
      <a:lt2>
        <a:srgbClr val="DAFFF7"/>
      </a:lt2>
      <a:accent1>
        <a:srgbClr val="83D4C3"/>
      </a:accent1>
      <a:accent2>
        <a:srgbClr val="36A684"/>
      </a:accent2>
      <a:accent3>
        <a:srgbClr val="FCCEEB"/>
      </a:accent3>
      <a:accent4>
        <a:srgbClr val="E27FBE"/>
      </a:accent4>
      <a:accent5>
        <a:srgbClr val="D74B85"/>
      </a:accent5>
      <a:accent6>
        <a:srgbClr val="A20E4A"/>
      </a:accent6>
      <a:hlink>
        <a:srgbClr val="A20E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943</Words>
  <Application>Microsoft Office PowerPoint</Application>
  <PresentationFormat>عرض على الشاشة (16:9)</PresentationFormat>
  <Paragraphs>113</Paragraphs>
  <Slides>30</Slides>
  <Notes>30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30</vt:i4>
      </vt:variant>
    </vt:vector>
  </HeadingPairs>
  <TitlesOfParts>
    <vt:vector size="36" baseType="lpstr">
      <vt:lpstr>Arial</vt:lpstr>
      <vt:lpstr>Nunito</vt:lpstr>
      <vt:lpstr>Jua</vt:lpstr>
      <vt:lpstr>Dubai</vt:lpstr>
      <vt:lpstr>Rubik</vt:lpstr>
      <vt:lpstr>Breast Cancer Awareness Month by Slidesgo</vt:lpstr>
      <vt:lpstr>تشخيص مرض سرطان الثدي باستخدام الذكاء الاصطناعي</vt:lpstr>
      <vt:lpstr>سرطان الثدي</vt:lpstr>
      <vt:lpstr>يهدف المشروع إلى ابتكار نظام ذكي يعتمد على تقنيات الذكاء الاصطناعي لتحليل صور الأشعة الطبية وبيانات الفحوصات المخبرية بدقة عالية. ويسهم هذا النظام في تقليل الأخطاء البشرية، تسريع التشخيص، ودعم الكوادر الطبية بأداة شاملة وموثوقة.</vt:lpstr>
      <vt:lpstr>أهداف المشروع</vt:lpstr>
      <vt:lpstr>01</vt:lpstr>
      <vt:lpstr>مراجعة الدراسات السابقة</vt:lpstr>
      <vt:lpstr>02</vt:lpstr>
      <vt:lpstr>الذكاء الاصطناعي</vt:lpstr>
      <vt:lpstr>تعلم الآلة VS التعلم العميق</vt:lpstr>
      <vt:lpstr>الشبكة العصبية الاصطناعية</vt:lpstr>
      <vt:lpstr>الشبكة العصبية العميقة</vt:lpstr>
      <vt:lpstr>الشبكة العصبية التلافيفية</vt:lpstr>
      <vt:lpstr>نماذج التعلم العميق</vt:lpstr>
      <vt:lpstr>خوارزمية YOLO</vt:lpstr>
      <vt:lpstr>خوارزمية Decision Tree</vt:lpstr>
      <vt:lpstr>خوارزمية Random Forest</vt:lpstr>
      <vt:lpstr>خوارزمية SVC</vt:lpstr>
      <vt:lpstr>03</vt:lpstr>
      <vt:lpstr>Ultralytics</vt:lpstr>
      <vt:lpstr>مخطط واجهات النظام</vt:lpstr>
      <vt:lpstr>مخطط خوارزمية العمل (YOLO)</vt:lpstr>
      <vt:lpstr>مخطط خوارزمية العمل (تحليل البيانات)</vt:lpstr>
      <vt:lpstr>التنفيذ النهائي</vt:lpstr>
      <vt:lpstr>التنفيذ النهائي</vt:lpstr>
      <vt:lpstr>التنفيذ النهائي</vt:lpstr>
      <vt:lpstr>التنفيذ النهائي</vt:lpstr>
      <vt:lpstr>التنفيذ النهائي</vt:lpstr>
      <vt:lpstr>الآفاق المستقبلية</vt:lpstr>
      <vt:lpstr>أثبت المشروع كفاءة النظام المقترح في دمج تحليل الصور والفحوصات المخبرية لزيادة دقة وسرعة التشخيص، مع واجهة مرنة تدعم الأطباء وتسهّل دمجه بالأنظمة الطبية.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2</cp:revision>
  <dcterms:modified xsi:type="dcterms:W3CDTF">2025-08-27T16:47:10Z</dcterms:modified>
</cp:coreProperties>
</file>